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5.xml" ContentType="application/vnd.openxmlformats-officedocument.theme+xml"/>
  <Override PartName="/ppt/slideLayouts/slideLayout94.xml" ContentType="application/vnd.openxmlformats-officedocument.presentationml.slideLayout+xml"/>
  <Override PartName="/ppt/theme/theme6.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theme/theme9.xml" ContentType="application/vnd.openxmlformats-officedocument.theme+xml"/>
  <Override PartName="/ppt/slideLayouts/slideLayout99.xml" ContentType="application/vnd.openxmlformats-officedocument.presentationml.slideLayout+xml"/>
  <Override PartName="/ppt/theme/theme10.xml" ContentType="application/vnd.openxmlformats-officedocument.theme+xml"/>
  <Override PartName="/ppt/slideLayouts/slideLayout100.xml" ContentType="application/vnd.openxmlformats-officedocument.presentationml.slideLayout+xml"/>
  <Override PartName="/ppt/theme/theme11.xml" ContentType="application/vnd.openxmlformats-officedocument.theme+xml"/>
  <Override PartName="/ppt/slideLayouts/slideLayout101.xml" ContentType="application/vnd.openxmlformats-officedocument.presentationml.slideLayout+xml"/>
  <Override PartName="/ppt/theme/theme12.xml" ContentType="application/vnd.openxmlformats-officedocument.theme+xml"/>
  <Override PartName="/ppt/slideLayouts/slideLayout102.xml" ContentType="application/vnd.openxmlformats-officedocument.presentationml.slideLayout+xml"/>
  <Override PartName="/ppt/theme/theme13.xml" ContentType="application/vnd.openxmlformats-officedocument.theme+xml"/>
  <Override PartName="/ppt/slideLayouts/slideLayout103.xml" ContentType="application/vnd.openxmlformats-officedocument.presentationml.slideLayout+xml"/>
  <Override PartName="/ppt/theme/theme14.xml" ContentType="application/vnd.openxmlformats-officedocument.theme+xml"/>
  <Override PartName="/ppt/slideLayouts/slideLayout104.xml" ContentType="application/vnd.openxmlformats-officedocument.presentationml.slideLayout+xml"/>
  <Override PartName="/ppt/theme/theme15.xml" ContentType="application/vnd.openxmlformats-officedocument.theme+xml"/>
  <Override PartName="/ppt/slideLayouts/slideLayout105.xml" ContentType="application/vnd.openxmlformats-officedocument.presentationml.slideLayout+xml"/>
  <Override PartName="/ppt/theme/theme16.xml" ContentType="application/vnd.openxmlformats-officedocument.theme+xml"/>
  <Override PartName="/ppt/slideLayouts/slideLayout106.xml" ContentType="application/vnd.openxmlformats-officedocument.presentationml.slideLayout+xml"/>
  <Override PartName="/ppt/theme/theme17.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8.xml" ContentType="application/vnd.openxmlformats-officedocument.theme+xml"/>
  <Override PartName="/ppt/slideLayouts/slideLayout109.xml" ContentType="application/vnd.openxmlformats-officedocument.presentationml.slideLayout+xml"/>
  <Override PartName="/ppt/theme/theme19.xml" ContentType="application/vnd.openxmlformats-officedocument.theme+xml"/>
  <Override PartName="/ppt/slideLayouts/slideLayout110.xml" ContentType="application/vnd.openxmlformats-officedocument.presentationml.slideLayout+xml"/>
  <Override PartName="/ppt/theme/theme20.xml" ContentType="application/vnd.openxmlformats-officedocument.theme+xml"/>
  <Override PartName="/ppt/slideLayouts/slideLayout111.xml" ContentType="application/vnd.openxmlformats-officedocument.presentationml.slideLayout+xml"/>
  <Override PartName="/ppt/theme/theme21.xml" ContentType="application/vnd.openxmlformats-officedocument.theme+xml"/>
  <Override PartName="/ppt/slideLayouts/slideLayout112.xml" ContentType="application/vnd.openxmlformats-officedocument.presentationml.slideLayout+xml"/>
  <Override PartName="/ppt/theme/theme22.xml" ContentType="application/vnd.openxmlformats-officedocument.theme+xml"/>
  <Override PartName="/ppt/slideLayouts/slideLayout113.xml" ContentType="application/vnd.openxmlformats-officedocument.presentationml.slideLayout+xml"/>
  <Override PartName="/ppt/theme/theme23.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24.xml" ContentType="application/vnd.openxmlformats-officedocument.theme+xml"/>
  <Override PartName="/ppt/slideLayouts/slideLayout116.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0" r:id="rId1"/>
    <p:sldMasterId id="2147483986" r:id="rId2"/>
    <p:sldMasterId id="2147484004" r:id="rId3"/>
    <p:sldMasterId id="2147484019" r:id="rId4"/>
    <p:sldMasterId id="2147484034" r:id="rId5"/>
    <p:sldMasterId id="2147484119" r:id="rId6"/>
    <p:sldMasterId id="2147484126" r:id="rId7"/>
    <p:sldMasterId id="2147484129" r:id="rId8"/>
    <p:sldMasterId id="2147484131" r:id="rId9"/>
    <p:sldMasterId id="2147484133" r:id="rId10"/>
    <p:sldMasterId id="2147484135" r:id="rId11"/>
    <p:sldMasterId id="2147484137" r:id="rId12"/>
    <p:sldMasterId id="2147484139" r:id="rId13"/>
    <p:sldMasterId id="2147484141" r:id="rId14"/>
    <p:sldMasterId id="2147484143" r:id="rId15"/>
    <p:sldMasterId id="2147484145" r:id="rId16"/>
    <p:sldMasterId id="2147484149" r:id="rId17"/>
    <p:sldMasterId id="2147484152" r:id="rId18"/>
    <p:sldMasterId id="2147484154" r:id="rId19"/>
    <p:sldMasterId id="2147484156" r:id="rId20"/>
    <p:sldMasterId id="2147484158" r:id="rId21"/>
    <p:sldMasterId id="2147484161" r:id="rId22"/>
    <p:sldMasterId id="2147484163" r:id="rId23"/>
    <p:sldMasterId id="2147484165" r:id="rId24"/>
    <p:sldMasterId id="2147484167" r:id="rId25"/>
  </p:sldMasterIdLst>
  <p:notesMasterIdLst>
    <p:notesMasterId r:id="rId77"/>
  </p:notesMasterIdLst>
  <p:sldIdLst>
    <p:sldId id="1671" r:id="rId26"/>
    <p:sldId id="1665" r:id="rId27"/>
    <p:sldId id="1692" r:id="rId28"/>
    <p:sldId id="1390" r:id="rId29"/>
    <p:sldId id="415" r:id="rId30"/>
    <p:sldId id="1210" r:id="rId31"/>
    <p:sldId id="1458" r:id="rId32"/>
    <p:sldId id="1207" r:id="rId33"/>
    <p:sldId id="1392" r:id="rId34"/>
    <p:sldId id="1408" r:id="rId35"/>
    <p:sldId id="1409" r:id="rId36"/>
    <p:sldId id="1196" r:id="rId37"/>
    <p:sldId id="1698" r:id="rId38"/>
    <p:sldId id="1201" r:id="rId39"/>
    <p:sldId id="1198" r:id="rId40"/>
    <p:sldId id="1693" r:id="rId41"/>
    <p:sldId id="1481" r:id="rId42"/>
    <p:sldId id="1393" r:id="rId43"/>
    <p:sldId id="1459" r:id="rId44"/>
    <p:sldId id="332" r:id="rId45"/>
    <p:sldId id="1660" r:id="rId46"/>
    <p:sldId id="1656" r:id="rId47"/>
    <p:sldId id="1657" r:id="rId48"/>
    <p:sldId id="1259" r:id="rId49"/>
    <p:sldId id="333" r:id="rId50"/>
    <p:sldId id="1238" r:id="rId51"/>
    <p:sldId id="1246" r:id="rId52"/>
    <p:sldId id="334" r:id="rId53"/>
    <p:sldId id="1661" r:id="rId54"/>
    <p:sldId id="1254" r:id="rId55"/>
    <p:sldId id="1662" r:id="rId56"/>
    <p:sldId id="285" r:id="rId57"/>
    <p:sldId id="288" r:id="rId58"/>
    <p:sldId id="289" r:id="rId59"/>
    <p:sldId id="336" r:id="rId60"/>
    <p:sldId id="1509" r:id="rId61"/>
    <p:sldId id="1511" r:id="rId62"/>
    <p:sldId id="1510" r:id="rId63"/>
    <p:sldId id="1695" r:id="rId64"/>
    <p:sldId id="1694" r:id="rId65"/>
    <p:sldId id="546" r:id="rId66"/>
    <p:sldId id="1697" r:id="rId67"/>
    <p:sldId id="1451" r:id="rId68"/>
    <p:sldId id="1464" r:id="rId69"/>
    <p:sldId id="1503" r:id="rId70"/>
    <p:sldId id="1398" r:id="rId71"/>
    <p:sldId id="1483" r:id="rId72"/>
    <p:sldId id="1363" r:id="rId73"/>
    <p:sldId id="1689" r:id="rId74"/>
    <p:sldId id="1696" r:id="rId75"/>
    <p:sldId id="1691"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ENTE Ilaria" initials="VI"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16" autoAdjust="0"/>
    <p:restoredTop sz="94620" autoAdjust="0"/>
  </p:normalViewPr>
  <p:slideViewPr>
    <p:cSldViewPr snapToGrid="0">
      <p:cViewPr varScale="1">
        <p:scale>
          <a:sx n="60" d="100"/>
          <a:sy n="60" d="100"/>
        </p:scale>
        <p:origin x="108" y="306"/>
      </p:cViewPr>
      <p:guideLst>
        <p:guide orient="horz" pos="2160"/>
        <p:guide pos="3840"/>
      </p:guideLst>
    </p:cSldViewPr>
  </p:slideViewPr>
  <p:notesTextViewPr>
    <p:cViewPr>
      <p:scale>
        <a:sx n="1" d="1"/>
        <a:sy n="1" d="1"/>
      </p:scale>
      <p:origin x="0" y="0"/>
    </p:cViewPr>
  </p:notesTextViewPr>
  <p:sorterViewPr>
    <p:cViewPr varScale="1">
      <p:scale>
        <a:sx n="1" d="1"/>
        <a:sy n="1" d="1"/>
      </p:scale>
      <p:origin x="0" y="-690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xml"/><Relationship Id="rId21" Type="http://schemas.openxmlformats.org/officeDocument/2006/relationships/slideMaster" Target="slideMasters/slideMaster21.xml"/><Relationship Id="rId42" Type="http://schemas.openxmlformats.org/officeDocument/2006/relationships/slide" Target="slides/slide17.xml"/><Relationship Id="rId47" Type="http://schemas.openxmlformats.org/officeDocument/2006/relationships/slide" Target="slides/slide22.xml"/><Relationship Id="rId63" Type="http://schemas.openxmlformats.org/officeDocument/2006/relationships/slide" Target="slides/slide38.xml"/><Relationship Id="rId68" Type="http://schemas.openxmlformats.org/officeDocument/2006/relationships/slide" Target="slides/slide43.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7.xml"/><Relationship Id="rId37" Type="http://schemas.openxmlformats.org/officeDocument/2006/relationships/slide" Target="slides/slide12.xml"/><Relationship Id="rId53" Type="http://schemas.openxmlformats.org/officeDocument/2006/relationships/slide" Target="slides/slide28.xml"/><Relationship Id="rId58" Type="http://schemas.openxmlformats.org/officeDocument/2006/relationships/slide" Target="slides/slide33.xml"/><Relationship Id="rId74" Type="http://schemas.openxmlformats.org/officeDocument/2006/relationships/slide" Target="slides/slide49.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36.xml"/><Relationship Id="rId82" Type="http://schemas.openxmlformats.org/officeDocument/2006/relationships/tableStyles" Target="tableStyle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slide" Target="slides/slide39.xml"/><Relationship Id="rId69" Type="http://schemas.openxmlformats.org/officeDocument/2006/relationships/slide" Target="slides/slide44.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slide" Target="slides/slide47.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slide" Target="slides/slide42.xml"/><Relationship Id="rId20" Type="http://schemas.openxmlformats.org/officeDocument/2006/relationships/slideMaster" Target="slideMasters/slideMaster20.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slide" Target="slides/slide45.xml"/><Relationship Id="rId75"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10" Type="http://schemas.openxmlformats.org/officeDocument/2006/relationships/slideMaster" Target="slideMasters/slideMaster10.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73" Type="http://schemas.openxmlformats.org/officeDocument/2006/relationships/slide" Target="slides/slide48.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4.xml"/><Relationship Id="rId34" Type="http://schemas.openxmlformats.org/officeDocument/2006/relationships/slide" Target="slides/slide9.xml"/><Relationship Id="rId50" Type="http://schemas.openxmlformats.org/officeDocument/2006/relationships/slide" Target="slides/slide25.xml"/><Relationship Id="rId55" Type="http://schemas.openxmlformats.org/officeDocument/2006/relationships/slide" Target="slides/slide30.xml"/><Relationship Id="rId76" Type="http://schemas.openxmlformats.org/officeDocument/2006/relationships/slide" Target="slides/slide51.xml"/><Relationship Id="rId7" Type="http://schemas.openxmlformats.org/officeDocument/2006/relationships/slideMaster" Target="slideMasters/slideMaster7.xml"/><Relationship Id="rId71" Type="http://schemas.openxmlformats.org/officeDocument/2006/relationships/slide" Target="slides/slide46.xml"/><Relationship Id="rId2" Type="http://schemas.openxmlformats.org/officeDocument/2006/relationships/slideMaster" Target="slideMasters/slideMaster2.xml"/><Relationship Id="rId29" Type="http://schemas.openxmlformats.org/officeDocument/2006/relationships/slide" Target="slides/slide4.xml"/><Relationship Id="rId24" Type="http://schemas.openxmlformats.org/officeDocument/2006/relationships/slideMaster" Target="slideMasters/slideMaster24.xml"/><Relationship Id="rId40" Type="http://schemas.openxmlformats.org/officeDocument/2006/relationships/slide" Target="slides/slide15.xml"/><Relationship Id="rId45" Type="http://schemas.openxmlformats.org/officeDocument/2006/relationships/slide" Target="slides/slide20.xml"/><Relationship Id="rId66" Type="http://schemas.openxmlformats.org/officeDocument/2006/relationships/slide" Target="slides/slide4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Foglio1!$B$1</c:f>
              <c:strCache>
                <c:ptCount val="1"/>
                <c:pt idx="0">
                  <c:v>annual rate of on-treatment moderate/severe exacerbations </c:v>
                </c:pt>
              </c:strCache>
            </c:strRef>
          </c:tx>
          <c:spPr>
            <a:solidFill>
              <a:srgbClr val="BBE0E3"/>
            </a:solidFill>
            <a:ln w="25368">
              <a:solidFill>
                <a:srgbClr val="FFFFFF"/>
              </a:solidFill>
              <a:prstDash val="solid"/>
            </a:ln>
          </c:spPr>
          <c:invertIfNegative val="0"/>
          <c:dPt>
            <c:idx val="0"/>
            <c:invertIfNegative val="0"/>
            <c:bubble3D val="0"/>
            <c:spPr>
              <a:solidFill>
                <a:srgbClr val="FFC000"/>
              </a:solidFill>
              <a:ln w="25368">
                <a:solidFill>
                  <a:srgbClr val="FFFFFF"/>
                </a:solidFill>
                <a:prstDash val="solid"/>
              </a:ln>
            </c:spPr>
            <c:extLst>
              <c:ext xmlns:c16="http://schemas.microsoft.com/office/drawing/2014/chart" uri="{C3380CC4-5D6E-409C-BE32-E72D297353CC}">
                <c16:uniqueId val="{00000000-61E6-441E-8AF7-A99091DC23F3}"/>
              </c:ext>
            </c:extLst>
          </c:dPt>
          <c:dPt>
            <c:idx val="1"/>
            <c:invertIfNegative val="0"/>
            <c:bubble3D val="0"/>
            <c:spPr>
              <a:solidFill>
                <a:srgbClr val="00B0F0"/>
              </a:solidFill>
              <a:ln w="25368">
                <a:solidFill>
                  <a:srgbClr val="FFFFFF"/>
                </a:solidFill>
                <a:prstDash val="solid"/>
              </a:ln>
            </c:spPr>
            <c:extLst>
              <c:ext xmlns:c16="http://schemas.microsoft.com/office/drawing/2014/chart" uri="{C3380CC4-5D6E-409C-BE32-E72D297353CC}">
                <c16:uniqueId val="{00000001-61E6-441E-8AF7-A99091DC23F3}"/>
              </c:ext>
            </c:extLst>
          </c:dPt>
          <c:dPt>
            <c:idx val="2"/>
            <c:invertIfNegative val="0"/>
            <c:bubble3D val="0"/>
            <c:spPr>
              <a:solidFill>
                <a:srgbClr val="C00000"/>
              </a:solidFill>
              <a:ln w="25368">
                <a:solidFill>
                  <a:srgbClr val="FFFFFF"/>
                </a:solidFill>
                <a:prstDash val="solid"/>
              </a:ln>
            </c:spPr>
            <c:extLst>
              <c:ext xmlns:c16="http://schemas.microsoft.com/office/drawing/2014/chart" uri="{C3380CC4-5D6E-409C-BE32-E72D297353CC}">
                <c16:uniqueId val="{00000002-61E6-441E-8AF7-A99091DC23F3}"/>
              </c:ext>
            </c:extLst>
          </c:dPt>
          <c:cat>
            <c:strRef>
              <c:f>Foglio1!$A$2:$A$4</c:f>
              <c:strCache>
                <c:ptCount val="3"/>
                <c:pt idx="0">
                  <c:v>FF/UMEC/VI</c:v>
                </c:pt>
                <c:pt idx="1">
                  <c:v>FF/VI</c:v>
                </c:pt>
                <c:pt idx="2">
                  <c:v>UMEC/VI</c:v>
                </c:pt>
              </c:strCache>
            </c:strRef>
          </c:cat>
          <c:val>
            <c:numRef>
              <c:f>Foglio1!$B$2:$B$4</c:f>
              <c:numCache>
                <c:formatCode>General</c:formatCode>
                <c:ptCount val="3"/>
                <c:pt idx="0">
                  <c:v>0.91</c:v>
                </c:pt>
                <c:pt idx="1">
                  <c:v>1.07</c:v>
                </c:pt>
                <c:pt idx="2">
                  <c:v>1.21</c:v>
                </c:pt>
              </c:numCache>
            </c:numRef>
          </c:val>
          <c:extLst>
            <c:ext xmlns:c16="http://schemas.microsoft.com/office/drawing/2014/chart" uri="{C3380CC4-5D6E-409C-BE32-E72D297353CC}">
              <c16:uniqueId val="{00000003-61E6-441E-8AF7-A99091DC23F3}"/>
            </c:ext>
          </c:extLst>
        </c:ser>
        <c:dLbls>
          <c:showLegendKey val="0"/>
          <c:showVal val="0"/>
          <c:showCatName val="0"/>
          <c:showSerName val="0"/>
          <c:showPercent val="0"/>
          <c:showBubbleSize val="0"/>
        </c:dLbls>
        <c:gapWidth val="219"/>
        <c:axId val="165871960"/>
        <c:axId val="1"/>
      </c:barChart>
      <c:catAx>
        <c:axId val="165871960"/>
        <c:scaling>
          <c:orientation val="minMax"/>
        </c:scaling>
        <c:delete val="0"/>
        <c:axPos val="l"/>
        <c:numFmt formatCode="General" sourceLinked="1"/>
        <c:majorTickMark val="none"/>
        <c:minorTickMark val="none"/>
        <c:tickLblPos val="nextTo"/>
        <c:spPr>
          <a:noFill/>
          <a:ln w="9501" cap="flat" cmpd="sng" algn="ctr">
            <a:solidFill>
              <a:schemeClr val="tx1">
                <a:lumMod val="15000"/>
                <a:lumOff val="85000"/>
              </a:schemeClr>
            </a:solidFill>
            <a:round/>
          </a:ln>
          <a:effectLst/>
        </c:spPr>
        <c:txPr>
          <a:bodyPr rot="-60000000" spcFirstLastPara="1" vertOverflow="ellipsis" vert="horz" wrap="square" anchor="ctr" anchorCtr="1"/>
          <a:lstStyle/>
          <a:p>
            <a:pPr>
              <a:defRPr sz="1596" b="0" i="0" u="none" strike="noStrike" kern="1200" baseline="0">
                <a:solidFill>
                  <a:schemeClr val="bg1"/>
                </a:solidFill>
                <a:latin typeface="+mn-lt"/>
                <a:ea typeface="+mn-ea"/>
                <a:cs typeface="+mn-cs"/>
              </a:defRPr>
            </a:pPr>
            <a:endParaRPr lang="en-US"/>
          </a:p>
        </c:txPr>
        <c:crossAx val="1"/>
        <c:crosses val="autoZero"/>
        <c:auto val="1"/>
        <c:lblAlgn val="ctr"/>
        <c:lblOffset val="100"/>
        <c:noMultiLvlLbl val="0"/>
      </c:catAx>
      <c:valAx>
        <c:axId val="1"/>
        <c:scaling>
          <c:orientation val="minMax"/>
          <c:min val="0.5"/>
        </c:scaling>
        <c:delete val="0"/>
        <c:axPos val="b"/>
        <c:numFmt formatCode="General" sourceLinked="1"/>
        <c:majorTickMark val="none"/>
        <c:minorTickMark val="none"/>
        <c:tickLblPos val="nextTo"/>
        <c:spPr>
          <a:ln w="3171">
            <a:solidFill>
              <a:srgbClr val="FFFFFF"/>
            </a:solidFill>
            <a:prstDash val="solid"/>
          </a:ln>
        </c:spPr>
        <c:txPr>
          <a:bodyPr rot="-60000000" spcFirstLastPara="1" vertOverflow="ellipsis" vert="horz" wrap="square" anchor="ctr" anchorCtr="1"/>
          <a:lstStyle/>
          <a:p>
            <a:pPr>
              <a:defRPr sz="1396" b="0" i="0" u="none" strike="noStrike" kern="1200" baseline="0">
                <a:solidFill>
                  <a:schemeClr val="bg1"/>
                </a:solidFill>
                <a:latin typeface="+mn-lt"/>
                <a:ea typeface="+mn-ea"/>
                <a:cs typeface="+mn-cs"/>
              </a:defRPr>
            </a:pPr>
            <a:endParaRPr lang="en-US"/>
          </a:p>
        </c:txPr>
        <c:crossAx val="165871960"/>
        <c:crosses val="autoZero"/>
        <c:crossBetween val="between"/>
        <c:majorUnit val="0.1"/>
      </c:valAx>
      <c:spPr>
        <a:noFill/>
        <a:ln w="25368">
          <a:noFill/>
        </a:ln>
      </c:spPr>
    </c:plotArea>
    <c:plotVisOnly val="1"/>
    <c:dispBlanksAs val="gap"/>
    <c:showDLblsOverMax val="0"/>
  </c:chart>
  <c:spPr>
    <a:noFill/>
    <a:ln>
      <a:noFill/>
    </a:ln>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image" Target="../media/image4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99597F-E3F5-4F38-B9CB-3DA64FD48E39}" type="datetimeFigureOut">
              <a:rPr lang="en-GB" smtClean="0"/>
              <a:t>17/04/2018</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D1F483-00C9-43D4-BA57-D15E427D3F4C}" type="slidenum">
              <a:rPr lang="en-GB" smtClean="0"/>
              <a:t>‹N›</a:t>
            </a:fld>
            <a:endParaRPr lang="en-GB"/>
          </a:p>
        </p:txBody>
      </p:sp>
    </p:spTree>
    <p:extLst>
      <p:ext uri="{BB962C8B-B14F-4D97-AF65-F5344CB8AC3E}">
        <p14:creationId xmlns:p14="http://schemas.microsoft.com/office/powerpoint/2010/main" val="1614982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B3752579-356A-4A31-885E-88F8A5BBFB46}"/>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70AD47A6-51BD-422A-9E15-337D3B256788}"/>
              </a:ext>
            </a:extLst>
          </p:cNvPr>
          <p:cNvSpPr>
            <a:spLocks noGrp="1" noChangeArrowheads="1"/>
          </p:cNvSpPr>
          <p:nvPr>
            <p:ph type="body" idx="1"/>
          </p:nvPr>
        </p:nvSpPr>
        <p:spPr>
          <a:noFill/>
        </p:spPr>
        <p:txBody>
          <a:bodyPr/>
          <a:lstStyle/>
          <a:p>
            <a:endParaRPr lang="it-IT" altLang="it-IT"/>
          </a:p>
        </p:txBody>
      </p:sp>
    </p:spTree>
    <p:extLst>
      <p:ext uri="{BB962C8B-B14F-4D97-AF65-F5344CB8AC3E}">
        <p14:creationId xmlns:p14="http://schemas.microsoft.com/office/powerpoint/2010/main" val="2937428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Segnaposto immagine diapositiva 1"/>
          <p:cNvSpPr>
            <a:spLocks noGrp="1" noRot="1" noChangeAspect="1"/>
          </p:cNvSpPr>
          <p:nvPr>
            <p:ph type="sldImg"/>
          </p:nvPr>
        </p:nvSpPr>
        <p:spPr>
          <a:ln/>
        </p:spPr>
      </p:sp>
      <p:sp>
        <p:nvSpPr>
          <p:cNvPr id="355330" name="Segnaposto note 2"/>
          <p:cNvSpPr>
            <a:spLocks noGrp="1"/>
          </p:cNvSpPr>
          <p:nvPr>
            <p:ph type="body" idx="1"/>
          </p:nvPr>
        </p:nvSpPr>
        <p:spPr>
          <a:noFill/>
          <a:ln/>
        </p:spPr>
        <p:txBody>
          <a:bodyPr/>
          <a:lstStyle/>
          <a:p>
            <a:endParaRPr lang="en-US"/>
          </a:p>
        </p:txBody>
      </p:sp>
      <p:sp>
        <p:nvSpPr>
          <p:cNvPr id="4" name="Segnaposto numero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D3C8F77-81E7-42B0-8DE6-A64BC88BC928}"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476920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Segnaposto immagine diapositiva 1"/>
          <p:cNvSpPr>
            <a:spLocks noGrp="1" noRot="1" noChangeAspect="1"/>
          </p:cNvSpPr>
          <p:nvPr>
            <p:ph type="sldImg"/>
          </p:nvPr>
        </p:nvSpPr>
        <p:spPr>
          <a:ln/>
        </p:spPr>
      </p:sp>
      <p:sp>
        <p:nvSpPr>
          <p:cNvPr id="355330" name="Segnaposto note 2"/>
          <p:cNvSpPr>
            <a:spLocks noGrp="1"/>
          </p:cNvSpPr>
          <p:nvPr>
            <p:ph type="body" idx="1"/>
          </p:nvPr>
        </p:nvSpPr>
        <p:spPr>
          <a:noFill/>
          <a:ln/>
        </p:spPr>
        <p:txBody>
          <a:bodyPr/>
          <a:lstStyle/>
          <a:p>
            <a:endParaRPr lang="en-US"/>
          </a:p>
        </p:txBody>
      </p:sp>
      <p:sp>
        <p:nvSpPr>
          <p:cNvPr id="4" name="Segnaposto numero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D3C8F77-81E7-42B0-8DE6-A64BC88BC928}"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616867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Segnaposto immagine diapositiva 1"/>
          <p:cNvSpPr>
            <a:spLocks noGrp="1" noRot="1" noChangeAspect="1"/>
          </p:cNvSpPr>
          <p:nvPr>
            <p:ph type="sldImg"/>
          </p:nvPr>
        </p:nvSpPr>
        <p:spPr>
          <a:ln/>
        </p:spPr>
      </p:sp>
      <p:sp>
        <p:nvSpPr>
          <p:cNvPr id="355330" name="Segnaposto note 2"/>
          <p:cNvSpPr>
            <a:spLocks noGrp="1"/>
          </p:cNvSpPr>
          <p:nvPr>
            <p:ph type="body" idx="1"/>
          </p:nvPr>
        </p:nvSpPr>
        <p:spPr>
          <a:noFill/>
          <a:ln/>
        </p:spPr>
        <p:txBody>
          <a:bodyPr/>
          <a:lstStyle/>
          <a:p>
            <a:endParaRPr lang="en-US"/>
          </a:p>
        </p:txBody>
      </p:sp>
      <p:sp>
        <p:nvSpPr>
          <p:cNvPr id="4" name="Segnaposto numero diapositiva 3"/>
          <p:cNvSpPr>
            <a:spLocks noGrp="1"/>
          </p:cNvSpPr>
          <p:nvPr>
            <p:ph type="sldNum" sz="quarter" idx="5"/>
          </p:nvPr>
        </p:nvSpPr>
        <p:spPr/>
        <p:txBody>
          <a:bodyPr/>
          <a:lstStyle/>
          <a:p>
            <a:pPr>
              <a:defRPr/>
            </a:pPr>
            <a:fld id="{5D3C8F77-81E7-42B0-8DE6-A64BC88BC928}"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4204576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Shape 81"/>
          <p:cNvSpPr>
            <a:spLocks noGrp="1"/>
          </p:cNvSpPr>
          <p:nvPr>
            <p:ph type="body" idx="1"/>
          </p:nvPr>
        </p:nvSpPr>
        <p:spPr>
          <a:xfrm>
            <a:off x="667455" y="4633576"/>
            <a:ext cx="5334180" cy="4388813"/>
          </a:xfrm>
          <a:noFill/>
          <a:extLst>
            <a:ext uri="{91240B29-F687-4F45-9708-019B960494DF}">
              <a14:hiddenLine xmlns:a14="http://schemas.microsoft.com/office/drawing/2010/main" w="9525">
                <a:solidFill>
                  <a:srgbClr val="808080"/>
                </a:solidFill>
                <a:miter lim="800000"/>
                <a:headEnd/>
                <a:tailEnd/>
              </a14:hiddenLine>
            </a:ext>
          </a:extLst>
        </p:spPr>
        <p:txBody>
          <a:bodyPr lIns="91415" tIns="91415" rIns="91415" bIns="91415" anchor="ctr"/>
          <a:lstStyle/>
          <a:p>
            <a:pPr>
              <a:spcBef>
                <a:spcPct val="0"/>
              </a:spcBef>
            </a:pPr>
            <a:endParaRPr lang="it-IT" altLang="it-IT"/>
          </a:p>
        </p:txBody>
      </p:sp>
      <p:sp>
        <p:nvSpPr>
          <p:cNvPr id="15363" name="Shape 82"/>
          <p:cNvSpPr>
            <a:spLocks noGrp="1" noRot="1" noChangeAspect="1" noTextEdit="1"/>
          </p:cNvSpPr>
          <p:nvPr>
            <p:ph type="sldImg" idx="2"/>
          </p:nvPr>
        </p:nvSpPr>
        <p:spPr>
          <a:xfrm>
            <a:off x="84138" y="731838"/>
            <a:ext cx="6500812" cy="3657600"/>
          </a:xfrm>
          <a:custGeom>
            <a:avLst/>
            <a:gdLst>
              <a:gd name="T0" fmla="*/ 0 w 120000"/>
              <a:gd name="T1" fmla="*/ 0 h 120000"/>
              <a:gd name="T2" fmla="*/ 5029200 w 120000"/>
              <a:gd name="T3" fmla="*/ 0 h 120000"/>
              <a:gd name="T4" fmla="*/ 5029200 w 120000"/>
              <a:gd name="T5" fmla="*/ 3771900 h 120000"/>
              <a:gd name="T6" fmla="*/ 0 w 120000"/>
              <a:gd name="T7" fmla="*/ 37719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p:spPr>
      </p:sp>
    </p:spTree>
    <p:extLst>
      <p:ext uri="{BB962C8B-B14F-4D97-AF65-F5344CB8AC3E}">
        <p14:creationId xmlns:p14="http://schemas.microsoft.com/office/powerpoint/2010/main" val="3476675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4833" name="Slide Image Placeholder 1"/>
          <p:cNvSpPr>
            <a:spLocks noGrp="1" noRot="1" noChangeAspect="1"/>
          </p:cNvSpPr>
          <p:nvPr>
            <p:ph type="sldImg"/>
          </p:nvPr>
        </p:nvSpPr>
        <p:spPr bwMode="auto">
          <a:noFill/>
          <a:ln>
            <a:solidFill>
              <a:srgbClr val="000000"/>
            </a:solidFill>
            <a:miter lim="800000"/>
            <a:headEnd/>
            <a:tailEnd/>
          </a:ln>
        </p:spPr>
      </p:sp>
      <p:sp>
        <p:nvSpPr>
          <p:cNvPr id="17848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807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22ADB7-F41B-48AE-B164-FC8A3BBEBAF2}" type="slidenum">
              <a:rPr kumimoji="0" lang="en-US" sz="1200" b="0" i="0" u="none" strike="noStrike" kern="1200" cap="none" spc="0" normalizeH="0" baseline="0" noProof="0">
                <a:ln>
                  <a:noFill/>
                </a:ln>
                <a:solidFill>
                  <a:srgbClr val="000000"/>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Calibri"/>
              <a:ea typeface="+mn-ea"/>
              <a:cs typeface="Arial" charset="0"/>
            </a:endParaRPr>
          </a:p>
        </p:txBody>
      </p:sp>
    </p:spTree>
    <p:extLst>
      <p:ext uri="{BB962C8B-B14F-4D97-AF65-F5344CB8AC3E}">
        <p14:creationId xmlns:p14="http://schemas.microsoft.com/office/powerpoint/2010/main" val="2011615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Segnaposto immagine diapositiva 1"/>
          <p:cNvSpPr>
            <a:spLocks noGrp="1" noRot="1" noChangeAspect="1"/>
          </p:cNvSpPr>
          <p:nvPr>
            <p:ph type="sldImg"/>
          </p:nvPr>
        </p:nvSpPr>
        <p:spPr>
          <a:ln/>
        </p:spPr>
      </p:sp>
      <p:sp>
        <p:nvSpPr>
          <p:cNvPr id="355330" name="Segnaposto note 2"/>
          <p:cNvSpPr>
            <a:spLocks noGrp="1"/>
          </p:cNvSpPr>
          <p:nvPr>
            <p:ph type="body" idx="1"/>
          </p:nvPr>
        </p:nvSpPr>
        <p:spPr>
          <a:noFill/>
          <a:ln/>
        </p:spPr>
        <p:txBody>
          <a:bodyPr/>
          <a:lstStyle/>
          <a:p>
            <a:endParaRPr lang="en-US"/>
          </a:p>
        </p:txBody>
      </p:sp>
      <p:sp>
        <p:nvSpPr>
          <p:cNvPr id="4" name="Segnaposto numero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D3C8F77-81E7-42B0-8DE6-A64BC88BC928}"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266811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egnaposto immagine diapositiva 1"/>
          <p:cNvSpPr>
            <a:spLocks noGrp="1" noRot="1" noChangeAspect="1" noTextEdit="1"/>
          </p:cNvSpPr>
          <p:nvPr>
            <p:ph type="sldImg"/>
          </p:nvPr>
        </p:nvSpPr>
        <p:spPr>
          <a:xfrm>
            <a:off x="381000" y="685800"/>
            <a:ext cx="6096000" cy="3429000"/>
          </a:xfrm>
          <a:ln/>
        </p:spPr>
      </p:sp>
      <p:sp>
        <p:nvSpPr>
          <p:cNvPr id="10035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10035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382DE0C-4E90-4967-A47A-7446A1A74F87}" type="slidenum">
              <a:rPr lang="it-IT" altLang="it-IT">
                <a:solidFill>
                  <a:prstClr val="black"/>
                </a:solidFill>
              </a:rPr>
              <a:pPr/>
              <a:t>20</a:t>
            </a:fld>
            <a:endParaRPr lang="it-IT" altLang="it-IT">
              <a:solidFill>
                <a:prstClr val="black"/>
              </a:solidFill>
            </a:endParaRPr>
          </a:p>
        </p:txBody>
      </p:sp>
    </p:spTree>
    <p:extLst>
      <p:ext uri="{BB962C8B-B14F-4D97-AF65-F5344CB8AC3E}">
        <p14:creationId xmlns:p14="http://schemas.microsoft.com/office/powerpoint/2010/main" val="2020268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5" name="Slide Image Placeholder 1"/>
          <p:cNvSpPr>
            <a:spLocks noGrp="1" noRot="1" noChangeAspect="1" noTextEdit="1"/>
          </p:cNvSpPr>
          <p:nvPr>
            <p:ph type="sldImg"/>
          </p:nvPr>
        </p:nvSpPr>
        <p:spPr>
          <a:ln/>
        </p:spPr>
      </p:sp>
      <p:sp>
        <p:nvSpPr>
          <p:cNvPr id="390146" name="Notes Placeholder 2"/>
          <p:cNvSpPr>
            <a:spLocks noGrp="1"/>
          </p:cNvSpPr>
          <p:nvPr>
            <p:ph type="body" idx="1"/>
          </p:nvPr>
        </p:nvSpPr>
        <p:spPr>
          <a:noFill/>
          <a:ln/>
        </p:spPr>
        <p:txBody>
          <a:bodyPr/>
          <a:lstStyle/>
          <a:p>
            <a:pPr algn="just">
              <a:spcBef>
                <a:spcPts val="400"/>
              </a:spcBef>
              <a:spcAft>
                <a:spcPts val="400"/>
              </a:spcAft>
            </a:pPr>
            <a:r>
              <a:rPr lang="en-US" b="1">
                <a:latin typeface="Arial" charset="0"/>
                <a:cs typeface="Arial" charset="0"/>
              </a:rPr>
              <a:t>Abbreviations</a:t>
            </a:r>
          </a:p>
          <a:p>
            <a:pPr marL="0" lvl="1" algn="just">
              <a:lnSpc>
                <a:spcPct val="95000"/>
              </a:lnSpc>
              <a:spcBef>
                <a:spcPts val="400"/>
              </a:spcBef>
              <a:spcAft>
                <a:spcPts val="400"/>
              </a:spcAft>
            </a:pPr>
            <a:r>
              <a:rPr lang="en-GB">
                <a:solidFill>
                  <a:srgbClr val="404040"/>
                </a:solidFill>
                <a:latin typeface="Arial" charset="0"/>
                <a:ea typeface="ＭＳ Ｐゴシック" pitchFamily="34" charset="-128"/>
              </a:rPr>
              <a:t>b.i.d. = twice daily</a:t>
            </a:r>
          </a:p>
          <a:p>
            <a:pPr marL="0" lvl="1" algn="just">
              <a:spcBef>
                <a:spcPts val="400"/>
              </a:spcBef>
              <a:spcAft>
                <a:spcPts val="400"/>
              </a:spcAft>
            </a:pPr>
            <a:r>
              <a:rPr lang="en-US">
                <a:latin typeface="Arial" charset="0"/>
                <a:cs typeface="Arial" charset="0"/>
              </a:rPr>
              <a:t>COPD = chronic obstructive pulmonary disease</a:t>
            </a:r>
          </a:p>
          <a:p>
            <a:pPr>
              <a:lnSpc>
                <a:spcPct val="95000"/>
              </a:lnSpc>
              <a:spcBef>
                <a:spcPct val="60000"/>
              </a:spcBef>
            </a:pPr>
            <a:r>
              <a:rPr lang="en-US">
                <a:latin typeface="Arial" charset="0"/>
                <a:ea typeface="ＭＳ Ｐゴシック" pitchFamily="34" charset="-128"/>
                <a:cs typeface="Arial" charset="0"/>
              </a:rPr>
              <a:t>GLY = glycopyrronium</a:t>
            </a:r>
          </a:p>
          <a:p>
            <a:pPr>
              <a:lnSpc>
                <a:spcPct val="95000"/>
              </a:lnSpc>
              <a:spcBef>
                <a:spcPct val="60000"/>
              </a:spcBef>
            </a:pPr>
            <a:r>
              <a:rPr lang="en-US">
                <a:latin typeface="Arial" charset="0"/>
                <a:ea typeface="ＭＳ Ｐゴシック" pitchFamily="34" charset="-128"/>
                <a:cs typeface="Arial" charset="0"/>
              </a:rPr>
              <a:t>IND = indacaterol</a:t>
            </a:r>
          </a:p>
          <a:p>
            <a:pPr>
              <a:lnSpc>
                <a:spcPct val="95000"/>
              </a:lnSpc>
              <a:spcBef>
                <a:spcPct val="60000"/>
              </a:spcBef>
            </a:pPr>
            <a:r>
              <a:rPr lang="en-GB">
                <a:solidFill>
                  <a:srgbClr val="404040"/>
                </a:solidFill>
                <a:latin typeface="Arial" charset="0"/>
                <a:ea typeface="ＭＳ Ｐゴシック" pitchFamily="34" charset="-128"/>
              </a:rPr>
              <a:t>q.d. = once daily</a:t>
            </a:r>
          </a:p>
          <a:p>
            <a:pPr>
              <a:lnSpc>
                <a:spcPct val="95000"/>
              </a:lnSpc>
              <a:spcBef>
                <a:spcPct val="60000"/>
              </a:spcBef>
            </a:pPr>
            <a:r>
              <a:rPr lang="en-US">
                <a:latin typeface="Arial" charset="0"/>
                <a:ea typeface="ＭＳ Ｐゴシック" pitchFamily="34" charset="-128"/>
              </a:rPr>
              <a:t>SFC = salmeterol/fluticasone propionate combination</a:t>
            </a:r>
            <a:endParaRPr lang="en-GB"/>
          </a:p>
        </p:txBody>
      </p:sp>
    </p:spTree>
    <p:extLst>
      <p:ext uri="{BB962C8B-B14F-4D97-AF65-F5344CB8AC3E}">
        <p14:creationId xmlns:p14="http://schemas.microsoft.com/office/powerpoint/2010/main" val="3613122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89"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lgn="just">
              <a:spcBef>
                <a:spcPts val="396"/>
              </a:spcBef>
              <a:spcAft>
                <a:spcPts val="396"/>
              </a:spcAft>
              <a:defRPr/>
            </a:pPr>
            <a:r>
              <a:rPr lang="en-US" b="1" dirty="0">
                <a:latin typeface="Arial" pitchFamily="34" charset="0"/>
                <a:ea typeface="MS PGothic" pitchFamily="34" charset="-128"/>
                <a:cs typeface="Arial" pitchFamily="34" charset="0"/>
              </a:rPr>
              <a:t>Abbreviations</a:t>
            </a:r>
          </a:p>
          <a:p>
            <a:pPr>
              <a:defRPr/>
            </a:pPr>
            <a:r>
              <a:rPr lang="en-GB" kern="0" dirty="0">
                <a:solidFill>
                  <a:srgbClr val="404040"/>
                </a:solidFill>
                <a:latin typeface="Arial"/>
                <a:ea typeface="MS PGothic" pitchFamily="34" charset="-128"/>
              </a:rPr>
              <a:t>b.i.d. = twice daily</a:t>
            </a:r>
          </a:p>
          <a:p>
            <a:pPr>
              <a:defRPr/>
            </a:pPr>
            <a:r>
              <a:rPr lang="en-GB" kern="0" dirty="0">
                <a:solidFill>
                  <a:srgbClr val="404040"/>
                </a:solidFill>
                <a:latin typeface="Arial"/>
                <a:ea typeface="MS PGothic" pitchFamily="34" charset="-128"/>
              </a:rPr>
              <a:t>CI = confidence interval</a:t>
            </a:r>
          </a:p>
          <a:p>
            <a:pPr>
              <a:defRPr/>
            </a:pPr>
            <a:r>
              <a:rPr lang="en-US" dirty="0">
                <a:ea typeface="MS PGothic" pitchFamily="34" charset="-128"/>
              </a:rPr>
              <a:t>GLY = glycopyrronium</a:t>
            </a:r>
          </a:p>
          <a:p>
            <a:pPr>
              <a:defRPr/>
            </a:pPr>
            <a:r>
              <a:rPr lang="en-US" dirty="0">
                <a:ea typeface="MS PGothic" pitchFamily="34" charset="-128"/>
              </a:rPr>
              <a:t>IND = indacaterol</a:t>
            </a:r>
          </a:p>
          <a:p>
            <a:pPr marL="0" lvl="1">
              <a:spcBef>
                <a:spcPct val="60000"/>
              </a:spcBef>
              <a:defRPr/>
            </a:pPr>
            <a:r>
              <a:rPr lang="en-GB" kern="0" dirty="0">
                <a:solidFill>
                  <a:srgbClr val="404040"/>
                </a:solidFill>
                <a:latin typeface="Arial"/>
                <a:ea typeface="MS PGothic" pitchFamily="34" charset="-128"/>
              </a:rPr>
              <a:t>q.d. = once daily</a:t>
            </a:r>
          </a:p>
          <a:p>
            <a:pPr marL="0" lvl="1">
              <a:spcBef>
                <a:spcPct val="60000"/>
              </a:spcBef>
              <a:defRPr/>
            </a:pPr>
            <a:r>
              <a:rPr lang="en-GB" dirty="0"/>
              <a:t>RR = rate ratio</a:t>
            </a:r>
            <a:endParaRPr lang="en-GB" kern="0" dirty="0">
              <a:solidFill>
                <a:srgbClr val="404040"/>
              </a:solidFill>
              <a:latin typeface="Arial"/>
              <a:ea typeface="MS PGothic" pitchFamily="34" charset="-128"/>
            </a:endParaRPr>
          </a:p>
          <a:p>
            <a:pPr>
              <a:defRPr/>
            </a:pPr>
            <a:r>
              <a:rPr lang="en-US" dirty="0">
                <a:ea typeface="MS PGothic" pitchFamily="34" charset="-128"/>
              </a:rPr>
              <a:t>SFC = salmeterol/fluticasone propionate combination</a:t>
            </a:r>
            <a:endParaRPr lang="en-GB" dirty="0">
              <a:ea typeface="MS PGothic" pitchFamily="34" charset="-128"/>
            </a:endParaRPr>
          </a:p>
          <a:p>
            <a:pPr>
              <a:defRPr/>
            </a:pPr>
            <a:endParaRPr lang="en-GB" dirty="0">
              <a:ea typeface="MS PGothic" pitchFamily="34" charset="-128"/>
            </a:endParaRPr>
          </a:p>
        </p:txBody>
      </p:sp>
      <p:sp>
        <p:nvSpPr>
          <p:cNvPr id="4" name="Slide Number Placeholder 3"/>
          <p:cNvSpPr txBox="1">
            <a:spLocks noGrp="1"/>
          </p:cNvSpPr>
          <p:nvPr/>
        </p:nvSpPr>
        <p:spPr bwMode="auto">
          <a:xfrm>
            <a:off x="3771900" y="9263063"/>
            <a:ext cx="2867025" cy="527050"/>
          </a:xfrm>
          <a:prstGeom prst="rect">
            <a:avLst/>
          </a:prstGeom>
          <a:noFill/>
          <a:ln>
            <a:miter lim="800000"/>
            <a:headEnd/>
            <a:tailEnd/>
          </a:ln>
        </p:spPr>
        <p:txBody>
          <a:bodyPr lIns="90434" tIns="45217" rIns="90434" bIns="45217" anchor="b"/>
          <a:lstStyle/>
          <a:p>
            <a:pPr marL="0" marR="0" lvl="0" indent="0" algn="r" defTabSz="914400" rtl="0" eaLnBrk="1" fontAlgn="base" latinLnBrk="0" hangingPunct="1">
              <a:lnSpc>
                <a:spcPct val="100000"/>
              </a:lnSpc>
              <a:spcBef>
                <a:spcPct val="0"/>
              </a:spcBef>
              <a:spcAft>
                <a:spcPct val="0"/>
              </a:spcAft>
              <a:buClrTx/>
              <a:buSzTx/>
              <a:buFontTx/>
              <a:buNone/>
              <a:tabLst/>
              <a:defRPr/>
            </a:pPr>
            <a:fld id="{D80D63B1-DCE5-45D8-A7CD-1DBF29A4B79C}" type="slidenum">
              <a:rPr kumimoji="0" lang="en-US" altLang="ja-JP" sz="1200" b="0" i="0" u="none" strike="noStrike" kern="1200" cap="none" spc="0" normalizeH="0" baseline="0" noProof="0">
                <a:ln>
                  <a:noFill/>
                </a:ln>
                <a:solidFill>
                  <a:srgbClr val="000000"/>
                </a:solidFill>
                <a:effectLst/>
                <a:uLnTx/>
                <a:uFillTx/>
                <a:latin typeface="Arial" charset="0"/>
                <a:ea typeface="ＭＳ Ｐゴシック" panose="020B0600070205080204"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ja-JP" sz="12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endParaRPr>
          </a:p>
        </p:txBody>
      </p:sp>
    </p:spTree>
    <p:extLst>
      <p:ext uri="{BB962C8B-B14F-4D97-AF65-F5344CB8AC3E}">
        <p14:creationId xmlns:p14="http://schemas.microsoft.com/office/powerpoint/2010/main" val="2950482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egnaposto immagine diapositiva 1"/>
          <p:cNvSpPr>
            <a:spLocks noGrp="1" noRot="1" noChangeAspect="1" noTextEdit="1"/>
          </p:cNvSpPr>
          <p:nvPr>
            <p:ph type="sldImg"/>
          </p:nvPr>
        </p:nvSpPr>
        <p:spPr>
          <a:ln/>
        </p:spPr>
      </p:sp>
      <p:sp>
        <p:nvSpPr>
          <p:cNvPr id="7782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latin typeface="Arial" pitchFamily="34" charset="0"/>
              </a:rPr>
              <a:t>The opposite way</a:t>
            </a:r>
          </a:p>
        </p:txBody>
      </p:sp>
      <p:sp>
        <p:nvSpPr>
          <p:cNvPr id="7782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5DA068B-70BE-4FD5-B370-3C171C154B75}" type="slidenum">
              <a:rPr lang="it-IT" altLang="it-IT">
                <a:solidFill>
                  <a:prstClr val="black"/>
                </a:solidFill>
              </a:rPr>
              <a:pPr/>
              <a:t>25</a:t>
            </a:fld>
            <a:endParaRPr lang="it-IT" altLang="it-IT">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Shape 81"/>
          <p:cNvSpPr>
            <a:spLocks noGrp="1"/>
          </p:cNvSpPr>
          <p:nvPr>
            <p:ph type="body" idx="1"/>
          </p:nvPr>
        </p:nvSpPr>
        <p:spPr>
          <a:xfrm>
            <a:off x="667455" y="4633576"/>
            <a:ext cx="5334180" cy="4388813"/>
          </a:xfrm>
          <a:noFill/>
          <a:extLst>
            <a:ext uri="{91240B29-F687-4F45-9708-019B960494DF}">
              <a14:hiddenLine xmlns:a14="http://schemas.microsoft.com/office/drawing/2010/main" w="9525">
                <a:solidFill>
                  <a:srgbClr val="808080"/>
                </a:solidFill>
                <a:miter lim="800000"/>
                <a:headEnd/>
                <a:tailEnd/>
              </a14:hiddenLine>
            </a:ext>
          </a:extLst>
        </p:spPr>
        <p:txBody>
          <a:bodyPr lIns="91415" tIns="91415" rIns="91415" bIns="91415" anchor="ctr"/>
          <a:lstStyle/>
          <a:p>
            <a:pPr>
              <a:spcBef>
                <a:spcPct val="0"/>
              </a:spcBef>
            </a:pPr>
            <a:endParaRPr lang="it-IT" altLang="it-IT"/>
          </a:p>
        </p:txBody>
      </p:sp>
      <p:sp>
        <p:nvSpPr>
          <p:cNvPr id="15363" name="Shape 82"/>
          <p:cNvSpPr>
            <a:spLocks noGrp="1" noRot="1" noChangeAspect="1" noTextEdit="1"/>
          </p:cNvSpPr>
          <p:nvPr>
            <p:ph type="sldImg" idx="2"/>
          </p:nvPr>
        </p:nvSpPr>
        <p:spPr>
          <a:xfrm>
            <a:off x="84138" y="731838"/>
            <a:ext cx="6500812" cy="3657600"/>
          </a:xfrm>
          <a:custGeom>
            <a:avLst/>
            <a:gdLst>
              <a:gd name="T0" fmla="*/ 0 w 120000"/>
              <a:gd name="T1" fmla="*/ 0 h 120000"/>
              <a:gd name="T2" fmla="*/ 5029200 w 120000"/>
              <a:gd name="T3" fmla="*/ 0 h 120000"/>
              <a:gd name="T4" fmla="*/ 5029200 w 120000"/>
              <a:gd name="T5" fmla="*/ 3771900 h 120000"/>
              <a:gd name="T6" fmla="*/ 0 w 120000"/>
              <a:gd name="T7" fmla="*/ 37719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p:spPr>
      </p:sp>
    </p:spTree>
    <p:extLst>
      <p:ext uri="{BB962C8B-B14F-4D97-AF65-F5344CB8AC3E}">
        <p14:creationId xmlns:p14="http://schemas.microsoft.com/office/powerpoint/2010/main" val="1456574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egnaposto immagine diapositiva 1"/>
          <p:cNvSpPr>
            <a:spLocks noGrp="1" noRot="1" noChangeAspect="1" noTextEdit="1"/>
          </p:cNvSpPr>
          <p:nvPr>
            <p:ph type="sldImg"/>
          </p:nvPr>
        </p:nvSpPr>
        <p:spPr>
          <a:xfrm>
            <a:off x="381000" y="685800"/>
            <a:ext cx="6096000" cy="3429000"/>
          </a:xfrm>
          <a:ln/>
        </p:spPr>
      </p:sp>
      <p:sp>
        <p:nvSpPr>
          <p:cNvPr id="10137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
        <p:nvSpPr>
          <p:cNvPr id="10138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F2C7682-EEF5-410F-9518-4A64157FBBAB}" type="slidenum">
              <a:rPr lang="it-IT" altLang="it-IT">
                <a:solidFill>
                  <a:prstClr val="black"/>
                </a:solidFill>
              </a:rPr>
              <a:pPr/>
              <a:t>28</a:t>
            </a:fld>
            <a:endParaRPr lang="it-IT" altLang="it-IT">
              <a:solidFill>
                <a:prstClr val="black"/>
              </a:solidFill>
            </a:endParaRPr>
          </a:p>
        </p:txBody>
      </p:sp>
    </p:spTree>
    <p:extLst>
      <p:ext uri="{BB962C8B-B14F-4D97-AF65-F5344CB8AC3E}">
        <p14:creationId xmlns:p14="http://schemas.microsoft.com/office/powerpoint/2010/main" val="57932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a:extLst>
              <a:ext uri="{FF2B5EF4-FFF2-40B4-BE49-F238E27FC236}">
                <a16:creationId xmlns:a16="http://schemas.microsoft.com/office/drawing/2014/main" id="{AA0C7C1D-8294-4E55-B57F-A0F7403F3CB3}"/>
              </a:ext>
            </a:extLst>
          </p:cNvPr>
          <p:cNvSpPr>
            <a:spLocks noGrp="1" noRot="1" noChangeAspect="1" noChangeArrowheads="1" noTextEdit="1"/>
          </p:cNvSpPr>
          <p:nvPr>
            <p:ph type="sldImg"/>
          </p:nvPr>
        </p:nvSpPr>
        <p:spPr>
          <a:ln/>
        </p:spPr>
      </p:sp>
      <p:sp>
        <p:nvSpPr>
          <p:cNvPr id="182275" name="Notes Placeholder 2">
            <a:extLst>
              <a:ext uri="{FF2B5EF4-FFF2-40B4-BE49-F238E27FC236}">
                <a16:creationId xmlns:a16="http://schemas.microsoft.com/office/drawing/2014/main" id="{1D1808DA-5068-49C3-913C-F5FBB96FF9E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Arial" panose="020B0604020202020204" pitchFamily="34" charset="0"/>
            </a:endParaRPr>
          </a:p>
        </p:txBody>
      </p:sp>
      <p:sp>
        <p:nvSpPr>
          <p:cNvPr id="182276" name="Slide Number Placeholder 3">
            <a:extLst>
              <a:ext uri="{FF2B5EF4-FFF2-40B4-BE49-F238E27FC236}">
                <a16:creationId xmlns:a16="http://schemas.microsoft.com/office/drawing/2014/main" id="{FD015B81-4FD6-4D38-9414-ED6A0305F6C8}"/>
              </a:ext>
            </a:extLst>
          </p:cNvPr>
          <p:cNvSpPr txBox="1">
            <a:spLocks noGrp="1"/>
          </p:cNvSpPr>
          <p:nvPr/>
        </p:nvSpPr>
        <p:spPr bwMode="auto">
          <a:xfrm>
            <a:off x="3778250" y="9264650"/>
            <a:ext cx="28892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316EBF-F29E-4A30-9101-7F379A09290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79433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a:extLst>
              <a:ext uri="{FF2B5EF4-FFF2-40B4-BE49-F238E27FC236}">
                <a16:creationId xmlns:a16="http://schemas.microsoft.com/office/drawing/2014/main" id="{AA0C7C1D-8294-4E55-B57F-A0F7403F3CB3}"/>
              </a:ext>
            </a:extLst>
          </p:cNvPr>
          <p:cNvSpPr>
            <a:spLocks noGrp="1" noRot="1" noChangeAspect="1" noChangeArrowheads="1" noTextEdit="1"/>
          </p:cNvSpPr>
          <p:nvPr>
            <p:ph type="sldImg"/>
          </p:nvPr>
        </p:nvSpPr>
        <p:spPr>
          <a:ln/>
        </p:spPr>
      </p:sp>
      <p:sp>
        <p:nvSpPr>
          <p:cNvPr id="182275" name="Notes Placeholder 2">
            <a:extLst>
              <a:ext uri="{FF2B5EF4-FFF2-40B4-BE49-F238E27FC236}">
                <a16:creationId xmlns:a16="http://schemas.microsoft.com/office/drawing/2014/main" id="{1D1808DA-5068-49C3-913C-F5FBB96FF9E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Arial" panose="020B0604020202020204" pitchFamily="34" charset="0"/>
            </a:endParaRPr>
          </a:p>
        </p:txBody>
      </p:sp>
      <p:sp>
        <p:nvSpPr>
          <p:cNvPr id="182276" name="Slide Number Placeholder 3">
            <a:extLst>
              <a:ext uri="{FF2B5EF4-FFF2-40B4-BE49-F238E27FC236}">
                <a16:creationId xmlns:a16="http://schemas.microsoft.com/office/drawing/2014/main" id="{FD015B81-4FD6-4D38-9414-ED6A0305F6C8}"/>
              </a:ext>
            </a:extLst>
          </p:cNvPr>
          <p:cNvSpPr txBox="1">
            <a:spLocks noGrp="1"/>
          </p:cNvSpPr>
          <p:nvPr/>
        </p:nvSpPr>
        <p:spPr bwMode="auto">
          <a:xfrm>
            <a:off x="3778250" y="9264650"/>
            <a:ext cx="28892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316EBF-F29E-4A30-9101-7F379A09290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99216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defTabSz="457200" fontAlgn="auto">
              <a:spcBef>
                <a:spcPts val="0"/>
              </a:spcBef>
              <a:spcAft>
                <a:spcPts val="0"/>
              </a:spcAft>
              <a:defRPr/>
            </a:pPr>
            <a:fld id="{844F470D-7F1C-4980-BC3A-CDF24D582643}" type="slidenum">
              <a:rPr lang="it-IT" smtClean="0">
                <a:solidFill>
                  <a:prstClr val="black"/>
                </a:solidFill>
                <a:latin typeface="Calibri"/>
              </a:rPr>
              <a:pPr defTabSz="457200" fontAlgn="auto">
                <a:spcBef>
                  <a:spcPts val="0"/>
                </a:spcBef>
                <a:spcAft>
                  <a:spcPts val="0"/>
                </a:spcAft>
                <a:defRPr/>
              </a:pPr>
              <a:t>33</a:t>
            </a:fld>
            <a:endParaRPr lang="it-IT">
              <a:solidFill>
                <a:prstClr val="black"/>
              </a:solidFill>
              <a:latin typeface="Calibri"/>
            </a:endParaRPr>
          </a:p>
        </p:txBody>
      </p:sp>
    </p:spTree>
    <p:extLst>
      <p:ext uri="{BB962C8B-B14F-4D97-AF65-F5344CB8AC3E}">
        <p14:creationId xmlns:p14="http://schemas.microsoft.com/office/powerpoint/2010/main" val="1123866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defTabSz="457200" fontAlgn="auto">
              <a:spcBef>
                <a:spcPts val="0"/>
              </a:spcBef>
              <a:spcAft>
                <a:spcPts val="0"/>
              </a:spcAft>
              <a:defRPr/>
            </a:pPr>
            <a:fld id="{844F470D-7F1C-4980-BC3A-CDF24D582643}" type="slidenum">
              <a:rPr lang="it-IT" smtClean="0">
                <a:solidFill>
                  <a:prstClr val="black"/>
                </a:solidFill>
                <a:latin typeface="Calibri"/>
              </a:rPr>
              <a:pPr defTabSz="457200" fontAlgn="auto">
                <a:spcBef>
                  <a:spcPts val="0"/>
                </a:spcBef>
                <a:spcAft>
                  <a:spcPts val="0"/>
                </a:spcAft>
                <a:defRPr/>
              </a:pPr>
              <a:t>34</a:t>
            </a:fld>
            <a:endParaRPr lang="it-IT">
              <a:solidFill>
                <a:prstClr val="black"/>
              </a:solidFill>
              <a:latin typeface="Calibri"/>
            </a:endParaRPr>
          </a:p>
        </p:txBody>
      </p:sp>
    </p:spTree>
    <p:extLst>
      <p:ext uri="{BB962C8B-B14F-4D97-AF65-F5344CB8AC3E}">
        <p14:creationId xmlns:p14="http://schemas.microsoft.com/office/powerpoint/2010/main" val="5258112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2"/>
          <p:cNvSpPr>
            <a:spLocks noGrp="1" noRot="1" noChangeAspect="1" noChangeArrowheads="1" noTextEdit="1"/>
          </p:cNvSpPr>
          <p:nvPr>
            <p:ph type="sldImg"/>
          </p:nvPr>
        </p:nvSpPr>
        <p:spPr>
          <a:xfrm>
            <a:off x="84138" y="731838"/>
            <a:ext cx="6502400" cy="3657600"/>
          </a:xfrm>
          <a:ln/>
        </p:spPr>
      </p:sp>
      <p:sp>
        <p:nvSpPr>
          <p:cNvPr id="417794" name="Rectangle 3"/>
          <p:cNvSpPr>
            <a:spLocks noGrp="1" noChangeArrowheads="1"/>
          </p:cNvSpPr>
          <p:nvPr>
            <p:ph type="body" idx="1"/>
          </p:nvPr>
        </p:nvSpPr>
        <p:spPr>
          <a:xfrm>
            <a:off x="889000" y="4633913"/>
            <a:ext cx="4891088" cy="4387850"/>
          </a:xfrm>
          <a:noFill/>
          <a:ln/>
        </p:spPr>
        <p:txBody>
          <a:bodyPr lIns="89776" tIns="44888" rIns="89776" bIns="44888"/>
          <a:lstStyle/>
          <a:p>
            <a:endParaRPr lang="it-IT" altLang="it-IT"/>
          </a:p>
        </p:txBody>
      </p:sp>
    </p:spTree>
    <p:extLst>
      <p:ext uri="{BB962C8B-B14F-4D97-AF65-F5344CB8AC3E}">
        <p14:creationId xmlns:p14="http://schemas.microsoft.com/office/powerpoint/2010/main" val="1071277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2"/>
          <p:cNvSpPr>
            <a:spLocks noGrp="1" noRot="1" noChangeAspect="1" noChangeArrowheads="1" noTextEdit="1"/>
          </p:cNvSpPr>
          <p:nvPr>
            <p:ph type="sldImg"/>
          </p:nvPr>
        </p:nvSpPr>
        <p:spPr>
          <a:xfrm>
            <a:off x="84138" y="731838"/>
            <a:ext cx="6502400" cy="3657600"/>
          </a:xfrm>
          <a:ln/>
        </p:spPr>
      </p:sp>
      <p:sp>
        <p:nvSpPr>
          <p:cNvPr id="284674" name="Rectangle 3"/>
          <p:cNvSpPr>
            <a:spLocks noGrp="1" noChangeArrowheads="1"/>
          </p:cNvSpPr>
          <p:nvPr>
            <p:ph type="body" idx="1"/>
          </p:nvPr>
        </p:nvSpPr>
        <p:spPr>
          <a:noFill/>
          <a:ln/>
        </p:spPr>
        <p:txBody>
          <a:bodyPr/>
          <a:lstStyle/>
          <a:p>
            <a:endParaRPr lang="it-IT" altLang="it-IT">
              <a:ea typeface="ＭＳ Ｐゴシック" pitchFamily="34" charset="-128"/>
            </a:endParaRPr>
          </a:p>
        </p:txBody>
      </p:sp>
    </p:spTree>
    <p:extLst>
      <p:ext uri="{BB962C8B-B14F-4D97-AF65-F5344CB8AC3E}">
        <p14:creationId xmlns:p14="http://schemas.microsoft.com/office/powerpoint/2010/main" val="16812144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Shape 81"/>
          <p:cNvSpPr>
            <a:spLocks noGrp="1"/>
          </p:cNvSpPr>
          <p:nvPr>
            <p:ph type="body" idx="1"/>
          </p:nvPr>
        </p:nvSpPr>
        <p:spPr>
          <a:xfrm>
            <a:off x="667455" y="4633576"/>
            <a:ext cx="5334180" cy="4388813"/>
          </a:xfrm>
          <a:noFill/>
          <a:extLst>
            <a:ext uri="{91240B29-F687-4F45-9708-019B960494DF}">
              <a14:hiddenLine xmlns:a14="http://schemas.microsoft.com/office/drawing/2010/main" w="9525">
                <a:solidFill>
                  <a:srgbClr val="808080"/>
                </a:solidFill>
                <a:miter lim="800000"/>
                <a:headEnd/>
                <a:tailEnd/>
              </a14:hiddenLine>
            </a:ext>
          </a:extLst>
        </p:spPr>
        <p:txBody>
          <a:bodyPr lIns="91415" tIns="91415" rIns="91415" bIns="91415" anchor="ctr"/>
          <a:lstStyle/>
          <a:p>
            <a:pPr>
              <a:spcBef>
                <a:spcPct val="0"/>
              </a:spcBef>
            </a:pPr>
            <a:endParaRPr lang="it-IT" altLang="it-IT"/>
          </a:p>
        </p:txBody>
      </p:sp>
      <p:sp>
        <p:nvSpPr>
          <p:cNvPr id="15363" name="Shape 82"/>
          <p:cNvSpPr>
            <a:spLocks noGrp="1" noRot="1" noChangeAspect="1" noTextEdit="1"/>
          </p:cNvSpPr>
          <p:nvPr>
            <p:ph type="sldImg" idx="2"/>
          </p:nvPr>
        </p:nvSpPr>
        <p:spPr>
          <a:xfrm>
            <a:off x="84138" y="731838"/>
            <a:ext cx="6500812" cy="3657600"/>
          </a:xfrm>
          <a:custGeom>
            <a:avLst/>
            <a:gdLst>
              <a:gd name="T0" fmla="*/ 0 w 120000"/>
              <a:gd name="T1" fmla="*/ 0 h 120000"/>
              <a:gd name="T2" fmla="*/ 5029200 w 120000"/>
              <a:gd name="T3" fmla="*/ 0 h 120000"/>
              <a:gd name="T4" fmla="*/ 5029200 w 120000"/>
              <a:gd name="T5" fmla="*/ 3771900 h 120000"/>
              <a:gd name="T6" fmla="*/ 0 w 120000"/>
              <a:gd name="T7" fmla="*/ 37719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p:spPr>
      </p:sp>
    </p:spTree>
    <p:extLst>
      <p:ext uri="{BB962C8B-B14F-4D97-AF65-F5344CB8AC3E}">
        <p14:creationId xmlns:p14="http://schemas.microsoft.com/office/powerpoint/2010/main" val="31235541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Shape 81"/>
          <p:cNvSpPr>
            <a:spLocks noGrp="1"/>
          </p:cNvSpPr>
          <p:nvPr>
            <p:ph type="body" idx="1"/>
          </p:nvPr>
        </p:nvSpPr>
        <p:spPr>
          <a:xfrm>
            <a:off x="667455" y="4633576"/>
            <a:ext cx="5334180" cy="4388813"/>
          </a:xfrm>
          <a:noFill/>
          <a:extLst>
            <a:ext uri="{91240B29-F687-4F45-9708-019B960494DF}">
              <a14:hiddenLine xmlns:a14="http://schemas.microsoft.com/office/drawing/2010/main" w="9525">
                <a:solidFill>
                  <a:srgbClr val="808080"/>
                </a:solidFill>
                <a:miter lim="800000"/>
                <a:headEnd/>
                <a:tailEnd/>
              </a14:hiddenLine>
            </a:ext>
          </a:extLst>
        </p:spPr>
        <p:txBody>
          <a:bodyPr lIns="91415" tIns="91415" rIns="91415" bIns="91415" anchor="ctr"/>
          <a:lstStyle/>
          <a:p>
            <a:pPr>
              <a:spcBef>
                <a:spcPct val="0"/>
              </a:spcBef>
            </a:pPr>
            <a:endParaRPr lang="it-IT" altLang="it-IT"/>
          </a:p>
        </p:txBody>
      </p:sp>
      <p:sp>
        <p:nvSpPr>
          <p:cNvPr id="15363" name="Shape 82"/>
          <p:cNvSpPr>
            <a:spLocks noGrp="1" noRot="1" noChangeAspect="1" noTextEdit="1"/>
          </p:cNvSpPr>
          <p:nvPr>
            <p:ph type="sldImg" idx="2"/>
          </p:nvPr>
        </p:nvSpPr>
        <p:spPr>
          <a:xfrm>
            <a:off x="84138" y="731838"/>
            <a:ext cx="6500812" cy="3657600"/>
          </a:xfrm>
          <a:custGeom>
            <a:avLst/>
            <a:gdLst>
              <a:gd name="T0" fmla="*/ 0 w 120000"/>
              <a:gd name="T1" fmla="*/ 0 h 120000"/>
              <a:gd name="T2" fmla="*/ 5029200 w 120000"/>
              <a:gd name="T3" fmla="*/ 0 h 120000"/>
              <a:gd name="T4" fmla="*/ 5029200 w 120000"/>
              <a:gd name="T5" fmla="*/ 3771900 h 120000"/>
              <a:gd name="T6" fmla="*/ 0 w 120000"/>
              <a:gd name="T7" fmla="*/ 37719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p:spPr>
      </p:sp>
    </p:spTree>
    <p:extLst>
      <p:ext uri="{BB962C8B-B14F-4D97-AF65-F5344CB8AC3E}">
        <p14:creationId xmlns:p14="http://schemas.microsoft.com/office/powerpoint/2010/main" val="22544574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E44B8CAA-3206-4C40-8A14-2D1F1EF6E629}"/>
              </a:ext>
            </a:extLst>
          </p:cNvPr>
          <p:cNvSpPr>
            <a:spLocks noGrp="1" noRot="1" noChangeAspect="1" noTextEdit="1"/>
          </p:cNvSpPr>
          <p:nvPr>
            <p:ph type="sldImg"/>
          </p:nvPr>
        </p:nvSpPr>
        <p:spPr>
          <a:xfrm>
            <a:off x="382588" y="685800"/>
            <a:ext cx="6092825" cy="3427413"/>
          </a:xfrm>
          <a:ln/>
        </p:spPr>
      </p:sp>
      <p:sp>
        <p:nvSpPr>
          <p:cNvPr id="128003" name="Notes Placeholder 2">
            <a:extLst>
              <a:ext uri="{FF2B5EF4-FFF2-40B4-BE49-F238E27FC236}">
                <a16:creationId xmlns:a16="http://schemas.microsoft.com/office/drawing/2014/main" id="{25FEC2B6-7B2D-40DC-A0F0-8CDBE0E6FE3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MS PGothic" panose="020B0600070205080204" pitchFamily="34" charset="-128"/>
            </a:endParaRPr>
          </a:p>
        </p:txBody>
      </p:sp>
      <p:sp>
        <p:nvSpPr>
          <p:cNvPr id="128004" name="Slide Number Placeholder 3">
            <a:extLst>
              <a:ext uri="{FF2B5EF4-FFF2-40B4-BE49-F238E27FC236}">
                <a16:creationId xmlns:a16="http://schemas.microsoft.com/office/drawing/2014/main" id="{297B5F31-7C57-467A-AC3F-3BB3FF0A31F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0446C0-E563-453E-A12D-BAD9ACB0976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N W3"/>
                <a:cs typeface="ヒラギノ角ゴ ProN W3"/>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N W3"/>
              <a:cs typeface="ヒラギノ角ゴ ProN W3"/>
              <a:sym typeface="Arial" panose="020B0604020202020204" pitchFamily="34" charset="0"/>
            </a:endParaRPr>
          </a:p>
        </p:txBody>
      </p:sp>
    </p:spTree>
    <p:extLst>
      <p:ext uri="{BB962C8B-B14F-4D97-AF65-F5344CB8AC3E}">
        <p14:creationId xmlns:p14="http://schemas.microsoft.com/office/powerpoint/2010/main" val="327324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Shape 81"/>
          <p:cNvSpPr>
            <a:spLocks noGrp="1"/>
          </p:cNvSpPr>
          <p:nvPr>
            <p:ph type="body" idx="1"/>
          </p:nvPr>
        </p:nvSpPr>
        <p:spPr>
          <a:xfrm>
            <a:off x="667455" y="4633576"/>
            <a:ext cx="5334180" cy="4388813"/>
          </a:xfrm>
          <a:noFill/>
          <a:extLst>
            <a:ext uri="{91240B29-F687-4F45-9708-019B960494DF}">
              <a14:hiddenLine xmlns:a14="http://schemas.microsoft.com/office/drawing/2010/main" w="9525">
                <a:solidFill>
                  <a:srgbClr val="808080"/>
                </a:solidFill>
                <a:miter lim="800000"/>
                <a:headEnd/>
                <a:tailEnd/>
              </a14:hiddenLine>
            </a:ext>
          </a:extLst>
        </p:spPr>
        <p:txBody>
          <a:bodyPr lIns="91415" tIns="91415" rIns="91415" bIns="91415" anchor="ctr"/>
          <a:lstStyle/>
          <a:p>
            <a:pPr>
              <a:spcBef>
                <a:spcPct val="0"/>
              </a:spcBef>
            </a:pPr>
            <a:endParaRPr lang="it-IT" altLang="it-IT"/>
          </a:p>
        </p:txBody>
      </p:sp>
      <p:sp>
        <p:nvSpPr>
          <p:cNvPr id="15363" name="Shape 82"/>
          <p:cNvSpPr>
            <a:spLocks noGrp="1" noRot="1" noChangeAspect="1" noTextEdit="1"/>
          </p:cNvSpPr>
          <p:nvPr>
            <p:ph type="sldImg" idx="2"/>
          </p:nvPr>
        </p:nvSpPr>
        <p:spPr>
          <a:xfrm>
            <a:off x="84138" y="731838"/>
            <a:ext cx="6500812" cy="3657600"/>
          </a:xfrm>
          <a:custGeom>
            <a:avLst/>
            <a:gdLst>
              <a:gd name="T0" fmla="*/ 0 w 120000"/>
              <a:gd name="T1" fmla="*/ 0 h 120000"/>
              <a:gd name="T2" fmla="*/ 5029200 w 120000"/>
              <a:gd name="T3" fmla="*/ 0 h 120000"/>
              <a:gd name="T4" fmla="*/ 5029200 w 120000"/>
              <a:gd name="T5" fmla="*/ 3771900 h 120000"/>
              <a:gd name="T6" fmla="*/ 0 w 120000"/>
              <a:gd name="T7" fmla="*/ 37719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p:spPr>
      </p:sp>
    </p:spTree>
    <p:extLst>
      <p:ext uri="{BB962C8B-B14F-4D97-AF65-F5344CB8AC3E}">
        <p14:creationId xmlns:p14="http://schemas.microsoft.com/office/powerpoint/2010/main" val="2433825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Shape 81"/>
          <p:cNvSpPr>
            <a:spLocks noGrp="1"/>
          </p:cNvSpPr>
          <p:nvPr>
            <p:ph type="body" idx="1"/>
          </p:nvPr>
        </p:nvSpPr>
        <p:spPr>
          <a:xfrm>
            <a:off x="667455" y="4633576"/>
            <a:ext cx="5334180" cy="4388813"/>
          </a:xfrm>
          <a:noFill/>
          <a:extLst>
            <a:ext uri="{91240B29-F687-4F45-9708-019B960494DF}">
              <a14:hiddenLine xmlns:a14="http://schemas.microsoft.com/office/drawing/2010/main" w="9525">
                <a:solidFill>
                  <a:srgbClr val="808080"/>
                </a:solidFill>
                <a:miter lim="800000"/>
                <a:headEnd/>
                <a:tailEnd/>
              </a14:hiddenLine>
            </a:ext>
          </a:extLst>
        </p:spPr>
        <p:txBody>
          <a:bodyPr lIns="91415" tIns="91415" rIns="91415" bIns="91415" anchor="ctr"/>
          <a:lstStyle/>
          <a:p>
            <a:pPr>
              <a:spcBef>
                <a:spcPct val="0"/>
              </a:spcBef>
            </a:pPr>
            <a:endParaRPr lang="it-IT" altLang="it-IT"/>
          </a:p>
        </p:txBody>
      </p:sp>
      <p:sp>
        <p:nvSpPr>
          <p:cNvPr id="15363" name="Shape 82"/>
          <p:cNvSpPr>
            <a:spLocks noGrp="1" noRot="1" noChangeAspect="1" noTextEdit="1"/>
          </p:cNvSpPr>
          <p:nvPr>
            <p:ph type="sldImg" idx="2"/>
          </p:nvPr>
        </p:nvSpPr>
        <p:spPr>
          <a:xfrm>
            <a:off x="84138" y="731838"/>
            <a:ext cx="6500812" cy="3657600"/>
          </a:xfrm>
          <a:custGeom>
            <a:avLst/>
            <a:gdLst>
              <a:gd name="T0" fmla="*/ 0 w 120000"/>
              <a:gd name="T1" fmla="*/ 0 h 120000"/>
              <a:gd name="T2" fmla="*/ 5029200 w 120000"/>
              <a:gd name="T3" fmla="*/ 0 h 120000"/>
              <a:gd name="T4" fmla="*/ 5029200 w 120000"/>
              <a:gd name="T5" fmla="*/ 3771900 h 120000"/>
              <a:gd name="T6" fmla="*/ 0 w 120000"/>
              <a:gd name="T7" fmla="*/ 37719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p:spPr>
      </p:sp>
    </p:spTree>
    <p:extLst>
      <p:ext uri="{BB962C8B-B14F-4D97-AF65-F5344CB8AC3E}">
        <p14:creationId xmlns:p14="http://schemas.microsoft.com/office/powerpoint/2010/main" val="516578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419708-6CE9-43E7-BACC-A79C53BE4605}" type="slidenum">
              <a:rPr kumimoji="0" lang="en-GB" altLang="it-IT" sz="1200" b="0" i="0" u="none" strike="noStrike" kern="1200" cap="none" spc="0" normalizeH="0" baseline="0" noProof="0" smtClean="0">
                <a:ln>
                  <a:noFill/>
                </a:ln>
                <a:solidFill>
                  <a:srgbClr val="000000"/>
                </a:solidFill>
                <a:effectLst/>
                <a:uLnTx/>
                <a:uFillTx/>
                <a:latin typeface="Arial" charset="0"/>
                <a:ea typeface="ＭＳ Ｐゴシック"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GB" altLang="it-IT" sz="1200" b="0"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endParaRPr>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endParaRPr lang="nl-NL" altLang="it-IT">
              <a:latin typeface="Arial" charset="0"/>
            </a:endParaRPr>
          </a:p>
        </p:txBody>
      </p:sp>
    </p:spTree>
    <p:extLst>
      <p:ext uri="{BB962C8B-B14F-4D97-AF65-F5344CB8AC3E}">
        <p14:creationId xmlns:p14="http://schemas.microsoft.com/office/powerpoint/2010/main" val="3753405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a:extLst>
              <a:ext uri="{FF2B5EF4-FFF2-40B4-BE49-F238E27FC236}">
                <a16:creationId xmlns:a16="http://schemas.microsoft.com/office/drawing/2014/main" id="{136F55AC-EA7B-4A82-B6F2-370BBB699086}"/>
              </a:ext>
            </a:extLst>
          </p:cNvPr>
          <p:cNvSpPr>
            <a:spLocks noGrp="1" noChangeArrowheads="1"/>
          </p:cNvSpPr>
          <p:nvPr>
            <p:ph type="sldNum" sz="quarter" idx="5"/>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defTabSz="457200">
              <a:spcBef>
                <a:spcPct val="30000"/>
              </a:spcBef>
              <a:tabLst>
                <a:tab pos="723900" algn="l"/>
                <a:tab pos="1447800" algn="l"/>
                <a:tab pos="2171700" algn="l"/>
                <a:tab pos="2895600" algn="l"/>
              </a:tabLst>
              <a:defRPr sz="1200">
                <a:solidFill>
                  <a:schemeClr val="tx1"/>
                </a:solidFill>
                <a:latin typeface="Arial" panose="020B0604020202020204" pitchFamily="34" charset="0"/>
              </a:defRPr>
            </a:lvl1pPr>
            <a:lvl2pPr marL="742950" indent="-285750" defTabSz="457200">
              <a:spcBef>
                <a:spcPct val="30000"/>
              </a:spcBef>
              <a:tabLst>
                <a:tab pos="723900" algn="l"/>
                <a:tab pos="1447800" algn="l"/>
                <a:tab pos="2171700" algn="l"/>
                <a:tab pos="2895600" algn="l"/>
              </a:tabLst>
              <a:defRPr sz="1200">
                <a:solidFill>
                  <a:schemeClr val="tx1"/>
                </a:solidFill>
                <a:latin typeface="Arial" panose="020B0604020202020204" pitchFamily="34" charset="0"/>
              </a:defRPr>
            </a:lvl2pPr>
            <a:lvl3pPr marL="1143000" indent="-228600" defTabSz="457200">
              <a:spcBef>
                <a:spcPct val="30000"/>
              </a:spcBef>
              <a:tabLst>
                <a:tab pos="723900" algn="l"/>
                <a:tab pos="1447800" algn="l"/>
                <a:tab pos="2171700" algn="l"/>
                <a:tab pos="2895600" algn="l"/>
              </a:tabLst>
              <a:defRPr sz="1200">
                <a:solidFill>
                  <a:schemeClr val="tx1"/>
                </a:solidFill>
                <a:latin typeface="Arial" panose="020B0604020202020204" pitchFamily="34" charset="0"/>
              </a:defRPr>
            </a:lvl3pPr>
            <a:lvl4pPr marL="1600200" indent="-228600" defTabSz="457200">
              <a:spcBef>
                <a:spcPct val="30000"/>
              </a:spcBef>
              <a:tabLst>
                <a:tab pos="723900" algn="l"/>
                <a:tab pos="1447800" algn="l"/>
                <a:tab pos="2171700" algn="l"/>
                <a:tab pos="2895600" algn="l"/>
              </a:tabLst>
              <a:defRPr sz="1200">
                <a:solidFill>
                  <a:schemeClr val="tx1"/>
                </a:solidFill>
                <a:latin typeface="Arial" panose="020B0604020202020204" pitchFamily="34" charset="0"/>
              </a:defRPr>
            </a:lvl4pPr>
            <a:lvl5pPr marL="2057400" indent="-228600" defTabSz="457200">
              <a:spcBef>
                <a:spcPct val="30000"/>
              </a:spcBef>
              <a:tabLst>
                <a:tab pos="723900" algn="l"/>
                <a:tab pos="1447800" algn="l"/>
                <a:tab pos="2171700" algn="l"/>
                <a:tab pos="2895600" algn="l"/>
              </a:tabLst>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9pPr>
          </a:lstStyle>
          <a:p>
            <a:pPr marL="0" marR="0" lvl="0" indent="0" algn="r" defTabSz="457200" rtl="0" eaLnBrk="1" fontAlgn="base" latinLnBrk="0" hangingPunct="1">
              <a:lnSpc>
                <a:spcPct val="93000"/>
              </a:lnSpc>
              <a:spcBef>
                <a:spcPct val="0"/>
              </a:spcBef>
              <a:spcAft>
                <a:spcPct val="0"/>
              </a:spcAft>
              <a:buClr>
                <a:srgbClr val="000000"/>
              </a:buClr>
              <a:buSzTx/>
              <a:buFont typeface="Times New Roman" panose="02020603050405020304" pitchFamily="18" charset="0"/>
              <a:buNone/>
              <a:tabLst>
                <a:tab pos="723900" algn="l"/>
                <a:tab pos="1447800" algn="l"/>
                <a:tab pos="2171700" algn="l"/>
                <a:tab pos="2895600" algn="l"/>
              </a:tabLst>
              <a:defRPr/>
            </a:pPr>
            <a:fld id="{350BE8E6-28CE-485A-BA7A-2E6134B58182}" type="slidenum">
              <a:rPr kumimoji="0" lang="en-US" altLang="it-IT" sz="1400" b="0" i="0" u="none" strike="noStrike" kern="1200" cap="none" spc="0" normalizeH="0" baseline="0" noProof="0" smtClean="0">
                <a:ln>
                  <a:noFill/>
                </a:ln>
                <a:solidFill>
                  <a:srgbClr val="303D22"/>
                </a:solidFill>
                <a:effectLst/>
                <a:uLnTx/>
                <a:uFillTx/>
                <a:latin typeface="Arial" panose="020B0604020202020204" pitchFamily="34" charset="0"/>
                <a:ea typeface="MS PGothic" panose="020B0600070205080204" pitchFamily="34" charset="-128"/>
                <a:cs typeface="Kochi Mincho"/>
                <a:sym typeface="Arial" panose="020B0604020202020204" pitchFamily="34" charset="0"/>
              </a:rPr>
              <a:pPr marL="0" marR="0" lvl="0" indent="0" algn="r" defTabSz="457200" rtl="0" eaLnBrk="1" fontAlgn="base" latinLnBrk="0" hangingPunct="1">
                <a:lnSpc>
                  <a:spcPct val="93000"/>
                </a:lnSpc>
                <a:spcBef>
                  <a:spcPct val="0"/>
                </a:spcBef>
                <a:spcAft>
                  <a:spcPct val="0"/>
                </a:spcAft>
                <a:buClr>
                  <a:srgbClr val="000000"/>
                </a:buClr>
                <a:buSzTx/>
                <a:buFont typeface="Times New Roman" panose="02020603050405020304" pitchFamily="18" charset="0"/>
                <a:buNone/>
                <a:tabLst>
                  <a:tab pos="723900" algn="l"/>
                  <a:tab pos="1447800" algn="l"/>
                  <a:tab pos="2171700" algn="l"/>
                  <a:tab pos="2895600" algn="l"/>
                </a:tabLst>
                <a:defRPr/>
              </a:pPr>
              <a:t>44</a:t>
            </a:fld>
            <a:endParaRPr kumimoji="0" lang="en-US" altLang="it-IT" sz="1400" b="0" i="0" u="none" strike="noStrike" kern="1200" cap="none" spc="0" normalizeH="0" baseline="0" noProof="0">
              <a:ln>
                <a:noFill/>
              </a:ln>
              <a:solidFill>
                <a:srgbClr val="303D22"/>
              </a:solidFill>
              <a:effectLst/>
              <a:uLnTx/>
              <a:uFillTx/>
              <a:latin typeface="Arial" panose="020B0604020202020204" pitchFamily="34" charset="0"/>
              <a:ea typeface="MS PGothic" panose="020B0600070205080204" pitchFamily="34" charset="-128"/>
              <a:cs typeface="Kochi Mincho"/>
              <a:sym typeface="Arial" panose="020B0604020202020204" pitchFamily="34" charset="0"/>
            </a:endParaRPr>
          </a:p>
        </p:txBody>
      </p:sp>
      <p:sp>
        <p:nvSpPr>
          <p:cNvPr id="51203" name="Rectangle 1">
            <a:extLst>
              <a:ext uri="{FF2B5EF4-FFF2-40B4-BE49-F238E27FC236}">
                <a16:creationId xmlns:a16="http://schemas.microsoft.com/office/drawing/2014/main" id="{EA91BB3A-3B6A-4469-BC21-741E00926DE2}"/>
              </a:ext>
            </a:extLst>
          </p:cNvPr>
          <p:cNvSpPr>
            <a:spLocks noGrp="1" noRot="1" noChangeAspect="1" noChangeArrowheads="1" noTextEdit="1"/>
          </p:cNvSpPr>
          <p:nvPr>
            <p:ph type="sldImg"/>
          </p:nvPr>
        </p:nvSpPr>
        <p:spPr>
          <a:xfrm>
            <a:off x="1371600" y="763588"/>
            <a:ext cx="5029200" cy="3771900"/>
          </a:xfrm>
          <a:solidFill>
            <a:srgbClr val="FFFFFF"/>
          </a:solidFill>
          <a:ln/>
        </p:spPr>
      </p:sp>
      <p:sp>
        <p:nvSpPr>
          <p:cNvPr id="51204" name="Text Box 2">
            <a:extLst>
              <a:ext uri="{FF2B5EF4-FFF2-40B4-BE49-F238E27FC236}">
                <a16:creationId xmlns:a16="http://schemas.microsoft.com/office/drawing/2014/main" id="{1AA4979A-12D1-4527-9516-ACFBA5E16FE2}"/>
              </a:ext>
            </a:extLst>
          </p:cNvPr>
          <p:cNvSpPr>
            <a:spLocks noGrp="1" noChangeArrowheads="1"/>
          </p:cNvSpPr>
          <p:nvPr>
            <p:ph type="body" idx="1"/>
          </p:nvPr>
        </p:nvSpPr>
        <p:spPr>
          <a:xfrm>
            <a:off x="777875" y="4776788"/>
            <a:ext cx="6216650" cy="123507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7938"/>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it-IT" sz="900">
                <a:ea typeface="Kochi Mincho"/>
                <a:cs typeface="Kochi Mincho"/>
              </a:rPr>
              <a:t>Management of COPD beyond the lungs</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it-IT" sz="2000">
              <a:ea typeface="Kochi Mincho"/>
              <a:cs typeface="Kochi Mincho"/>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it-IT" sz="900">
                <a:ea typeface="Kochi Mincho"/>
                <a:cs typeface="Kochi Mincho"/>
              </a:rPr>
              <a:t>*Part of a comprehensive pulmonary rehabilitation programme.</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it-IT" sz="2000">
              <a:ea typeface="Kochi Mincho"/>
              <a:cs typeface="Kochi Mincho"/>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it-IT" sz="2000">
              <a:ea typeface="Kochi Mincho"/>
              <a:cs typeface="Kochi Mincho"/>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it-IT" sz="900">
              <a:ea typeface="Kochi Mincho"/>
              <a:cs typeface="Kochi Mincho"/>
            </a:endParaRPr>
          </a:p>
        </p:txBody>
      </p:sp>
    </p:spTree>
    <p:extLst>
      <p:ext uri="{BB962C8B-B14F-4D97-AF65-F5344CB8AC3E}">
        <p14:creationId xmlns:p14="http://schemas.microsoft.com/office/powerpoint/2010/main" val="1677044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1C65BA1E-20D6-4FF2-ABA1-E4A1D28E5E5C}"/>
              </a:ext>
            </a:extLst>
          </p:cNvPr>
          <p:cNvSpPr>
            <a:spLocks noGrp="1" noRot="1" noChangeAspect="1" noChangeArrowheads="1" noTextEdit="1"/>
          </p:cNvSpPr>
          <p:nvPr>
            <p:ph type="sldImg"/>
          </p:nvPr>
        </p:nvSpPr>
        <p:spPr>
          <a:xfrm>
            <a:off x="896938" y="731838"/>
            <a:ext cx="4876800" cy="3659187"/>
          </a:xfrm>
          <a:ln/>
        </p:spPr>
      </p:sp>
      <p:sp>
        <p:nvSpPr>
          <p:cNvPr id="53251" name="Rectangle 3">
            <a:extLst>
              <a:ext uri="{FF2B5EF4-FFF2-40B4-BE49-F238E27FC236}">
                <a16:creationId xmlns:a16="http://schemas.microsoft.com/office/drawing/2014/main" id="{F54C36EC-8D1D-40CA-94C4-E93620641E0E}"/>
              </a:ext>
            </a:extLst>
          </p:cNvPr>
          <p:cNvSpPr>
            <a:spLocks noGrp="1" noChangeArrowheads="1"/>
          </p:cNvSpPr>
          <p:nvPr>
            <p:ph type="body" idx="1"/>
          </p:nvPr>
        </p:nvSpPr>
        <p:spPr>
          <a:xfrm>
            <a:off x="744538" y="4648200"/>
            <a:ext cx="4889500" cy="4389438"/>
          </a:xfrm>
          <a:noFill/>
        </p:spPr>
        <p:txBody>
          <a:bodyPr/>
          <a:lstStyle/>
          <a:p>
            <a:r>
              <a:rPr lang="en-US" altLang="it-IT" sz="1000">
                <a:latin typeface="Verdana" panose="020B0604030504040204" pitchFamily="34" charset="0"/>
              </a:rPr>
              <a:t>A positive aspect of a more comprehensive approach is suggested by a post-hoc analysis of studies. This analysis suggests, in fact, that patients with COPD and significant comorbidities (hypertension or chronic heart failure) treated with statins, angiotensin-converting enzyme (ACE) inhibitors and/or angiotensin receptor blockers (ARBs) may actually, particularly in severe COPD, benefit from this treatment in the COPD aspect of the disease.</a:t>
            </a:r>
          </a:p>
          <a:p>
            <a:endParaRPr lang="en-US" altLang="it-IT" sz="1000">
              <a:latin typeface="Verdana" panose="020B0604030504040204" pitchFamily="34" charset="0"/>
            </a:endParaRPr>
          </a:p>
          <a:p>
            <a:r>
              <a:rPr lang="en-US" altLang="it-IT" sz="1000">
                <a:latin typeface="Verdana" panose="020B0604030504040204" pitchFamily="34" charset="0"/>
              </a:rPr>
              <a:t>This treatment seems to reduce mortality, morbidity and hospitalization in these patients.  </a:t>
            </a:r>
          </a:p>
          <a:p>
            <a:endParaRPr lang="en-US" altLang="it-IT" sz="1000">
              <a:latin typeface="Verdana" panose="020B0604030504040204" pitchFamily="34" charset="0"/>
            </a:endParaRPr>
          </a:p>
          <a:p>
            <a:r>
              <a:rPr lang="en-US" altLang="it-IT" sz="1000">
                <a:latin typeface="Verdana" panose="020B0604030504040204" pitchFamily="34" charset="0"/>
              </a:rPr>
              <a:t>Obviously this data needs to be confirmed by further studies. But it does suggest that if we treat a COPD patient </a:t>
            </a:r>
            <a:r>
              <a:rPr lang="en-US" altLang="it-IT" sz="1000"/>
              <a:t>–</a:t>
            </a:r>
            <a:r>
              <a:rPr lang="en-US" altLang="it-IT" sz="1000">
                <a:latin typeface="Verdana" panose="020B0604030504040204" pitchFamily="34" charset="0"/>
              </a:rPr>
              <a:t> not only for COPD, but also for chronic comorbidities </a:t>
            </a:r>
            <a:r>
              <a:rPr lang="en-US" altLang="it-IT" sz="1000"/>
              <a:t>–</a:t>
            </a:r>
            <a:r>
              <a:rPr lang="en-US" altLang="it-IT" sz="1000">
                <a:latin typeface="Verdana" panose="020B0604030504040204" pitchFamily="34" charset="0"/>
              </a:rPr>
              <a:t> we may achieve better outcomes for the patient and provide better treatment overall.</a:t>
            </a:r>
          </a:p>
          <a:p>
            <a:endParaRPr lang="en-US" altLang="it-IT" sz="1000">
              <a:latin typeface="Verdana" panose="020B0604030504040204" pitchFamily="34" charset="0"/>
            </a:endParaRPr>
          </a:p>
          <a:p>
            <a:endParaRPr lang="en-US" altLang="it-IT" sz="1000">
              <a:latin typeface="Verdana" panose="020B0604030504040204" pitchFamily="34" charset="0"/>
            </a:endParaRPr>
          </a:p>
          <a:p>
            <a:endParaRPr lang="en-US" altLang="it-IT" sz="1000">
              <a:latin typeface="Verdana" panose="020B0604030504040204" pitchFamily="34" charset="0"/>
            </a:endParaRPr>
          </a:p>
          <a:p>
            <a:endParaRPr lang="it-IT" altLang="it-IT" sz="800">
              <a:latin typeface="Verdana" panose="020B0604030504040204" pitchFamily="34" charset="0"/>
            </a:endParaRPr>
          </a:p>
          <a:p>
            <a:endParaRPr lang="it-IT" altLang="it-IT" sz="800">
              <a:latin typeface="Verdana" panose="020B0604030504040204" pitchFamily="34" charset="0"/>
            </a:endParaRPr>
          </a:p>
          <a:p>
            <a:endParaRPr lang="it-IT" altLang="it-IT" sz="800">
              <a:latin typeface="Verdana" panose="020B0604030504040204" pitchFamily="34" charset="0"/>
            </a:endParaRPr>
          </a:p>
          <a:p>
            <a:r>
              <a:rPr lang="it-IT" altLang="it-IT" sz="800">
                <a:latin typeface="Verdana" panose="020B0604030504040204" pitchFamily="34" charset="0"/>
              </a:rPr>
              <a:t>Mancini JB</a:t>
            </a:r>
            <a:r>
              <a:rPr lang="it-IT" altLang="it-IT" sz="800" i="1">
                <a:latin typeface="Verdana" panose="020B0604030504040204" pitchFamily="34" charset="0"/>
              </a:rPr>
              <a:t> et al.</a:t>
            </a:r>
            <a:r>
              <a:rPr lang="en-CA" altLang="it-IT" sz="800">
                <a:latin typeface="Verdana" panose="020B0604030504040204" pitchFamily="34" charset="0"/>
              </a:rPr>
              <a:t> Reduction of morbidity and mortality by statins, angiotensin-converting enzyme inhibitors, and angiotensin receptor blockers in patients with chronic obstructive pulmonary disease. </a:t>
            </a:r>
            <a:r>
              <a:rPr lang="it-IT" altLang="it-IT" sz="800" i="1">
                <a:latin typeface="Verdana" panose="020B0604030504040204" pitchFamily="34" charset="0"/>
              </a:rPr>
              <a:t>J Am Coll Cardiol </a:t>
            </a:r>
            <a:r>
              <a:rPr lang="it-IT" altLang="it-IT" sz="800">
                <a:latin typeface="Verdana" panose="020B0604030504040204" pitchFamily="34" charset="0"/>
              </a:rPr>
              <a:t>2006;47(12):2554-60.</a:t>
            </a:r>
          </a:p>
        </p:txBody>
      </p:sp>
    </p:spTree>
    <p:extLst>
      <p:ext uri="{BB962C8B-B14F-4D97-AF65-F5344CB8AC3E}">
        <p14:creationId xmlns:p14="http://schemas.microsoft.com/office/powerpoint/2010/main" val="40719180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8192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8BA26B-327D-4309-B779-D57D89C64B7D}"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0404711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Segnaposto immagine diapositiva 1"/>
          <p:cNvSpPr>
            <a:spLocks noGrp="1" noRot="1" noChangeAspect="1"/>
          </p:cNvSpPr>
          <p:nvPr>
            <p:ph type="sldImg"/>
          </p:nvPr>
        </p:nvSpPr>
        <p:spPr>
          <a:ln/>
        </p:spPr>
      </p:sp>
      <p:sp>
        <p:nvSpPr>
          <p:cNvPr id="355330" name="Segnaposto note 2"/>
          <p:cNvSpPr>
            <a:spLocks noGrp="1"/>
          </p:cNvSpPr>
          <p:nvPr>
            <p:ph type="body" idx="1"/>
          </p:nvPr>
        </p:nvSpPr>
        <p:spPr>
          <a:noFill/>
          <a:ln/>
        </p:spPr>
        <p:txBody>
          <a:bodyPr/>
          <a:lstStyle/>
          <a:p>
            <a:endParaRPr lang="en-US"/>
          </a:p>
        </p:txBody>
      </p:sp>
      <p:sp>
        <p:nvSpPr>
          <p:cNvPr id="4" name="Segnaposto numero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D3C8F77-81E7-42B0-8DE6-A64BC88BC9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07155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2"/>
          <p:cNvSpPr>
            <a:spLocks noGrp="1" noRot="1" noChangeAspect="1" noChangeArrowheads="1" noTextEdit="1"/>
          </p:cNvSpPr>
          <p:nvPr>
            <p:ph type="sldImg"/>
          </p:nvPr>
        </p:nvSpPr>
        <p:spPr>
          <a:xfrm>
            <a:off x="84138" y="731838"/>
            <a:ext cx="6502400" cy="3657600"/>
          </a:xfrm>
          <a:ln/>
        </p:spPr>
      </p:sp>
      <p:sp>
        <p:nvSpPr>
          <p:cNvPr id="417794" name="Rectangle 3"/>
          <p:cNvSpPr>
            <a:spLocks noGrp="1" noChangeArrowheads="1"/>
          </p:cNvSpPr>
          <p:nvPr>
            <p:ph type="body" idx="1"/>
          </p:nvPr>
        </p:nvSpPr>
        <p:spPr>
          <a:xfrm>
            <a:off x="889000" y="4633913"/>
            <a:ext cx="4891088" cy="4387850"/>
          </a:xfrm>
          <a:noFill/>
          <a:ln/>
        </p:spPr>
        <p:txBody>
          <a:bodyPr lIns="89776" tIns="44888" rIns="89776" bIns="44888"/>
          <a:lstStyle/>
          <a:p>
            <a:endParaRPr lang="it-IT" altLang="it-IT"/>
          </a:p>
        </p:txBody>
      </p:sp>
    </p:spTree>
    <p:extLst>
      <p:ext uri="{BB962C8B-B14F-4D97-AF65-F5344CB8AC3E}">
        <p14:creationId xmlns:p14="http://schemas.microsoft.com/office/powerpoint/2010/main" val="28736524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2"/>
          <p:cNvSpPr>
            <a:spLocks noGrp="1" noRot="1" noChangeAspect="1" noChangeArrowheads="1" noTextEdit="1"/>
          </p:cNvSpPr>
          <p:nvPr>
            <p:ph type="sldImg"/>
          </p:nvPr>
        </p:nvSpPr>
        <p:spPr>
          <a:xfrm>
            <a:off x="84138" y="731838"/>
            <a:ext cx="6502400" cy="3657600"/>
          </a:xfrm>
          <a:ln/>
        </p:spPr>
      </p:sp>
      <p:sp>
        <p:nvSpPr>
          <p:cNvPr id="417794" name="Rectangle 3"/>
          <p:cNvSpPr>
            <a:spLocks noGrp="1" noChangeArrowheads="1"/>
          </p:cNvSpPr>
          <p:nvPr>
            <p:ph type="body" idx="1"/>
          </p:nvPr>
        </p:nvSpPr>
        <p:spPr>
          <a:xfrm>
            <a:off x="889000" y="4633913"/>
            <a:ext cx="4891088" cy="4387850"/>
          </a:xfrm>
          <a:noFill/>
          <a:ln/>
        </p:spPr>
        <p:txBody>
          <a:bodyPr lIns="89776" tIns="44888" rIns="89776" bIns="44888"/>
          <a:lstStyle/>
          <a:p>
            <a:endParaRPr lang="it-IT" altLang="it-IT"/>
          </a:p>
        </p:txBody>
      </p:sp>
    </p:spTree>
    <p:extLst>
      <p:ext uri="{BB962C8B-B14F-4D97-AF65-F5344CB8AC3E}">
        <p14:creationId xmlns:p14="http://schemas.microsoft.com/office/powerpoint/2010/main" val="5696863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Shape 81"/>
          <p:cNvSpPr>
            <a:spLocks noGrp="1"/>
          </p:cNvSpPr>
          <p:nvPr>
            <p:ph type="body" idx="1"/>
          </p:nvPr>
        </p:nvSpPr>
        <p:spPr>
          <a:xfrm>
            <a:off x="667455" y="4633576"/>
            <a:ext cx="5334180" cy="4388813"/>
          </a:xfrm>
          <a:noFill/>
          <a:extLst>
            <a:ext uri="{91240B29-F687-4F45-9708-019B960494DF}">
              <a14:hiddenLine xmlns:a14="http://schemas.microsoft.com/office/drawing/2010/main" w="9525">
                <a:solidFill>
                  <a:srgbClr val="808080"/>
                </a:solidFill>
                <a:miter lim="800000"/>
                <a:headEnd/>
                <a:tailEnd/>
              </a14:hiddenLine>
            </a:ext>
          </a:extLst>
        </p:spPr>
        <p:txBody>
          <a:bodyPr lIns="91415" tIns="91415" rIns="91415" bIns="91415" anchor="ctr"/>
          <a:lstStyle/>
          <a:p>
            <a:pPr>
              <a:spcBef>
                <a:spcPct val="0"/>
              </a:spcBef>
            </a:pPr>
            <a:endParaRPr lang="it-IT" altLang="it-IT"/>
          </a:p>
        </p:txBody>
      </p:sp>
      <p:sp>
        <p:nvSpPr>
          <p:cNvPr id="15363" name="Shape 82"/>
          <p:cNvSpPr>
            <a:spLocks noGrp="1" noRot="1" noChangeAspect="1" noTextEdit="1"/>
          </p:cNvSpPr>
          <p:nvPr>
            <p:ph type="sldImg" idx="2"/>
          </p:nvPr>
        </p:nvSpPr>
        <p:spPr>
          <a:xfrm>
            <a:off x="84138" y="731838"/>
            <a:ext cx="6500812" cy="3657600"/>
          </a:xfrm>
          <a:custGeom>
            <a:avLst/>
            <a:gdLst>
              <a:gd name="T0" fmla="*/ 0 w 120000"/>
              <a:gd name="T1" fmla="*/ 0 h 120000"/>
              <a:gd name="T2" fmla="*/ 5029200 w 120000"/>
              <a:gd name="T3" fmla="*/ 0 h 120000"/>
              <a:gd name="T4" fmla="*/ 5029200 w 120000"/>
              <a:gd name="T5" fmla="*/ 3771900 h 120000"/>
              <a:gd name="T6" fmla="*/ 0 w 120000"/>
              <a:gd name="T7" fmla="*/ 37719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p:spPr>
      </p:sp>
    </p:spTree>
    <p:extLst>
      <p:ext uri="{BB962C8B-B14F-4D97-AF65-F5344CB8AC3E}">
        <p14:creationId xmlns:p14="http://schemas.microsoft.com/office/powerpoint/2010/main" val="17161680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B3752579-356A-4A31-885E-88F8A5BBFB46}"/>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70AD47A6-51BD-422A-9E15-337D3B256788}"/>
              </a:ext>
            </a:extLst>
          </p:cNvPr>
          <p:cNvSpPr>
            <a:spLocks noGrp="1" noChangeArrowheads="1"/>
          </p:cNvSpPr>
          <p:nvPr>
            <p:ph type="body" idx="1"/>
          </p:nvPr>
        </p:nvSpPr>
        <p:spPr>
          <a:noFill/>
        </p:spPr>
        <p:txBody>
          <a:bodyPr/>
          <a:lstStyle/>
          <a:p>
            <a:endParaRPr lang="it-IT" altLang="it-IT"/>
          </a:p>
        </p:txBody>
      </p:sp>
    </p:spTree>
    <p:extLst>
      <p:ext uri="{BB962C8B-B14F-4D97-AF65-F5344CB8AC3E}">
        <p14:creationId xmlns:p14="http://schemas.microsoft.com/office/powerpoint/2010/main" val="4169230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Slide Image Placeholder 1"/>
          <p:cNvSpPr>
            <a:spLocks noGrp="1" noRot="1" noChangeAspect="1" noTextEdit="1"/>
          </p:cNvSpPr>
          <p:nvPr>
            <p:ph type="sldImg"/>
          </p:nvPr>
        </p:nvSpPr>
        <p:spPr>
          <a:ln/>
        </p:spPr>
      </p:sp>
      <p:sp>
        <p:nvSpPr>
          <p:cNvPr id="344066" name="Notes Placeholder 2"/>
          <p:cNvSpPr>
            <a:spLocks noGrp="1"/>
          </p:cNvSpPr>
          <p:nvPr>
            <p:ph type="body" idx="1"/>
          </p:nvPr>
        </p:nvSpPr>
        <p:spPr>
          <a:noFill/>
          <a:ln/>
        </p:spPr>
        <p:txBody>
          <a:bodyPr/>
          <a:lstStyle/>
          <a:p>
            <a:endParaRPr lang="en-US" b="1"/>
          </a:p>
        </p:txBody>
      </p:sp>
      <p:sp>
        <p:nvSpPr>
          <p:cNvPr id="344067" name="Slide Number Placeholder 3"/>
          <p:cNvSpPr txBox="1">
            <a:spLocks noGrp="1"/>
          </p:cNvSpPr>
          <p:nvPr/>
        </p:nvSpPr>
        <p:spPr bwMode="auto">
          <a:xfrm>
            <a:off x="3771900" y="9263063"/>
            <a:ext cx="2867025" cy="527050"/>
          </a:xfrm>
          <a:prstGeom prst="rect">
            <a:avLst/>
          </a:prstGeom>
          <a:noFill/>
          <a:ln w="9525">
            <a:noFill/>
            <a:miter lim="800000"/>
            <a:headEnd/>
            <a:tailEnd/>
          </a:ln>
        </p:spPr>
        <p:txBody>
          <a:bodyPr lIns="90434" tIns="45217" rIns="90434" bIns="45217" anchor="b"/>
          <a:lstStyle/>
          <a:p>
            <a:pPr algn="r" fontAlgn="base">
              <a:spcBef>
                <a:spcPct val="0"/>
              </a:spcBef>
              <a:spcAft>
                <a:spcPct val="0"/>
              </a:spcAft>
              <a:defRPr/>
            </a:pPr>
            <a:fld id="{B99F0C7F-3F7D-43CA-A279-863B7340CAEA}" type="slidenum">
              <a:rPr lang="en-US" sz="1200">
                <a:solidFill>
                  <a:srgbClr val="000000"/>
                </a:solidFill>
                <a:latin typeface="Arial Unicode MS" pitchFamily="34" charset="-128"/>
                <a:cs typeface="Arial" charset="0"/>
              </a:rPr>
              <a:pPr algn="r" fontAlgn="base">
                <a:spcBef>
                  <a:spcPct val="0"/>
                </a:spcBef>
                <a:spcAft>
                  <a:spcPct val="0"/>
                </a:spcAft>
                <a:defRPr/>
              </a:pPr>
              <a:t>5</a:t>
            </a:fld>
            <a:endParaRPr lang="en-US" sz="1200">
              <a:solidFill>
                <a:srgbClr val="000000"/>
              </a:solidFill>
              <a:latin typeface="Arial Unicode MS" pitchFamily="34" charset="-128"/>
              <a:cs typeface="Arial" charset="0"/>
            </a:endParaRPr>
          </a:p>
        </p:txBody>
      </p:sp>
    </p:spTree>
    <p:extLst>
      <p:ext uri="{BB962C8B-B14F-4D97-AF65-F5344CB8AC3E}">
        <p14:creationId xmlns:p14="http://schemas.microsoft.com/office/powerpoint/2010/main" val="1952381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779838" y="9266238"/>
            <a:ext cx="2889250" cy="487362"/>
          </a:xfrm>
          <a:prstGeom prst="rect">
            <a:avLst/>
          </a:prstGeom>
          <a:noFill/>
          <a:ln>
            <a:noFill/>
          </a:ln>
          <a:extLst/>
        </p:spPr>
        <p:txBody>
          <a:bodyPr anchor="b"/>
          <a:lstStyle>
            <a:lvl1pPr>
              <a:defRPr sz="3200">
                <a:solidFill>
                  <a:schemeClr val="tx2"/>
                </a:solidFill>
                <a:latin typeface="Arial" charset="0"/>
              </a:defRPr>
            </a:lvl1pPr>
            <a:lvl2pPr marL="742950" indent="-285750">
              <a:defRPr sz="3200">
                <a:solidFill>
                  <a:schemeClr val="tx2"/>
                </a:solidFill>
                <a:latin typeface="Arial" charset="0"/>
              </a:defRPr>
            </a:lvl2pPr>
            <a:lvl3pPr marL="1143000" indent="-228600">
              <a:defRPr sz="3200">
                <a:solidFill>
                  <a:schemeClr val="tx2"/>
                </a:solidFill>
                <a:latin typeface="Arial" charset="0"/>
              </a:defRPr>
            </a:lvl3pPr>
            <a:lvl4pPr marL="1600200" indent="-228600">
              <a:defRPr sz="3200">
                <a:solidFill>
                  <a:schemeClr val="tx2"/>
                </a:solidFill>
                <a:latin typeface="Arial" charset="0"/>
              </a:defRPr>
            </a:lvl4pPr>
            <a:lvl5pPr marL="2057400" indent="-228600">
              <a:defRPr sz="3200">
                <a:solidFill>
                  <a:schemeClr val="tx2"/>
                </a:solidFill>
                <a:latin typeface="Arial" charset="0"/>
              </a:defRPr>
            </a:lvl5pPr>
            <a:lvl6pPr marL="2514600" indent="-228600" algn="ctr" eaLnBrk="0" fontAlgn="base" hangingPunct="0">
              <a:spcBef>
                <a:spcPct val="0"/>
              </a:spcBef>
              <a:spcAft>
                <a:spcPct val="0"/>
              </a:spcAft>
              <a:defRPr sz="3200">
                <a:solidFill>
                  <a:schemeClr val="tx2"/>
                </a:solidFill>
                <a:latin typeface="Arial" charset="0"/>
              </a:defRPr>
            </a:lvl6pPr>
            <a:lvl7pPr marL="2971800" indent="-228600" algn="ctr" eaLnBrk="0" fontAlgn="base" hangingPunct="0">
              <a:spcBef>
                <a:spcPct val="0"/>
              </a:spcBef>
              <a:spcAft>
                <a:spcPct val="0"/>
              </a:spcAft>
              <a:defRPr sz="3200">
                <a:solidFill>
                  <a:schemeClr val="tx2"/>
                </a:solidFill>
                <a:latin typeface="Arial" charset="0"/>
              </a:defRPr>
            </a:lvl7pPr>
            <a:lvl8pPr marL="3429000" indent="-228600" algn="ctr" eaLnBrk="0" fontAlgn="base" hangingPunct="0">
              <a:spcBef>
                <a:spcPct val="0"/>
              </a:spcBef>
              <a:spcAft>
                <a:spcPct val="0"/>
              </a:spcAft>
              <a:defRPr sz="3200">
                <a:solidFill>
                  <a:schemeClr val="tx2"/>
                </a:solidFill>
                <a:latin typeface="Arial" charset="0"/>
              </a:defRPr>
            </a:lvl8pPr>
            <a:lvl9pPr marL="3886200" indent="-228600" algn="ctr" eaLnBrk="0" fontAlgn="base" hangingPunct="0">
              <a:spcBef>
                <a:spcPct val="0"/>
              </a:spcBef>
              <a:spcAft>
                <a:spcPct val="0"/>
              </a:spcAft>
              <a:defRPr sz="3200">
                <a:solidFill>
                  <a:schemeClr val="tx2"/>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39914D4-D6EB-4529-AC02-5C3A5F6C2AD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201731" name="Rectangle 2"/>
          <p:cNvSpPr>
            <a:spLocks noGrp="1" noRot="1" noChangeAspect="1" noChangeArrowheads="1" noTextEdit="1"/>
          </p:cNvSpPr>
          <p:nvPr>
            <p:ph type="sldImg"/>
          </p:nvPr>
        </p:nvSpPr>
        <p:spPr>
          <a:xfrm>
            <a:off x="85725" y="731838"/>
            <a:ext cx="6500813" cy="3657600"/>
          </a:xfrm>
          <a:ln/>
        </p:spPr>
      </p:sp>
      <p:sp>
        <p:nvSpPr>
          <p:cNvPr id="201732" name="Rectangle 3"/>
          <p:cNvSpPr>
            <a:spLocks noGrp="1" noChangeArrowheads="1"/>
          </p:cNvSpPr>
          <p:nvPr>
            <p:ph type="body" idx="1"/>
          </p:nvPr>
        </p:nvSpPr>
        <p:spPr>
          <a:noFill/>
          <a:ln/>
        </p:spPr>
        <p:txBody>
          <a:bodyPr/>
          <a:lstStyle/>
          <a:p>
            <a:endParaRPr lang="it-IT"/>
          </a:p>
        </p:txBody>
      </p:sp>
    </p:spTree>
    <p:extLst>
      <p:ext uri="{BB962C8B-B14F-4D97-AF65-F5344CB8AC3E}">
        <p14:creationId xmlns:p14="http://schemas.microsoft.com/office/powerpoint/2010/main" val="1737663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xfrm>
            <a:off x="3705225" y="9358313"/>
            <a:ext cx="2889250" cy="496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F67A4-F895-44DB-9B4E-93317F3A3C42}" type="slidenum">
              <a:rPr kumimoji="0" lang="en-US" altLang="it-IT" sz="10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it-IT"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5888" indent="-115888">
              <a:spcBef>
                <a:spcPts val="50"/>
              </a:spcBef>
            </a:pPr>
            <a:endParaRPr lang="en-US" altLang="it-IT" sz="900">
              <a:latin typeface="Arial" panose="020B0604020202020204" pitchFamily="34" charset="0"/>
            </a:endParaRPr>
          </a:p>
        </p:txBody>
      </p:sp>
    </p:spTree>
    <p:extLst>
      <p:ext uri="{BB962C8B-B14F-4D97-AF65-F5344CB8AC3E}">
        <p14:creationId xmlns:p14="http://schemas.microsoft.com/office/powerpoint/2010/main" val="487382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Segnaposto immagine diapositiva 1"/>
          <p:cNvSpPr>
            <a:spLocks noGrp="1" noRot="1" noChangeAspect="1"/>
          </p:cNvSpPr>
          <p:nvPr>
            <p:ph type="sldImg"/>
          </p:nvPr>
        </p:nvSpPr>
        <p:spPr>
          <a:ln/>
        </p:spPr>
      </p:sp>
      <p:sp>
        <p:nvSpPr>
          <p:cNvPr id="355330" name="Segnaposto note 2"/>
          <p:cNvSpPr>
            <a:spLocks noGrp="1"/>
          </p:cNvSpPr>
          <p:nvPr>
            <p:ph type="body" idx="1"/>
          </p:nvPr>
        </p:nvSpPr>
        <p:spPr>
          <a:noFill/>
          <a:ln/>
        </p:spPr>
        <p:txBody>
          <a:bodyPr/>
          <a:lstStyle/>
          <a:p>
            <a:endParaRPr lang="en-US" dirty="0"/>
          </a:p>
        </p:txBody>
      </p:sp>
      <p:sp>
        <p:nvSpPr>
          <p:cNvPr id="4" name="Segnaposto numero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D3C8F77-81E7-42B0-8DE6-A64BC88BC928}"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291455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txBox="1">
            <a:spLocks noGrp="1" noChangeArrowheads="1"/>
          </p:cNvSpPr>
          <p:nvPr/>
        </p:nvSpPr>
        <p:spPr bwMode="auto">
          <a:xfrm>
            <a:off x="3776663" y="9264650"/>
            <a:ext cx="2890837" cy="487363"/>
          </a:xfrm>
          <a:prstGeom prst="rect">
            <a:avLst/>
          </a:prstGeom>
          <a:noFill/>
          <a:ln w="9525">
            <a:noFill/>
            <a:miter lim="800000"/>
            <a:headEnd/>
            <a:tailEnd/>
          </a:ln>
        </p:spPr>
        <p:txBody>
          <a:bodyPr lIns="90443" tIns="45222" rIns="90443" bIns="45222" anchor="b"/>
          <a:lstStyle/>
          <a:p>
            <a:pPr marL="0" marR="0" lvl="0" indent="0" algn="r" defTabSz="914400" rtl="0" eaLnBrk="1" fontAlgn="base" latinLnBrk="0" hangingPunct="1">
              <a:lnSpc>
                <a:spcPct val="100000"/>
              </a:lnSpc>
              <a:spcBef>
                <a:spcPct val="0"/>
              </a:spcBef>
              <a:spcAft>
                <a:spcPct val="0"/>
              </a:spcAft>
              <a:buClrTx/>
              <a:buSzTx/>
              <a:buFontTx/>
              <a:buNone/>
              <a:tabLst/>
              <a:defRPr/>
            </a:pPr>
            <a:fld id="{3FF241AA-265B-4939-BA8A-B64B92D8B30A}" type="slidenum">
              <a:rPr kumimoji="0" lang="en-US" sz="1200" b="0"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endParaRPr>
          </a:p>
        </p:txBody>
      </p:sp>
      <p:sp>
        <p:nvSpPr>
          <p:cNvPr id="152578" name="Rectangle 2"/>
          <p:cNvSpPr>
            <a:spLocks noGrp="1" noRot="1" noChangeAspect="1" noChangeArrowheads="1" noTextEdit="1"/>
          </p:cNvSpPr>
          <p:nvPr>
            <p:ph type="sldImg"/>
          </p:nvPr>
        </p:nvSpPr>
        <p:spPr>
          <a:xfrm>
            <a:off x="85725" y="731838"/>
            <a:ext cx="6502400" cy="3657600"/>
          </a:xfrm>
          <a:ln/>
        </p:spPr>
      </p:sp>
      <p:sp>
        <p:nvSpPr>
          <p:cNvPr id="152579" name="Rectangle 3"/>
          <p:cNvSpPr>
            <a:spLocks noGrp="1" noChangeArrowheads="1"/>
          </p:cNvSpPr>
          <p:nvPr>
            <p:ph type="body" idx="1"/>
          </p:nvPr>
        </p:nvSpPr>
        <p:spPr>
          <a:xfrm>
            <a:off x="887413" y="4632325"/>
            <a:ext cx="4894262" cy="4389438"/>
          </a:xfrm>
          <a:noFill/>
          <a:ln/>
        </p:spPr>
        <p:txBody>
          <a:bodyPr/>
          <a:lstStyle/>
          <a:p>
            <a:pPr eaLnBrk="1" hangingPunct="1"/>
            <a:endParaRPr lang="en-US" altLang="ja-JP" sz="1600"/>
          </a:p>
        </p:txBody>
      </p:sp>
    </p:spTree>
    <p:extLst>
      <p:ext uri="{BB962C8B-B14F-4D97-AF65-F5344CB8AC3E}">
        <p14:creationId xmlns:p14="http://schemas.microsoft.com/office/powerpoint/2010/main" val="1093661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Segnaposto immagine diapositiva 1"/>
          <p:cNvSpPr>
            <a:spLocks noGrp="1" noRot="1" noChangeAspect="1"/>
          </p:cNvSpPr>
          <p:nvPr>
            <p:ph type="sldImg"/>
          </p:nvPr>
        </p:nvSpPr>
        <p:spPr>
          <a:ln/>
        </p:spPr>
      </p:sp>
      <p:sp>
        <p:nvSpPr>
          <p:cNvPr id="355330" name="Segnaposto note 2"/>
          <p:cNvSpPr>
            <a:spLocks noGrp="1"/>
          </p:cNvSpPr>
          <p:nvPr>
            <p:ph type="body" idx="1"/>
          </p:nvPr>
        </p:nvSpPr>
        <p:spPr>
          <a:noFill/>
          <a:ln/>
        </p:spPr>
        <p:txBody>
          <a:bodyPr/>
          <a:lstStyle/>
          <a:p>
            <a:endParaRPr lang="en-US"/>
          </a:p>
        </p:txBody>
      </p:sp>
      <p:sp>
        <p:nvSpPr>
          <p:cNvPr id="4" name="Segnaposto numero diapositiva 3"/>
          <p:cNvSpPr>
            <a:spLocks noGrp="1"/>
          </p:cNvSpPr>
          <p:nvPr>
            <p:ph type="sldNum" sz="quarter" idx="5"/>
          </p:nvPr>
        </p:nvSpPr>
        <p:spPr/>
        <p:txBody>
          <a:bodyPr/>
          <a:lstStyle/>
          <a:p>
            <a:pPr>
              <a:defRPr/>
            </a:pPr>
            <a:fld id="{5D3C8F77-81E7-42B0-8DE6-A64BC88BC928}"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30489319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D39D930A-1E3D-4B91-B217-F045D207A986}" type="datetimeFigureOut">
              <a:rPr lang="it-IT" smtClean="0"/>
              <a:t>17/04/2018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8E38553-1DB9-441E-A371-5414F7773583}" type="slidenum">
              <a:rPr lang="it-IT" smtClean="0"/>
              <a:t>‹N›</a:t>
            </a:fld>
            <a:endParaRPr lang="it-IT"/>
          </a:p>
        </p:txBody>
      </p:sp>
      <p:pic>
        <p:nvPicPr>
          <p:cNvPr id="7" name="Picture 2" descr="C:\Users\usr00353\Desktop\Template\AS - Banner FPM\Footer-DX.jpg"/>
          <p:cNvPicPr>
            <a:picLocks noChangeAspect="1" noChangeArrowheads="1"/>
          </p:cNvPicPr>
          <p:nvPr userDrawn="1"/>
        </p:nvPicPr>
        <p:blipFill>
          <a:blip r:embed="rId2" cstate="print"/>
          <a:srcRect/>
          <a:stretch>
            <a:fillRect/>
          </a:stretch>
        </p:blipFill>
        <p:spPr bwMode="auto">
          <a:xfrm>
            <a:off x="10280693" y="5986486"/>
            <a:ext cx="1892300" cy="857250"/>
          </a:xfrm>
          <a:prstGeom prst="rect">
            <a:avLst/>
          </a:prstGeom>
          <a:noFill/>
        </p:spPr>
      </p:pic>
    </p:spTree>
    <p:extLst>
      <p:ext uri="{BB962C8B-B14F-4D97-AF65-F5344CB8AC3E}">
        <p14:creationId xmlns:p14="http://schemas.microsoft.com/office/powerpoint/2010/main" val="784326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39D930A-1E3D-4B91-B217-F045D207A986}" type="datetimeFigureOut">
              <a:rPr lang="it-IT" smtClean="0"/>
              <a:t>17/04/2018</a:t>
            </a:fld>
            <a:endParaRPr lang="it-IT"/>
          </a:p>
        </p:txBody>
      </p:sp>
      <p:sp>
        <p:nvSpPr>
          <p:cNvPr id="5" name="Segnaposto piè di pagina 4"/>
          <p:cNvSpPr>
            <a:spLocks noGrp="1"/>
          </p:cNvSpPr>
          <p:nvPr>
            <p:ph type="ftr" sz="quarter" idx="11"/>
          </p:nvPr>
        </p:nvSpPr>
        <p:spPr/>
        <p:txBody>
          <a:bodyPr/>
          <a:lstStyle/>
          <a:p>
            <a:pPr defTabSz="457200"/>
            <a:r>
              <a:rPr lang="en-GB">
                <a:solidFill>
                  <a:srgbClr val="000000"/>
                </a:solidFill>
              </a:rPr>
              <a:t>| Competitive Intelligence Forum| Highlights from ERS 2017 | 5th October 2017 | For Internal use only |</a:t>
            </a:r>
            <a:endParaRPr lang="it-IT" dirty="0">
              <a:solidFill>
                <a:srgbClr val="000000"/>
              </a:solidFill>
            </a:endParaRPr>
          </a:p>
        </p:txBody>
      </p:sp>
      <p:sp>
        <p:nvSpPr>
          <p:cNvPr id="6" name="Segnaposto numero diapositiva 5"/>
          <p:cNvSpPr>
            <a:spLocks noGrp="1"/>
          </p:cNvSpPr>
          <p:nvPr>
            <p:ph type="sldNum" sz="quarter" idx="12"/>
          </p:nvPr>
        </p:nvSpPr>
        <p:spPr/>
        <p:txBody>
          <a:bodyPr/>
          <a:lstStyle/>
          <a:p>
            <a:pPr defTabSz="457200"/>
            <a:fld id="{1BB4EF0B-C518-4698-9E29-AF4BCDADFE6D}" type="slidenum">
              <a:rPr lang="it-IT" smtClean="0">
                <a:solidFill>
                  <a:srgbClr val="000000"/>
                </a:solidFill>
              </a:rPr>
              <a:pPr defTabSz="457200"/>
              <a:t>‹N›</a:t>
            </a:fld>
            <a:endParaRPr lang="it-IT">
              <a:solidFill>
                <a:srgbClr val="000000"/>
              </a:solidFill>
            </a:endParaRPr>
          </a:p>
        </p:txBody>
      </p:sp>
    </p:spTree>
    <p:extLst>
      <p:ext uri="{BB962C8B-B14F-4D97-AF65-F5344CB8AC3E}">
        <p14:creationId xmlns:p14="http://schemas.microsoft.com/office/powerpoint/2010/main" val="32654603"/>
      </p:ext>
    </p:extLst>
  </p:cSld>
  <p:clrMapOvr>
    <a:masterClrMapping/>
  </p:clrMapOvr>
  <p:hf hdr="0" dt="0"/>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3299189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1219200" y="1447800"/>
            <a:ext cx="10363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2404AF2-FD44-4E28-B452-440104FEDC4F}" type="datetimeFigureOut">
              <a:rPr lang="en-US" smtClean="0">
                <a:solidFill>
                  <a:srgbClr val="04617B"/>
                </a:solidFill>
                <a:cs typeface="Arial" charset="0"/>
              </a:rPr>
              <a:pPr>
                <a:defRPr/>
              </a:pPr>
              <a:t>4/17/2018</a:t>
            </a:fld>
            <a:endParaRPr lang="en-US" dirty="0">
              <a:solidFill>
                <a:srgbClr val="04617B"/>
              </a:solidFill>
              <a:cs typeface="Arial" charset="0"/>
            </a:endParaRPr>
          </a:p>
        </p:txBody>
      </p:sp>
      <p:sp>
        <p:nvSpPr>
          <p:cNvPr id="5" name="Footer Placeholder 4"/>
          <p:cNvSpPr>
            <a:spLocks noGrp="1"/>
          </p:cNvSpPr>
          <p:nvPr>
            <p:ph type="ftr" sz="quarter" idx="11"/>
          </p:nvPr>
        </p:nvSpPr>
        <p:spPr/>
        <p:txBody>
          <a:bodyPr/>
          <a:lstStyle>
            <a:lvl1pPr algn="l">
              <a:defRPr sz="1400"/>
            </a:lvl1pPr>
          </a:lstStyle>
          <a:p>
            <a:pPr>
              <a:defRPr/>
            </a:pPr>
            <a:endParaRPr lang="en-US" dirty="0">
              <a:solidFill>
                <a:srgbClr val="04617B"/>
              </a:solidFill>
              <a:cs typeface="Arial" charset="0"/>
            </a:endParaRPr>
          </a:p>
        </p:txBody>
      </p:sp>
      <p:sp>
        <p:nvSpPr>
          <p:cNvPr id="6" name="Slide Number Placeholder 5"/>
          <p:cNvSpPr>
            <a:spLocks noGrp="1"/>
          </p:cNvSpPr>
          <p:nvPr>
            <p:ph type="sldNum" sz="quarter" idx="12"/>
          </p:nvPr>
        </p:nvSpPr>
        <p:spPr/>
        <p:txBody>
          <a:bodyPr/>
          <a:lstStyle>
            <a:lvl1pPr algn="ctr">
              <a:defRPr sz="1400">
                <a:solidFill>
                  <a:srgbClr val="FFFFFF"/>
                </a:solidFill>
              </a:defRPr>
            </a:lvl1pPr>
          </a:lstStyle>
          <a:p>
            <a:pPr>
              <a:defRPr/>
            </a:pPr>
            <a:fld id="{1D6E6838-3B01-4FA3-85BB-2AFEC7920256}" type="slidenum">
              <a:rPr lang="en-US" smtClean="0"/>
              <a:pPr>
                <a:defRPr/>
              </a:pPr>
              <a:t>‹N›</a:t>
            </a:fld>
            <a:endParaRPr lang="en-US" dirty="0"/>
          </a:p>
        </p:txBody>
      </p:sp>
    </p:spTree>
    <p:extLst>
      <p:ext uri="{BB962C8B-B14F-4D97-AF65-F5344CB8AC3E}">
        <p14:creationId xmlns:p14="http://schemas.microsoft.com/office/powerpoint/2010/main" val="233157744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a:extLst>
              <a:ext uri="{FF2B5EF4-FFF2-40B4-BE49-F238E27FC236}">
                <a16:creationId xmlns:a16="http://schemas.microsoft.com/office/drawing/2014/main" id="{CD01BDD6-7DEE-4CF5-8278-0637363E1A54}"/>
              </a:ext>
            </a:extLst>
          </p:cNvPr>
          <p:cNvSpPr>
            <a:spLocks noGrp="1"/>
          </p:cNvSpPr>
          <p:nvPr>
            <p:ph type="dt" sz="half" idx="10"/>
          </p:nvPr>
        </p:nvSpPr>
        <p:spPr/>
        <p:txBody>
          <a:bodyPr/>
          <a:lstStyle>
            <a:lvl1pPr>
              <a:defRPr kumimoji="1"/>
            </a:lvl1pPr>
          </a:lstStyle>
          <a:p>
            <a:pPr>
              <a:defRPr/>
            </a:pPr>
            <a:fld id="{ADABD823-0F92-4062-9568-56BC7FE1E87C}" type="datetimeFigureOut">
              <a:rPr lang="de-DE" smtClean="0"/>
              <a:pPr>
                <a:defRPr/>
              </a:pPr>
              <a:t>17.04.2018</a:t>
            </a:fld>
            <a:endParaRPr lang="de-DE"/>
          </a:p>
        </p:txBody>
      </p:sp>
      <p:sp>
        <p:nvSpPr>
          <p:cNvPr id="4" name="Fußzeilenplatzhalter 4">
            <a:extLst>
              <a:ext uri="{FF2B5EF4-FFF2-40B4-BE49-F238E27FC236}">
                <a16:creationId xmlns:a16="http://schemas.microsoft.com/office/drawing/2014/main" id="{DB9414A6-5C9D-4CC6-B5DA-16DF926A96B2}"/>
              </a:ext>
            </a:extLst>
          </p:cNvPr>
          <p:cNvSpPr>
            <a:spLocks noGrp="1"/>
          </p:cNvSpPr>
          <p:nvPr>
            <p:ph type="ftr" sz="quarter" idx="11"/>
          </p:nvPr>
        </p:nvSpPr>
        <p:spPr/>
        <p:txBody>
          <a:bodyPr/>
          <a:lstStyle>
            <a:lvl1pPr>
              <a:defRPr kumimoji="1"/>
            </a:lvl1pPr>
          </a:lstStyle>
          <a:p>
            <a:pPr>
              <a:defRPr/>
            </a:pPr>
            <a:endParaRPr lang="de-DE"/>
          </a:p>
        </p:txBody>
      </p:sp>
      <p:sp>
        <p:nvSpPr>
          <p:cNvPr id="5" name="Foliennummernplatzhalter 5">
            <a:extLst>
              <a:ext uri="{FF2B5EF4-FFF2-40B4-BE49-F238E27FC236}">
                <a16:creationId xmlns:a16="http://schemas.microsoft.com/office/drawing/2014/main" id="{0B428C67-4B8D-48A8-9CCD-2C0C355E3952}"/>
              </a:ext>
            </a:extLst>
          </p:cNvPr>
          <p:cNvSpPr>
            <a:spLocks noGrp="1"/>
          </p:cNvSpPr>
          <p:nvPr>
            <p:ph type="sldNum" sz="quarter" idx="12"/>
          </p:nvPr>
        </p:nvSpPr>
        <p:spPr/>
        <p:txBody>
          <a:bodyPr/>
          <a:lstStyle>
            <a:lvl1pPr>
              <a:defRPr kumimoji="1"/>
            </a:lvl1pPr>
          </a:lstStyle>
          <a:p>
            <a:pPr fontAlgn="base">
              <a:spcBef>
                <a:spcPct val="0"/>
              </a:spcBef>
              <a:spcAft>
                <a:spcPct val="0"/>
              </a:spcAft>
              <a:defRPr/>
            </a:pPr>
            <a:fld id="{864769DB-13E1-472F-8993-AA0C0262202F}" type="slidenum">
              <a:rPr lang="de-DE" altLang="en-US" smtClean="0"/>
              <a:pPr fontAlgn="base">
                <a:spcBef>
                  <a:spcPct val="0"/>
                </a:spcBef>
                <a:spcAft>
                  <a:spcPct val="0"/>
                </a:spcAft>
                <a:defRPr/>
              </a:pPr>
              <a:t>‹N›</a:t>
            </a:fld>
            <a:endParaRPr lang="de-DE" altLang="en-US"/>
          </a:p>
        </p:txBody>
      </p:sp>
    </p:spTree>
    <p:extLst>
      <p:ext uri="{BB962C8B-B14F-4D97-AF65-F5344CB8AC3E}">
        <p14:creationId xmlns:p14="http://schemas.microsoft.com/office/powerpoint/2010/main" val="251640819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p:txBody>
          <a:bodyPr/>
          <a:lstStyle>
            <a:lvl1pPr>
              <a:defRPr/>
            </a:lvl1pPr>
          </a:lstStyle>
          <a:p>
            <a:pPr fontAlgn="base">
              <a:spcBef>
                <a:spcPct val="0"/>
              </a:spcBef>
              <a:spcAft>
                <a:spcPct val="0"/>
              </a:spcAft>
              <a:defRPr/>
            </a:pPr>
            <a:fld id="{D4935D4C-3D9E-4929-858D-53B2B862D428}" type="slidenum">
              <a:rPr lang="en-GB" smtClean="0">
                <a:cs typeface="Arial" charset="0"/>
              </a:rPr>
              <a:pPr fontAlgn="base">
                <a:spcBef>
                  <a:spcPct val="0"/>
                </a:spcBef>
                <a:spcAft>
                  <a:spcPct val="0"/>
                </a:spcAft>
                <a:defRPr/>
              </a:pPr>
              <a:t>‹N›</a:t>
            </a:fld>
            <a:endParaRPr lang="en-GB">
              <a:cs typeface="Arial" charset="0"/>
            </a:endParaRPr>
          </a:p>
        </p:txBody>
      </p:sp>
    </p:spTree>
    <p:extLst>
      <p:ext uri="{BB962C8B-B14F-4D97-AF65-F5344CB8AC3E}">
        <p14:creationId xmlns:p14="http://schemas.microsoft.com/office/powerpoint/2010/main" val="236393771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fontAlgn="base">
              <a:spcBef>
                <a:spcPct val="0"/>
              </a:spcBef>
              <a:spcAft>
                <a:spcPct val="0"/>
              </a:spcAft>
              <a:defRPr/>
            </a:pPr>
            <a:fld id="{A70DA49C-5234-414D-93C1-BCAC7EDE8324}" type="slidenum">
              <a:rPr lang="en-GB" smtClean="0"/>
              <a:pPr fontAlgn="base">
                <a:spcBef>
                  <a:spcPct val="0"/>
                </a:spcBef>
                <a:spcAft>
                  <a:spcPct val="0"/>
                </a:spcAft>
                <a:defRPr/>
              </a:pPr>
              <a:t>‹N›</a:t>
            </a:fld>
            <a:endParaRPr lang="en-GB" dirty="0"/>
          </a:p>
        </p:txBody>
      </p:sp>
    </p:spTree>
    <p:extLst>
      <p:ext uri="{BB962C8B-B14F-4D97-AF65-F5344CB8AC3E}">
        <p14:creationId xmlns:p14="http://schemas.microsoft.com/office/powerpoint/2010/main" val="14810575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367239"/>
      </p:ext>
    </p:extLst>
  </p:cSld>
  <p:clrMapOvr>
    <a:masterClrMapping/>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514604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blank">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84580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dirty="0"/>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8057978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defTabSz="457200">
              <a:defRPr/>
            </a:pPr>
            <a:fld id="{5CC2D6F3-D610-BA4E-8F3E-DD93B81517B2}" type="datetimeFigureOut">
              <a:rPr lang="it-IT" smtClean="0">
                <a:solidFill>
                  <a:prstClr val="black">
                    <a:tint val="75000"/>
                  </a:prstClr>
                </a:solidFill>
                <a:cs typeface="Arial" charset="0"/>
              </a:rPr>
              <a:pPr defTabSz="457200">
                <a:defRPr/>
              </a:pPr>
              <a:t>17/04/2018</a:t>
            </a:fld>
            <a:endParaRPr lang="it-IT">
              <a:solidFill>
                <a:prstClr val="black">
                  <a:tint val="75000"/>
                </a:prstClr>
              </a:solidFill>
              <a:cs typeface="Arial" charset="0"/>
            </a:endParaRPr>
          </a:p>
        </p:txBody>
      </p:sp>
      <p:sp>
        <p:nvSpPr>
          <p:cNvPr id="3" name="Segnaposto piè di pagina 2"/>
          <p:cNvSpPr>
            <a:spLocks noGrp="1"/>
          </p:cNvSpPr>
          <p:nvPr>
            <p:ph type="ftr" sz="quarter" idx="11"/>
          </p:nvPr>
        </p:nvSpPr>
        <p:spPr/>
        <p:txBody>
          <a:bodyPr/>
          <a:lstStyle/>
          <a:p>
            <a:pPr defTabSz="457200">
              <a:defRPr/>
            </a:pPr>
            <a:endParaRPr lang="it-IT">
              <a:solidFill>
                <a:prstClr val="black">
                  <a:tint val="75000"/>
                </a:prstClr>
              </a:solidFill>
              <a:cs typeface="Arial" charset="0"/>
            </a:endParaRPr>
          </a:p>
        </p:txBody>
      </p:sp>
      <p:sp>
        <p:nvSpPr>
          <p:cNvPr id="4" name="Segnaposto numero diapositiva 3"/>
          <p:cNvSpPr>
            <a:spLocks noGrp="1"/>
          </p:cNvSpPr>
          <p:nvPr>
            <p:ph type="sldNum" sz="quarter" idx="12"/>
          </p:nvPr>
        </p:nvSpPr>
        <p:spPr/>
        <p:txBody>
          <a:bodyPr/>
          <a:lstStyle/>
          <a:p>
            <a:pPr defTabSz="457200">
              <a:defRPr/>
            </a:pPr>
            <a:fld id="{AC3CF37E-01A2-3342-883F-0DC4D5A455A8}" type="slidenum">
              <a:rPr lang="it-IT" smtClean="0">
                <a:solidFill>
                  <a:prstClr val="black">
                    <a:tint val="75000"/>
                  </a:prstClr>
                </a:solidFill>
                <a:cs typeface="Arial" charset="0"/>
              </a:rPr>
              <a:pPr defTabSz="457200">
                <a:defRPr/>
              </a:pPr>
              <a:t>‹N›</a:t>
            </a:fld>
            <a:endParaRPr lang="it-IT">
              <a:solidFill>
                <a:prstClr val="black">
                  <a:tint val="75000"/>
                </a:prstClr>
              </a:solidFill>
              <a:cs typeface="Arial" charset="0"/>
            </a:endParaRPr>
          </a:p>
        </p:txBody>
      </p:sp>
    </p:spTree>
    <p:extLst>
      <p:ext uri="{BB962C8B-B14F-4D97-AF65-F5344CB8AC3E}">
        <p14:creationId xmlns:p14="http://schemas.microsoft.com/office/powerpoint/2010/main" val="101545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39D930A-1E3D-4B91-B217-F045D207A986}" type="datetimeFigureOut">
              <a:rPr lang="it-IT" smtClean="0"/>
              <a:t>17/04/2018</a:t>
            </a:fld>
            <a:endParaRPr lang="it-IT"/>
          </a:p>
        </p:txBody>
      </p:sp>
      <p:sp>
        <p:nvSpPr>
          <p:cNvPr id="5" name="Segnaposto piè di pagina 4"/>
          <p:cNvSpPr>
            <a:spLocks noGrp="1"/>
          </p:cNvSpPr>
          <p:nvPr>
            <p:ph type="ftr" sz="quarter" idx="11"/>
          </p:nvPr>
        </p:nvSpPr>
        <p:spPr/>
        <p:txBody>
          <a:bodyPr/>
          <a:lstStyle/>
          <a:p>
            <a:pPr defTabSz="457200"/>
            <a:r>
              <a:rPr lang="en-GB">
                <a:solidFill>
                  <a:srgbClr val="000000"/>
                </a:solidFill>
              </a:rPr>
              <a:t>| Competitive Intelligence Forum| Highlights from ERS 2017 | 5th October 2017 | For Internal use only |</a:t>
            </a:r>
            <a:endParaRPr lang="it-IT" dirty="0">
              <a:solidFill>
                <a:srgbClr val="000000"/>
              </a:solidFill>
            </a:endParaRPr>
          </a:p>
        </p:txBody>
      </p:sp>
      <p:sp>
        <p:nvSpPr>
          <p:cNvPr id="6" name="Segnaposto numero diapositiva 5"/>
          <p:cNvSpPr>
            <a:spLocks noGrp="1"/>
          </p:cNvSpPr>
          <p:nvPr>
            <p:ph type="sldNum" sz="quarter" idx="12"/>
          </p:nvPr>
        </p:nvSpPr>
        <p:spPr/>
        <p:txBody>
          <a:bodyPr/>
          <a:lstStyle/>
          <a:p>
            <a:pPr defTabSz="457200"/>
            <a:fld id="{1BB4EF0B-C518-4698-9E29-AF4BCDADFE6D}" type="slidenum">
              <a:rPr lang="it-IT" smtClean="0">
                <a:solidFill>
                  <a:srgbClr val="000000"/>
                </a:solidFill>
              </a:rPr>
              <a:pPr defTabSz="457200"/>
              <a:t>‹N›</a:t>
            </a:fld>
            <a:endParaRPr lang="it-IT">
              <a:solidFill>
                <a:srgbClr val="000000"/>
              </a:solidFill>
            </a:endParaRPr>
          </a:p>
        </p:txBody>
      </p:sp>
    </p:spTree>
    <p:extLst>
      <p:ext uri="{BB962C8B-B14F-4D97-AF65-F5344CB8AC3E}">
        <p14:creationId xmlns:p14="http://schemas.microsoft.com/office/powerpoint/2010/main" val="2927903004"/>
      </p:ext>
    </p:extLst>
  </p:cSld>
  <p:clrMapOvr>
    <a:masterClrMapping/>
  </p:clrMapOvr>
  <p:hf hdr="0" dt="0"/>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blank">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994349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B10CA22D-1F39-4C1D-9073-6D7E80138134}"/>
              </a:ext>
            </a:extLst>
          </p:cNvPr>
          <p:cNvSpPr/>
          <p:nvPr userDrawn="1"/>
        </p:nvSpPr>
        <p:spPr>
          <a:xfrm>
            <a:off x="220133" y="6653213"/>
            <a:ext cx="1176020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lIns="90930" tIns="45467" rIns="90930" bIns="45467"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pic>
        <p:nvPicPr>
          <p:cNvPr id="5" name="Picture 1">
            <a:extLst>
              <a:ext uri="{FF2B5EF4-FFF2-40B4-BE49-F238E27FC236}">
                <a16:creationId xmlns:a16="http://schemas.microsoft.com/office/drawing/2014/main" id="{9A508963-2657-49B8-B2F2-68C81DC6298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139700"/>
            <a:ext cx="117602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6" name="Picture 6">
            <a:extLst>
              <a:ext uri="{FF2B5EF4-FFF2-40B4-BE49-F238E27FC236}">
                <a16:creationId xmlns:a16="http://schemas.microsoft.com/office/drawing/2014/main" id="{478D374F-92CB-49D8-BA12-13AE887A4FC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15085" y="184151"/>
            <a:ext cx="1291167"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3">
            <a:extLst>
              <a:ext uri="{FF2B5EF4-FFF2-40B4-BE49-F238E27FC236}">
                <a16:creationId xmlns:a16="http://schemas.microsoft.com/office/drawing/2014/main" id="{25358664-123E-4FB0-B5AD-EE9CBD811834}"/>
              </a:ext>
            </a:extLst>
          </p:cNvPr>
          <p:cNvSpPr>
            <a:spLocks/>
          </p:cNvSpPr>
          <p:nvPr userDrawn="1"/>
        </p:nvSpPr>
        <p:spPr bwMode="auto">
          <a:xfrm>
            <a:off x="9856726" y="6679456"/>
            <a:ext cx="165429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FFFFFF"/>
                </a:solidFill>
                <a:effectLst/>
                <a:uLnTx/>
                <a:uFillTx/>
                <a:latin typeface="Arial" charset="0"/>
                <a:ea typeface="+mn-ea"/>
                <a:cs typeface="Arial" charset="0"/>
                <a:sym typeface="Arial" charset="0"/>
              </a:rPr>
              <a:t>© Global Initiative for Asthma</a:t>
            </a:r>
          </a:p>
        </p:txBody>
      </p:sp>
      <p:sp>
        <p:nvSpPr>
          <p:cNvPr id="3" name="Content Placeholder 2"/>
          <p:cNvSpPr>
            <a:spLocks noGrp="1"/>
          </p:cNvSpPr>
          <p:nvPr>
            <p:ph idx="1"/>
          </p:nvPr>
        </p:nvSpPr>
        <p:spPr>
          <a:xfrm>
            <a:off x="609600" y="1192696"/>
            <a:ext cx="11369797" cy="5208104"/>
          </a:xfrm>
          <a:prstGeom prst="rect">
            <a:avLst/>
          </a:prstGeom>
        </p:spPr>
        <p:txBody>
          <a:bodyPr lIns="90930" tIns="45467" rIns="90930" bIns="45467">
            <a:normAutofit/>
          </a:bodyPr>
          <a:lstStyle>
            <a:lvl1pPr marL="341055" indent="-341055">
              <a:buClr>
                <a:srgbClr val="F79646"/>
              </a:buClr>
              <a:buSzPct val="80000"/>
              <a:buFont typeface="Wingdings" panose="05000000000000000000" pitchFamily="2" charset="2"/>
              <a:buChar char=""/>
              <a:defRPr sz="2200" baseline="0">
                <a:solidFill>
                  <a:srgbClr val="07192B"/>
                </a:solidFill>
                <a:latin typeface="Arial" panose="020B0604020202020204" pitchFamily="34" charset="0"/>
                <a:cs typeface="Arial" panose="020B0604020202020204" pitchFamily="34" charset="0"/>
              </a:defRPr>
            </a:lvl1pPr>
            <a:lvl2pPr marL="738955" indent="-284223">
              <a:buClr>
                <a:srgbClr val="F79646"/>
              </a:buClr>
              <a:buFont typeface="Wingdings" panose="05000000000000000000" pitchFamily="2" charset="2"/>
              <a:buChar char="§"/>
              <a:defRPr sz="2000">
                <a:solidFill>
                  <a:srgbClr val="134679"/>
                </a:solidFill>
                <a:latin typeface="Arial" panose="020B0604020202020204" pitchFamily="34" charset="0"/>
                <a:cs typeface="Arial" panose="020B0604020202020204" pitchFamily="34" charset="0"/>
              </a:defRPr>
            </a:lvl2pPr>
            <a:lvl3pPr>
              <a:buClr>
                <a:srgbClr val="F79646"/>
              </a:buClr>
              <a:defRPr sz="1800">
                <a:solidFill>
                  <a:srgbClr val="134679"/>
                </a:solidFill>
                <a:latin typeface="Arial" panose="020B0604020202020204" pitchFamily="34" charset="0"/>
                <a:cs typeface="Arial" panose="020B0604020202020204" pitchFamily="34" charset="0"/>
              </a:defRPr>
            </a:lvl3pPr>
            <a:lvl4pPr>
              <a:buClr>
                <a:srgbClr val="F79646"/>
              </a:buClr>
              <a:defRPr sz="1600">
                <a:solidFill>
                  <a:srgbClr val="134679"/>
                </a:solidFill>
                <a:latin typeface="Arial" panose="020B0604020202020204" pitchFamily="34" charset="0"/>
                <a:cs typeface="Arial" panose="020B0604020202020204" pitchFamily="34" charset="0"/>
              </a:defRPr>
            </a:lvl4pPr>
            <a:lvl5pPr>
              <a:buClr>
                <a:srgbClr val="F79646"/>
              </a:buClr>
              <a:defRPr sz="1600">
                <a:solidFill>
                  <a:srgbClr val="134679"/>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a:xfrm>
            <a:off x="229707" y="251383"/>
            <a:ext cx="10106991" cy="936000"/>
          </a:xfrm>
          <a:prstGeom prst="rect">
            <a:avLst/>
          </a:prstGeom>
          <a:noFill/>
        </p:spPr>
        <p:txBody>
          <a:bodyPr lIns="90930" tIns="45467" rIns="90930" bIns="45467" anchor="t">
            <a:normAutofit/>
          </a:bodyPr>
          <a:lstStyle>
            <a:lvl1pPr marL="184725"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8" name="Date Placeholder 3">
            <a:extLst>
              <a:ext uri="{FF2B5EF4-FFF2-40B4-BE49-F238E27FC236}">
                <a16:creationId xmlns:a16="http://schemas.microsoft.com/office/drawing/2014/main" id="{F9F9B884-2D4C-42CE-BE7F-E85788454236}"/>
              </a:ext>
            </a:extLst>
          </p:cNvPr>
          <p:cNvSpPr>
            <a:spLocks noGrp="1"/>
          </p:cNvSpPr>
          <p:nvPr>
            <p:ph type="dt" sz="half" idx="10"/>
          </p:nvPr>
        </p:nvSpPr>
        <p:spPr>
          <a:xfrm>
            <a:off x="609600" y="6356351"/>
            <a:ext cx="2844800" cy="365125"/>
          </a:xfrm>
          <a:prstGeom prst="rect">
            <a:avLst/>
          </a:prstGeom>
        </p:spPr>
        <p:txBody>
          <a:bodyPr lIns="90930" tIns="45467" rIns="90930" bIns="45467"/>
          <a:lstStyle>
            <a:lvl1pPr eaLnBrk="1" fontAlgn="auto" hangingPunct="1">
              <a:spcBef>
                <a:spcPts val="0"/>
              </a:spcBef>
              <a:spcAft>
                <a:spcPts val="0"/>
              </a:spcAft>
              <a:defRPr sz="1800">
                <a:solidFill>
                  <a:prstClr val="black"/>
                </a:solidFill>
                <a:latin typeface="Arial"/>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07FA048-A44B-467C-90C3-E9B91C46857D}" type="datetimeFigureOut">
              <a:rPr kumimoji="0" lang="en-AU" sz="1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17/04/2018</a:t>
            </a:fld>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Footer Placeholder 4">
            <a:extLst>
              <a:ext uri="{FF2B5EF4-FFF2-40B4-BE49-F238E27FC236}">
                <a16:creationId xmlns:a16="http://schemas.microsoft.com/office/drawing/2014/main" id="{C33E0BA2-3524-44DE-87F9-15D727528A9D}"/>
              </a:ext>
            </a:extLst>
          </p:cNvPr>
          <p:cNvSpPr>
            <a:spLocks noGrp="1"/>
          </p:cNvSpPr>
          <p:nvPr>
            <p:ph type="ftr" sz="quarter" idx="11"/>
          </p:nvPr>
        </p:nvSpPr>
        <p:spPr>
          <a:xfrm>
            <a:off x="4165600" y="6356351"/>
            <a:ext cx="3860800" cy="365125"/>
          </a:xfrm>
          <a:prstGeom prst="rect">
            <a:avLst/>
          </a:prstGeom>
        </p:spPr>
        <p:txBody>
          <a:bodyPr lIns="90930" tIns="45467" rIns="90930" bIns="45467"/>
          <a:lstStyle>
            <a:lvl1pPr eaLnBrk="1" fontAlgn="auto" hangingPunct="1">
              <a:spcBef>
                <a:spcPts val="0"/>
              </a:spcBef>
              <a:spcAft>
                <a:spcPts val="0"/>
              </a:spcAft>
              <a:defRPr sz="1800">
                <a:solidFill>
                  <a:prstClr val="black"/>
                </a:solidFill>
                <a:latin typeface="Arial"/>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10" name="Slide Number Placeholder 5">
            <a:extLst>
              <a:ext uri="{FF2B5EF4-FFF2-40B4-BE49-F238E27FC236}">
                <a16:creationId xmlns:a16="http://schemas.microsoft.com/office/drawing/2014/main" id="{23ADFBD9-37F1-4330-8AB1-598292BC9D23}"/>
              </a:ext>
            </a:extLst>
          </p:cNvPr>
          <p:cNvSpPr>
            <a:spLocks noGrp="1"/>
          </p:cNvSpPr>
          <p:nvPr>
            <p:ph type="sldNum" sz="quarter" idx="12"/>
          </p:nvPr>
        </p:nvSpPr>
        <p:spPr>
          <a:xfrm>
            <a:off x="8737600" y="6356351"/>
            <a:ext cx="2844800" cy="365125"/>
          </a:xfrm>
          <a:prstGeom prst="rect">
            <a:avLst/>
          </a:prstGeom>
        </p:spPr>
        <p:txBody>
          <a:bodyPr vert="horz" wrap="square" lIns="90930" tIns="45467" rIns="90930" bIns="45467" numCol="1" anchor="t" anchorCtr="0" compatLnSpc="1">
            <a:prstTxWarp prst="textNoShape">
              <a:avLst/>
            </a:prstTxWarp>
          </a:bodyPr>
          <a:lstStyle>
            <a:lvl1pPr>
              <a:defRPr sz="1800">
                <a:solidFill>
                  <a:srgbClr val="000000"/>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72EE7C0-48A3-4FD0-BEAE-07E2E557C7FA}" type="slidenum">
              <a:rPr kumimoji="0" lang="en-AU" altLang="it-IT"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en-AU"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852972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dirty="0"/>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6486927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264442061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7048319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B3F3500-90C6-4DDF-A463-412417D630A6}" type="datetimeFigureOut">
              <a:rPr kumimoji="0" lang="nl-NL" altLang="nl-NL"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rPr>
              <a:pPr marL="0" marR="0" lvl="0" indent="0" algn="l" defTabSz="914400" rtl="0" eaLnBrk="1" fontAlgn="base" latinLnBrk="0" hangingPunct="1">
                <a:lnSpc>
                  <a:spcPct val="100000"/>
                </a:lnSpc>
                <a:spcBef>
                  <a:spcPct val="0"/>
                </a:spcBef>
                <a:spcAft>
                  <a:spcPct val="0"/>
                </a:spcAft>
                <a:buClrTx/>
                <a:buSzTx/>
                <a:buFontTx/>
                <a:buNone/>
                <a:tabLst/>
                <a:defRPr/>
              </a:pPr>
              <a:t>17-4-2018</a:t>
            </a:fld>
            <a:endParaRPr kumimoji="0" lang="nl-NL" altLang="nl-NL"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endParaRPr>
          </a:p>
        </p:txBody>
      </p:sp>
      <p:sp>
        <p:nvSpPr>
          <p:cNvPr id="5" name="Tijdelijke aanduiding voor voettekst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200" b="0" i="0" u="none" strike="noStrike" kern="1200" cap="none" spc="0" normalizeH="0" baseline="0" noProof="0">
              <a:ln>
                <a:noFill/>
              </a:ln>
              <a:solidFill>
                <a:srgbClr val="898989"/>
              </a:solidFill>
              <a:effectLst/>
              <a:uLnTx/>
              <a:uFillTx/>
              <a:latin typeface="Calibri" pitchFamily="34" charset="0"/>
              <a:ea typeface="+mn-ea"/>
            </a:endParaRPr>
          </a:p>
        </p:txBody>
      </p:sp>
      <p:sp>
        <p:nvSpPr>
          <p:cNvPr id="6" name="Tijdelijke aanduiding voor dianumm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CDF8FCE-55C9-4381-B36D-250C264F04C5}" type="slidenum">
              <a:rPr kumimoji="0" lang="nl-NL" altLang="nl-NL"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nl-NL" altLang="nl-NL"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28973087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a:xfrm>
            <a:off x="623392" y="1534691"/>
            <a:ext cx="10945216" cy="4531568"/>
          </a:xfrm>
        </p:spPr>
        <p:txBody>
          <a:bodyPr anchor="ctr"/>
          <a:lstStyle>
            <a:lvl1pPr algn="ctr">
              <a:spcBef>
                <a:spcPts val="2400"/>
              </a:spcBef>
              <a:defRPr sz="2800" b="0">
                <a:solidFill>
                  <a:schemeClr val="tx1"/>
                </a:solidFill>
              </a:defRPr>
            </a:lvl1pPr>
            <a:lvl2pPr algn="ctr">
              <a:buClr>
                <a:srgbClr val="FCC12C"/>
              </a:buClr>
              <a:defRPr/>
            </a:lvl2pPr>
            <a:lvl3pPr algn="ctr">
              <a:buClr>
                <a:srgbClr val="FCC12C"/>
              </a:buClr>
              <a:defRPr/>
            </a:lvl3pPr>
            <a:lvl4pPr algn="ctr">
              <a:defRPr/>
            </a:lvl4pPr>
          </a:lstStyle>
          <a:p>
            <a:pPr lvl="0"/>
            <a:r>
              <a:rPr lang="it-IT"/>
              <a:t>Fare clic per modificare stili del testo dello schema</a:t>
            </a:r>
          </a:p>
        </p:txBody>
      </p:sp>
    </p:spTree>
    <p:extLst>
      <p:ext uri="{BB962C8B-B14F-4D97-AF65-F5344CB8AC3E}">
        <p14:creationId xmlns:p14="http://schemas.microsoft.com/office/powerpoint/2010/main" val="486728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without image">
    <p:spTree>
      <p:nvGrpSpPr>
        <p:cNvPr id="1" name=""/>
        <p:cNvGrpSpPr/>
        <p:nvPr/>
      </p:nvGrpSpPr>
      <p:grpSpPr>
        <a:xfrm>
          <a:off x="0" y="0"/>
          <a:ext cx="0" cy="0"/>
          <a:chOff x="0" y="0"/>
          <a:chExt cx="0" cy="0"/>
        </a:xfrm>
      </p:grpSpPr>
      <p:sp>
        <p:nvSpPr>
          <p:cNvPr id="4" name="Rettangolo 3"/>
          <p:cNvSpPr/>
          <p:nvPr userDrawn="1"/>
        </p:nvSpPr>
        <p:spPr>
          <a:xfrm>
            <a:off x="1" y="6345144"/>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it-IT">
              <a:solidFill>
                <a:prstClr val="white"/>
              </a:solidFill>
            </a:endParaRPr>
          </a:p>
        </p:txBody>
      </p:sp>
      <p:sp>
        <p:nvSpPr>
          <p:cNvPr id="5" name="Title 1"/>
          <p:cNvSpPr>
            <a:spLocks noGrp="1"/>
          </p:cNvSpPr>
          <p:nvPr>
            <p:ph type="ctrTitle" hasCustomPrompt="1"/>
          </p:nvPr>
        </p:nvSpPr>
        <p:spPr>
          <a:xfrm>
            <a:off x="765867" y="3462115"/>
            <a:ext cx="10660267" cy="519433"/>
          </a:xfrm>
        </p:spPr>
        <p:txBody>
          <a:bodyPr>
            <a:normAutofit/>
          </a:bodyPr>
          <a:lstStyle>
            <a:lvl1pPr>
              <a:defRPr sz="2600">
                <a:solidFill>
                  <a:schemeClr val="tx2"/>
                </a:solidFill>
                <a:latin typeface="+mj-lt"/>
              </a:defRPr>
            </a:lvl1pPr>
          </a:lstStyle>
          <a:p>
            <a:r>
              <a:rPr lang="it-IT" dirty="0"/>
              <a:t>CLICK TO ADD PRESENTATION TITLE</a:t>
            </a:r>
            <a:endParaRPr dirty="0"/>
          </a:p>
        </p:txBody>
      </p:sp>
      <p:sp>
        <p:nvSpPr>
          <p:cNvPr id="6" name="Subtitle 2"/>
          <p:cNvSpPr>
            <a:spLocks noGrp="1"/>
          </p:cNvSpPr>
          <p:nvPr>
            <p:ph type="subTitle" idx="1" hasCustomPrompt="1"/>
          </p:nvPr>
        </p:nvSpPr>
        <p:spPr>
          <a:xfrm>
            <a:off x="765865" y="4174370"/>
            <a:ext cx="10661051" cy="390447"/>
          </a:xfrm>
        </p:spPr>
        <p:txBody>
          <a:bodyPr>
            <a:noAutofit/>
          </a:bodyPr>
          <a:lstStyle>
            <a:lvl1pPr marL="0" indent="0" algn="l">
              <a:spcBef>
                <a:spcPts val="30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Click to </a:t>
            </a:r>
            <a:r>
              <a:rPr lang="it-IT" dirty="0" err="1"/>
              <a:t>add</a:t>
            </a:r>
            <a:r>
              <a:rPr lang="it-IT" dirty="0"/>
              <a:t> </a:t>
            </a:r>
            <a:r>
              <a:rPr lang="it-IT" dirty="0" err="1"/>
              <a:t>Subtitle</a:t>
            </a:r>
            <a:endParaRPr dirty="0"/>
          </a:p>
        </p:txBody>
      </p:sp>
      <p:sp>
        <p:nvSpPr>
          <p:cNvPr id="7" name="Rectangle 6"/>
          <p:cNvSpPr/>
          <p:nvPr userDrawn="1"/>
        </p:nvSpPr>
        <p:spPr>
          <a:xfrm>
            <a:off x="0" y="12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srgbClr val="004D71"/>
              </a:solidFill>
            </a:endParaRPr>
          </a:p>
        </p:txBody>
      </p:sp>
      <p:cxnSp>
        <p:nvCxnSpPr>
          <p:cNvPr id="9" name="Connettore 1 8"/>
          <p:cNvCxnSpPr/>
          <p:nvPr userDrawn="1"/>
        </p:nvCxnSpPr>
        <p:spPr>
          <a:xfrm>
            <a:off x="765867" y="4049007"/>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0" name="Connettore 1 9"/>
          <p:cNvCxnSpPr/>
          <p:nvPr userDrawn="1"/>
        </p:nvCxnSpPr>
        <p:spPr>
          <a:xfrm>
            <a:off x="765867" y="4678195"/>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1" name="Immagine 10" descr="logo-chiesi-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1461" y="6269257"/>
            <a:ext cx="1680000" cy="357712"/>
          </a:xfrm>
          <a:prstGeom prst="rect">
            <a:avLst/>
          </a:prstGeom>
        </p:spPr>
      </p:pic>
      <p:sp>
        <p:nvSpPr>
          <p:cNvPr id="12" name="Segnaposto testo 25"/>
          <p:cNvSpPr>
            <a:spLocks noGrp="1"/>
          </p:cNvSpPr>
          <p:nvPr>
            <p:ph type="body" sz="quarter" idx="11" hasCustomPrompt="1"/>
          </p:nvPr>
        </p:nvSpPr>
        <p:spPr>
          <a:xfrm>
            <a:off x="766233" y="4779964"/>
            <a:ext cx="10659900" cy="415925"/>
          </a:xfrm>
        </p:spPr>
        <p:txBody>
          <a:bodyPr>
            <a:normAutofit/>
          </a:bodyPr>
          <a:lstStyle>
            <a:lvl1pPr marL="0" indent="0">
              <a:buNone/>
              <a:defRPr sz="1600" b="0" baseline="0">
                <a:solidFill>
                  <a:srgbClr val="000000"/>
                </a:solidFill>
              </a:defRPr>
            </a:lvl1pPr>
          </a:lstStyle>
          <a:p>
            <a:pPr lvl="0"/>
            <a:r>
              <a:rPr lang="it-IT" dirty="0"/>
              <a:t>Click to </a:t>
            </a:r>
            <a:r>
              <a:rPr lang="it-IT" dirty="0" err="1"/>
              <a:t>add</a:t>
            </a:r>
            <a:r>
              <a:rPr lang="it-IT" dirty="0"/>
              <a:t> </a:t>
            </a:r>
            <a:r>
              <a:rPr lang="it-IT" dirty="0" err="1"/>
              <a:t>Presenter</a:t>
            </a:r>
            <a:endParaRPr lang="it-IT" dirty="0"/>
          </a:p>
        </p:txBody>
      </p:sp>
      <p:sp>
        <p:nvSpPr>
          <p:cNvPr id="3" name="Segnaposto testo 2"/>
          <p:cNvSpPr>
            <a:spLocks noGrp="1"/>
          </p:cNvSpPr>
          <p:nvPr>
            <p:ph type="body" sz="quarter" idx="15" hasCustomPrompt="1"/>
          </p:nvPr>
        </p:nvSpPr>
        <p:spPr>
          <a:xfrm>
            <a:off x="766233" y="5287964"/>
            <a:ext cx="10659900" cy="403225"/>
          </a:xfrm>
        </p:spPr>
        <p:txBody>
          <a:bodyPr>
            <a:normAutofit/>
          </a:bodyPr>
          <a:lstStyle>
            <a:lvl1pPr marL="0" marR="0" indent="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sz="1400" i="1">
                <a:solidFill>
                  <a:srgbClr val="000000"/>
                </a:solidFill>
              </a:defRPr>
            </a:lvl1pPr>
          </a:lstStyle>
          <a:p>
            <a:pPr marL="0" marR="0" lvl="0" indent="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a:pPr>
            <a:r>
              <a:rPr lang="it-IT" dirty="0"/>
              <a:t>Click to </a:t>
            </a:r>
            <a:r>
              <a:rPr lang="it-IT" dirty="0" err="1"/>
              <a:t>add</a:t>
            </a:r>
            <a:r>
              <a:rPr lang="it-IT" dirty="0"/>
              <a:t> </a:t>
            </a:r>
            <a:r>
              <a:rPr lang="it-IT" dirty="0" err="1"/>
              <a:t>Qualification</a:t>
            </a:r>
            <a:endParaRPr lang="it-IT" dirty="0"/>
          </a:p>
        </p:txBody>
      </p:sp>
      <p:sp>
        <p:nvSpPr>
          <p:cNvPr id="15" name="Rectangle 6"/>
          <p:cNvSpPr/>
          <p:nvPr userDrawn="1"/>
        </p:nvSpPr>
        <p:spPr>
          <a:xfrm>
            <a:off x="0" y="355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16" name="Rectangle 6"/>
          <p:cNvSpPr/>
          <p:nvPr userDrawn="1"/>
        </p:nvSpPr>
        <p:spPr>
          <a:xfrm>
            <a:off x="1283936" y="355600"/>
            <a:ext cx="10908064" cy="2592000"/>
          </a:xfrm>
          <a:prstGeom prst="rect">
            <a:avLst/>
          </a:prstGeom>
          <a:solidFill>
            <a:srgbClr val="007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srgbClr val="DADFE1"/>
              </a:solidFill>
            </a:endParaRPr>
          </a:p>
        </p:txBody>
      </p:sp>
      <p:sp>
        <p:nvSpPr>
          <p:cNvPr id="18" name="Rectangle 6"/>
          <p:cNvSpPr/>
          <p:nvPr userDrawn="1"/>
        </p:nvSpPr>
        <p:spPr>
          <a:xfrm>
            <a:off x="1283936" y="3019600"/>
            <a:ext cx="10908064"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19" name="Segnaposto testo 30"/>
          <p:cNvSpPr>
            <a:spLocks noGrp="1"/>
          </p:cNvSpPr>
          <p:nvPr>
            <p:ph type="body" sz="quarter" idx="13" hasCustomPrompt="1"/>
          </p:nvPr>
        </p:nvSpPr>
        <p:spPr>
          <a:xfrm>
            <a:off x="766234" y="6334219"/>
            <a:ext cx="7253817" cy="270859"/>
          </a:xfrm>
        </p:spPr>
        <p:txBody>
          <a:bodyPr>
            <a:normAutofit/>
          </a:bodyPr>
          <a:lstStyle>
            <a:lvl1pPr marL="0" indent="0">
              <a:buNone/>
              <a:defRPr sz="1200" baseline="0">
                <a:solidFill>
                  <a:srgbClr val="000000"/>
                </a:solidFill>
              </a:defRPr>
            </a:lvl1pPr>
          </a:lstStyle>
          <a:p>
            <a:pPr lvl="0"/>
            <a:r>
              <a:rPr lang="it-IT" dirty="0"/>
              <a:t>Click to </a:t>
            </a:r>
            <a:r>
              <a:rPr lang="it-IT" dirty="0" err="1"/>
              <a:t>add</a:t>
            </a:r>
            <a:r>
              <a:rPr lang="it-IT" dirty="0"/>
              <a:t> </a:t>
            </a:r>
            <a:r>
              <a:rPr lang="it-IT" dirty="0" err="1"/>
              <a:t>Place</a:t>
            </a:r>
            <a:r>
              <a:rPr lang="it-IT" dirty="0"/>
              <a:t>, Date</a:t>
            </a:r>
          </a:p>
        </p:txBody>
      </p:sp>
    </p:spTree>
    <p:extLst>
      <p:ext uri="{BB962C8B-B14F-4D97-AF65-F5344CB8AC3E}">
        <p14:creationId xmlns:p14="http://schemas.microsoft.com/office/powerpoint/2010/main" val="119948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without image">
    <p:spTree>
      <p:nvGrpSpPr>
        <p:cNvPr id="1" name=""/>
        <p:cNvGrpSpPr/>
        <p:nvPr/>
      </p:nvGrpSpPr>
      <p:grpSpPr>
        <a:xfrm>
          <a:off x="0" y="0"/>
          <a:ext cx="0" cy="0"/>
          <a:chOff x="0" y="0"/>
          <a:chExt cx="0" cy="0"/>
        </a:xfrm>
      </p:grpSpPr>
      <p:sp>
        <p:nvSpPr>
          <p:cNvPr id="4" name="Rettangolo 3"/>
          <p:cNvSpPr/>
          <p:nvPr userDrawn="1"/>
        </p:nvSpPr>
        <p:spPr>
          <a:xfrm>
            <a:off x="1" y="6345144"/>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it-IT">
              <a:solidFill>
                <a:prstClr val="white"/>
              </a:solidFill>
            </a:endParaRPr>
          </a:p>
        </p:txBody>
      </p:sp>
      <p:sp>
        <p:nvSpPr>
          <p:cNvPr id="5" name="Title 1"/>
          <p:cNvSpPr>
            <a:spLocks noGrp="1"/>
          </p:cNvSpPr>
          <p:nvPr>
            <p:ph type="ctrTitle" hasCustomPrompt="1"/>
          </p:nvPr>
        </p:nvSpPr>
        <p:spPr>
          <a:xfrm>
            <a:off x="765867" y="3462115"/>
            <a:ext cx="10660267" cy="519433"/>
          </a:xfrm>
        </p:spPr>
        <p:txBody>
          <a:bodyPr>
            <a:normAutofit/>
          </a:bodyPr>
          <a:lstStyle>
            <a:lvl1pPr>
              <a:defRPr sz="2600">
                <a:solidFill>
                  <a:schemeClr val="tx2"/>
                </a:solidFill>
                <a:latin typeface="+mj-lt"/>
              </a:defRPr>
            </a:lvl1pPr>
          </a:lstStyle>
          <a:p>
            <a:r>
              <a:rPr lang="it-IT" dirty="0"/>
              <a:t>CLICK TO ADD PRESENTATION TITLE</a:t>
            </a:r>
            <a:endParaRPr dirty="0"/>
          </a:p>
        </p:txBody>
      </p:sp>
      <p:sp>
        <p:nvSpPr>
          <p:cNvPr id="6" name="Subtitle 2"/>
          <p:cNvSpPr>
            <a:spLocks noGrp="1"/>
          </p:cNvSpPr>
          <p:nvPr>
            <p:ph type="subTitle" idx="1" hasCustomPrompt="1"/>
          </p:nvPr>
        </p:nvSpPr>
        <p:spPr>
          <a:xfrm>
            <a:off x="765865" y="4174370"/>
            <a:ext cx="10661051" cy="390447"/>
          </a:xfrm>
        </p:spPr>
        <p:txBody>
          <a:bodyPr>
            <a:noAutofit/>
          </a:bodyPr>
          <a:lstStyle>
            <a:lvl1pPr marL="0" indent="0" algn="l">
              <a:spcBef>
                <a:spcPts val="30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Click to </a:t>
            </a:r>
            <a:r>
              <a:rPr lang="it-IT" dirty="0" err="1"/>
              <a:t>add</a:t>
            </a:r>
            <a:r>
              <a:rPr lang="it-IT" dirty="0"/>
              <a:t> </a:t>
            </a:r>
            <a:r>
              <a:rPr lang="it-IT" dirty="0" err="1"/>
              <a:t>Subtitle</a:t>
            </a:r>
            <a:endParaRPr dirty="0"/>
          </a:p>
        </p:txBody>
      </p:sp>
      <p:sp>
        <p:nvSpPr>
          <p:cNvPr id="7" name="Rectangle 6"/>
          <p:cNvSpPr/>
          <p:nvPr userDrawn="1"/>
        </p:nvSpPr>
        <p:spPr>
          <a:xfrm>
            <a:off x="0" y="12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srgbClr val="004D71"/>
              </a:solidFill>
            </a:endParaRPr>
          </a:p>
        </p:txBody>
      </p:sp>
      <p:cxnSp>
        <p:nvCxnSpPr>
          <p:cNvPr id="9" name="Connettore 1 8"/>
          <p:cNvCxnSpPr/>
          <p:nvPr userDrawn="1"/>
        </p:nvCxnSpPr>
        <p:spPr>
          <a:xfrm>
            <a:off x="765867" y="4049007"/>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1" name="Immagine 10" descr="logo-chiesi-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1461" y="6269257"/>
            <a:ext cx="1680000" cy="357712"/>
          </a:xfrm>
          <a:prstGeom prst="rect">
            <a:avLst/>
          </a:prstGeom>
        </p:spPr>
      </p:pic>
      <p:sp>
        <p:nvSpPr>
          <p:cNvPr id="12" name="Segnaposto testo 25"/>
          <p:cNvSpPr>
            <a:spLocks noGrp="1"/>
          </p:cNvSpPr>
          <p:nvPr>
            <p:ph type="body" sz="quarter" idx="11" hasCustomPrompt="1"/>
          </p:nvPr>
        </p:nvSpPr>
        <p:spPr>
          <a:xfrm>
            <a:off x="766233" y="4779964"/>
            <a:ext cx="10659900" cy="415925"/>
          </a:xfrm>
        </p:spPr>
        <p:txBody>
          <a:bodyPr>
            <a:normAutofit/>
          </a:bodyPr>
          <a:lstStyle>
            <a:lvl1pPr marL="0" indent="0">
              <a:buNone/>
              <a:defRPr sz="1600" b="0" baseline="0">
                <a:solidFill>
                  <a:srgbClr val="000000"/>
                </a:solidFill>
              </a:defRPr>
            </a:lvl1pPr>
          </a:lstStyle>
          <a:p>
            <a:pPr lvl="0"/>
            <a:r>
              <a:rPr lang="it-IT" dirty="0"/>
              <a:t>Click to </a:t>
            </a:r>
            <a:r>
              <a:rPr lang="it-IT" dirty="0" err="1"/>
              <a:t>add</a:t>
            </a:r>
            <a:r>
              <a:rPr lang="it-IT" dirty="0"/>
              <a:t> </a:t>
            </a:r>
            <a:r>
              <a:rPr lang="it-IT" dirty="0" err="1"/>
              <a:t>Presenter</a:t>
            </a:r>
            <a:endParaRPr lang="it-IT" dirty="0"/>
          </a:p>
        </p:txBody>
      </p:sp>
      <p:sp>
        <p:nvSpPr>
          <p:cNvPr id="3" name="Segnaposto testo 2"/>
          <p:cNvSpPr>
            <a:spLocks noGrp="1"/>
          </p:cNvSpPr>
          <p:nvPr>
            <p:ph type="body" sz="quarter" idx="15" hasCustomPrompt="1"/>
          </p:nvPr>
        </p:nvSpPr>
        <p:spPr>
          <a:xfrm>
            <a:off x="766233" y="5287964"/>
            <a:ext cx="10659900" cy="403225"/>
          </a:xfrm>
        </p:spPr>
        <p:txBody>
          <a:bodyPr>
            <a:normAutofit/>
          </a:bodyPr>
          <a:lstStyle>
            <a:lvl1pPr marL="0" marR="0" indent="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sz="1400" i="1">
                <a:solidFill>
                  <a:srgbClr val="000000"/>
                </a:solidFill>
              </a:defRPr>
            </a:lvl1pPr>
          </a:lstStyle>
          <a:p>
            <a:pPr marL="0" marR="0" lvl="0" indent="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a:pPr>
            <a:r>
              <a:rPr lang="it-IT" dirty="0"/>
              <a:t>Click to </a:t>
            </a:r>
            <a:r>
              <a:rPr lang="it-IT" dirty="0" err="1"/>
              <a:t>add</a:t>
            </a:r>
            <a:r>
              <a:rPr lang="it-IT" dirty="0"/>
              <a:t> </a:t>
            </a:r>
            <a:r>
              <a:rPr lang="it-IT" dirty="0" err="1"/>
              <a:t>Qualification</a:t>
            </a:r>
            <a:endParaRPr lang="it-IT" dirty="0"/>
          </a:p>
        </p:txBody>
      </p:sp>
      <p:sp>
        <p:nvSpPr>
          <p:cNvPr id="15" name="Rectangle 6"/>
          <p:cNvSpPr/>
          <p:nvPr userDrawn="1"/>
        </p:nvSpPr>
        <p:spPr>
          <a:xfrm>
            <a:off x="0" y="355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16" name="Rectangle 6"/>
          <p:cNvSpPr/>
          <p:nvPr userDrawn="1"/>
        </p:nvSpPr>
        <p:spPr>
          <a:xfrm>
            <a:off x="1283936" y="355600"/>
            <a:ext cx="10908064" cy="2592000"/>
          </a:xfrm>
          <a:prstGeom prst="rect">
            <a:avLst/>
          </a:prstGeom>
          <a:solidFill>
            <a:srgbClr val="007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srgbClr val="DADFE1"/>
              </a:solidFill>
            </a:endParaRPr>
          </a:p>
        </p:txBody>
      </p:sp>
      <p:sp>
        <p:nvSpPr>
          <p:cNvPr id="18" name="Rectangle 6"/>
          <p:cNvSpPr/>
          <p:nvPr userDrawn="1"/>
        </p:nvSpPr>
        <p:spPr>
          <a:xfrm>
            <a:off x="1283936" y="3019600"/>
            <a:ext cx="10908064"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19" name="Segnaposto testo 30"/>
          <p:cNvSpPr>
            <a:spLocks noGrp="1"/>
          </p:cNvSpPr>
          <p:nvPr>
            <p:ph type="body" sz="quarter" idx="13" hasCustomPrompt="1"/>
          </p:nvPr>
        </p:nvSpPr>
        <p:spPr>
          <a:xfrm>
            <a:off x="766234" y="6334219"/>
            <a:ext cx="7253817" cy="270859"/>
          </a:xfrm>
        </p:spPr>
        <p:txBody>
          <a:bodyPr>
            <a:normAutofit/>
          </a:bodyPr>
          <a:lstStyle>
            <a:lvl1pPr marL="0" indent="0">
              <a:buNone/>
              <a:defRPr sz="1200" baseline="0">
                <a:solidFill>
                  <a:srgbClr val="000000"/>
                </a:solidFill>
              </a:defRPr>
            </a:lvl1pPr>
          </a:lstStyle>
          <a:p>
            <a:pPr lvl="0"/>
            <a:r>
              <a:rPr lang="it-IT" dirty="0"/>
              <a:t>Click to </a:t>
            </a:r>
            <a:r>
              <a:rPr lang="it-IT" dirty="0" err="1"/>
              <a:t>add</a:t>
            </a:r>
            <a:r>
              <a:rPr lang="it-IT" dirty="0"/>
              <a:t> </a:t>
            </a:r>
            <a:r>
              <a:rPr lang="it-IT" dirty="0" err="1"/>
              <a:t>Place</a:t>
            </a:r>
            <a:r>
              <a:rPr lang="it-IT" dirty="0"/>
              <a:t>, Date</a:t>
            </a:r>
          </a:p>
        </p:txBody>
      </p:sp>
    </p:spTree>
    <p:extLst>
      <p:ext uri="{BB962C8B-B14F-4D97-AF65-F5344CB8AC3E}">
        <p14:creationId xmlns:p14="http://schemas.microsoft.com/office/powerpoint/2010/main" val="1654826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one insert image">
    <p:spTree>
      <p:nvGrpSpPr>
        <p:cNvPr id="1" name=""/>
        <p:cNvGrpSpPr/>
        <p:nvPr/>
      </p:nvGrpSpPr>
      <p:grpSpPr>
        <a:xfrm>
          <a:off x="0" y="0"/>
          <a:ext cx="0" cy="0"/>
          <a:chOff x="0" y="0"/>
          <a:chExt cx="0" cy="0"/>
        </a:xfrm>
      </p:grpSpPr>
      <p:sp>
        <p:nvSpPr>
          <p:cNvPr id="4" name="Rettangolo 3"/>
          <p:cNvSpPr/>
          <p:nvPr userDrawn="1"/>
        </p:nvSpPr>
        <p:spPr>
          <a:xfrm>
            <a:off x="1" y="6345144"/>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it-IT">
              <a:solidFill>
                <a:prstClr val="white"/>
              </a:solidFill>
            </a:endParaRPr>
          </a:p>
        </p:txBody>
      </p:sp>
      <p:sp>
        <p:nvSpPr>
          <p:cNvPr id="5" name="Title 1"/>
          <p:cNvSpPr>
            <a:spLocks noGrp="1"/>
          </p:cNvSpPr>
          <p:nvPr>
            <p:ph type="ctrTitle" hasCustomPrompt="1"/>
          </p:nvPr>
        </p:nvSpPr>
        <p:spPr>
          <a:xfrm>
            <a:off x="765867" y="3462115"/>
            <a:ext cx="10660267" cy="519433"/>
          </a:xfrm>
        </p:spPr>
        <p:txBody>
          <a:bodyPr>
            <a:normAutofit/>
          </a:bodyPr>
          <a:lstStyle>
            <a:lvl1pPr>
              <a:defRPr sz="2600">
                <a:solidFill>
                  <a:schemeClr val="tx2"/>
                </a:solidFill>
                <a:latin typeface="+mj-lt"/>
              </a:defRPr>
            </a:lvl1pPr>
          </a:lstStyle>
          <a:p>
            <a:r>
              <a:rPr lang="it-IT" dirty="0"/>
              <a:t>CLICK TO ADD PRESENTATION TITLE</a:t>
            </a:r>
            <a:endParaRPr dirty="0"/>
          </a:p>
        </p:txBody>
      </p:sp>
      <p:sp>
        <p:nvSpPr>
          <p:cNvPr id="7" name="Rectangle 6"/>
          <p:cNvSpPr/>
          <p:nvPr userDrawn="1"/>
        </p:nvSpPr>
        <p:spPr>
          <a:xfrm>
            <a:off x="0" y="12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srgbClr val="004D71"/>
              </a:solidFill>
            </a:endParaRPr>
          </a:p>
        </p:txBody>
      </p:sp>
      <p:cxnSp>
        <p:nvCxnSpPr>
          <p:cNvPr id="9" name="Connettore 1 8"/>
          <p:cNvCxnSpPr/>
          <p:nvPr userDrawn="1"/>
        </p:nvCxnSpPr>
        <p:spPr>
          <a:xfrm>
            <a:off x="765867" y="4049007"/>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1" name="Immagine 10" descr="logo-chiesi-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1461" y="6269257"/>
            <a:ext cx="1680000" cy="357712"/>
          </a:xfrm>
          <a:prstGeom prst="rect">
            <a:avLst/>
          </a:prstGeom>
        </p:spPr>
      </p:pic>
      <p:sp>
        <p:nvSpPr>
          <p:cNvPr id="17" name="Segnaposto immagine 16"/>
          <p:cNvSpPr>
            <a:spLocks noGrp="1"/>
          </p:cNvSpPr>
          <p:nvPr>
            <p:ph type="pic" sz="quarter" idx="14" hasCustomPrompt="1"/>
          </p:nvPr>
        </p:nvSpPr>
        <p:spPr>
          <a:xfrm>
            <a:off x="1296000" y="355600"/>
            <a:ext cx="9600000" cy="2880000"/>
          </a:xfrm>
        </p:spPr>
        <p:txBody>
          <a:bodyPr/>
          <a:lstStyle/>
          <a:p>
            <a:r>
              <a:rPr lang="en-US" dirty="0"/>
              <a:t>Click on the icon to add the image</a:t>
            </a:r>
            <a:endParaRPr lang="it-IT" dirty="0"/>
          </a:p>
        </p:txBody>
      </p:sp>
      <p:sp>
        <p:nvSpPr>
          <p:cNvPr id="15" name="Rectangle 6"/>
          <p:cNvSpPr/>
          <p:nvPr userDrawn="1"/>
        </p:nvSpPr>
        <p:spPr>
          <a:xfrm>
            <a:off x="0" y="355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16" name="Rectangle 6"/>
          <p:cNvSpPr/>
          <p:nvPr userDrawn="1"/>
        </p:nvSpPr>
        <p:spPr>
          <a:xfrm>
            <a:off x="10992000" y="3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srgbClr val="DADFE1"/>
              </a:solidFill>
            </a:endParaRPr>
          </a:p>
        </p:txBody>
      </p:sp>
      <p:sp>
        <p:nvSpPr>
          <p:cNvPr id="18" name="Rectangle 6"/>
          <p:cNvSpPr/>
          <p:nvPr userDrawn="1"/>
        </p:nvSpPr>
        <p:spPr>
          <a:xfrm>
            <a:off x="10992000" y="2407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19" name="Segnaposto testo 30"/>
          <p:cNvSpPr>
            <a:spLocks noGrp="1"/>
          </p:cNvSpPr>
          <p:nvPr>
            <p:ph type="body" sz="quarter" idx="13" hasCustomPrompt="1"/>
          </p:nvPr>
        </p:nvSpPr>
        <p:spPr>
          <a:xfrm>
            <a:off x="766234" y="6334219"/>
            <a:ext cx="7253817" cy="270859"/>
          </a:xfrm>
        </p:spPr>
        <p:txBody>
          <a:bodyPr>
            <a:normAutofit/>
          </a:bodyPr>
          <a:lstStyle>
            <a:lvl1pPr marL="0" indent="0">
              <a:buNone/>
              <a:defRPr sz="1200" baseline="0">
                <a:solidFill>
                  <a:srgbClr val="000000"/>
                </a:solidFill>
              </a:defRPr>
            </a:lvl1pPr>
          </a:lstStyle>
          <a:p>
            <a:pPr lvl="0"/>
            <a:r>
              <a:rPr lang="it-IT" dirty="0"/>
              <a:t>Click to </a:t>
            </a:r>
            <a:r>
              <a:rPr lang="it-IT" dirty="0" err="1"/>
              <a:t>add</a:t>
            </a:r>
            <a:r>
              <a:rPr lang="it-IT" dirty="0"/>
              <a:t> </a:t>
            </a:r>
            <a:r>
              <a:rPr lang="it-IT" dirty="0" err="1"/>
              <a:t>Place</a:t>
            </a:r>
            <a:r>
              <a:rPr lang="it-IT" dirty="0"/>
              <a:t>, Date</a:t>
            </a:r>
          </a:p>
        </p:txBody>
      </p:sp>
    </p:spTree>
    <p:extLst>
      <p:ext uri="{BB962C8B-B14F-4D97-AF65-F5344CB8AC3E}">
        <p14:creationId xmlns:p14="http://schemas.microsoft.com/office/powerpoint/2010/main" val="1021388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two  insert image">
    <p:spTree>
      <p:nvGrpSpPr>
        <p:cNvPr id="1" name=""/>
        <p:cNvGrpSpPr/>
        <p:nvPr/>
      </p:nvGrpSpPr>
      <p:grpSpPr>
        <a:xfrm>
          <a:off x="0" y="0"/>
          <a:ext cx="0" cy="0"/>
          <a:chOff x="0" y="0"/>
          <a:chExt cx="0" cy="0"/>
        </a:xfrm>
      </p:grpSpPr>
      <p:sp>
        <p:nvSpPr>
          <p:cNvPr id="19" name="Segnaposto immagine 16"/>
          <p:cNvSpPr>
            <a:spLocks noGrp="1"/>
          </p:cNvSpPr>
          <p:nvPr>
            <p:ph type="pic" sz="quarter" idx="14" hasCustomPrompt="1"/>
          </p:nvPr>
        </p:nvSpPr>
        <p:spPr>
          <a:xfrm>
            <a:off x="1287696" y="354012"/>
            <a:ext cx="4752000" cy="2880000"/>
          </a:xfrm>
        </p:spPr>
        <p:txBody>
          <a:bodyPr/>
          <a:lstStyle/>
          <a:p>
            <a:r>
              <a:rPr lang="en-US" dirty="0"/>
              <a:t>Click on the icon to add the image</a:t>
            </a:r>
            <a:endParaRPr lang="it-IT" dirty="0"/>
          </a:p>
        </p:txBody>
      </p:sp>
      <p:sp>
        <p:nvSpPr>
          <p:cNvPr id="20" name="Segnaposto immagine 16"/>
          <p:cNvSpPr>
            <a:spLocks noGrp="1"/>
          </p:cNvSpPr>
          <p:nvPr>
            <p:ph type="pic" sz="quarter" idx="15" hasCustomPrompt="1"/>
          </p:nvPr>
        </p:nvSpPr>
        <p:spPr>
          <a:xfrm>
            <a:off x="6142933" y="354012"/>
            <a:ext cx="4752000" cy="2880000"/>
          </a:xfrm>
        </p:spPr>
        <p:txBody>
          <a:bodyPr/>
          <a:lstStyle/>
          <a:p>
            <a:r>
              <a:rPr lang="en-US" dirty="0"/>
              <a:t>Click on the icon to add the image</a:t>
            </a:r>
            <a:endParaRPr lang="it-IT" dirty="0"/>
          </a:p>
        </p:txBody>
      </p:sp>
      <p:sp>
        <p:nvSpPr>
          <p:cNvPr id="28" name="Rectangle 6"/>
          <p:cNvSpPr/>
          <p:nvPr userDrawn="1"/>
        </p:nvSpPr>
        <p:spPr>
          <a:xfrm>
            <a:off x="0" y="12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srgbClr val="004D71"/>
              </a:solidFill>
            </a:endParaRPr>
          </a:p>
        </p:txBody>
      </p:sp>
      <p:sp>
        <p:nvSpPr>
          <p:cNvPr id="29" name="Rectangle 6"/>
          <p:cNvSpPr/>
          <p:nvPr userDrawn="1"/>
        </p:nvSpPr>
        <p:spPr>
          <a:xfrm>
            <a:off x="0" y="355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30" name="Rectangle 6"/>
          <p:cNvSpPr/>
          <p:nvPr userDrawn="1"/>
        </p:nvSpPr>
        <p:spPr>
          <a:xfrm>
            <a:off x="10992000" y="3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srgbClr val="DADFE1"/>
              </a:solidFill>
            </a:endParaRPr>
          </a:p>
        </p:txBody>
      </p:sp>
      <p:sp>
        <p:nvSpPr>
          <p:cNvPr id="31" name="Rectangle 6"/>
          <p:cNvSpPr/>
          <p:nvPr userDrawn="1"/>
        </p:nvSpPr>
        <p:spPr>
          <a:xfrm>
            <a:off x="10992000" y="2407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41" name="Rettangolo 40"/>
          <p:cNvSpPr/>
          <p:nvPr userDrawn="1"/>
        </p:nvSpPr>
        <p:spPr>
          <a:xfrm>
            <a:off x="1" y="6345144"/>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it-IT">
              <a:solidFill>
                <a:prstClr val="white"/>
              </a:solidFill>
            </a:endParaRPr>
          </a:p>
        </p:txBody>
      </p:sp>
      <p:sp>
        <p:nvSpPr>
          <p:cNvPr id="42" name="Title 1"/>
          <p:cNvSpPr>
            <a:spLocks noGrp="1"/>
          </p:cNvSpPr>
          <p:nvPr>
            <p:ph type="ctrTitle" hasCustomPrompt="1"/>
          </p:nvPr>
        </p:nvSpPr>
        <p:spPr>
          <a:xfrm>
            <a:off x="765867" y="3462115"/>
            <a:ext cx="10660267" cy="519433"/>
          </a:xfrm>
        </p:spPr>
        <p:txBody>
          <a:bodyPr>
            <a:normAutofit/>
          </a:bodyPr>
          <a:lstStyle>
            <a:lvl1pPr>
              <a:defRPr sz="2600">
                <a:solidFill>
                  <a:schemeClr val="tx2"/>
                </a:solidFill>
                <a:latin typeface="+mj-lt"/>
              </a:defRPr>
            </a:lvl1pPr>
          </a:lstStyle>
          <a:p>
            <a:r>
              <a:rPr lang="it-IT" dirty="0"/>
              <a:t>CLICK TO ADD PRESENTATION TITLE</a:t>
            </a:r>
            <a:endParaRPr dirty="0"/>
          </a:p>
        </p:txBody>
      </p:sp>
      <p:sp>
        <p:nvSpPr>
          <p:cNvPr id="43" name="Subtitle 2"/>
          <p:cNvSpPr>
            <a:spLocks noGrp="1"/>
          </p:cNvSpPr>
          <p:nvPr>
            <p:ph type="subTitle" idx="1" hasCustomPrompt="1"/>
          </p:nvPr>
        </p:nvSpPr>
        <p:spPr>
          <a:xfrm>
            <a:off x="765865" y="4174370"/>
            <a:ext cx="10661051" cy="390447"/>
          </a:xfrm>
        </p:spPr>
        <p:txBody>
          <a:bodyPr>
            <a:noAutofit/>
          </a:bodyPr>
          <a:lstStyle>
            <a:lvl1pPr marL="0" indent="0" algn="l">
              <a:spcBef>
                <a:spcPts val="30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Click to </a:t>
            </a:r>
            <a:r>
              <a:rPr lang="it-IT" dirty="0" err="1"/>
              <a:t>add</a:t>
            </a:r>
            <a:r>
              <a:rPr lang="it-IT" dirty="0"/>
              <a:t> </a:t>
            </a:r>
            <a:r>
              <a:rPr lang="it-IT" dirty="0" err="1"/>
              <a:t>Subtitle</a:t>
            </a:r>
            <a:endParaRPr dirty="0"/>
          </a:p>
        </p:txBody>
      </p:sp>
      <p:cxnSp>
        <p:nvCxnSpPr>
          <p:cNvPr id="44" name="Connettore 1 43"/>
          <p:cNvCxnSpPr/>
          <p:nvPr userDrawn="1"/>
        </p:nvCxnSpPr>
        <p:spPr>
          <a:xfrm>
            <a:off x="765867" y="4049007"/>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5" name="Connettore 1 44"/>
          <p:cNvCxnSpPr/>
          <p:nvPr userDrawn="1"/>
        </p:nvCxnSpPr>
        <p:spPr>
          <a:xfrm>
            <a:off x="765867" y="4678195"/>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46" name="Immagine 45" descr="logo-chiesi-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1461" y="6269257"/>
            <a:ext cx="1680000" cy="357712"/>
          </a:xfrm>
          <a:prstGeom prst="rect">
            <a:avLst/>
          </a:prstGeom>
        </p:spPr>
      </p:pic>
      <p:sp>
        <p:nvSpPr>
          <p:cNvPr id="47" name="Segnaposto testo 25"/>
          <p:cNvSpPr>
            <a:spLocks noGrp="1"/>
          </p:cNvSpPr>
          <p:nvPr>
            <p:ph type="body" sz="quarter" idx="11" hasCustomPrompt="1"/>
          </p:nvPr>
        </p:nvSpPr>
        <p:spPr>
          <a:xfrm>
            <a:off x="766233" y="4779964"/>
            <a:ext cx="10659900" cy="415925"/>
          </a:xfrm>
        </p:spPr>
        <p:txBody>
          <a:bodyPr>
            <a:normAutofit/>
          </a:bodyPr>
          <a:lstStyle>
            <a:lvl1pPr marL="0" indent="0">
              <a:buNone/>
              <a:defRPr sz="1600" b="0" baseline="0">
                <a:solidFill>
                  <a:srgbClr val="000000"/>
                </a:solidFill>
              </a:defRPr>
            </a:lvl1pPr>
          </a:lstStyle>
          <a:p>
            <a:pPr lvl="0"/>
            <a:r>
              <a:rPr lang="it-IT" dirty="0"/>
              <a:t>Click to </a:t>
            </a:r>
            <a:r>
              <a:rPr lang="it-IT" dirty="0" err="1"/>
              <a:t>add</a:t>
            </a:r>
            <a:r>
              <a:rPr lang="it-IT" dirty="0"/>
              <a:t> </a:t>
            </a:r>
            <a:r>
              <a:rPr lang="it-IT" dirty="0" err="1"/>
              <a:t>Presenter</a:t>
            </a:r>
            <a:endParaRPr lang="it-IT" dirty="0"/>
          </a:p>
        </p:txBody>
      </p:sp>
      <p:sp>
        <p:nvSpPr>
          <p:cNvPr id="48" name="Segnaposto testo 2"/>
          <p:cNvSpPr>
            <a:spLocks noGrp="1"/>
          </p:cNvSpPr>
          <p:nvPr>
            <p:ph type="body" sz="quarter" idx="16" hasCustomPrompt="1"/>
          </p:nvPr>
        </p:nvSpPr>
        <p:spPr>
          <a:xfrm>
            <a:off x="766233" y="5287964"/>
            <a:ext cx="10659900" cy="403225"/>
          </a:xfrm>
        </p:spPr>
        <p:txBody>
          <a:bodyPr>
            <a:normAutofit/>
          </a:bodyPr>
          <a:lstStyle>
            <a:lvl1pPr marL="0" marR="0" indent="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sz="1400" i="1">
                <a:solidFill>
                  <a:srgbClr val="000000"/>
                </a:solidFill>
              </a:defRPr>
            </a:lvl1pPr>
          </a:lstStyle>
          <a:p>
            <a:pPr marL="0" marR="0" lvl="0" indent="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a:pPr>
            <a:r>
              <a:rPr lang="it-IT" dirty="0"/>
              <a:t>Click to </a:t>
            </a:r>
            <a:r>
              <a:rPr lang="it-IT" dirty="0" err="1"/>
              <a:t>add</a:t>
            </a:r>
            <a:r>
              <a:rPr lang="it-IT" dirty="0"/>
              <a:t> </a:t>
            </a:r>
            <a:r>
              <a:rPr lang="it-IT" dirty="0" err="1"/>
              <a:t>Qualification</a:t>
            </a:r>
            <a:endParaRPr lang="it-IT" dirty="0"/>
          </a:p>
        </p:txBody>
      </p:sp>
      <p:sp>
        <p:nvSpPr>
          <p:cNvPr id="49" name="Segnaposto testo 30"/>
          <p:cNvSpPr>
            <a:spLocks noGrp="1"/>
          </p:cNvSpPr>
          <p:nvPr>
            <p:ph type="body" sz="quarter" idx="13" hasCustomPrompt="1"/>
          </p:nvPr>
        </p:nvSpPr>
        <p:spPr>
          <a:xfrm>
            <a:off x="766234" y="6334219"/>
            <a:ext cx="7253817" cy="270859"/>
          </a:xfrm>
        </p:spPr>
        <p:txBody>
          <a:bodyPr>
            <a:normAutofit/>
          </a:bodyPr>
          <a:lstStyle>
            <a:lvl1pPr marL="0" indent="0">
              <a:buNone/>
              <a:defRPr sz="1200" baseline="0">
                <a:solidFill>
                  <a:srgbClr val="000000"/>
                </a:solidFill>
              </a:defRPr>
            </a:lvl1pPr>
          </a:lstStyle>
          <a:p>
            <a:pPr lvl="0"/>
            <a:r>
              <a:rPr lang="it-IT" dirty="0"/>
              <a:t>Click to </a:t>
            </a:r>
            <a:r>
              <a:rPr lang="it-IT" dirty="0" err="1"/>
              <a:t>add</a:t>
            </a:r>
            <a:r>
              <a:rPr lang="it-IT" dirty="0"/>
              <a:t> </a:t>
            </a:r>
            <a:r>
              <a:rPr lang="it-IT" dirty="0" err="1"/>
              <a:t>Place</a:t>
            </a:r>
            <a:r>
              <a:rPr lang="it-IT" dirty="0"/>
              <a:t>, Date</a:t>
            </a:r>
          </a:p>
        </p:txBody>
      </p:sp>
    </p:spTree>
    <p:extLst>
      <p:ext uri="{BB962C8B-B14F-4D97-AF65-F5344CB8AC3E}">
        <p14:creationId xmlns:p14="http://schemas.microsoft.com/office/powerpoint/2010/main" val="1189141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Three  insert image">
    <p:spTree>
      <p:nvGrpSpPr>
        <p:cNvPr id="1" name=""/>
        <p:cNvGrpSpPr/>
        <p:nvPr/>
      </p:nvGrpSpPr>
      <p:grpSpPr>
        <a:xfrm>
          <a:off x="0" y="0"/>
          <a:ext cx="0" cy="0"/>
          <a:chOff x="0" y="0"/>
          <a:chExt cx="0" cy="0"/>
        </a:xfrm>
      </p:grpSpPr>
      <p:sp>
        <p:nvSpPr>
          <p:cNvPr id="8" name="Segnaposto immagine 16"/>
          <p:cNvSpPr>
            <a:spLocks noGrp="1"/>
          </p:cNvSpPr>
          <p:nvPr>
            <p:ph type="pic" sz="quarter" idx="14" hasCustomPrompt="1"/>
          </p:nvPr>
        </p:nvSpPr>
        <p:spPr>
          <a:xfrm>
            <a:off x="1287696" y="354012"/>
            <a:ext cx="3120000" cy="2880000"/>
          </a:xfrm>
        </p:spPr>
        <p:txBody>
          <a:bodyPr/>
          <a:lstStyle/>
          <a:p>
            <a:r>
              <a:rPr lang="en-US" dirty="0"/>
              <a:t>Click on the icon to add the image</a:t>
            </a:r>
            <a:endParaRPr lang="it-IT" dirty="0"/>
          </a:p>
        </p:txBody>
      </p:sp>
      <p:sp>
        <p:nvSpPr>
          <p:cNvPr id="9" name="Segnaposto immagine 16"/>
          <p:cNvSpPr>
            <a:spLocks noGrp="1"/>
          </p:cNvSpPr>
          <p:nvPr>
            <p:ph type="pic" sz="quarter" idx="15" hasCustomPrompt="1"/>
          </p:nvPr>
        </p:nvSpPr>
        <p:spPr>
          <a:xfrm>
            <a:off x="7788119" y="354012"/>
            <a:ext cx="3120000" cy="2880000"/>
          </a:xfrm>
        </p:spPr>
        <p:txBody>
          <a:bodyPr/>
          <a:lstStyle/>
          <a:p>
            <a:r>
              <a:rPr lang="en-US" dirty="0"/>
              <a:t>Click on the icon to add the image</a:t>
            </a:r>
            <a:endParaRPr lang="it-IT" dirty="0"/>
          </a:p>
        </p:txBody>
      </p:sp>
      <p:sp>
        <p:nvSpPr>
          <p:cNvPr id="12" name="Rectangle 6"/>
          <p:cNvSpPr/>
          <p:nvPr userDrawn="1"/>
        </p:nvSpPr>
        <p:spPr>
          <a:xfrm>
            <a:off x="0" y="12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srgbClr val="004D71"/>
              </a:solidFill>
            </a:endParaRPr>
          </a:p>
        </p:txBody>
      </p:sp>
      <p:sp>
        <p:nvSpPr>
          <p:cNvPr id="13" name="Rectangle 6"/>
          <p:cNvSpPr/>
          <p:nvPr userDrawn="1"/>
        </p:nvSpPr>
        <p:spPr>
          <a:xfrm>
            <a:off x="0" y="355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14" name="Rectangle 6"/>
          <p:cNvSpPr/>
          <p:nvPr userDrawn="1"/>
        </p:nvSpPr>
        <p:spPr>
          <a:xfrm>
            <a:off x="10992000" y="3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srgbClr val="DADFE1"/>
              </a:solidFill>
            </a:endParaRPr>
          </a:p>
        </p:txBody>
      </p:sp>
      <p:sp>
        <p:nvSpPr>
          <p:cNvPr id="15" name="Rectangle 6"/>
          <p:cNvSpPr/>
          <p:nvPr userDrawn="1"/>
        </p:nvSpPr>
        <p:spPr>
          <a:xfrm>
            <a:off x="10992000" y="2407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23" name="Segnaposto immagine 16"/>
          <p:cNvSpPr>
            <a:spLocks noGrp="1"/>
          </p:cNvSpPr>
          <p:nvPr>
            <p:ph type="pic" sz="quarter" idx="17" hasCustomPrompt="1"/>
          </p:nvPr>
        </p:nvSpPr>
        <p:spPr>
          <a:xfrm>
            <a:off x="4537907" y="354012"/>
            <a:ext cx="3120000" cy="2880000"/>
          </a:xfrm>
        </p:spPr>
        <p:txBody>
          <a:bodyPr/>
          <a:lstStyle/>
          <a:p>
            <a:r>
              <a:rPr lang="en-US" dirty="0"/>
              <a:t>Click on the icon to add the image</a:t>
            </a:r>
            <a:endParaRPr lang="it-IT" dirty="0"/>
          </a:p>
        </p:txBody>
      </p:sp>
      <p:sp>
        <p:nvSpPr>
          <p:cNvPr id="24" name="Rettangolo 23"/>
          <p:cNvSpPr/>
          <p:nvPr userDrawn="1"/>
        </p:nvSpPr>
        <p:spPr>
          <a:xfrm>
            <a:off x="1" y="6345144"/>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it-IT">
              <a:solidFill>
                <a:prstClr val="white"/>
              </a:solidFill>
            </a:endParaRPr>
          </a:p>
        </p:txBody>
      </p:sp>
      <p:sp>
        <p:nvSpPr>
          <p:cNvPr id="25" name="Title 1"/>
          <p:cNvSpPr>
            <a:spLocks noGrp="1"/>
          </p:cNvSpPr>
          <p:nvPr>
            <p:ph type="ctrTitle" hasCustomPrompt="1"/>
          </p:nvPr>
        </p:nvSpPr>
        <p:spPr>
          <a:xfrm>
            <a:off x="765867" y="3462115"/>
            <a:ext cx="10660267" cy="519433"/>
          </a:xfrm>
        </p:spPr>
        <p:txBody>
          <a:bodyPr>
            <a:normAutofit/>
          </a:bodyPr>
          <a:lstStyle>
            <a:lvl1pPr>
              <a:defRPr sz="2600">
                <a:solidFill>
                  <a:schemeClr val="tx2"/>
                </a:solidFill>
                <a:latin typeface="+mj-lt"/>
              </a:defRPr>
            </a:lvl1pPr>
          </a:lstStyle>
          <a:p>
            <a:r>
              <a:rPr lang="it-IT" dirty="0"/>
              <a:t>CLICK TO ADD PRESENTATION TITLE</a:t>
            </a:r>
            <a:endParaRPr dirty="0"/>
          </a:p>
        </p:txBody>
      </p:sp>
      <p:sp>
        <p:nvSpPr>
          <p:cNvPr id="26" name="Subtitle 2"/>
          <p:cNvSpPr>
            <a:spLocks noGrp="1"/>
          </p:cNvSpPr>
          <p:nvPr>
            <p:ph type="subTitle" idx="1" hasCustomPrompt="1"/>
          </p:nvPr>
        </p:nvSpPr>
        <p:spPr>
          <a:xfrm>
            <a:off x="765865" y="4174370"/>
            <a:ext cx="10661051" cy="390447"/>
          </a:xfrm>
        </p:spPr>
        <p:txBody>
          <a:bodyPr>
            <a:noAutofit/>
          </a:bodyPr>
          <a:lstStyle>
            <a:lvl1pPr marL="0" indent="0" algn="l">
              <a:spcBef>
                <a:spcPts val="30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Click to </a:t>
            </a:r>
            <a:r>
              <a:rPr lang="it-IT" dirty="0" err="1"/>
              <a:t>add</a:t>
            </a:r>
            <a:r>
              <a:rPr lang="it-IT" dirty="0"/>
              <a:t> </a:t>
            </a:r>
            <a:r>
              <a:rPr lang="it-IT" dirty="0" err="1"/>
              <a:t>Subtitle</a:t>
            </a:r>
            <a:endParaRPr dirty="0"/>
          </a:p>
        </p:txBody>
      </p:sp>
      <p:cxnSp>
        <p:nvCxnSpPr>
          <p:cNvPr id="27" name="Connettore 1 26"/>
          <p:cNvCxnSpPr/>
          <p:nvPr userDrawn="1"/>
        </p:nvCxnSpPr>
        <p:spPr>
          <a:xfrm>
            <a:off x="765867" y="4049007"/>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8" name="Connettore 1 27"/>
          <p:cNvCxnSpPr/>
          <p:nvPr userDrawn="1"/>
        </p:nvCxnSpPr>
        <p:spPr>
          <a:xfrm>
            <a:off x="765867" y="4678195"/>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29" name="Immagine 28" descr="logo-chiesi-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1461" y="6269257"/>
            <a:ext cx="1680000" cy="357712"/>
          </a:xfrm>
          <a:prstGeom prst="rect">
            <a:avLst/>
          </a:prstGeom>
        </p:spPr>
      </p:pic>
      <p:sp>
        <p:nvSpPr>
          <p:cNvPr id="30" name="Segnaposto testo 25"/>
          <p:cNvSpPr>
            <a:spLocks noGrp="1"/>
          </p:cNvSpPr>
          <p:nvPr>
            <p:ph type="body" sz="quarter" idx="11" hasCustomPrompt="1"/>
          </p:nvPr>
        </p:nvSpPr>
        <p:spPr>
          <a:xfrm>
            <a:off x="766233" y="4779964"/>
            <a:ext cx="10659900" cy="415925"/>
          </a:xfrm>
        </p:spPr>
        <p:txBody>
          <a:bodyPr>
            <a:normAutofit/>
          </a:bodyPr>
          <a:lstStyle>
            <a:lvl1pPr marL="0" indent="0">
              <a:buNone/>
              <a:defRPr sz="1600" b="0" baseline="0">
                <a:solidFill>
                  <a:srgbClr val="000000"/>
                </a:solidFill>
              </a:defRPr>
            </a:lvl1pPr>
          </a:lstStyle>
          <a:p>
            <a:pPr lvl="0"/>
            <a:r>
              <a:rPr lang="it-IT" dirty="0"/>
              <a:t>Click to </a:t>
            </a:r>
            <a:r>
              <a:rPr lang="it-IT" dirty="0" err="1"/>
              <a:t>add</a:t>
            </a:r>
            <a:r>
              <a:rPr lang="it-IT" dirty="0"/>
              <a:t> </a:t>
            </a:r>
            <a:r>
              <a:rPr lang="it-IT" dirty="0" err="1"/>
              <a:t>Presenter</a:t>
            </a:r>
            <a:endParaRPr lang="it-IT" dirty="0"/>
          </a:p>
        </p:txBody>
      </p:sp>
      <p:sp>
        <p:nvSpPr>
          <p:cNvPr id="31" name="Segnaposto testo 2"/>
          <p:cNvSpPr>
            <a:spLocks noGrp="1"/>
          </p:cNvSpPr>
          <p:nvPr>
            <p:ph type="body" sz="quarter" idx="18" hasCustomPrompt="1"/>
          </p:nvPr>
        </p:nvSpPr>
        <p:spPr>
          <a:xfrm>
            <a:off x="766233" y="5287964"/>
            <a:ext cx="10659900" cy="403225"/>
          </a:xfrm>
        </p:spPr>
        <p:txBody>
          <a:bodyPr>
            <a:normAutofit/>
          </a:bodyPr>
          <a:lstStyle>
            <a:lvl1pPr marL="0" marR="0" indent="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sz="1400" i="1">
                <a:solidFill>
                  <a:srgbClr val="000000"/>
                </a:solidFill>
              </a:defRPr>
            </a:lvl1pPr>
          </a:lstStyle>
          <a:p>
            <a:pPr marL="0" marR="0" lvl="0" indent="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a:pPr>
            <a:r>
              <a:rPr lang="it-IT" dirty="0"/>
              <a:t>Click to </a:t>
            </a:r>
            <a:r>
              <a:rPr lang="it-IT" dirty="0" err="1"/>
              <a:t>add</a:t>
            </a:r>
            <a:r>
              <a:rPr lang="it-IT" dirty="0"/>
              <a:t> </a:t>
            </a:r>
            <a:r>
              <a:rPr lang="it-IT" dirty="0" err="1"/>
              <a:t>Qualification</a:t>
            </a:r>
            <a:endParaRPr lang="it-IT" dirty="0"/>
          </a:p>
        </p:txBody>
      </p:sp>
      <p:sp>
        <p:nvSpPr>
          <p:cNvPr id="32" name="Segnaposto testo 30"/>
          <p:cNvSpPr>
            <a:spLocks noGrp="1"/>
          </p:cNvSpPr>
          <p:nvPr>
            <p:ph type="body" sz="quarter" idx="13" hasCustomPrompt="1"/>
          </p:nvPr>
        </p:nvSpPr>
        <p:spPr>
          <a:xfrm>
            <a:off x="766234" y="6334219"/>
            <a:ext cx="7253817" cy="270859"/>
          </a:xfrm>
        </p:spPr>
        <p:txBody>
          <a:bodyPr>
            <a:normAutofit/>
          </a:bodyPr>
          <a:lstStyle>
            <a:lvl1pPr marL="0" indent="0">
              <a:buNone/>
              <a:defRPr sz="1200" baseline="0">
                <a:solidFill>
                  <a:srgbClr val="000000"/>
                </a:solidFill>
              </a:defRPr>
            </a:lvl1pPr>
          </a:lstStyle>
          <a:p>
            <a:pPr lvl="0"/>
            <a:r>
              <a:rPr lang="it-IT" dirty="0"/>
              <a:t>Click to </a:t>
            </a:r>
            <a:r>
              <a:rPr lang="it-IT" dirty="0" err="1"/>
              <a:t>add</a:t>
            </a:r>
            <a:r>
              <a:rPr lang="it-IT" dirty="0"/>
              <a:t> </a:t>
            </a:r>
            <a:r>
              <a:rPr lang="it-IT" dirty="0" err="1"/>
              <a:t>Place</a:t>
            </a:r>
            <a:r>
              <a:rPr lang="it-IT" dirty="0"/>
              <a:t>, Date</a:t>
            </a:r>
          </a:p>
        </p:txBody>
      </p:sp>
    </p:spTree>
    <p:extLst>
      <p:ext uri="{BB962C8B-B14F-4D97-AF65-F5344CB8AC3E}">
        <p14:creationId xmlns:p14="http://schemas.microsoft.com/office/powerpoint/2010/main" val="3528979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one image">
    <p:spTree>
      <p:nvGrpSpPr>
        <p:cNvPr id="1" name=""/>
        <p:cNvGrpSpPr/>
        <p:nvPr/>
      </p:nvGrpSpPr>
      <p:grpSpPr>
        <a:xfrm>
          <a:off x="0" y="0"/>
          <a:ext cx="0" cy="0"/>
          <a:chOff x="0" y="0"/>
          <a:chExt cx="0" cy="0"/>
        </a:xfrm>
      </p:grpSpPr>
      <p:sp>
        <p:nvSpPr>
          <p:cNvPr id="46" name="Rectangle 6"/>
          <p:cNvSpPr/>
          <p:nvPr userDrawn="1"/>
        </p:nvSpPr>
        <p:spPr>
          <a:xfrm>
            <a:off x="0" y="12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srgbClr val="004D71"/>
              </a:solidFill>
            </a:endParaRPr>
          </a:p>
        </p:txBody>
      </p:sp>
      <p:sp>
        <p:nvSpPr>
          <p:cNvPr id="47" name="Rectangle 6"/>
          <p:cNvSpPr/>
          <p:nvPr userDrawn="1"/>
        </p:nvSpPr>
        <p:spPr>
          <a:xfrm>
            <a:off x="0" y="355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48" name="Rectangle 6"/>
          <p:cNvSpPr/>
          <p:nvPr userDrawn="1"/>
        </p:nvSpPr>
        <p:spPr>
          <a:xfrm>
            <a:off x="10992000" y="3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srgbClr val="DADFE1"/>
              </a:solidFill>
            </a:endParaRPr>
          </a:p>
        </p:txBody>
      </p:sp>
      <p:sp>
        <p:nvSpPr>
          <p:cNvPr id="49" name="Rectangle 6"/>
          <p:cNvSpPr/>
          <p:nvPr userDrawn="1"/>
        </p:nvSpPr>
        <p:spPr>
          <a:xfrm>
            <a:off x="10992000" y="2407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pic>
        <p:nvPicPr>
          <p:cNvPr id="2" name="Immagin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0230" y="355600"/>
            <a:ext cx="9591541" cy="2880000"/>
          </a:xfrm>
          <a:prstGeom prst="rect">
            <a:avLst/>
          </a:prstGeom>
        </p:spPr>
      </p:pic>
      <p:sp>
        <p:nvSpPr>
          <p:cNvPr id="22" name="Rettangolo 21"/>
          <p:cNvSpPr/>
          <p:nvPr userDrawn="1"/>
        </p:nvSpPr>
        <p:spPr>
          <a:xfrm>
            <a:off x="1" y="6345144"/>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it-IT">
              <a:solidFill>
                <a:prstClr val="white"/>
              </a:solidFill>
            </a:endParaRPr>
          </a:p>
        </p:txBody>
      </p:sp>
      <p:sp>
        <p:nvSpPr>
          <p:cNvPr id="23" name="Title 1"/>
          <p:cNvSpPr>
            <a:spLocks noGrp="1"/>
          </p:cNvSpPr>
          <p:nvPr>
            <p:ph type="ctrTitle" hasCustomPrompt="1"/>
          </p:nvPr>
        </p:nvSpPr>
        <p:spPr>
          <a:xfrm>
            <a:off x="765867" y="3462115"/>
            <a:ext cx="10660267" cy="519433"/>
          </a:xfrm>
        </p:spPr>
        <p:txBody>
          <a:bodyPr>
            <a:normAutofit/>
          </a:bodyPr>
          <a:lstStyle>
            <a:lvl1pPr>
              <a:defRPr sz="2600">
                <a:solidFill>
                  <a:schemeClr val="tx2"/>
                </a:solidFill>
                <a:latin typeface="+mj-lt"/>
              </a:defRPr>
            </a:lvl1pPr>
          </a:lstStyle>
          <a:p>
            <a:r>
              <a:rPr lang="it-IT" dirty="0"/>
              <a:t>CLICK TO ADD PRESENTATION TITLE</a:t>
            </a:r>
            <a:endParaRPr dirty="0"/>
          </a:p>
        </p:txBody>
      </p:sp>
      <p:sp>
        <p:nvSpPr>
          <p:cNvPr id="24" name="Subtitle 2"/>
          <p:cNvSpPr>
            <a:spLocks noGrp="1"/>
          </p:cNvSpPr>
          <p:nvPr>
            <p:ph type="subTitle" idx="1" hasCustomPrompt="1"/>
          </p:nvPr>
        </p:nvSpPr>
        <p:spPr>
          <a:xfrm>
            <a:off x="765865" y="4174370"/>
            <a:ext cx="10661051" cy="390447"/>
          </a:xfrm>
        </p:spPr>
        <p:txBody>
          <a:bodyPr>
            <a:noAutofit/>
          </a:bodyPr>
          <a:lstStyle>
            <a:lvl1pPr marL="0" indent="0" algn="l">
              <a:spcBef>
                <a:spcPts val="30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Click to </a:t>
            </a:r>
            <a:r>
              <a:rPr lang="it-IT" dirty="0" err="1"/>
              <a:t>add</a:t>
            </a:r>
            <a:r>
              <a:rPr lang="it-IT" dirty="0"/>
              <a:t> </a:t>
            </a:r>
            <a:r>
              <a:rPr lang="it-IT" dirty="0" err="1"/>
              <a:t>Subtitle</a:t>
            </a:r>
            <a:endParaRPr dirty="0"/>
          </a:p>
        </p:txBody>
      </p:sp>
      <p:cxnSp>
        <p:nvCxnSpPr>
          <p:cNvPr id="25" name="Connettore 1 24"/>
          <p:cNvCxnSpPr/>
          <p:nvPr userDrawn="1"/>
        </p:nvCxnSpPr>
        <p:spPr>
          <a:xfrm>
            <a:off x="765867" y="4049007"/>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6" name="Connettore 1 25"/>
          <p:cNvCxnSpPr/>
          <p:nvPr userDrawn="1"/>
        </p:nvCxnSpPr>
        <p:spPr>
          <a:xfrm>
            <a:off x="765867" y="4678195"/>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27" name="Immagine 26" descr="logo-chiesi-pp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61461" y="6269257"/>
            <a:ext cx="1680000" cy="357712"/>
          </a:xfrm>
          <a:prstGeom prst="rect">
            <a:avLst/>
          </a:prstGeom>
        </p:spPr>
      </p:pic>
      <p:sp>
        <p:nvSpPr>
          <p:cNvPr id="28" name="Segnaposto testo 25"/>
          <p:cNvSpPr>
            <a:spLocks noGrp="1"/>
          </p:cNvSpPr>
          <p:nvPr>
            <p:ph type="body" sz="quarter" idx="11" hasCustomPrompt="1"/>
          </p:nvPr>
        </p:nvSpPr>
        <p:spPr>
          <a:xfrm>
            <a:off x="766233" y="4779964"/>
            <a:ext cx="10659900" cy="415925"/>
          </a:xfrm>
        </p:spPr>
        <p:txBody>
          <a:bodyPr>
            <a:normAutofit/>
          </a:bodyPr>
          <a:lstStyle>
            <a:lvl1pPr marL="0" indent="0">
              <a:buNone/>
              <a:defRPr sz="1600" b="0" baseline="0">
                <a:solidFill>
                  <a:srgbClr val="000000"/>
                </a:solidFill>
              </a:defRPr>
            </a:lvl1pPr>
          </a:lstStyle>
          <a:p>
            <a:pPr lvl="0"/>
            <a:r>
              <a:rPr lang="it-IT" dirty="0"/>
              <a:t>Click to </a:t>
            </a:r>
            <a:r>
              <a:rPr lang="it-IT" dirty="0" err="1"/>
              <a:t>add</a:t>
            </a:r>
            <a:r>
              <a:rPr lang="it-IT" dirty="0"/>
              <a:t> </a:t>
            </a:r>
            <a:r>
              <a:rPr lang="it-IT" dirty="0" err="1"/>
              <a:t>Presenter</a:t>
            </a:r>
            <a:endParaRPr lang="it-IT" dirty="0"/>
          </a:p>
        </p:txBody>
      </p:sp>
      <p:sp>
        <p:nvSpPr>
          <p:cNvPr id="29" name="Segnaposto testo 2"/>
          <p:cNvSpPr>
            <a:spLocks noGrp="1"/>
          </p:cNvSpPr>
          <p:nvPr>
            <p:ph type="body" sz="quarter" idx="15" hasCustomPrompt="1"/>
          </p:nvPr>
        </p:nvSpPr>
        <p:spPr>
          <a:xfrm>
            <a:off x="766233" y="5287964"/>
            <a:ext cx="10659900" cy="403225"/>
          </a:xfrm>
        </p:spPr>
        <p:txBody>
          <a:bodyPr>
            <a:normAutofit/>
          </a:bodyPr>
          <a:lstStyle>
            <a:lvl1pPr marL="0" marR="0" indent="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sz="1400" i="1">
                <a:solidFill>
                  <a:srgbClr val="000000"/>
                </a:solidFill>
              </a:defRPr>
            </a:lvl1pPr>
          </a:lstStyle>
          <a:p>
            <a:pPr marL="0" marR="0" lvl="0" indent="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a:pPr>
            <a:r>
              <a:rPr lang="it-IT" dirty="0"/>
              <a:t>Click to </a:t>
            </a:r>
            <a:r>
              <a:rPr lang="it-IT" dirty="0" err="1"/>
              <a:t>add</a:t>
            </a:r>
            <a:r>
              <a:rPr lang="it-IT" dirty="0"/>
              <a:t> </a:t>
            </a:r>
            <a:r>
              <a:rPr lang="it-IT" dirty="0" err="1"/>
              <a:t>Qualification</a:t>
            </a:r>
            <a:endParaRPr lang="it-IT" dirty="0"/>
          </a:p>
        </p:txBody>
      </p:sp>
      <p:sp>
        <p:nvSpPr>
          <p:cNvPr id="30" name="Segnaposto testo 30"/>
          <p:cNvSpPr>
            <a:spLocks noGrp="1"/>
          </p:cNvSpPr>
          <p:nvPr>
            <p:ph type="body" sz="quarter" idx="13" hasCustomPrompt="1"/>
          </p:nvPr>
        </p:nvSpPr>
        <p:spPr>
          <a:xfrm>
            <a:off x="766234" y="6334219"/>
            <a:ext cx="7253817" cy="270859"/>
          </a:xfrm>
        </p:spPr>
        <p:txBody>
          <a:bodyPr>
            <a:normAutofit/>
          </a:bodyPr>
          <a:lstStyle>
            <a:lvl1pPr marL="0" indent="0">
              <a:buNone/>
              <a:defRPr sz="1200" baseline="0">
                <a:solidFill>
                  <a:srgbClr val="000000"/>
                </a:solidFill>
              </a:defRPr>
            </a:lvl1pPr>
          </a:lstStyle>
          <a:p>
            <a:pPr lvl="0"/>
            <a:r>
              <a:rPr lang="it-IT" dirty="0"/>
              <a:t>Click to </a:t>
            </a:r>
            <a:r>
              <a:rPr lang="it-IT" dirty="0" err="1"/>
              <a:t>add</a:t>
            </a:r>
            <a:r>
              <a:rPr lang="it-IT" dirty="0"/>
              <a:t> </a:t>
            </a:r>
            <a:r>
              <a:rPr lang="it-IT" dirty="0" err="1"/>
              <a:t>Place</a:t>
            </a:r>
            <a:r>
              <a:rPr lang="it-IT" dirty="0"/>
              <a:t>, Date</a:t>
            </a:r>
          </a:p>
        </p:txBody>
      </p:sp>
    </p:spTree>
    <p:extLst>
      <p:ext uri="{BB962C8B-B14F-4D97-AF65-F5344CB8AC3E}">
        <p14:creationId xmlns:p14="http://schemas.microsoft.com/office/powerpoint/2010/main" val="1529950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Two image">
    <p:spTree>
      <p:nvGrpSpPr>
        <p:cNvPr id="1" name=""/>
        <p:cNvGrpSpPr/>
        <p:nvPr/>
      </p:nvGrpSpPr>
      <p:grpSpPr>
        <a:xfrm>
          <a:off x="0" y="0"/>
          <a:ext cx="0" cy="0"/>
          <a:chOff x="0" y="0"/>
          <a:chExt cx="0" cy="0"/>
        </a:xfrm>
      </p:grpSpPr>
      <p:sp>
        <p:nvSpPr>
          <p:cNvPr id="30" name="Rectangle 6"/>
          <p:cNvSpPr/>
          <p:nvPr userDrawn="1"/>
        </p:nvSpPr>
        <p:spPr>
          <a:xfrm>
            <a:off x="0" y="12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srgbClr val="004D71"/>
              </a:solidFill>
            </a:endParaRPr>
          </a:p>
        </p:txBody>
      </p:sp>
      <p:sp>
        <p:nvSpPr>
          <p:cNvPr id="32" name="Rectangle 6"/>
          <p:cNvSpPr/>
          <p:nvPr userDrawn="1"/>
        </p:nvSpPr>
        <p:spPr>
          <a:xfrm>
            <a:off x="0" y="355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33" name="Rectangle 6"/>
          <p:cNvSpPr/>
          <p:nvPr userDrawn="1"/>
        </p:nvSpPr>
        <p:spPr>
          <a:xfrm>
            <a:off x="10992000" y="3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srgbClr val="DADFE1"/>
              </a:solidFill>
            </a:endParaRPr>
          </a:p>
        </p:txBody>
      </p:sp>
      <p:sp>
        <p:nvSpPr>
          <p:cNvPr id="34" name="Rectangle 6"/>
          <p:cNvSpPr/>
          <p:nvPr userDrawn="1"/>
        </p:nvSpPr>
        <p:spPr>
          <a:xfrm>
            <a:off x="10992000" y="2407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pic>
        <p:nvPicPr>
          <p:cNvPr id="6" name="Immagin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0280" y="355600"/>
            <a:ext cx="4767457" cy="2880000"/>
          </a:xfrm>
          <a:prstGeom prst="rect">
            <a:avLst/>
          </a:prstGeom>
        </p:spPr>
      </p:pic>
      <p:pic>
        <p:nvPicPr>
          <p:cNvPr id="8" name="Immagin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43760" y="355600"/>
            <a:ext cx="4767457" cy="2880000"/>
          </a:xfrm>
          <a:prstGeom prst="rect">
            <a:avLst/>
          </a:prstGeom>
        </p:spPr>
      </p:pic>
      <p:sp>
        <p:nvSpPr>
          <p:cNvPr id="35" name="Rettangolo 34"/>
          <p:cNvSpPr/>
          <p:nvPr userDrawn="1"/>
        </p:nvSpPr>
        <p:spPr>
          <a:xfrm>
            <a:off x="1" y="6345144"/>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it-IT">
              <a:solidFill>
                <a:prstClr val="white"/>
              </a:solidFill>
            </a:endParaRPr>
          </a:p>
        </p:txBody>
      </p:sp>
      <p:sp>
        <p:nvSpPr>
          <p:cNvPr id="36" name="Title 1"/>
          <p:cNvSpPr>
            <a:spLocks noGrp="1"/>
          </p:cNvSpPr>
          <p:nvPr>
            <p:ph type="ctrTitle" hasCustomPrompt="1"/>
          </p:nvPr>
        </p:nvSpPr>
        <p:spPr>
          <a:xfrm>
            <a:off x="765867" y="3462115"/>
            <a:ext cx="10660267" cy="519433"/>
          </a:xfrm>
        </p:spPr>
        <p:txBody>
          <a:bodyPr>
            <a:normAutofit/>
          </a:bodyPr>
          <a:lstStyle>
            <a:lvl1pPr>
              <a:defRPr sz="2600">
                <a:solidFill>
                  <a:schemeClr val="tx2"/>
                </a:solidFill>
                <a:latin typeface="+mj-lt"/>
              </a:defRPr>
            </a:lvl1pPr>
          </a:lstStyle>
          <a:p>
            <a:r>
              <a:rPr lang="it-IT" dirty="0"/>
              <a:t>CLICK TO ADD PRESENTATION TITLE</a:t>
            </a:r>
            <a:endParaRPr dirty="0"/>
          </a:p>
        </p:txBody>
      </p:sp>
      <p:sp>
        <p:nvSpPr>
          <p:cNvPr id="37" name="Subtitle 2"/>
          <p:cNvSpPr>
            <a:spLocks noGrp="1"/>
          </p:cNvSpPr>
          <p:nvPr>
            <p:ph type="subTitle" idx="1" hasCustomPrompt="1"/>
          </p:nvPr>
        </p:nvSpPr>
        <p:spPr>
          <a:xfrm>
            <a:off x="765865" y="4174370"/>
            <a:ext cx="10661051" cy="390447"/>
          </a:xfrm>
        </p:spPr>
        <p:txBody>
          <a:bodyPr>
            <a:noAutofit/>
          </a:bodyPr>
          <a:lstStyle>
            <a:lvl1pPr marL="0" indent="0" algn="l">
              <a:spcBef>
                <a:spcPts val="30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Click to </a:t>
            </a:r>
            <a:r>
              <a:rPr lang="it-IT" dirty="0" err="1"/>
              <a:t>add</a:t>
            </a:r>
            <a:r>
              <a:rPr lang="it-IT" dirty="0"/>
              <a:t> </a:t>
            </a:r>
            <a:r>
              <a:rPr lang="it-IT" dirty="0" err="1"/>
              <a:t>Subtitle</a:t>
            </a:r>
            <a:endParaRPr dirty="0"/>
          </a:p>
        </p:txBody>
      </p:sp>
      <p:cxnSp>
        <p:nvCxnSpPr>
          <p:cNvPr id="38" name="Connettore 1 37"/>
          <p:cNvCxnSpPr/>
          <p:nvPr userDrawn="1"/>
        </p:nvCxnSpPr>
        <p:spPr>
          <a:xfrm>
            <a:off x="765867" y="4049007"/>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9" name="Connettore 1 38"/>
          <p:cNvCxnSpPr/>
          <p:nvPr userDrawn="1"/>
        </p:nvCxnSpPr>
        <p:spPr>
          <a:xfrm>
            <a:off x="765867" y="4678195"/>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40" name="Immagine 39" descr="logo-chiesi-pp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61461" y="6269257"/>
            <a:ext cx="1680000" cy="357712"/>
          </a:xfrm>
          <a:prstGeom prst="rect">
            <a:avLst/>
          </a:prstGeom>
        </p:spPr>
      </p:pic>
      <p:sp>
        <p:nvSpPr>
          <p:cNvPr id="41" name="Segnaposto testo 25"/>
          <p:cNvSpPr>
            <a:spLocks noGrp="1"/>
          </p:cNvSpPr>
          <p:nvPr>
            <p:ph type="body" sz="quarter" idx="11" hasCustomPrompt="1"/>
          </p:nvPr>
        </p:nvSpPr>
        <p:spPr>
          <a:xfrm>
            <a:off x="766233" y="4779964"/>
            <a:ext cx="10659900" cy="415925"/>
          </a:xfrm>
        </p:spPr>
        <p:txBody>
          <a:bodyPr>
            <a:normAutofit/>
          </a:bodyPr>
          <a:lstStyle>
            <a:lvl1pPr marL="0" indent="0">
              <a:buNone/>
              <a:defRPr sz="1600" b="0" baseline="0">
                <a:solidFill>
                  <a:srgbClr val="000000"/>
                </a:solidFill>
              </a:defRPr>
            </a:lvl1pPr>
          </a:lstStyle>
          <a:p>
            <a:pPr lvl="0"/>
            <a:r>
              <a:rPr lang="it-IT" dirty="0"/>
              <a:t>Click to </a:t>
            </a:r>
            <a:r>
              <a:rPr lang="it-IT" dirty="0" err="1"/>
              <a:t>add</a:t>
            </a:r>
            <a:r>
              <a:rPr lang="it-IT" dirty="0"/>
              <a:t> </a:t>
            </a:r>
            <a:r>
              <a:rPr lang="it-IT" dirty="0" err="1"/>
              <a:t>Presenter</a:t>
            </a:r>
            <a:endParaRPr lang="it-IT" dirty="0"/>
          </a:p>
        </p:txBody>
      </p:sp>
      <p:sp>
        <p:nvSpPr>
          <p:cNvPr id="42" name="Segnaposto testo 2"/>
          <p:cNvSpPr>
            <a:spLocks noGrp="1"/>
          </p:cNvSpPr>
          <p:nvPr>
            <p:ph type="body" sz="quarter" idx="15" hasCustomPrompt="1"/>
          </p:nvPr>
        </p:nvSpPr>
        <p:spPr>
          <a:xfrm>
            <a:off x="766233" y="5287964"/>
            <a:ext cx="10659900" cy="403225"/>
          </a:xfrm>
        </p:spPr>
        <p:txBody>
          <a:bodyPr>
            <a:normAutofit/>
          </a:bodyPr>
          <a:lstStyle>
            <a:lvl1pPr marL="0" marR="0" indent="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sz="1400" i="1">
                <a:solidFill>
                  <a:srgbClr val="000000"/>
                </a:solidFill>
              </a:defRPr>
            </a:lvl1pPr>
          </a:lstStyle>
          <a:p>
            <a:pPr marL="0" marR="0" lvl="0" indent="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a:pPr>
            <a:r>
              <a:rPr lang="it-IT" dirty="0"/>
              <a:t>Click to </a:t>
            </a:r>
            <a:r>
              <a:rPr lang="it-IT" dirty="0" err="1"/>
              <a:t>add</a:t>
            </a:r>
            <a:r>
              <a:rPr lang="it-IT" dirty="0"/>
              <a:t> </a:t>
            </a:r>
            <a:r>
              <a:rPr lang="it-IT" dirty="0" err="1"/>
              <a:t>Qualification</a:t>
            </a:r>
            <a:endParaRPr lang="it-IT" dirty="0"/>
          </a:p>
        </p:txBody>
      </p:sp>
      <p:sp>
        <p:nvSpPr>
          <p:cNvPr id="43" name="Segnaposto testo 30"/>
          <p:cNvSpPr>
            <a:spLocks noGrp="1"/>
          </p:cNvSpPr>
          <p:nvPr>
            <p:ph type="body" sz="quarter" idx="13" hasCustomPrompt="1"/>
          </p:nvPr>
        </p:nvSpPr>
        <p:spPr>
          <a:xfrm>
            <a:off x="766234" y="6334219"/>
            <a:ext cx="7253817" cy="270859"/>
          </a:xfrm>
        </p:spPr>
        <p:txBody>
          <a:bodyPr>
            <a:normAutofit/>
          </a:bodyPr>
          <a:lstStyle>
            <a:lvl1pPr marL="0" indent="0">
              <a:buNone/>
              <a:defRPr sz="1200" baseline="0">
                <a:solidFill>
                  <a:srgbClr val="000000"/>
                </a:solidFill>
              </a:defRPr>
            </a:lvl1pPr>
          </a:lstStyle>
          <a:p>
            <a:pPr lvl="0"/>
            <a:r>
              <a:rPr lang="it-IT" dirty="0"/>
              <a:t>Click to </a:t>
            </a:r>
            <a:r>
              <a:rPr lang="it-IT" dirty="0" err="1"/>
              <a:t>add</a:t>
            </a:r>
            <a:r>
              <a:rPr lang="it-IT" dirty="0"/>
              <a:t> </a:t>
            </a:r>
            <a:r>
              <a:rPr lang="it-IT" dirty="0" err="1"/>
              <a:t>Place</a:t>
            </a:r>
            <a:r>
              <a:rPr lang="it-IT" dirty="0"/>
              <a:t>, Date</a:t>
            </a:r>
          </a:p>
        </p:txBody>
      </p:sp>
    </p:spTree>
    <p:extLst>
      <p:ext uri="{BB962C8B-B14F-4D97-AF65-F5344CB8AC3E}">
        <p14:creationId xmlns:p14="http://schemas.microsoft.com/office/powerpoint/2010/main" val="1749050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2" name="Rettangolo 11"/>
          <p:cNvSpPr/>
          <p:nvPr userDrawn="1"/>
        </p:nvSpPr>
        <p:spPr>
          <a:xfrm>
            <a:off x="1" y="6394716"/>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it-IT">
              <a:solidFill>
                <a:prstClr val="white"/>
              </a:solidFill>
            </a:endParaRPr>
          </a:p>
        </p:txBody>
      </p:sp>
      <p:sp>
        <p:nvSpPr>
          <p:cNvPr id="2" name="Title 1"/>
          <p:cNvSpPr>
            <a:spLocks noGrp="1"/>
          </p:cNvSpPr>
          <p:nvPr>
            <p:ph type="title" hasCustomPrompt="1"/>
          </p:nvPr>
        </p:nvSpPr>
        <p:spPr>
          <a:xfrm>
            <a:off x="664632" y="293093"/>
            <a:ext cx="10761501" cy="482825"/>
          </a:xfrm>
        </p:spPr>
        <p:txBody>
          <a:bodyPr anchor="b" anchorCtr="0"/>
          <a:lstStyle>
            <a:lvl1pPr>
              <a:defRPr sz="2600"/>
            </a:lvl1pPr>
          </a:lstStyle>
          <a:p>
            <a:r>
              <a:rPr lang="it-IT" dirty="0"/>
              <a:t>Click to </a:t>
            </a:r>
            <a:r>
              <a:rPr lang="it-IT" dirty="0" err="1"/>
              <a:t>add</a:t>
            </a:r>
            <a:r>
              <a:rPr lang="it-IT" dirty="0"/>
              <a:t> Title</a:t>
            </a:r>
            <a:endParaRPr dirty="0"/>
          </a:p>
        </p:txBody>
      </p:sp>
      <p:sp>
        <p:nvSpPr>
          <p:cNvPr id="3" name="Content Placeholder 2"/>
          <p:cNvSpPr>
            <a:spLocks noGrp="1"/>
          </p:cNvSpPr>
          <p:nvPr>
            <p:ph idx="1" hasCustomPrompt="1"/>
          </p:nvPr>
        </p:nvSpPr>
        <p:spPr>
          <a:xfrm>
            <a:off x="664632" y="1608463"/>
            <a:ext cx="10761501" cy="4654626"/>
          </a:xfrm>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dirty="0"/>
              <a:t>Click to </a:t>
            </a:r>
            <a:r>
              <a:rPr lang="it-IT" dirty="0" err="1"/>
              <a:t>add</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livel</a:t>
            </a:r>
            <a:endParaRPr dirty="0"/>
          </a:p>
        </p:txBody>
      </p:sp>
      <p:sp>
        <p:nvSpPr>
          <p:cNvPr id="10" name="Text Placeholder 3"/>
          <p:cNvSpPr>
            <a:spLocks noGrp="1"/>
          </p:cNvSpPr>
          <p:nvPr>
            <p:ph type="body" sz="half" idx="2" hasCustomPrompt="1"/>
          </p:nvPr>
        </p:nvSpPr>
        <p:spPr>
          <a:xfrm>
            <a:off x="664691" y="1005297"/>
            <a:ext cx="10761443" cy="482005"/>
          </a:xfrm>
        </p:spPr>
        <p:txBody>
          <a:bodyPr vert="horz" lIns="91440" tIns="45720" rIns="91440" bIns="45720" rtlCol="0" anchor="t" anchorCtr="0">
            <a:noAutofit/>
          </a:bodyPr>
          <a:lstStyle>
            <a:lvl1pPr marL="0" indent="0">
              <a:buNone/>
              <a:defRPr kumimoji="0" sz="2000" b="0" i="1" u="none" strike="noStrike" kern="1200" cap="none" spc="0" normalizeH="0" baseline="0">
                <a:ln>
                  <a:noFill/>
                </a:ln>
                <a:solidFill>
                  <a:schemeClr val="tx1"/>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dirty="0"/>
              <a:t>Click to </a:t>
            </a:r>
            <a:r>
              <a:rPr lang="it-IT" dirty="0" err="1"/>
              <a:t>add</a:t>
            </a:r>
            <a:r>
              <a:rPr lang="it-IT" dirty="0"/>
              <a:t> </a:t>
            </a:r>
            <a:r>
              <a:rPr lang="it-IT" dirty="0" err="1"/>
              <a:t>Subtitle</a:t>
            </a:r>
            <a:r>
              <a:rPr lang="it-IT" dirty="0"/>
              <a:t> </a:t>
            </a:r>
          </a:p>
        </p:txBody>
      </p:sp>
      <p:cxnSp>
        <p:nvCxnSpPr>
          <p:cNvPr id="13" name="Connettore 1 12"/>
          <p:cNvCxnSpPr/>
          <p:nvPr userDrawn="1"/>
        </p:nvCxnSpPr>
        <p:spPr>
          <a:xfrm>
            <a:off x="765867" y="874909"/>
            <a:ext cx="10660267" cy="0"/>
          </a:xfrm>
          <a:prstGeom prst="line">
            <a:avLst/>
          </a:prstGeom>
          <a:ln>
            <a:solidFill>
              <a:schemeClr val="tx2"/>
            </a:solidFill>
          </a:ln>
        </p:spPr>
        <p:style>
          <a:lnRef idx="2">
            <a:schemeClr val="accent3"/>
          </a:lnRef>
          <a:fillRef idx="0">
            <a:schemeClr val="accent3"/>
          </a:fillRef>
          <a:effectRef idx="1">
            <a:schemeClr val="accent3"/>
          </a:effectRef>
          <a:fontRef idx="minor">
            <a:schemeClr val="tx1"/>
          </a:fontRef>
        </p:style>
      </p:cxnSp>
      <p:pic>
        <p:nvPicPr>
          <p:cNvPr id="11" name="Immagin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1639" y="6422640"/>
            <a:ext cx="1440000" cy="218572"/>
          </a:xfrm>
          <a:prstGeom prst="rect">
            <a:avLst/>
          </a:prstGeom>
        </p:spPr>
      </p:pic>
      <p:sp>
        <p:nvSpPr>
          <p:cNvPr id="14" name="Segnaposto piè di pagina 1"/>
          <p:cNvSpPr>
            <a:spLocks noGrp="1"/>
          </p:cNvSpPr>
          <p:nvPr>
            <p:ph type="ftr" sz="quarter" idx="10"/>
          </p:nvPr>
        </p:nvSpPr>
        <p:spPr>
          <a:xfrm>
            <a:off x="735651" y="6418569"/>
            <a:ext cx="7666516" cy="226714"/>
          </a:xfrm>
        </p:spPr>
        <p:txBody>
          <a:bodyPr/>
          <a:lstStyle/>
          <a:p>
            <a:r>
              <a:rPr lang="en-GB">
                <a:solidFill>
                  <a:srgbClr val="000000"/>
                </a:solidFill>
              </a:rPr>
              <a:t>| Competitive Intelligence Forum| Highlights from ERS 2017 | 5th October 2017 | For Internal use only |</a:t>
            </a:r>
            <a:endParaRPr lang="it-IT" dirty="0">
              <a:solidFill>
                <a:srgbClr val="000000"/>
              </a:solidFill>
            </a:endParaRPr>
          </a:p>
        </p:txBody>
      </p:sp>
      <p:sp>
        <p:nvSpPr>
          <p:cNvPr id="15" name="Segnaposto numero diapositiva 2"/>
          <p:cNvSpPr>
            <a:spLocks noGrp="1"/>
          </p:cNvSpPr>
          <p:nvPr>
            <p:ph type="sldNum" sz="quarter" idx="11"/>
          </p:nvPr>
        </p:nvSpPr>
        <p:spPr>
          <a:xfrm>
            <a:off x="11875" y="6418569"/>
            <a:ext cx="707528" cy="226714"/>
          </a:xfrm>
        </p:spPr>
        <p:txBody>
          <a:bodyPr/>
          <a:lstStyle>
            <a:lvl1pPr algn="l">
              <a:defRPr/>
            </a:lvl1pPr>
          </a:lstStyle>
          <a:p>
            <a:fld id="{1BB4EF0B-C518-4698-9E29-AF4BCDADFE6D}" type="slidenum">
              <a:rPr lang="it-IT" smtClean="0">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1785839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pPr>
              <a:defRPr/>
            </a:pPr>
            <a:endParaRPr lang="it-IT">
              <a:solidFill>
                <a:srgbClr val="000000"/>
              </a:solidFill>
            </a:endParaRPr>
          </a:p>
        </p:txBody>
      </p:sp>
      <p:sp>
        <p:nvSpPr>
          <p:cNvPr id="5" name="Segnaposto piè di pagina 4"/>
          <p:cNvSpPr>
            <a:spLocks noGrp="1"/>
          </p:cNvSpPr>
          <p:nvPr>
            <p:ph type="ftr" sz="quarter" idx="11"/>
          </p:nvPr>
        </p:nvSpPr>
        <p:spPr/>
        <p:txBody>
          <a:bodyPr/>
          <a:lstStyle/>
          <a:p>
            <a:pPr>
              <a:defRPr/>
            </a:pPr>
            <a:endParaRPr lang="it-IT">
              <a:solidFill>
                <a:srgbClr val="000000"/>
              </a:solidFill>
            </a:endParaRPr>
          </a:p>
        </p:txBody>
      </p:sp>
      <p:sp>
        <p:nvSpPr>
          <p:cNvPr id="6" name="Segnaposto numero diapositiva 5"/>
          <p:cNvSpPr>
            <a:spLocks noGrp="1"/>
          </p:cNvSpPr>
          <p:nvPr>
            <p:ph type="sldNum" sz="quarter" idx="12"/>
          </p:nvPr>
        </p:nvSpPr>
        <p:spPr/>
        <p:txBody>
          <a:bodyPr/>
          <a:lstStyle/>
          <a:p>
            <a:fld id="{8600920C-2CB3-4F63-9119-F2AFC7C3E96B}" type="slidenum">
              <a:rPr lang="it-IT" altLang="it-IT" smtClean="0">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629984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and product logo">
    <p:spTree>
      <p:nvGrpSpPr>
        <p:cNvPr id="1" name=""/>
        <p:cNvGrpSpPr/>
        <p:nvPr/>
      </p:nvGrpSpPr>
      <p:grpSpPr>
        <a:xfrm>
          <a:off x="0" y="0"/>
          <a:ext cx="0" cy="0"/>
          <a:chOff x="0" y="0"/>
          <a:chExt cx="0" cy="0"/>
        </a:xfrm>
      </p:grpSpPr>
      <p:sp>
        <p:nvSpPr>
          <p:cNvPr id="10" name="Rettangolo 9"/>
          <p:cNvSpPr/>
          <p:nvPr userDrawn="1"/>
        </p:nvSpPr>
        <p:spPr>
          <a:xfrm>
            <a:off x="1" y="6394716"/>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it-IT">
              <a:solidFill>
                <a:prstClr val="white"/>
              </a:solidFill>
            </a:endParaRPr>
          </a:p>
        </p:txBody>
      </p:sp>
      <p:pic>
        <p:nvPicPr>
          <p:cNvPr id="11" name="Immagin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1639" y="6422640"/>
            <a:ext cx="1440000" cy="218572"/>
          </a:xfrm>
          <a:prstGeom prst="rect">
            <a:avLst/>
          </a:prstGeom>
        </p:spPr>
      </p:pic>
      <p:sp>
        <p:nvSpPr>
          <p:cNvPr id="13" name="Picture Placeholder 12"/>
          <p:cNvSpPr>
            <a:spLocks noGrp="1"/>
          </p:cNvSpPr>
          <p:nvPr>
            <p:ph type="pic" sz="quarter" idx="12" hasCustomPrompt="1"/>
          </p:nvPr>
        </p:nvSpPr>
        <p:spPr>
          <a:xfrm>
            <a:off x="8990062" y="203839"/>
            <a:ext cx="2805333" cy="589727"/>
          </a:xfrm>
        </p:spPr>
        <p:txBody>
          <a:bodyPr>
            <a:normAutofit/>
          </a:bodyPr>
          <a:lstStyle>
            <a:lvl1pPr rtl="0">
              <a:buNone/>
              <a:defRPr sz="1600" baseline="0"/>
            </a:lvl1pPr>
          </a:lstStyle>
          <a:p>
            <a:r>
              <a:rPr lang="it-IT" dirty="0"/>
              <a:t>Click to </a:t>
            </a:r>
            <a:r>
              <a:rPr lang="it-IT" dirty="0" err="1"/>
              <a:t>add</a:t>
            </a:r>
            <a:r>
              <a:rPr lang="it-IT" dirty="0"/>
              <a:t> image</a:t>
            </a:r>
            <a:endParaRPr dirty="0"/>
          </a:p>
        </p:txBody>
      </p:sp>
      <p:sp>
        <p:nvSpPr>
          <p:cNvPr id="12" name="Title 1"/>
          <p:cNvSpPr>
            <a:spLocks noGrp="1"/>
          </p:cNvSpPr>
          <p:nvPr>
            <p:ph type="title" hasCustomPrompt="1"/>
          </p:nvPr>
        </p:nvSpPr>
        <p:spPr>
          <a:xfrm>
            <a:off x="664633" y="293093"/>
            <a:ext cx="7987281" cy="482825"/>
          </a:xfrm>
        </p:spPr>
        <p:txBody>
          <a:bodyPr anchor="b" anchorCtr="0"/>
          <a:lstStyle>
            <a:lvl1pPr>
              <a:defRPr sz="2600"/>
            </a:lvl1pPr>
          </a:lstStyle>
          <a:p>
            <a:r>
              <a:rPr lang="it-IT" dirty="0"/>
              <a:t>Click to </a:t>
            </a:r>
            <a:r>
              <a:rPr lang="it-IT" dirty="0" err="1"/>
              <a:t>add</a:t>
            </a:r>
            <a:r>
              <a:rPr lang="it-IT" dirty="0"/>
              <a:t> Title</a:t>
            </a:r>
            <a:endParaRPr dirty="0"/>
          </a:p>
        </p:txBody>
      </p:sp>
      <p:sp>
        <p:nvSpPr>
          <p:cNvPr id="14" name="Content Placeholder 2"/>
          <p:cNvSpPr>
            <a:spLocks noGrp="1"/>
          </p:cNvSpPr>
          <p:nvPr>
            <p:ph idx="1" hasCustomPrompt="1"/>
          </p:nvPr>
        </p:nvSpPr>
        <p:spPr>
          <a:xfrm>
            <a:off x="664632" y="1052111"/>
            <a:ext cx="10761501" cy="5210978"/>
          </a:xfrm>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dirty="0"/>
              <a:t>Click to </a:t>
            </a:r>
            <a:r>
              <a:rPr lang="it-IT" dirty="0" err="1"/>
              <a:t>add</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livel</a:t>
            </a:r>
            <a:endParaRPr dirty="0"/>
          </a:p>
        </p:txBody>
      </p:sp>
      <p:cxnSp>
        <p:nvCxnSpPr>
          <p:cNvPr id="17" name="Connettore 1 16"/>
          <p:cNvCxnSpPr/>
          <p:nvPr userDrawn="1"/>
        </p:nvCxnSpPr>
        <p:spPr>
          <a:xfrm>
            <a:off x="765867" y="874909"/>
            <a:ext cx="10660267" cy="0"/>
          </a:xfrm>
          <a:prstGeom prst="line">
            <a:avLst/>
          </a:prstGeom>
          <a:ln>
            <a:solidFill>
              <a:schemeClr val="tx2"/>
            </a:solidFill>
          </a:ln>
        </p:spPr>
        <p:style>
          <a:lnRef idx="2">
            <a:schemeClr val="accent3"/>
          </a:lnRef>
          <a:fillRef idx="0">
            <a:schemeClr val="accent3"/>
          </a:fillRef>
          <a:effectRef idx="1">
            <a:schemeClr val="accent3"/>
          </a:effectRef>
          <a:fontRef idx="minor">
            <a:schemeClr val="tx1"/>
          </a:fontRef>
        </p:style>
      </p:cxnSp>
      <p:sp>
        <p:nvSpPr>
          <p:cNvPr id="15" name="Segnaposto piè di pagina 1"/>
          <p:cNvSpPr>
            <a:spLocks noGrp="1"/>
          </p:cNvSpPr>
          <p:nvPr>
            <p:ph type="ftr" sz="quarter" idx="10"/>
          </p:nvPr>
        </p:nvSpPr>
        <p:spPr>
          <a:xfrm>
            <a:off x="735651" y="6418569"/>
            <a:ext cx="7666516" cy="226714"/>
          </a:xfrm>
        </p:spPr>
        <p:txBody>
          <a:bodyPr/>
          <a:lstStyle/>
          <a:p>
            <a:r>
              <a:rPr lang="en-GB">
                <a:solidFill>
                  <a:srgbClr val="000000"/>
                </a:solidFill>
              </a:rPr>
              <a:t>| Competitive Intelligence Forum| Highlights from ERS 2017 | 5th October 2017 | For Internal use only |</a:t>
            </a:r>
            <a:endParaRPr lang="it-IT" dirty="0">
              <a:solidFill>
                <a:srgbClr val="000000"/>
              </a:solidFill>
            </a:endParaRPr>
          </a:p>
        </p:txBody>
      </p:sp>
      <p:sp>
        <p:nvSpPr>
          <p:cNvPr id="16" name="Segnaposto numero diapositiva 2"/>
          <p:cNvSpPr>
            <a:spLocks noGrp="1"/>
          </p:cNvSpPr>
          <p:nvPr>
            <p:ph type="sldNum" sz="quarter" idx="11"/>
          </p:nvPr>
        </p:nvSpPr>
        <p:spPr>
          <a:xfrm>
            <a:off x="11875" y="6418569"/>
            <a:ext cx="707528" cy="226714"/>
          </a:xfrm>
        </p:spPr>
        <p:txBody>
          <a:bodyPr/>
          <a:lstStyle>
            <a:lvl1pPr algn="l">
              <a:defRPr/>
            </a:lvl1pPr>
          </a:lstStyle>
          <a:p>
            <a:fld id="{1BB4EF0B-C518-4698-9E29-AF4BCDADFE6D}" type="slidenum">
              <a:rPr lang="it-IT" smtClean="0">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4238054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Two content">
    <p:spTree>
      <p:nvGrpSpPr>
        <p:cNvPr id="1" name=""/>
        <p:cNvGrpSpPr/>
        <p:nvPr/>
      </p:nvGrpSpPr>
      <p:grpSpPr>
        <a:xfrm>
          <a:off x="0" y="0"/>
          <a:ext cx="0" cy="0"/>
          <a:chOff x="0" y="0"/>
          <a:chExt cx="0" cy="0"/>
        </a:xfrm>
      </p:grpSpPr>
      <p:sp>
        <p:nvSpPr>
          <p:cNvPr id="9" name="Rettangolo 8"/>
          <p:cNvSpPr/>
          <p:nvPr userDrawn="1"/>
        </p:nvSpPr>
        <p:spPr>
          <a:xfrm>
            <a:off x="1" y="6394716"/>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it-IT">
              <a:solidFill>
                <a:prstClr val="white"/>
              </a:solidFill>
            </a:endParaRPr>
          </a:p>
        </p:txBody>
      </p:sp>
      <p:pic>
        <p:nvPicPr>
          <p:cNvPr id="10" name="Immagin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1639" y="6422640"/>
            <a:ext cx="1440000" cy="218572"/>
          </a:xfrm>
          <a:prstGeom prst="rect">
            <a:avLst/>
          </a:prstGeom>
        </p:spPr>
      </p:pic>
      <p:sp>
        <p:nvSpPr>
          <p:cNvPr id="11" name="Title 1"/>
          <p:cNvSpPr>
            <a:spLocks noGrp="1"/>
          </p:cNvSpPr>
          <p:nvPr>
            <p:ph type="title" hasCustomPrompt="1"/>
          </p:nvPr>
        </p:nvSpPr>
        <p:spPr>
          <a:xfrm>
            <a:off x="664632" y="293093"/>
            <a:ext cx="10761501" cy="482825"/>
          </a:xfrm>
        </p:spPr>
        <p:txBody>
          <a:bodyPr anchor="b" anchorCtr="0"/>
          <a:lstStyle>
            <a:lvl1pPr>
              <a:defRPr sz="2600"/>
            </a:lvl1pPr>
          </a:lstStyle>
          <a:p>
            <a:r>
              <a:rPr lang="it-IT" dirty="0"/>
              <a:t>Click to </a:t>
            </a:r>
            <a:r>
              <a:rPr lang="it-IT" dirty="0" err="1"/>
              <a:t>add</a:t>
            </a:r>
            <a:r>
              <a:rPr lang="it-IT" dirty="0"/>
              <a:t> Title</a:t>
            </a:r>
            <a:endParaRPr dirty="0"/>
          </a:p>
        </p:txBody>
      </p:sp>
      <p:sp>
        <p:nvSpPr>
          <p:cNvPr id="12" name="Content Placeholder 2"/>
          <p:cNvSpPr>
            <a:spLocks noGrp="1"/>
          </p:cNvSpPr>
          <p:nvPr>
            <p:ph idx="1" hasCustomPrompt="1"/>
          </p:nvPr>
        </p:nvSpPr>
        <p:spPr>
          <a:xfrm>
            <a:off x="664633" y="1030077"/>
            <a:ext cx="5078828" cy="5233012"/>
          </a:xfrm>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dirty="0"/>
              <a:t>Click to </a:t>
            </a:r>
            <a:r>
              <a:rPr lang="it-IT" dirty="0" err="1"/>
              <a:t>add</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livel</a:t>
            </a:r>
            <a:endParaRPr dirty="0"/>
          </a:p>
        </p:txBody>
      </p:sp>
      <p:cxnSp>
        <p:nvCxnSpPr>
          <p:cNvPr id="18" name="Connettore 1 17"/>
          <p:cNvCxnSpPr/>
          <p:nvPr userDrawn="1"/>
        </p:nvCxnSpPr>
        <p:spPr>
          <a:xfrm>
            <a:off x="765867" y="874909"/>
            <a:ext cx="10660267" cy="0"/>
          </a:xfrm>
          <a:prstGeom prst="line">
            <a:avLst/>
          </a:prstGeom>
          <a:ln>
            <a:solidFill>
              <a:schemeClr val="tx2"/>
            </a:solidFill>
          </a:ln>
        </p:spPr>
        <p:style>
          <a:lnRef idx="2">
            <a:schemeClr val="accent3"/>
          </a:lnRef>
          <a:fillRef idx="0">
            <a:schemeClr val="accent3"/>
          </a:fillRef>
          <a:effectRef idx="1">
            <a:schemeClr val="accent3"/>
          </a:effectRef>
          <a:fontRef idx="minor">
            <a:schemeClr val="tx1"/>
          </a:fontRef>
        </p:style>
      </p:cxnSp>
      <p:sp>
        <p:nvSpPr>
          <p:cNvPr id="19" name="Content Placeholder 2"/>
          <p:cNvSpPr>
            <a:spLocks noGrp="1"/>
          </p:cNvSpPr>
          <p:nvPr>
            <p:ph idx="17" hasCustomPrompt="1"/>
          </p:nvPr>
        </p:nvSpPr>
        <p:spPr>
          <a:xfrm>
            <a:off x="5941764" y="1030077"/>
            <a:ext cx="5484369" cy="5233012"/>
          </a:xfrm>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dirty="0"/>
              <a:t>Click to </a:t>
            </a:r>
            <a:r>
              <a:rPr lang="it-IT" dirty="0" err="1"/>
              <a:t>add</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livel</a:t>
            </a:r>
            <a:endParaRPr dirty="0"/>
          </a:p>
        </p:txBody>
      </p:sp>
      <p:sp>
        <p:nvSpPr>
          <p:cNvPr id="13" name="Segnaposto piè di pagina 1"/>
          <p:cNvSpPr>
            <a:spLocks noGrp="1"/>
          </p:cNvSpPr>
          <p:nvPr>
            <p:ph type="ftr" sz="quarter" idx="10"/>
          </p:nvPr>
        </p:nvSpPr>
        <p:spPr>
          <a:xfrm>
            <a:off x="735651" y="6418569"/>
            <a:ext cx="7666516" cy="226714"/>
          </a:xfrm>
        </p:spPr>
        <p:txBody>
          <a:bodyPr/>
          <a:lstStyle/>
          <a:p>
            <a:r>
              <a:rPr lang="en-GB">
                <a:solidFill>
                  <a:srgbClr val="000000"/>
                </a:solidFill>
              </a:rPr>
              <a:t>| Competitive Intelligence Forum| Highlights from ERS 2017 | 5th October 2017 | For Internal use only |</a:t>
            </a:r>
            <a:endParaRPr lang="it-IT" dirty="0">
              <a:solidFill>
                <a:srgbClr val="000000"/>
              </a:solidFill>
            </a:endParaRPr>
          </a:p>
        </p:txBody>
      </p:sp>
      <p:sp>
        <p:nvSpPr>
          <p:cNvPr id="14" name="Segnaposto numero diapositiva 2"/>
          <p:cNvSpPr>
            <a:spLocks noGrp="1"/>
          </p:cNvSpPr>
          <p:nvPr>
            <p:ph type="sldNum" sz="quarter" idx="11"/>
          </p:nvPr>
        </p:nvSpPr>
        <p:spPr>
          <a:xfrm>
            <a:off x="11875" y="6418569"/>
            <a:ext cx="707528" cy="226714"/>
          </a:xfrm>
        </p:spPr>
        <p:txBody>
          <a:bodyPr/>
          <a:lstStyle>
            <a:lvl1pPr algn="l">
              <a:defRPr/>
            </a:lvl1pPr>
          </a:lstStyle>
          <a:p>
            <a:fld id="{1BB4EF0B-C518-4698-9E29-AF4BCDADFE6D}" type="slidenum">
              <a:rPr lang="it-IT" smtClean="0">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3984686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ttangolo 3"/>
          <p:cNvSpPr/>
          <p:nvPr userDrawn="1"/>
        </p:nvSpPr>
        <p:spPr>
          <a:xfrm>
            <a:off x="0" y="6394451"/>
            <a:ext cx="9357784" cy="2714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it-IT">
              <a:solidFill>
                <a:prstClr val="white"/>
              </a:solidFill>
            </a:endParaRPr>
          </a:p>
        </p:txBody>
      </p:sp>
      <p:cxnSp>
        <p:nvCxnSpPr>
          <p:cNvPr id="5" name="Connettore 1 4"/>
          <p:cNvCxnSpPr/>
          <p:nvPr userDrawn="1"/>
        </p:nvCxnSpPr>
        <p:spPr>
          <a:xfrm>
            <a:off x="766234" y="874713"/>
            <a:ext cx="10659533" cy="0"/>
          </a:xfrm>
          <a:prstGeom prst="line">
            <a:avLst/>
          </a:prstGeom>
          <a:ln>
            <a:solidFill>
              <a:schemeClr val="tx2"/>
            </a:solidFill>
          </a:ln>
        </p:spPr>
        <p:style>
          <a:lnRef idx="2">
            <a:schemeClr val="accent3"/>
          </a:lnRef>
          <a:fillRef idx="0">
            <a:schemeClr val="accent3"/>
          </a:fillRef>
          <a:effectRef idx="1">
            <a:schemeClr val="accent3"/>
          </a:effectRef>
          <a:fontRef idx="minor">
            <a:schemeClr val="tx1"/>
          </a:fontRef>
        </p:style>
      </p:cxnSp>
      <p:pic>
        <p:nvPicPr>
          <p:cNvPr id="6" name="Immagin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32484" y="6423025"/>
            <a:ext cx="143933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64632" y="293093"/>
            <a:ext cx="10761501" cy="482825"/>
          </a:xfrm>
        </p:spPr>
        <p:txBody>
          <a:bodyPr anchor="b"/>
          <a:lstStyle>
            <a:lvl1pPr>
              <a:defRPr sz="2600"/>
            </a:lvl1pPr>
          </a:lstStyle>
          <a:p>
            <a:r>
              <a:rPr lang="it-IT"/>
              <a:t>Fare clic per modificare lo stile del titolo</a:t>
            </a:r>
            <a:endParaRPr dirty="0"/>
          </a:p>
        </p:txBody>
      </p:sp>
      <p:sp>
        <p:nvSpPr>
          <p:cNvPr id="3" name="Content Placeholder 2"/>
          <p:cNvSpPr>
            <a:spLocks noGrp="1"/>
          </p:cNvSpPr>
          <p:nvPr>
            <p:ph idx="1"/>
          </p:nvPr>
        </p:nvSpPr>
        <p:spPr>
          <a:xfrm>
            <a:off x="664632" y="1013553"/>
            <a:ext cx="10761501" cy="5249537"/>
          </a:xfrm>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7" name="Segnaposto numero diapositiva 4"/>
          <p:cNvSpPr>
            <a:spLocks noGrp="1"/>
          </p:cNvSpPr>
          <p:nvPr>
            <p:ph type="sldNum" sz="quarter" idx="10"/>
          </p:nvPr>
        </p:nvSpPr>
        <p:spPr/>
        <p:txBody>
          <a:bodyPr/>
          <a:lstStyle>
            <a:lvl1pPr eaLnBrk="0" hangingPunct="0">
              <a:defRPr baseline="30000">
                <a:ea typeface="ヒラギノ角ゴ Pro W3"/>
                <a:cs typeface="ヒラギノ角ゴ Pro W3"/>
              </a:defRPr>
            </a:lvl1pPr>
          </a:lstStyle>
          <a:p>
            <a:fld id="{0B22DCD2-CAA6-4B22-BBC6-B3FCA39D803A}" type="slidenum">
              <a:rPr lang="it-IT" altLang="it-IT">
                <a:solidFill>
                  <a:srgbClr val="000000"/>
                </a:solidFill>
              </a:rPr>
              <a:pPr/>
              <a:t>‹N›</a:t>
            </a:fld>
            <a:endParaRPr lang="it-IT" altLang="it-IT">
              <a:solidFill>
                <a:srgbClr val="000000"/>
              </a:solidFill>
            </a:endParaRPr>
          </a:p>
        </p:txBody>
      </p:sp>
      <p:sp>
        <p:nvSpPr>
          <p:cNvPr id="8" name="Segnaposto piè di pagina 3"/>
          <p:cNvSpPr>
            <a:spLocks noGrp="1"/>
          </p:cNvSpPr>
          <p:nvPr>
            <p:ph type="ftr" sz="quarter" idx="11"/>
          </p:nvPr>
        </p:nvSpPr>
        <p:spPr>
          <a:xfrm>
            <a:off x="1691218" y="6415089"/>
            <a:ext cx="7666567" cy="225425"/>
          </a:xfrm>
        </p:spPr>
        <p:txBody>
          <a:bodyPr/>
          <a:lstStyle>
            <a:lvl1pPr algn="ctr">
              <a:defRPr dirty="0"/>
            </a:lvl1pPr>
          </a:lstStyle>
          <a:p>
            <a:pPr>
              <a:defRPr/>
            </a:pPr>
            <a:endParaRPr lang="it-IT">
              <a:solidFill>
                <a:srgbClr val="000000"/>
              </a:solidFill>
            </a:endParaRPr>
          </a:p>
        </p:txBody>
      </p:sp>
    </p:spTree>
    <p:extLst>
      <p:ext uri="{BB962C8B-B14F-4D97-AF65-F5344CB8AC3E}">
        <p14:creationId xmlns:p14="http://schemas.microsoft.com/office/powerpoint/2010/main" val="9458424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
        <p:nvSpPr>
          <p:cNvPr id="12" name="Rettangolo 11"/>
          <p:cNvSpPr/>
          <p:nvPr userDrawn="1"/>
        </p:nvSpPr>
        <p:spPr>
          <a:xfrm>
            <a:off x="1" y="6394716"/>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it-IT" sz="1800">
              <a:solidFill>
                <a:prstClr val="white"/>
              </a:solidFill>
            </a:endParaRPr>
          </a:p>
        </p:txBody>
      </p:sp>
      <p:sp>
        <p:nvSpPr>
          <p:cNvPr id="2" name="Title 1"/>
          <p:cNvSpPr>
            <a:spLocks noGrp="1"/>
          </p:cNvSpPr>
          <p:nvPr>
            <p:ph type="title" hasCustomPrompt="1"/>
          </p:nvPr>
        </p:nvSpPr>
        <p:spPr>
          <a:xfrm>
            <a:off x="664632" y="293093"/>
            <a:ext cx="10761501" cy="482825"/>
          </a:xfrm>
        </p:spPr>
        <p:txBody>
          <a:bodyPr anchor="b" anchorCtr="0"/>
          <a:lstStyle>
            <a:lvl1pPr>
              <a:defRPr sz="2600"/>
            </a:lvl1pPr>
          </a:lstStyle>
          <a:p>
            <a:r>
              <a:rPr lang="it-IT" dirty="0"/>
              <a:t>Click to </a:t>
            </a:r>
            <a:r>
              <a:rPr lang="it-IT" dirty="0" err="1"/>
              <a:t>add</a:t>
            </a:r>
            <a:r>
              <a:rPr lang="it-IT" dirty="0"/>
              <a:t> Title</a:t>
            </a:r>
            <a:endParaRPr dirty="0"/>
          </a:p>
        </p:txBody>
      </p:sp>
      <p:sp>
        <p:nvSpPr>
          <p:cNvPr id="3" name="Content Placeholder 2"/>
          <p:cNvSpPr>
            <a:spLocks noGrp="1"/>
          </p:cNvSpPr>
          <p:nvPr>
            <p:ph idx="1" hasCustomPrompt="1"/>
          </p:nvPr>
        </p:nvSpPr>
        <p:spPr>
          <a:xfrm>
            <a:off x="664632" y="1013553"/>
            <a:ext cx="10761501" cy="5249537"/>
          </a:xfrm>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dirty="0"/>
              <a:t>Click to </a:t>
            </a:r>
            <a:r>
              <a:rPr lang="it-IT" dirty="0" err="1"/>
              <a:t>add</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livel</a:t>
            </a:r>
            <a:endParaRPr dirty="0"/>
          </a:p>
        </p:txBody>
      </p:sp>
      <p:cxnSp>
        <p:nvCxnSpPr>
          <p:cNvPr id="13" name="Connettore 1 12"/>
          <p:cNvCxnSpPr/>
          <p:nvPr userDrawn="1"/>
        </p:nvCxnSpPr>
        <p:spPr>
          <a:xfrm>
            <a:off x="765867" y="874909"/>
            <a:ext cx="10660267" cy="0"/>
          </a:xfrm>
          <a:prstGeom prst="line">
            <a:avLst/>
          </a:prstGeom>
          <a:ln>
            <a:solidFill>
              <a:schemeClr val="tx2"/>
            </a:solidFill>
          </a:ln>
        </p:spPr>
        <p:style>
          <a:lnRef idx="2">
            <a:schemeClr val="accent3"/>
          </a:lnRef>
          <a:fillRef idx="0">
            <a:schemeClr val="accent3"/>
          </a:fillRef>
          <a:effectRef idx="1">
            <a:schemeClr val="accent3"/>
          </a:effectRef>
          <a:fontRef idx="minor">
            <a:schemeClr val="tx1"/>
          </a:fontRef>
        </p:style>
      </p:cxnSp>
      <p:sp>
        <p:nvSpPr>
          <p:cNvPr id="4" name="Segnaposto piè di pagina 3"/>
          <p:cNvSpPr>
            <a:spLocks noGrp="1"/>
          </p:cNvSpPr>
          <p:nvPr>
            <p:ph type="ftr" sz="quarter" idx="10"/>
          </p:nvPr>
        </p:nvSpPr>
        <p:spPr/>
        <p:txBody>
          <a:bodyPr/>
          <a:lstStyle/>
          <a:p>
            <a:pPr defTabSz="457200">
              <a:defRPr/>
            </a:pPr>
            <a:r>
              <a:rPr lang="en-US">
                <a:solidFill>
                  <a:srgbClr val="000000"/>
                </a:solidFill>
              </a:rPr>
              <a:t>| Ad Board ERS | S Petruzzelli | 9 Sep 2017 | TRIBUTE | CONFIDENTIAL |</a:t>
            </a:r>
            <a:endParaRPr lang="it-IT" dirty="0">
              <a:solidFill>
                <a:srgbClr val="000000"/>
              </a:solidFill>
            </a:endParaRPr>
          </a:p>
        </p:txBody>
      </p:sp>
      <p:sp>
        <p:nvSpPr>
          <p:cNvPr id="5" name="Segnaposto numero diapositiva 4"/>
          <p:cNvSpPr>
            <a:spLocks noGrp="1"/>
          </p:cNvSpPr>
          <p:nvPr>
            <p:ph type="sldNum" sz="quarter" idx="11"/>
          </p:nvPr>
        </p:nvSpPr>
        <p:spPr/>
        <p:txBody>
          <a:bodyPr/>
          <a:lstStyle/>
          <a:p>
            <a:pPr defTabSz="457200">
              <a:defRPr/>
            </a:pPr>
            <a:fld id="{1BB4EF0B-C518-4698-9E29-AF4BCDADFE6D}" type="slidenum">
              <a:rPr lang="it-IT" smtClean="0">
                <a:solidFill>
                  <a:srgbClr val="000000"/>
                </a:solidFill>
              </a:rPr>
              <a:pPr defTabSz="457200">
                <a:defRPr/>
              </a:pPr>
              <a:t>‹N›</a:t>
            </a:fld>
            <a:endParaRPr lang="it-IT">
              <a:solidFill>
                <a:srgbClr val="000000"/>
              </a:solidFill>
            </a:endParaRPr>
          </a:p>
        </p:txBody>
      </p:sp>
      <p:pic>
        <p:nvPicPr>
          <p:cNvPr id="11" name="Immagin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1639" y="6422640"/>
            <a:ext cx="1440000" cy="218572"/>
          </a:xfrm>
          <a:prstGeom prst="rect">
            <a:avLst/>
          </a:prstGeom>
        </p:spPr>
      </p:pic>
    </p:spTree>
    <p:extLst>
      <p:ext uri="{BB962C8B-B14F-4D97-AF65-F5344CB8AC3E}">
        <p14:creationId xmlns:p14="http://schemas.microsoft.com/office/powerpoint/2010/main" val="1013769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Rettangolo 11"/>
          <p:cNvSpPr/>
          <p:nvPr userDrawn="1"/>
        </p:nvSpPr>
        <p:spPr>
          <a:xfrm>
            <a:off x="0" y="6394451"/>
            <a:ext cx="9357784" cy="2714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it-IT" sz="1800">
              <a:solidFill>
                <a:prstClr val="white"/>
              </a:solidFill>
            </a:endParaRPr>
          </a:p>
        </p:txBody>
      </p:sp>
      <p:cxnSp>
        <p:nvCxnSpPr>
          <p:cNvPr id="5" name="Connettore 1 12"/>
          <p:cNvCxnSpPr/>
          <p:nvPr userDrawn="1"/>
        </p:nvCxnSpPr>
        <p:spPr>
          <a:xfrm>
            <a:off x="766234" y="874713"/>
            <a:ext cx="10659533" cy="0"/>
          </a:xfrm>
          <a:prstGeom prst="line">
            <a:avLst/>
          </a:prstGeom>
          <a:ln>
            <a:solidFill>
              <a:schemeClr val="tx2"/>
            </a:solidFill>
          </a:ln>
        </p:spPr>
        <p:style>
          <a:lnRef idx="2">
            <a:schemeClr val="accent3"/>
          </a:lnRef>
          <a:fillRef idx="0">
            <a:schemeClr val="accent3"/>
          </a:fillRef>
          <a:effectRef idx="1">
            <a:schemeClr val="accent3"/>
          </a:effectRef>
          <a:fontRef idx="minor">
            <a:schemeClr val="tx1"/>
          </a:fontRef>
        </p:style>
      </p:cxnSp>
      <p:pic>
        <p:nvPicPr>
          <p:cNvPr id="6" name="Immagine 10"/>
          <p:cNvPicPr>
            <a:picLocks noChangeAspect="1"/>
          </p:cNvPicPr>
          <p:nvPr userDrawn="1"/>
        </p:nvPicPr>
        <p:blipFill>
          <a:blip r:embed="rId2"/>
          <a:srcRect/>
          <a:stretch>
            <a:fillRect/>
          </a:stretch>
        </p:blipFill>
        <p:spPr bwMode="auto">
          <a:xfrm>
            <a:off x="10132484" y="6423025"/>
            <a:ext cx="1439333" cy="217488"/>
          </a:xfrm>
          <a:prstGeom prst="rect">
            <a:avLst/>
          </a:prstGeom>
          <a:noFill/>
          <a:ln w="9525">
            <a:noFill/>
            <a:miter lim="800000"/>
            <a:headEnd/>
            <a:tailEnd/>
          </a:ln>
        </p:spPr>
      </p:pic>
      <p:sp>
        <p:nvSpPr>
          <p:cNvPr id="2" name="Title 1"/>
          <p:cNvSpPr>
            <a:spLocks noGrp="1"/>
          </p:cNvSpPr>
          <p:nvPr>
            <p:ph type="title"/>
          </p:nvPr>
        </p:nvSpPr>
        <p:spPr>
          <a:xfrm>
            <a:off x="664632" y="293093"/>
            <a:ext cx="10761501" cy="482825"/>
          </a:xfrm>
        </p:spPr>
        <p:txBody>
          <a:bodyPr anchor="b"/>
          <a:lstStyle>
            <a:lvl1pPr>
              <a:defRPr sz="2600"/>
            </a:lvl1pPr>
          </a:lstStyle>
          <a:p>
            <a:r>
              <a:rPr lang="fr-FR"/>
              <a:t>Cliquez pour modifier le style du titre</a:t>
            </a:r>
            <a:endParaRPr dirty="0"/>
          </a:p>
        </p:txBody>
      </p:sp>
      <p:sp>
        <p:nvSpPr>
          <p:cNvPr id="3" name="Content Placeholder 2"/>
          <p:cNvSpPr>
            <a:spLocks noGrp="1"/>
          </p:cNvSpPr>
          <p:nvPr>
            <p:ph idx="1"/>
          </p:nvPr>
        </p:nvSpPr>
        <p:spPr>
          <a:xfrm>
            <a:off x="664632" y="1013553"/>
            <a:ext cx="10761501" cy="5249537"/>
          </a:xfrm>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7" name="Segnaposto piè di pagina 3"/>
          <p:cNvSpPr>
            <a:spLocks noGrp="1"/>
          </p:cNvSpPr>
          <p:nvPr>
            <p:ph type="ftr" sz="quarter" idx="10"/>
          </p:nvPr>
        </p:nvSpPr>
        <p:spPr/>
        <p:txBody>
          <a:bodyPr/>
          <a:lstStyle>
            <a:lvl1pPr>
              <a:defRPr/>
            </a:lvl1pPr>
          </a:lstStyle>
          <a:p>
            <a:pPr defTabSz="457200">
              <a:defRPr/>
            </a:pPr>
            <a:r>
              <a:rPr lang="en-US">
                <a:solidFill>
                  <a:srgbClr val="000000"/>
                </a:solidFill>
              </a:rPr>
              <a:t>| Ad Board ERS | S Petruzzelli | 9 Sep 2017 | TRIBUTE | CONFIDENTIAL |</a:t>
            </a:r>
            <a:endParaRPr lang="it-IT" dirty="0">
              <a:solidFill>
                <a:srgbClr val="000000"/>
              </a:solidFill>
            </a:endParaRPr>
          </a:p>
        </p:txBody>
      </p:sp>
      <p:sp>
        <p:nvSpPr>
          <p:cNvPr id="8" name="Segnaposto numero diapositiva 4"/>
          <p:cNvSpPr>
            <a:spLocks noGrp="1"/>
          </p:cNvSpPr>
          <p:nvPr>
            <p:ph type="sldNum" sz="quarter" idx="11"/>
          </p:nvPr>
        </p:nvSpPr>
        <p:spPr/>
        <p:txBody>
          <a:bodyPr/>
          <a:lstStyle>
            <a:lvl1pPr>
              <a:defRPr/>
            </a:lvl1pPr>
          </a:lstStyle>
          <a:p>
            <a:pPr defTabSz="457200">
              <a:defRPr/>
            </a:pPr>
            <a:fld id="{DE795235-690E-40DD-8603-04D2FE309B61}" type="slidenum">
              <a:rPr lang="it-IT" smtClean="0">
                <a:solidFill>
                  <a:srgbClr val="000000"/>
                </a:solidFill>
              </a:rPr>
              <a:pPr defTabSz="457200">
                <a:defRPr/>
              </a:pPr>
              <a:t>‹N›</a:t>
            </a:fld>
            <a:endParaRPr lang="it-IT">
              <a:solidFill>
                <a:srgbClr val="000000"/>
              </a:solidFill>
            </a:endParaRPr>
          </a:p>
        </p:txBody>
      </p:sp>
    </p:spTree>
    <p:extLst>
      <p:ext uri="{BB962C8B-B14F-4D97-AF65-F5344CB8AC3E}">
        <p14:creationId xmlns:p14="http://schemas.microsoft.com/office/powerpoint/2010/main" val="2251559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without image">
    <p:spTree>
      <p:nvGrpSpPr>
        <p:cNvPr id="1" name=""/>
        <p:cNvGrpSpPr/>
        <p:nvPr/>
      </p:nvGrpSpPr>
      <p:grpSpPr>
        <a:xfrm>
          <a:off x="0" y="0"/>
          <a:ext cx="0" cy="0"/>
          <a:chOff x="0" y="0"/>
          <a:chExt cx="0" cy="0"/>
        </a:xfrm>
      </p:grpSpPr>
      <p:sp>
        <p:nvSpPr>
          <p:cNvPr id="7" name="Rettangolo 6"/>
          <p:cNvSpPr/>
          <p:nvPr userDrawn="1"/>
        </p:nvSpPr>
        <p:spPr>
          <a:xfrm>
            <a:off x="0" y="6345239"/>
            <a:ext cx="9357784" cy="2698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it-IT">
              <a:solidFill>
                <a:prstClr val="white"/>
              </a:solidFill>
            </a:endParaRPr>
          </a:p>
        </p:txBody>
      </p:sp>
      <p:sp>
        <p:nvSpPr>
          <p:cNvPr id="8" name="Rectangle 6"/>
          <p:cNvSpPr/>
          <p:nvPr userDrawn="1"/>
        </p:nvSpPr>
        <p:spPr>
          <a:xfrm>
            <a:off x="1" y="1255713"/>
            <a:ext cx="1200151" cy="19796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004D71"/>
              </a:solidFill>
            </a:endParaRPr>
          </a:p>
        </p:txBody>
      </p:sp>
      <p:cxnSp>
        <p:nvCxnSpPr>
          <p:cNvPr id="9" name="Connettore 1 8"/>
          <p:cNvCxnSpPr/>
          <p:nvPr userDrawn="1"/>
        </p:nvCxnSpPr>
        <p:spPr>
          <a:xfrm>
            <a:off x="766234" y="4049713"/>
            <a:ext cx="6176433"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0" name="Connettore 1 9"/>
          <p:cNvCxnSpPr/>
          <p:nvPr userDrawn="1"/>
        </p:nvCxnSpPr>
        <p:spPr>
          <a:xfrm>
            <a:off x="766234" y="4678363"/>
            <a:ext cx="6176433"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1" name="Immagine 11" descr="logo-chiesi-pp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61034" y="6269039"/>
            <a:ext cx="168063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6"/>
          <p:cNvSpPr/>
          <p:nvPr userDrawn="1"/>
        </p:nvSpPr>
        <p:spPr>
          <a:xfrm>
            <a:off x="1" y="355601"/>
            <a:ext cx="1200151" cy="828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14" name="Rectangle 6"/>
          <p:cNvSpPr/>
          <p:nvPr userDrawn="1"/>
        </p:nvSpPr>
        <p:spPr>
          <a:xfrm>
            <a:off x="1284818" y="355600"/>
            <a:ext cx="10907183" cy="2592388"/>
          </a:xfrm>
          <a:prstGeom prst="rect">
            <a:avLst/>
          </a:prstGeom>
          <a:solidFill>
            <a:srgbClr val="0075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DADFE1"/>
              </a:solidFill>
            </a:endParaRPr>
          </a:p>
        </p:txBody>
      </p:sp>
      <p:sp>
        <p:nvSpPr>
          <p:cNvPr id="15" name="Rectangle 6"/>
          <p:cNvSpPr/>
          <p:nvPr userDrawn="1"/>
        </p:nvSpPr>
        <p:spPr>
          <a:xfrm>
            <a:off x="1284818" y="3019425"/>
            <a:ext cx="10907183" cy="215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5" name="Title 1"/>
          <p:cNvSpPr>
            <a:spLocks noGrp="1"/>
          </p:cNvSpPr>
          <p:nvPr>
            <p:ph type="ctrTitle"/>
          </p:nvPr>
        </p:nvSpPr>
        <p:spPr>
          <a:xfrm>
            <a:off x="765867" y="3462115"/>
            <a:ext cx="10660267" cy="519433"/>
          </a:xfrm>
        </p:spPr>
        <p:txBody>
          <a:bodyPr>
            <a:normAutofit/>
          </a:bodyPr>
          <a:lstStyle>
            <a:lvl1pPr>
              <a:defRPr sz="2600">
                <a:solidFill>
                  <a:schemeClr val="tx2"/>
                </a:solidFill>
                <a:latin typeface="+mj-lt"/>
              </a:defRPr>
            </a:lvl1pPr>
          </a:lstStyle>
          <a:p>
            <a:r>
              <a:rPr lang="it-IT"/>
              <a:t>Fare clic per modificare lo stile del titolo</a:t>
            </a:r>
            <a:endParaRPr dirty="0"/>
          </a:p>
        </p:txBody>
      </p:sp>
      <p:sp>
        <p:nvSpPr>
          <p:cNvPr id="6" name="Subtitle 2"/>
          <p:cNvSpPr>
            <a:spLocks noGrp="1"/>
          </p:cNvSpPr>
          <p:nvPr>
            <p:ph type="subTitle" idx="1"/>
          </p:nvPr>
        </p:nvSpPr>
        <p:spPr>
          <a:xfrm>
            <a:off x="765865" y="4174370"/>
            <a:ext cx="10661051" cy="390447"/>
          </a:xfrm>
        </p:spPr>
        <p:txBody>
          <a:bodyPr>
            <a:noAutofit/>
          </a:bodyPr>
          <a:lstStyle>
            <a:lvl1pPr marL="0" indent="0" algn="l">
              <a:spcBef>
                <a:spcPts val="30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dirty="0"/>
          </a:p>
        </p:txBody>
      </p:sp>
      <p:sp>
        <p:nvSpPr>
          <p:cNvPr id="12" name="Segnaposto testo 25"/>
          <p:cNvSpPr>
            <a:spLocks noGrp="1"/>
          </p:cNvSpPr>
          <p:nvPr>
            <p:ph type="body" sz="quarter" idx="11"/>
          </p:nvPr>
        </p:nvSpPr>
        <p:spPr>
          <a:xfrm>
            <a:off x="766233" y="4779964"/>
            <a:ext cx="10659900" cy="415925"/>
          </a:xfrm>
        </p:spPr>
        <p:txBody>
          <a:bodyPr>
            <a:normAutofit/>
          </a:bodyPr>
          <a:lstStyle>
            <a:lvl1pPr marL="0" indent="0">
              <a:buNone/>
              <a:defRPr sz="1600" b="0" baseline="0">
                <a:solidFill>
                  <a:srgbClr val="000000"/>
                </a:solidFill>
              </a:defRPr>
            </a:lvl1pPr>
          </a:lstStyle>
          <a:p>
            <a:pPr lvl="0"/>
            <a:r>
              <a:rPr lang="it-IT"/>
              <a:t>Fare clic per modificare stili del testo dello schema</a:t>
            </a:r>
          </a:p>
        </p:txBody>
      </p:sp>
      <p:sp>
        <p:nvSpPr>
          <p:cNvPr id="3" name="Segnaposto testo 2"/>
          <p:cNvSpPr>
            <a:spLocks noGrp="1"/>
          </p:cNvSpPr>
          <p:nvPr>
            <p:ph type="body" sz="quarter" idx="15"/>
          </p:nvPr>
        </p:nvSpPr>
        <p:spPr>
          <a:xfrm>
            <a:off x="766233" y="5287964"/>
            <a:ext cx="10659900" cy="403225"/>
          </a:xfrm>
        </p:spPr>
        <p:txBody>
          <a:bodyPr>
            <a:normAutofit/>
          </a:bodyPr>
          <a:lstStyle>
            <a:lvl1pPr marL="0" marR="0" indent="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sz="1400" i="1">
                <a:solidFill>
                  <a:srgbClr val="000000"/>
                </a:solidFill>
              </a:defRPr>
            </a:lvl1pPr>
          </a:lstStyle>
          <a:p>
            <a:pPr lvl="0"/>
            <a:r>
              <a:rPr lang="it-IT"/>
              <a:t>Fare clic per modificare stili del testo dello schema</a:t>
            </a:r>
          </a:p>
        </p:txBody>
      </p:sp>
      <p:sp>
        <p:nvSpPr>
          <p:cNvPr id="19" name="Segnaposto testo 30"/>
          <p:cNvSpPr>
            <a:spLocks noGrp="1"/>
          </p:cNvSpPr>
          <p:nvPr>
            <p:ph type="body" sz="quarter" idx="13"/>
          </p:nvPr>
        </p:nvSpPr>
        <p:spPr>
          <a:xfrm>
            <a:off x="766234" y="6334219"/>
            <a:ext cx="7253817" cy="270859"/>
          </a:xfrm>
        </p:spPr>
        <p:txBody>
          <a:bodyPr>
            <a:normAutofit/>
          </a:bodyPr>
          <a:lstStyle>
            <a:lvl1pPr marL="0" indent="0">
              <a:buNone/>
              <a:defRPr sz="1200" baseline="0">
                <a:solidFill>
                  <a:srgbClr val="000000"/>
                </a:solidFill>
              </a:defRPr>
            </a:lvl1pPr>
          </a:lstStyle>
          <a:p>
            <a:pPr lvl="0"/>
            <a:r>
              <a:rPr lang="it-IT"/>
              <a:t>Fare clic per modificare stili del testo dello schema</a:t>
            </a:r>
          </a:p>
        </p:txBody>
      </p:sp>
    </p:spTree>
    <p:extLst>
      <p:ext uri="{BB962C8B-B14F-4D97-AF65-F5344CB8AC3E}">
        <p14:creationId xmlns:p14="http://schemas.microsoft.com/office/powerpoint/2010/main" val="2986229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Slide one insert image">
    <p:spTree>
      <p:nvGrpSpPr>
        <p:cNvPr id="1" name=""/>
        <p:cNvGrpSpPr/>
        <p:nvPr/>
      </p:nvGrpSpPr>
      <p:grpSpPr>
        <a:xfrm>
          <a:off x="0" y="0"/>
          <a:ext cx="0" cy="0"/>
          <a:chOff x="0" y="0"/>
          <a:chExt cx="0" cy="0"/>
        </a:xfrm>
      </p:grpSpPr>
      <p:sp>
        <p:nvSpPr>
          <p:cNvPr id="8" name="Rettangolo 7"/>
          <p:cNvSpPr/>
          <p:nvPr userDrawn="1"/>
        </p:nvSpPr>
        <p:spPr>
          <a:xfrm>
            <a:off x="0" y="6345239"/>
            <a:ext cx="9357784" cy="2698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it-IT">
              <a:solidFill>
                <a:prstClr val="white"/>
              </a:solidFill>
            </a:endParaRPr>
          </a:p>
        </p:txBody>
      </p:sp>
      <p:sp>
        <p:nvSpPr>
          <p:cNvPr id="9" name="Rectangle 6"/>
          <p:cNvSpPr/>
          <p:nvPr userDrawn="1"/>
        </p:nvSpPr>
        <p:spPr>
          <a:xfrm>
            <a:off x="1" y="1255713"/>
            <a:ext cx="1200151" cy="19796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004D71"/>
              </a:solidFill>
            </a:endParaRPr>
          </a:p>
        </p:txBody>
      </p:sp>
      <p:cxnSp>
        <p:nvCxnSpPr>
          <p:cNvPr id="10" name="Connettore 1 9"/>
          <p:cNvCxnSpPr/>
          <p:nvPr userDrawn="1"/>
        </p:nvCxnSpPr>
        <p:spPr>
          <a:xfrm>
            <a:off x="766234" y="4049713"/>
            <a:ext cx="6176433"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1" name="Connettore 1 10"/>
          <p:cNvCxnSpPr/>
          <p:nvPr userDrawn="1"/>
        </p:nvCxnSpPr>
        <p:spPr>
          <a:xfrm>
            <a:off x="766234" y="4678363"/>
            <a:ext cx="6176433"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3" name="Immagine 11" descr="logo-chiesi-pp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61034" y="6269039"/>
            <a:ext cx="168063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6"/>
          <p:cNvSpPr/>
          <p:nvPr userDrawn="1"/>
        </p:nvSpPr>
        <p:spPr>
          <a:xfrm>
            <a:off x="1" y="355601"/>
            <a:ext cx="1200151" cy="828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15" name="Rectangle 6"/>
          <p:cNvSpPr/>
          <p:nvPr userDrawn="1"/>
        </p:nvSpPr>
        <p:spPr>
          <a:xfrm>
            <a:off x="10991851" y="355601"/>
            <a:ext cx="1200149" cy="19796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DADFE1"/>
              </a:solidFill>
            </a:endParaRPr>
          </a:p>
        </p:txBody>
      </p:sp>
      <p:sp>
        <p:nvSpPr>
          <p:cNvPr id="16" name="Rectangle 6"/>
          <p:cNvSpPr/>
          <p:nvPr userDrawn="1"/>
        </p:nvSpPr>
        <p:spPr>
          <a:xfrm>
            <a:off x="10991851" y="2408239"/>
            <a:ext cx="1200149" cy="8270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5" name="Title 1"/>
          <p:cNvSpPr>
            <a:spLocks noGrp="1"/>
          </p:cNvSpPr>
          <p:nvPr>
            <p:ph type="ctrTitle"/>
          </p:nvPr>
        </p:nvSpPr>
        <p:spPr>
          <a:xfrm>
            <a:off x="765867" y="3462115"/>
            <a:ext cx="10660267" cy="519433"/>
          </a:xfrm>
        </p:spPr>
        <p:txBody>
          <a:bodyPr>
            <a:normAutofit/>
          </a:bodyPr>
          <a:lstStyle>
            <a:lvl1pPr>
              <a:defRPr sz="2600">
                <a:solidFill>
                  <a:schemeClr val="tx2"/>
                </a:solidFill>
                <a:latin typeface="+mj-lt"/>
              </a:defRPr>
            </a:lvl1pPr>
          </a:lstStyle>
          <a:p>
            <a:r>
              <a:rPr lang="it-IT"/>
              <a:t>Fare clic per modificare lo stile del titolo</a:t>
            </a:r>
            <a:endParaRPr dirty="0"/>
          </a:p>
        </p:txBody>
      </p:sp>
      <p:sp>
        <p:nvSpPr>
          <p:cNvPr id="6" name="Subtitle 2"/>
          <p:cNvSpPr>
            <a:spLocks noGrp="1"/>
          </p:cNvSpPr>
          <p:nvPr>
            <p:ph type="subTitle" idx="1"/>
          </p:nvPr>
        </p:nvSpPr>
        <p:spPr>
          <a:xfrm>
            <a:off x="765865" y="4174370"/>
            <a:ext cx="10661051" cy="390447"/>
          </a:xfrm>
        </p:spPr>
        <p:txBody>
          <a:bodyPr>
            <a:noAutofit/>
          </a:bodyPr>
          <a:lstStyle>
            <a:lvl1pPr marL="0" indent="0" algn="l">
              <a:spcBef>
                <a:spcPts val="30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dirty="0"/>
          </a:p>
        </p:txBody>
      </p:sp>
      <p:sp>
        <p:nvSpPr>
          <p:cNvPr id="12" name="Segnaposto testo 25"/>
          <p:cNvSpPr>
            <a:spLocks noGrp="1"/>
          </p:cNvSpPr>
          <p:nvPr>
            <p:ph type="body" sz="quarter" idx="11"/>
          </p:nvPr>
        </p:nvSpPr>
        <p:spPr>
          <a:xfrm>
            <a:off x="766233" y="4779964"/>
            <a:ext cx="10659900" cy="415925"/>
          </a:xfrm>
        </p:spPr>
        <p:txBody>
          <a:bodyPr>
            <a:normAutofit/>
          </a:bodyPr>
          <a:lstStyle>
            <a:lvl1pPr marL="0" indent="0">
              <a:buNone/>
              <a:defRPr sz="1600" b="0" baseline="0">
                <a:solidFill>
                  <a:srgbClr val="000000"/>
                </a:solidFill>
              </a:defRPr>
            </a:lvl1pPr>
          </a:lstStyle>
          <a:p>
            <a:pPr lvl="0"/>
            <a:r>
              <a:rPr lang="it-IT"/>
              <a:t>Fare clic per modificare stili del testo dello schema</a:t>
            </a:r>
          </a:p>
        </p:txBody>
      </p:sp>
      <p:sp>
        <p:nvSpPr>
          <p:cNvPr id="17" name="Segnaposto immagine 16"/>
          <p:cNvSpPr>
            <a:spLocks noGrp="1"/>
          </p:cNvSpPr>
          <p:nvPr>
            <p:ph type="pic" sz="quarter" idx="14"/>
          </p:nvPr>
        </p:nvSpPr>
        <p:spPr>
          <a:xfrm>
            <a:off x="1296000" y="355600"/>
            <a:ext cx="9600000" cy="2880000"/>
          </a:xfrm>
        </p:spPr>
        <p:txBody>
          <a:bodyPr rtlCol="0">
            <a:normAutofit/>
          </a:bodyPr>
          <a:lstStyle/>
          <a:p>
            <a:pPr lvl="0"/>
            <a:r>
              <a:rPr lang="it-IT" noProof="0"/>
              <a:t>Fare clic sull'icona per inserire un'immagine</a:t>
            </a:r>
            <a:endParaRPr lang="it-IT" noProof="0" dirty="0"/>
          </a:p>
        </p:txBody>
      </p:sp>
      <p:sp>
        <p:nvSpPr>
          <p:cNvPr id="3" name="Segnaposto testo 2"/>
          <p:cNvSpPr>
            <a:spLocks noGrp="1"/>
          </p:cNvSpPr>
          <p:nvPr>
            <p:ph type="body" sz="quarter" idx="15"/>
          </p:nvPr>
        </p:nvSpPr>
        <p:spPr>
          <a:xfrm>
            <a:off x="766233" y="5287964"/>
            <a:ext cx="10659900" cy="403225"/>
          </a:xfrm>
        </p:spPr>
        <p:txBody>
          <a:bodyPr>
            <a:normAutofit/>
          </a:bodyPr>
          <a:lstStyle>
            <a:lvl1pPr marL="0" marR="0" indent="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sz="1400" i="1">
                <a:solidFill>
                  <a:srgbClr val="000000"/>
                </a:solidFill>
              </a:defRPr>
            </a:lvl1pPr>
          </a:lstStyle>
          <a:p>
            <a:pPr lvl="0"/>
            <a:r>
              <a:rPr lang="it-IT"/>
              <a:t>Fare clic per modificare stili del testo dello schema</a:t>
            </a:r>
          </a:p>
        </p:txBody>
      </p:sp>
      <p:sp>
        <p:nvSpPr>
          <p:cNvPr id="19" name="Segnaposto testo 30"/>
          <p:cNvSpPr>
            <a:spLocks noGrp="1"/>
          </p:cNvSpPr>
          <p:nvPr>
            <p:ph type="body" sz="quarter" idx="13"/>
          </p:nvPr>
        </p:nvSpPr>
        <p:spPr>
          <a:xfrm>
            <a:off x="766234" y="6334219"/>
            <a:ext cx="7253817" cy="270859"/>
          </a:xfrm>
        </p:spPr>
        <p:txBody>
          <a:bodyPr>
            <a:normAutofit/>
          </a:bodyPr>
          <a:lstStyle>
            <a:lvl1pPr marL="0" indent="0">
              <a:buNone/>
              <a:defRPr sz="1200" baseline="0">
                <a:solidFill>
                  <a:srgbClr val="000000"/>
                </a:solidFill>
              </a:defRPr>
            </a:lvl1pPr>
          </a:lstStyle>
          <a:p>
            <a:pPr lvl="0"/>
            <a:r>
              <a:rPr lang="it-IT"/>
              <a:t>Fare clic per modificare stili del testo dello schema</a:t>
            </a:r>
          </a:p>
        </p:txBody>
      </p:sp>
    </p:spTree>
    <p:extLst>
      <p:ext uri="{BB962C8B-B14F-4D97-AF65-F5344CB8AC3E}">
        <p14:creationId xmlns:p14="http://schemas.microsoft.com/office/powerpoint/2010/main" val="391858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two  insert image">
    <p:spTree>
      <p:nvGrpSpPr>
        <p:cNvPr id="1" name=""/>
        <p:cNvGrpSpPr/>
        <p:nvPr/>
      </p:nvGrpSpPr>
      <p:grpSpPr>
        <a:xfrm>
          <a:off x="0" y="0"/>
          <a:ext cx="0" cy="0"/>
          <a:chOff x="0" y="0"/>
          <a:chExt cx="0" cy="0"/>
        </a:xfrm>
      </p:grpSpPr>
      <p:sp>
        <p:nvSpPr>
          <p:cNvPr id="9" name="Rectangle 6"/>
          <p:cNvSpPr/>
          <p:nvPr userDrawn="1"/>
        </p:nvSpPr>
        <p:spPr>
          <a:xfrm>
            <a:off x="1" y="1255713"/>
            <a:ext cx="1200151" cy="19796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004D71"/>
              </a:solidFill>
            </a:endParaRPr>
          </a:p>
        </p:txBody>
      </p:sp>
      <p:sp>
        <p:nvSpPr>
          <p:cNvPr id="10" name="Rectangle 6"/>
          <p:cNvSpPr/>
          <p:nvPr userDrawn="1"/>
        </p:nvSpPr>
        <p:spPr>
          <a:xfrm>
            <a:off x="1" y="355601"/>
            <a:ext cx="1200151" cy="828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11" name="Rectangle 6"/>
          <p:cNvSpPr/>
          <p:nvPr userDrawn="1"/>
        </p:nvSpPr>
        <p:spPr>
          <a:xfrm>
            <a:off x="10991851" y="355601"/>
            <a:ext cx="1200149" cy="19796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DADFE1"/>
              </a:solidFill>
            </a:endParaRPr>
          </a:p>
        </p:txBody>
      </p:sp>
      <p:sp>
        <p:nvSpPr>
          <p:cNvPr id="12" name="Rectangle 6"/>
          <p:cNvSpPr/>
          <p:nvPr userDrawn="1"/>
        </p:nvSpPr>
        <p:spPr>
          <a:xfrm>
            <a:off x="10991851" y="2408239"/>
            <a:ext cx="1200149" cy="8270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13" name="Rettangolo 12"/>
          <p:cNvSpPr/>
          <p:nvPr userDrawn="1"/>
        </p:nvSpPr>
        <p:spPr>
          <a:xfrm>
            <a:off x="0" y="6345239"/>
            <a:ext cx="9357784" cy="2698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it-IT">
              <a:solidFill>
                <a:prstClr val="white"/>
              </a:solidFill>
            </a:endParaRPr>
          </a:p>
        </p:txBody>
      </p:sp>
      <p:cxnSp>
        <p:nvCxnSpPr>
          <p:cNvPr id="14" name="Connettore 1 13"/>
          <p:cNvCxnSpPr/>
          <p:nvPr userDrawn="1"/>
        </p:nvCxnSpPr>
        <p:spPr>
          <a:xfrm>
            <a:off x="766234" y="4049713"/>
            <a:ext cx="6176433"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userDrawn="1"/>
        </p:nvCxnSpPr>
        <p:spPr>
          <a:xfrm>
            <a:off x="766234" y="4678363"/>
            <a:ext cx="6176433"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6" name="Immagine 14" descr="logo-chiesi-pp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61034" y="6269039"/>
            <a:ext cx="168063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egnaposto immagine 16"/>
          <p:cNvSpPr>
            <a:spLocks noGrp="1"/>
          </p:cNvSpPr>
          <p:nvPr>
            <p:ph type="pic" sz="quarter" idx="14"/>
          </p:nvPr>
        </p:nvSpPr>
        <p:spPr>
          <a:xfrm>
            <a:off x="1287696" y="354012"/>
            <a:ext cx="4752000" cy="2880000"/>
          </a:xfrm>
        </p:spPr>
        <p:txBody>
          <a:bodyPr rtlCol="0">
            <a:normAutofit/>
          </a:bodyPr>
          <a:lstStyle/>
          <a:p>
            <a:pPr lvl="0"/>
            <a:r>
              <a:rPr lang="it-IT" noProof="0"/>
              <a:t>Fare clic sull'icona per inserire un'immagine</a:t>
            </a:r>
            <a:endParaRPr lang="it-IT" noProof="0" dirty="0"/>
          </a:p>
        </p:txBody>
      </p:sp>
      <p:sp>
        <p:nvSpPr>
          <p:cNvPr id="20" name="Segnaposto immagine 16"/>
          <p:cNvSpPr>
            <a:spLocks noGrp="1"/>
          </p:cNvSpPr>
          <p:nvPr>
            <p:ph type="pic" sz="quarter" idx="15"/>
          </p:nvPr>
        </p:nvSpPr>
        <p:spPr>
          <a:xfrm>
            <a:off x="6142933" y="354012"/>
            <a:ext cx="4752000" cy="2880000"/>
          </a:xfrm>
        </p:spPr>
        <p:txBody>
          <a:bodyPr rtlCol="0">
            <a:normAutofit/>
          </a:bodyPr>
          <a:lstStyle/>
          <a:p>
            <a:pPr lvl="0"/>
            <a:r>
              <a:rPr lang="it-IT" noProof="0"/>
              <a:t>Fare clic sull'icona per inserire un'immagine</a:t>
            </a:r>
            <a:endParaRPr lang="it-IT" noProof="0" dirty="0"/>
          </a:p>
        </p:txBody>
      </p:sp>
      <p:sp>
        <p:nvSpPr>
          <p:cNvPr id="42" name="Title 1"/>
          <p:cNvSpPr>
            <a:spLocks noGrp="1"/>
          </p:cNvSpPr>
          <p:nvPr>
            <p:ph type="ctrTitle"/>
          </p:nvPr>
        </p:nvSpPr>
        <p:spPr>
          <a:xfrm>
            <a:off x="765867" y="3462115"/>
            <a:ext cx="10660267" cy="519433"/>
          </a:xfrm>
        </p:spPr>
        <p:txBody>
          <a:bodyPr>
            <a:normAutofit/>
          </a:bodyPr>
          <a:lstStyle>
            <a:lvl1pPr>
              <a:defRPr sz="2600">
                <a:solidFill>
                  <a:schemeClr val="tx2"/>
                </a:solidFill>
                <a:latin typeface="+mj-lt"/>
              </a:defRPr>
            </a:lvl1pPr>
          </a:lstStyle>
          <a:p>
            <a:r>
              <a:rPr lang="it-IT"/>
              <a:t>Fare clic per modificare lo stile del titolo</a:t>
            </a:r>
            <a:endParaRPr dirty="0"/>
          </a:p>
        </p:txBody>
      </p:sp>
      <p:sp>
        <p:nvSpPr>
          <p:cNvPr id="43" name="Subtitle 2"/>
          <p:cNvSpPr>
            <a:spLocks noGrp="1"/>
          </p:cNvSpPr>
          <p:nvPr>
            <p:ph type="subTitle" idx="1"/>
          </p:nvPr>
        </p:nvSpPr>
        <p:spPr>
          <a:xfrm>
            <a:off x="765865" y="4174370"/>
            <a:ext cx="10661051" cy="390447"/>
          </a:xfrm>
        </p:spPr>
        <p:txBody>
          <a:bodyPr>
            <a:noAutofit/>
          </a:bodyPr>
          <a:lstStyle>
            <a:lvl1pPr marL="0" indent="0" algn="l">
              <a:spcBef>
                <a:spcPts val="30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dirty="0"/>
          </a:p>
        </p:txBody>
      </p:sp>
      <p:sp>
        <p:nvSpPr>
          <p:cNvPr id="47" name="Segnaposto testo 25"/>
          <p:cNvSpPr>
            <a:spLocks noGrp="1"/>
          </p:cNvSpPr>
          <p:nvPr>
            <p:ph type="body" sz="quarter" idx="11"/>
          </p:nvPr>
        </p:nvSpPr>
        <p:spPr>
          <a:xfrm>
            <a:off x="766233" y="4779964"/>
            <a:ext cx="10659900" cy="415925"/>
          </a:xfrm>
        </p:spPr>
        <p:txBody>
          <a:bodyPr>
            <a:normAutofit/>
          </a:bodyPr>
          <a:lstStyle>
            <a:lvl1pPr marL="0" indent="0">
              <a:buNone/>
              <a:defRPr sz="1600" b="0" baseline="0">
                <a:solidFill>
                  <a:srgbClr val="000000"/>
                </a:solidFill>
              </a:defRPr>
            </a:lvl1pPr>
          </a:lstStyle>
          <a:p>
            <a:pPr lvl="0"/>
            <a:r>
              <a:rPr lang="it-IT"/>
              <a:t>Fare clic per modificare stili del testo dello schema</a:t>
            </a:r>
          </a:p>
        </p:txBody>
      </p:sp>
      <p:sp>
        <p:nvSpPr>
          <p:cNvPr id="48" name="Segnaposto testo 2"/>
          <p:cNvSpPr>
            <a:spLocks noGrp="1"/>
          </p:cNvSpPr>
          <p:nvPr>
            <p:ph type="body" sz="quarter" idx="16"/>
          </p:nvPr>
        </p:nvSpPr>
        <p:spPr>
          <a:xfrm>
            <a:off x="766233" y="5287964"/>
            <a:ext cx="10659900" cy="403225"/>
          </a:xfrm>
        </p:spPr>
        <p:txBody>
          <a:bodyPr>
            <a:normAutofit/>
          </a:bodyPr>
          <a:lstStyle>
            <a:lvl1pPr marL="0" marR="0" indent="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sz="1400" i="1">
                <a:solidFill>
                  <a:srgbClr val="000000"/>
                </a:solidFill>
              </a:defRPr>
            </a:lvl1pPr>
          </a:lstStyle>
          <a:p>
            <a:pPr lvl="0"/>
            <a:r>
              <a:rPr lang="it-IT"/>
              <a:t>Fare clic per modificare stili del testo dello schema</a:t>
            </a:r>
          </a:p>
        </p:txBody>
      </p:sp>
      <p:sp>
        <p:nvSpPr>
          <p:cNvPr id="49" name="Segnaposto testo 30"/>
          <p:cNvSpPr>
            <a:spLocks noGrp="1"/>
          </p:cNvSpPr>
          <p:nvPr>
            <p:ph type="body" sz="quarter" idx="13"/>
          </p:nvPr>
        </p:nvSpPr>
        <p:spPr>
          <a:xfrm>
            <a:off x="766234" y="6334219"/>
            <a:ext cx="7253817" cy="270859"/>
          </a:xfrm>
        </p:spPr>
        <p:txBody>
          <a:bodyPr>
            <a:normAutofit/>
          </a:bodyPr>
          <a:lstStyle>
            <a:lvl1pPr marL="0" indent="0">
              <a:buNone/>
              <a:defRPr sz="1200" baseline="0">
                <a:solidFill>
                  <a:srgbClr val="000000"/>
                </a:solidFill>
              </a:defRPr>
            </a:lvl1pPr>
          </a:lstStyle>
          <a:p>
            <a:pPr lvl="0"/>
            <a:r>
              <a:rPr lang="it-IT"/>
              <a:t>Fare clic per modificare stili del testo dello schema</a:t>
            </a:r>
          </a:p>
        </p:txBody>
      </p:sp>
    </p:spTree>
    <p:extLst>
      <p:ext uri="{BB962C8B-B14F-4D97-AF65-F5344CB8AC3E}">
        <p14:creationId xmlns:p14="http://schemas.microsoft.com/office/powerpoint/2010/main" val="14217009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Three  insert image">
    <p:spTree>
      <p:nvGrpSpPr>
        <p:cNvPr id="1" name=""/>
        <p:cNvGrpSpPr/>
        <p:nvPr/>
      </p:nvGrpSpPr>
      <p:grpSpPr>
        <a:xfrm>
          <a:off x="0" y="0"/>
          <a:ext cx="0" cy="0"/>
          <a:chOff x="0" y="0"/>
          <a:chExt cx="0" cy="0"/>
        </a:xfrm>
      </p:grpSpPr>
      <p:sp>
        <p:nvSpPr>
          <p:cNvPr id="10" name="Rectangle 6"/>
          <p:cNvSpPr/>
          <p:nvPr userDrawn="1"/>
        </p:nvSpPr>
        <p:spPr>
          <a:xfrm>
            <a:off x="1" y="1255713"/>
            <a:ext cx="1200151" cy="19796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004D71"/>
              </a:solidFill>
            </a:endParaRPr>
          </a:p>
        </p:txBody>
      </p:sp>
      <p:sp>
        <p:nvSpPr>
          <p:cNvPr id="11" name="Rectangle 6"/>
          <p:cNvSpPr/>
          <p:nvPr userDrawn="1"/>
        </p:nvSpPr>
        <p:spPr>
          <a:xfrm>
            <a:off x="1" y="355601"/>
            <a:ext cx="1200151" cy="828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12" name="Rectangle 6"/>
          <p:cNvSpPr/>
          <p:nvPr userDrawn="1"/>
        </p:nvSpPr>
        <p:spPr>
          <a:xfrm>
            <a:off x="10991851" y="355601"/>
            <a:ext cx="1200149" cy="19796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DADFE1"/>
              </a:solidFill>
            </a:endParaRPr>
          </a:p>
        </p:txBody>
      </p:sp>
      <p:sp>
        <p:nvSpPr>
          <p:cNvPr id="13" name="Rectangle 6"/>
          <p:cNvSpPr/>
          <p:nvPr userDrawn="1"/>
        </p:nvSpPr>
        <p:spPr>
          <a:xfrm>
            <a:off x="10991851" y="2408239"/>
            <a:ext cx="1200149" cy="8270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14" name="Rettangolo 13"/>
          <p:cNvSpPr/>
          <p:nvPr userDrawn="1"/>
        </p:nvSpPr>
        <p:spPr>
          <a:xfrm>
            <a:off x="0" y="6345239"/>
            <a:ext cx="9357784" cy="2698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it-IT">
              <a:solidFill>
                <a:prstClr val="white"/>
              </a:solidFill>
            </a:endParaRPr>
          </a:p>
        </p:txBody>
      </p:sp>
      <p:cxnSp>
        <p:nvCxnSpPr>
          <p:cNvPr id="15" name="Connettore 1 14"/>
          <p:cNvCxnSpPr/>
          <p:nvPr userDrawn="1"/>
        </p:nvCxnSpPr>
        <p:spPr>
          <a:xfrm>
            <a:off x="766234" y="4049713"/>
            <a:ext cx="6176433"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userDrawn="1"/>
        </p:nvCxnSpPr>
        <p:spPr>
          <a:xfrm>
            <a:off x="766234" y="4678363"/>
            <a:ext cx="6176433"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7" name="Immagine 14" descr="logo-chiesi-pp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61034" y="6269039"/>
            <a:ext cx="168063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egnaposto immagine 16"/>
          <p:cNvSpPr>
            <a:spLocks noGrp="1"/>
          </p:cNvSpPr>
          <p:nvPr>
            <p:ph type="pic" sz="quarter" idx="14"/>
          </p:nvPr>
        </p:nvSpPr>
        <p:spPr>
          <a:xfrm>
            <a:off x="1287696" y="354012"/>
            <a:ext cx="3120000" cy="2880000"/>
          </a:xfrm>
        </p:spPr>
        <p:txBody>
          <a:bodyPr rtlCol="0">
            <a:normAutofit/>
          </a:bodyPr>
          <a:lstStyle/>
          <a:p>
            <a:pPr lvl="0"/>
            <a:r>
              <a:rPr lang="it-IT" noProof="0"/>
              <a:t>Fare clic sull'icona per inserire un'immagine</a:t>
            </a:r>
            <a:endParaRPr lang="it-IT" noProof="0" dirty="0"/>
          </a:p>
        </p:txBody>
      </p:sp>
      <p:sp>
        <p:nvSpPr>
          <p:cNvPr id="9" name="Segnaposto immagine 16"/>
          <p:cNvSpPr>
            <a:spLocks noGrp="1"/>
          </p:cNvSpPr>
          <p:nvPr>
            <p:ph type="pic" sz="quarter" idx="15"/>
          </p:nvPr>
        </p:nvSpPr>
        <p:spPr>
          <a:xfrm>
            <a:off x="7788119" y="354012"/>
            <a:ext cx="3120000" cy="2880000"/>
          </a:xfrm>
        </p:spPr>
        <p:txBody>
          <a:bodyPr rtlCol="0">
            <a:normAutofit/>
          </a:bodyPr>
          <a:lstStyle/>
          <a:p>
            <a:pPr lvl="0"/>
            <a:r>
              <a:rPr lang="it-IT" noProof="0"/>
              <a:t>Fare clic sull'icona per inserire un'immagine</a:t>
            </a:r>
            <a:endParaRPr lang="it-IT" noProof="0" dirty="0"/>
          </a:p>
        </p:txBody>
      </p:sp>
      <p:sp>
        <p:nvSpPr>
          <p:cNvPr id="23" name="Segnaposto immagine 16"/>
          <p:cNvSpPr>
            <a:spLocks noGrp="1"/>
          </p:cNvSpPr>
          <p:nvPr>
            <p:ph type="pic" sz="quarter" idx="17"/>
          </p:nvPr>
        </p:nvSpPr>
        <p:spPr>
          <a:xfrm>
            <a:off x="4537907" y="354012"/>
            <a:ext cx="3120000" cy="2880000"/>
          </a:xfrm>
        </p:spPr>
        <p:txBody>
          <a:bodyPr rtlCol="0">
            <a:normAutofit/>
          </a:bodyPr>
          <a:lstStyle/>
          <a:p>
            <a:pPr lvl="0"/>
            <a:r>
              <a:rPr lang="it-IT" noProof="0"/>
              <a:t>Fare clic sull'icona per inserire un'immagine</a:t>
            </a:r>
            <a:endParaRPr lang="it-IT" noProof="0" dirty="0"/>
          </a:p>
        </p:txBody>
      </p:sp>
      <p:sp>
        <p:nvSpPr>
          <p:cNvPr id="25" name="Title 1"/>
          <p:cNvSpPr>
            <a:spLocks noGrp="1"/>
          </p:cNvSpPr>
          <p:nvPr>
            <p:ph type="ctrTitle"/>
          </p:nvPr>
        </p:nvSpPr>
        <p:spPr>
          <a:xfrm>
            <a:off x="765867" y="3462115"/>
            <a:ext cx="10660267" cy="519433"/>
          </a:xfrm>
        </p:spPr>
        <p:txBody>
          <a:bodyPr>
            <a:normAutofit/>
          </a:bodyPr>
          <a:lstStyle>
            <a:lvl1pPr>
              <a:defRPr sz="2600">
                <a:solidFill>
                  <a:schemeClr val="tx2"/>
                </a:solidFill>
                <a:latin typeface="+mj-lt"/>
              </a:defRPr>
            </a:lvl1pPr>
          </a:lstStyle>
          <a:p>
            <a:r>
              <a:rPr lang="it-IT"/>
              <a:t>Fare clic per modificare lo stile del titolo</a:t>
            </a:r>
            <a:endParaRPr dirty="0"/>
          </a:p>
        </p:txBody>
      </p:sp>
      <p:sp>
        <p:nvSpPr>
          <p:cNvPr id="26" name="Subtitle 2"/>
          <p:cNvSpPr>
            <a:spLocks noGrp="1"/>
          </p:cNvSpPr>
          <p:nvPr>
            <p:ph type="subTitle" idx="1"/>
          </p:nvPr>
        </p:nvSpPr>
        <p:spPr>
          <a:xfrm>
            <a:off x="765865" y="4174370"/>
            <a:ext cx="10661051" cy="390447"/>
          </a:xfrm>
        </p:spPr>
        <p:txBody>
          <a:bodyPr>
            <a:noAutofit/>
          </a:bodyPr>
          <a:lstStyle>
            <a:lvl1pPr marL="0" indent="0" algn="l">
              <a:spcBef>
                <a:spcPts val="30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dirty="0"/>
          </a:p>
        </p:txBody>
      </p:sp>
      <p:sp>
        <p:nvSpPr>
          <p:cNvPr id="30" name="Segnaposto testo 25"/>
          <p:cNvSpPr>
            <a:spLocks noGrp="1"/>
          </p:cNvSpPr>
          <p:nvPr>
            <p:ph type="body" sz="quarter" idx="11"/>
          </p:nvPr>
        </p:nvSpPr>
        <p:spPr>
          <a:xfrm>
            <a:off x="766233" y="4779964"/>
            <a:ext cx="10659900" cy="415925"/>
          </a:xfrm>
        </p:spPr>
        <p:txBody>
          <a:bodyPr>
            <a:normAutofit/>
          </a:bodyPr>
          <a:lstStyle>
            <a:lvl1pPr marL="0" indent="0">
              <a:buNone/>
              <a:defRPr sz="1600" b="0" baseline="0">
                <a:solidFill>
                  <a:srgbClr val="000000"/>
                </a:solidFill>
              </a:defRPr>
            </a:lvl1pPr>
          </a:lstStyle>
          <a:p>
            <a:pPr lvl="0"/>
            <a:r>
              <a:rPr lang="it-IT"/>
              <a:t>Fare clic per modificare stili del testo dello schema</a:t>
            </a:r>
          </a:p>
        </p:txBody>
      </p:sp>
      <p:sp>
        <p:nvSpPr>
          <p:cNvPr id="31" name="Segnaposto testo 2"/>
          <p:cNvSpPr>
            <a:spLocks noGrp="1"/>
          </p:cNvSpPr>
          <p:nvPr>
            <p:ph type="body" sz="quarter" idx="18"/>
          </p:nvPr>
        </p:nvSpPr>
        <p:spPr>
          <a:xfrm>
            <a:off x="766233" y="5287964"/>
            <a:ext cx="10659900" cy="403225"/>
          </a:xfrm>
        </p:spPr>
        <p:txBody>
          <a:bodyPr>
            <a:normAutofit/>
          </a:bodyPr>
          <a:lstStyle>
            <a:lvl1pPr marL="0" marR="0" indent="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sz="1400" i="1">
                <a:solidFill>
                  <a:srgbClr val="000000"/>
                </a:solidFill>
              </a:defRPr>
            </a:lvl1pPr>
          </a:lstStyle>
          <a:p>
            <a:pPr lvl="0"/>
            <a:r>
              <a:rPr lang="it-IT"/>
              <a:t>Fare clic per modificare stili del testo dello schema</a:t>
            </a:r>
          </a:p>
        </p:txBody>
      </p:sp>
      <p:sp>
        <p:nvSpPr>
          <p:cNvPr id="32" name="Segnaposto testo 30"/>
          <p:cNvSpPr>
            <a:spLocks noGrp="1"/>
          </p:cNvSpPr>
          <p:nvPr>
            <p:ph type="body" sz="quarter" idx="13"/>
          </p:nvPr>
        </p:nvSpPr>
        <p:spPr>
          <a:xfrm>
            <a:off x="766234" y="6334219"/>
            <a:ext cx="7253817" cy="270859"/>
          </a:xfrm>
        </p:spPr>
        <p:txBody>
          <a:bodyPr>
            <a:normAutofit/>
          </a:bodyPr>
          <a:lstStyle>
            <a:lvl1pPr marL="0" indent="0">
              <a:buNone/>
              <a:defRPr sz="1200" baseline="0">
                <a:solidFill>
                  <a:srgbClr val="000000"/>
                </a:solidFill>
              </a:defRPr>
            </a:lvl1pPr>
          </a:lstStyle>
          <a:p>
            <a:pPr lvl="0"/>
            <a:r>
              <a:rPr lang="it-IT"/>
              <a:t>Fare clic per modificare stili del testo dello schema</a:t>
            </a:r>
          </a:p>
        </p:txBody>
      </p:sp>
    </p:spTree>
    <p:extLst>
      <p:ext uri="{BB962C8B-B14F-4D97-AF65-F5344CB8AC3E}">
        <p14:creationId xmlns:p14="http://schemas.microsoft.com/office/powerpoint/2010/main" val="1687817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one image">
    <p:spTree>
      <p:nvGrpSpPr>
        <p:cNvPr id="1" name=""/>
        <p:cNvGrpSpPr/>
        <p:nvPr/>
      </p:nvGrpSpPr>
      <p:grpSpPr>
        <a:xfrm>
          <a:off x="0" y="0"/>
          <a:ext cx="0" cy="0"/>
          <a:chOff x="0" y="0"/>
          <a:chExt cx="0" cy="0"/>
        </a:xfrm>
      </p:grpSpPr>
      <p:sp>
        <p:nvSpPr>
          <p:cNvPr id="7" name="Rectangle 6"/>
          <p:cNvSpPr/>
          <p:nvPr userDrawn="1"/>
        </p:nvSpPr>
        <p:spPr>
          <a:xfrm>
            <a:off x="1" y="1255713"/>
            <a:ext cx="1200151" cy="19796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004D71"/>
              </a:solidFill>
            </a:endParaRPr>
          </a:p>
        </p:txBody>
      </p:sp>
      <p:sp>
        <p:nvSpPr>
          <p:cNvPr id="8" name="Rectangle 6"/>
          <p:cNvSpPr/>
          <p:nvPr userDrawn="1"/>
        </p:nvSpPr>
        <p:spPr>
          <a:xfrm>
            <a:off x="1" y="355601"/>
            <a:ext cx="1200151" cy="828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9" name="Rectangle 6"/>
          <p:cNvSpPr/>
          <p:nvPr userDrawn="1"/>
        </p:nvSpPr>
        <p:spPr>
          <a:xfrm>
            <a:off x="10991851" y="355601"/>
            <a:ext cx="1200149" cy="19796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DADFE1"/>
              </a:solidFill>
            </a:endParaRPr>
          </a:p>
        </p:txBody>
      </p:sp>
      <p:sp>
        <p:nvSpPr>
          <p:cNvPr id="10" name="Rectangle 6"/>
          <p:cNvSpPr/>
          <p:nvPr userDrawn="1"/>
        </p:nvSpPr>
        <p:spPr>
          <a:xfrm>
            <a:off x="10991851" y="2408239"/>
            <a:ext cx="1200149" cy="8270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pic>
        <p:nvPicPr>
          <p:cNvPr id="11" name="Immagin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99634" y="355601"/>
            <a:ext cx="959273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ttangolo 11"/>
          <p:cNvSpPr/>
          <p:nvPr userDrawn="1"/>
        </p:nvSpPr>
        <p:spPr>
          <a:xfrm>
            <a:off x="0" y="6345239"/>
            <a:ext cx="9357784" cy="2698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it-IT">
              <a:solidFill>
                <a:prstClr val="white"/>
              </a:solidFill>
            </a:endParaRPr>
          </a:p>
        </p:txBody>
      </p:sp>
      <p:cxnSp>
        <p:nvCxnSpPr>
          <p:cNvPr id="13" name="Connettore 1 12"/>
          <p:cNvCxnSpPr/>
          <p:nvPr userDrawn="1"/>
        </p:nvCxnSpPr>
        <p:spPr>
          <a:xfrm>
            <a:off x="766234" y="4049713"/>
            <a:ext cx="6176433"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userDrawn="1"/>
        </p:nvCxnSpPr>
        <p:spPr>
          <a:xfrm>
            <a:off x="766234" y="4678363"/>
            <a:ext cx="6176433"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5" name="Immagine 15" descr="logo-chiesi-pp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61034" y="6269039"/>
            <a:ext cx="168063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1"/>
          <p:cNvSpPr>
            <a:spLocks noGrp="1"/>
          </p:cNvSpPr>
          <p:nvPr>
            <p:ph type="ctrTitle"/>
          </p:nvPr>
        </p:nvSpPr>
        <p:spPr>
          <a:xfrm>
            <a:off x="765867" y="3462115"/>
            <a:ext cx="10660267" cy="519433"/>
          </a:xfrm>
        </p:spPr>
        <p:txBody>
          <a:bodyPr>
            <a:normAutofit/>
          </a:bodyPr>
          <a:lstStyle>
            <a:lvl1pPr>
              <a:defRPr sz="2600">
                <a:solidFill>
                  <a:schemeClr val="tx2"/>
                </a:solidFill>
                <a:latin typeface="+mj-lt"/>
              </a:defRPr>
            </a:lvl1pPr>
          </a:lstStyle>
          <a:p>
            <a:r>
              <a:rPr lang="it-IT"/>
              <a:t>Fare clic per modificare lo stile del titolo</a:t>
            </a:r>
            <a:endParaRPr dirty="0"/>
          </a:p>
        </p:txBody>
      </p:sp>
      <p:sp>
        <p:nvSpPr>
          <p:cNvPr id="24" name="Subtitle 2"/>
          <p:cNvSpPr>
            <a:spLocks noGrp="1"/>
          </p:cNvSpPr>
          <p:nvPr>
            <p:ph type="subTitle" idx="1"/>
          </p:nvPr>
        </p:nvSpPr>
        <p:spPr>
          <a:xfrm>
            <a:off x="765865" y="4174370"/>
            <a:ext cx="10661051" cy="390447"/>
          </a:xfrm>
        </p:spPr>
        <p:txBody>
          <a:bodyPr>
            <a:noAutofit/>
          </a:bodyPr>
          <a:lstStyle>
            <a:lvl1pPr marL="0" indent="0" algn="l">
              <a:spcBef>
                <a:spcPts val="30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dirty="0"/>
          </a:p>
        </p:txBody>
      </p:sp>
      <p:sp>
        <p:nvSpPr>
          <p:cNvPr id="28" name="Segnaposto testo 25"/>
          <p:cNvSpPr>
            <a:spLocks noGrp="1"/>
          </p:cNvSpPr>
          <p:nvPr>
            <p:ph type="body" sz="quarter" idx="11"/>
          </p:nvPr>
        </p:nvSpPr>
        <p:spPr>
          <a:xfrm>
            <a:off x="766233" y="4779964"/>
            <a:ext cx="10659900" cy="415925"/>
          </a:xfrm>
        </p:spPr>
        <p:txBody>
          <a:bodyPr>
            <a:normAutofit/>
          </a:bodyPr>
          <a:lstStyle>
            <a:lvl1pPr marL="0" indent="0">
              <a:buNone/>
              <a:defRPr sz="1600" b="0" baseline="0">
                <a:solidFill>
                  <a:srgbClr val="000000"/>
                </a:solidFill>
              </a:defRPr>
            </a:lvl1pPr>
          </a:lstStyle>
          <a:p>
            <a:pPr lvl="0"/>
            <a:r>
              <a:rPr lang="it-IT"/>
              <a:t>Fare clic per modificare stili del testo dello schema</a:t>
            </a:r>
          </a:p>
        </p:txBody>
      </p:sp>
      <p:sp>
        <p:nvSpPr>
          <p:cNvPr id="29" name="Segnaposto testo 2"/>
          <p:cNvSpPr>
            <a:spLocks noGrp="1"/>
          </p:cNvSpPr>
          <p:nvPr>
            <p:ph type="body" sz="quarter" idx="15"/>
          </p:nvPr>
        </p:nvSpPr>
        <p:spPr>
          <a:xfrm>
            <a:off x="766233" y="5287964"/>
            <a:ext cx="10659900" cy="403225"/>
          </a:xfrm>
        </p:spPr>
        <p:txBody>
          <a:bodyPr>
            <a:normAutofit/>
          </a:bodyPr>
          <a:lstStyle>
            <a:lvl1pPr marL="0" marR="0" indent="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sz="1400" i="1">
                <a:solidFill>
                  <a:srgbClr val="000000"/>
                </a:solidFill>
              </a:defRPr>
            </a:lvl1pPr>
          </a:lstStyle>
          <a:p>
            <a:pPr lvl="0"/>
            <a:r>
              <a:rPr lang="it-IT"/>
              <a:t>Fare clic per modificare stili del testo dello schema</a:t>
            </a:r>
          </a:p>
        </p:txBody>
      </p:sp>
      <p:sp>
        <p:nvSpPr>
          <p:cNvPr id="30" name="Segnaposto testo 30"/>
          <p:cNvSpPr>
            <a:spLocks noGrp="1"/>
          </p:cNvSpPr>
          <p:nvPr>
            <p:ph type="body" sz="quarter" idx="13"/>
          </p:nvPr>
        </p:nvSpPr>
        <p:spPr>
          <a:xfrm>
            <a:off x="766234" y="6334219"/>
            <a:ext cx="7253817" cy="270859"/>
          </a:xfrm>
        </p:spPr>
        <p:txBody>
          <a:bodyPr>
            <a:normAutofit/>
          </a:bodyPr>
          <a:lstStyle>
            <a:lvl1pPr marL="0" indent="0">
              <a:buNone/>
              <a:defRPr sz="1200" baseline="0">
                <a:solidFill>
                  <a:srgbClr val="000000"/>
                </a:solidFill>
              </a:defRPr>
            </a:lvl1pPr>
          </a:lstStyle>
          <a:p>
            <a:pPr lvl="0"/>
            <a:r>
              <a:rPr lang="it-IT"/>
              <a:t>Fare clic per modificare stili del testo dello schema</a:t>
            </a:r>
          </a:p>
        </p:txBody>
      </p:sp>
    </p:spTree>
    <p:extLst>
      <p:ext uri="{BB962C8B-B14F-4D97-AF65-F5344CB8AC3E}">
        <p14:creationId xmlns:p14="http://schemas.microsoft.com/office/powerpoint/2010/main" val="728183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D39D930A-1E3D-4B91-B217-F045D207A986}" type="datetimeFigureOut">
              <a:rPr lang="it-IT" smtClean="0"/>
              <a:t>17/04/2018</a:t>
            </a:fld>
            <a:endParaRPr lang="it-IT"/>
          </a:p>
        </p:txBody>
      </p:sp>
      <p:sp>
        <p:nvSpPr>
          <p:cNvPr id="5" name="Segnaposto piè di pagina 4"/>
          <p:cNvSpPr>
            <a:spLocks noGrp="1"/>
          </p:cNvSpPr>
          <p:nvPr>
            <p:ph type="ftr" sz="quarter" idx="11"/>
          </p:nvPr>
        </p:nvSpPr>
        <p:spPr/>
        <p:txBody>
          <a:bodyPr/>
          <a:lstStyle/>
          <a:p>
            <a:pPr defTabSz="457200"/>
            <a:r>
              <a:rPr lang="en-GB">
                <a:solidFill>
                  <a:srgbClr val="000000"/>
                </a:solidFill>
              </a:rPr>
              <a:t>| Competitive Intelligence Forum| Highlights from ERS 2017 | 5th October 2017 | For Internal use only |</a:t>
            </a:r>
            <a:endParaRPr lang="it-IT" dirty="0">
              <a:solidFill>
                <a:srgbClr val="000000"/>
              </a:solidFill>
            </a:endParaRPr>
          </a:p>
        </p:txBody>
      </p:sp>
      <p:sp>
        <p:nvSpPr>
          <p:cNvPr id="6" name="Segnaposto numero diapositiva 5"/>
          <p:cNvSpPr>
            <a:spLocks noGrp="1"/>
          </p:cNvSpPr>
          <p:nvPr>
            <p:ph type="sldNum" sz="quarter" idx="12"/>
          </p:nvPr>
        </p:nvSpPr>
        <p:spPr/>
        <p:txBody>
          <a:bodyPr/>
          <a:lstStyle/>
          <a:p>
            <a:pPr defTabSz="457200"/>
            <a:fld id="{1BB4EF0B-C518-4698-9E29-AF4BCDADFE6D}" type="slidenum">
              <a:rPr lang="it-IT" smtClean="0">
                <a:solidFill>
                  <a:srgbClr val="000000"/>
                </a:solidFill>
              </a:rPr>
              <a:pPr defTabSz="457200"/>
              <a:t>‹N›</a:t>
            </a:fld>
            <a:endParaRPr lang="it-IT">
              <a:solidFill>
                <a:srgbClr val="000000"/>
              </a:solidFill>
            </a:endParaRPr>
          </a:p>
        </p:txBody>
      </p:sp>
    </p:spTree>
    <p:extLst>
      <p:ext uri="{BB962C8B-B14F-4D97-AF65-F5344CB8AC3E}">
        <p14:creationId xmlns:p14="http://schemas.microsoft.com/office/powerpoint/2010/main" val="3294238871"/>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Two image">
    <p:spTree>
      <p:nvGrpSpPr>
        <p:cNvPr id="1" name=""/>
        <p:cNvGrpSpPr/>
        <p:nvPr/>
      </p:nvGrpSpPr>
      <p:grpSpPr>
        <a:xfrm>
          <a:off x="0" y="0"/>
          <a:ext cx="0" cy="0"/>
          <a:chOff x="0" y="0"/>
          <a:chExt cx="0" cy="0"/>
        </a:xfrm>
      </p:grpSpPr>
      <p:sp>
        <p:nvSpPr>
          <p:cNvPr id="7" name="Rectangle 6"/>
          <p:cNvSpPr/>
          <p:nvPr userDrawn="1"/>
        </p:nvSpPr>
        <p:spPr>
          <a:xfrm>
            <a:off x="1" y="1255713"/>
            <a:ext cx="1200151" cy="19796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004D71"/>
              </a:solidFill>
            </a:endParaRPr>
          </a:p>
        </p:txBody>
      </p:sp>
      <p:sp>
        <p:nvSpPr>
          <p:cNvPr id="8" name="Rectangle 6"/>
          <p:cNvSpPr/>
          <p:nvPr userDrawn="1"/>
        </p:nvSpPr>
        <p:spPr>
          <a:xfrm>
            <a:off x="1" y="355601"/>
            <a:ext cx="1200151" cy="828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sp>
        <p:nvSpPr>
          <p:cNvPr id="9" name="Rectangle 6"/>
          <p:cNvSpPr/>
          <p:nvPr userDrawn="1"/>
        </p:nvSpPr>
        <p:spPr>
          <a:xfrm>
            <a:off x="10991851" y="355601"/>
            <a:ext cx="1200149" cy="19796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srgbClr val="DADFE1"/>
              </a:solidFill>
            </a:endParaRPr>
          </a:p>
        </p:txBody>
      </p:sp>
      <p:sp>
        <p:nvSpPr>
          <p:cNvPr id="10" name="Rectangle 6"/>
          <p:cNvSpPr/>
          <p:nvPr userDrawn="1"/>
        </p:nvSpPr>
        <p:spPr>
          <a:xfrm>
            <a:off x="10991851" y="2408239"/>
            <a:ext cx="1200149" cy="8270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a:solidFill>
                <a:prstClr val="white"/>
              </a:solidFill>
            </a:endParaRPr>
          </a:p>
        </p:txBody>
      </p:sp>
      <p:pic>
        <p:nvPicPr>
          <p:cNvPr id="11" name="Immagin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91167" y="355601"/>
            <a:ext cx="476673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magin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44684" y="355601"/>
            <a:ext cx="476673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ttangolo 12"/>
          <p:cNvSpPr/>
          <p:nvPr userDrawn="1"/>
        </p:nvSpPr>
        <p:spPr>
          <a:xfrm>
            <a:off x="0" y="6345239"/>
            <a:ext cx="9357784" cy="2698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it-IT">
              <a:solidFill>
                <a:prstClr val="white"/>
              </a:solidFill>
            </a:endParaRPr>
          </a:p>
        </p:txBody>
      </p:sp>
      <p:cxnSp>
        <p:nvCxnSpPr>
          <p:cNvPr id="14" name="Connettore 1 13"/>
          <p:cNvCxnSpPr/>
          <p:nvPr userDrawn="1"/>
        </p:nvCxnSpPr>
        <p:spPr>
          <a:xfrm>
            <a:off x="766234" y="4049713"/>
            <a:ext cx="6176433"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userDrawn="1"/>
        </p:nvCxnSpPr>
        <p:spPr>
          <a:xfrm>
            <a:off x="766234" y="4678363"/>
            <a:ext cx="6176433"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6" name="Immagine 16" descr="logo-chiesi-ppt.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961034" y="6269039"/>
            <a:ext cx="168063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itle 1"/>
          <p:cNvSpPr>
            <a:spLocks noGrp="1"/>
          </p:cNvSpPr>
          <p:nvPr>
            <p:ph type="ctrTitle"/>
          </p:nvPr>
        </p:nvSpPr>
        <p:spPr>
          <a:xfrm>
            <a:off x="765867" y="3462115"/>
            <a:ext cx="10660267" cy="519433"/>
          </a:xfrm>
        </p:spPr>
        <p:txBody>
          <a:bodyPr>
            <a:normAutofit/>
          </a:bodyPr>
          <a:lstStyle>
            <a:lvl1pPr>
              <a:defRPr sz="2600">
                <a:solidFill>
                  <a:schemeClr val="tx2"/>
                </a:solidFill>
                <a:latin typeface="+mj-lt"/>
              </a:defRPr>
            </a:lvl1pPr>
          </a:lstStyle>
          <a:p>
            <a:r>
              <a:rPr lang="it-IT"/>
              <a:t>Fare clic per modificare lo stile del titolo</a:t>
            </a:r>
            <a:endParaRPr dirty="0"/>
          </a:p>
        </p:txBody>
      </p:sp>
      <p:sp>
        <p:nvSpPr>
          <p:cNvPr id="37" name="Subtitle 2"/>
          <p:cNvSpPr>
            <a:spLocks noGrp="1"/>
          </p:cNvSpPr>
          <p:nvPr>
            <p:ph type="subTitle" idx="1"/>
          </p:nvPr>
        </p:nvSpPr>
        <p:spPr>
          <a:xfrm>
            <a:off x="765865" y="4174370"/>
            <a:ext cx="10661051" cy="390447"/>
          </a:xfrm>
        </p:spPr>
        <p:txBody>
          <a:bodyPr>
            <a:noAutofit/>
          </a:bodyPr>
          <a:lstStyle>
            <a:lvl1pPr marL="0" indent="0" algn="l">
              <a:spcBef>
                <a:spcPts val="30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dirty="0"/>
          </a:p>
        </p:txBody>
      </p:sp>
      <p:sp>
        <p:nvSpPr>
          <p:cNvPr id="41" name="Segnaposto testo 25"/>
          <p:cNvSpPr>
            <a:spLocks noGrp="1"/>
          </p:cNvSpPr>
          <p:nvPr>
            <p:ph type="body" sz="quarter" idx="11"/>
          </p:nvPr>
        </p:nvSpPr>
        <p:spPr>
          <a:xfrm>
            <a:off x="766233" y="4779964"/>
            <a:ext cx="10659900" cy="415925"/>
          </a:xfrm>
        </p:spPr>
        <p:txBody>
          <a:bodyPr>
            <a:normAutofit/>
          </a:bodyPr>
          <a:lstStyle>
            <a:lvl1pPr marL="0" indent="0">
              <a:buNone/>
              <a:defRPr sz="1600" b="0" baseline="0">
                <a:solidFill>
                  <a:srgbClr val="000000"/>
                </a:solidFill>
              </a:defRPr>
            </a:lvl1pPr>
          </a:lstStyle>
          <a:p>
            <a:pPr lvl="0"/>
            <a:r>
              <a:rPr lang="it-IT"/>
              <a:t>Fare clic per modificare stili del testo dello schema</a:t>
            </a:r>
          </a:p>
        </p:txBody>
      </p:sp>
      <p:sp>
        <p:nvSpPr>
          <p:cNvPr id="42" name="Segnaposto testo 2"/>
          <p:cNvSpPr>
            <a:spLocks noGrp="1"/>
          </p:cNvSpPr>
          <p:nvPr>
            <p:ph type="body" sz="quarter" idx="15"/>
          </p:nvPr>
        </p:nvSpPr>
        <p:spPr>
          <a:xfrm>
            <a:off x="766233" y="5287964"/>
            <a:ext cx="10659900" cy="403225"/>
          </a:xfrm>
        </p:spPr>
        <p:txBody>
          <a:bodyPr>
            <a:normAutofit/>
          </a:bodyPr>
          <a:lstStyle>
            <a:lvl1pPr marL="0" marR="0" indent="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sz="1400" i="1">
                <a:solidFill>
                  <a:srgbClr val="000000"/>
                </a:solidFill>
              </a:defRPr>
            </a:lvl1pPr>
          </a:lstStyle>
          <a:p>
            <a:pPr lvl="0"/>
            <a:r>
              <a:rPr lang="it-IT"/>
              <a:t>Fare clic per modificare stili del testo dello schema</a:t>
            </a:r>
          </a:p>
        </p:txBody>
      </p:sp>
      <p:sp>
        <p:nvSpPr>
          <p:cNvPr id="43" name="Segnaposto testo 30"/>
          <p:cNvSpPr>
            <a:spLocks noGrp="1"/>
          </p:cNvSpPr>
          <p:nvPr>
            <p:ph type="body" sz="quarter" idx="13"/>
          </p:nvPr>
        </p:nvSpPr>
        <p:spPr>
          <a:xfrm>
            <a:off x="766234" y="6334219"/>
            <a:ext cx="7253817" cy="270859"/>
          </a:xfrm>
        </p:spPr>
        <p:txBody>
          <a:bodyPr>
            <a:normAutofit/>
          </a:bodyPr>
          <a:lstStyle>
            <a:lvl1pPr marL="0" indent="0">
              <a:buNone/>
              <a:defRPr sz="1200" baseline="0">
                <a:solidFill>
                  <a:srgbClr val="000000"/>
                </a:solidFill>
              </a:defRPr>
            </a:lvl1pPr>
          </a:lstStyle>
          <a:p>
            <a:pPr lvl="0"/>
            <a:r>
              <a:rPr lang="it-IT"/>
              <a:t>Fare clic per modificare stili del testo dello schema</a:t>
            </a:r>
          </a:p>
        </p:txBody>
      </p:sp>
    </p:spTree>
    <p:extLst>
      <p:ext uri="{BB962C8B-B14F-4D97-AF65-F5344CB8AC3E}">
        <p14:creationId xmlns:p14="http://schemas.microsoft.com/office/powerpoint/2010/main" val="14919056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olo e contenuto">
    <p:spTree>
      <p:nvGrpSpPr>
        <p:cNvPr id="1" name=""/>
        <p:cNvGrpSpPr/>
        <p:nvPr/>
      </p:nvGrpSpPr>
      <p:grpSpPr>
        <a:xfrm>
          <a:off x="0" y="0"/>
          <a:ext cx="0" cy="0"/>
          <a:chOff x="0" y="0"/>
          <a:chExt cx="0" cy="0"/>
        </a:xfrm>
      </p:grpSpPr>
      <p:sp>
        <p:nvSpPr>
          <p:cNvPr id="4" name="Rettangolo 3"/>
          <p:cNvSpPr/>
          <p:nvPr userDrawn="1"/>
        </p:nvSpPr>
        <p:spPr>
          <a:xfrm>
            <a:off x="0" y="6394451"/>
            <a:ext cx="9357784" cy="2714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it-IT">
              <a:solidFill>
                <a:prstClr val="white"/>
              </a:solidFill>
            </a:endParaRPr>
          </a:p>
        </p:txBody>
      </p:sp>
      <p:cxnSp>
        <p:nvCxnSpPr>
          <p:cNvPr id="5" name="Connettore 1 4"/>
          <p:cNvCxnSpPr/>
          <p:nvPr userDrawn="1"/>
        </p:nvCxnSpPr>
        <p:spPr>
          <a:xfrm>
            <a:off x="766234" y="874713"/>
            <a:ext cx="10659533" cy="0"/>
          </a:xfrm>
          <a:prstGeom prst="line">
            <a:avLst/>
          </a:prstGeom>
          <a:ln>
            <a:solidFill>
              <a:schemeClr val="tx2"/>
            </a:solidFill>
          </a:ln>
        </p:spPr>
        <p:style>
          <a:lnRef idx="2">
            <a:schemeClr val="accent3"/>
          </a:lnRef>
          <a:fillRef idx="0">
            <a:schemeClr val="accent3"/>
          </a:fillRef>
          <a:effectRef idx="1">
            <a:schemeClr val="accent3"/>
          </a:effectRef>
          <a:fontRef idx="minor">
            <a:schemeClr val="tx1"/>
          </a:fontRef>
        </p:style>
      </p:cxnSp>
      <p:pic>
        <p:nvPicPr>
          <p:cNvPr id="6" name="Immagin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32484" y="6423025"/>
            <a:ext cx="143933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64632" y="293093"/>
            <a:ext cx="10761501" cy="482825"/>
          </a:xfrm>
        </p:spPr>
        <p:txBody>
          <a:bodyPr anchor="b"/>
          <a:lstStyle>
            <a:lvl1pPr>
              <a:defRPr sz="2600"/>
            </a:lvl1pPr>
          </a:lstStyle>
          <a:p>
            <a:r>
              <a:rPr lang="it-IT"/>
              <a:t>Fare clic per modificare lo stile del titolo</a:t>
            </a:r>
            <a:endParaRPr dirty="0"/>
          </a:p>
        </p:txBody>
      </p:sp>
      <p:sp>
        <p:nvSpPr>
          <p:cNvPr id="3" name="Content Placeholder 2"/>
          <p:cNvSpPr>
            <a:spLocks noGrp="1"/>
          </p:cNvSpPr>
          <p:nvPr>
            <p:ph idx="1"/>
          </p:nvPr>
        </p:nvSpPr>
        <p:spPr>
          <a:xfrm>
            <a:off x="664632" y="1013553"/>
            <a:ext cx="10761501" cy="5249537"/>
          </a:xfrm>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7" name="Segnaposto piè di pagina 3"/>
          <p:cNvSpPr>
            <a:spLocks noGrp="1"/>
          </p:cNvSpPr>
          <p:nvPr>
            <p:ph type="ftr" sz="quarter" idx="10"/>
          </p:nvPr>
        </p:nvSpPr>
        <p:spPr/>
        <p:txBody>
          <a:bodyPr/>
          <a:lstStyle>
            <a:lvl1pPr>
              <a:defRPr/>
            </a:lvl1pPr>
          </a:lstStyle>
          <a:p>
            <a:pPr>
              <a:defRPr/>
            </a:pPr>
            <a:r>
              <a:rPr lang="en-GB">
                <a:solidFill>
                  <a:srgbClr val="000000"/>
                </a:solidFill>
              </a:rPr>
              <a:t>| COPD WarGame | January 2018 | For Internal use only |</a:t>
            </a:r>
            <a:endParaRPr lang="it-IT">
              <a:solidFill>
                <a:srgbClr val="000000"/>
              </a:solidFill>
            </a:endParaRPr>
          </a:p>
        </p:txBody>
      </p:sp>
      <p:sp>
        <p:nvSpPr>
          <p:cNvPr id="8" name="Segnaposto numero diapositiva 4"/>
          <p:cNvSpPr>
            <a:spLocks noGrp="1"/>
          </p:cNvSpPr>
          <p:nvPr>
            <p:ph type="sldNum" sz="quarter" idx="11"/>
          </p:nvPr>
        </p:nvSpPr>
        <p:spPr/>
        <p:txBody>
          <a:bodyPr/>
          <a:lstStyle>
            <a:lvl1pPr>
              <a:defRPr/>
            </a:lvl1pPr>
          </a:lstStyle>
          <a:p>
            <a:pPr>
              <a:defRPr/>
            </a:pPr>
            <a:fld id="{B953AEFA-39A9-43F9-AA64-34DFC8DEC1BC}"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5415006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5" name="Rettangolo 4"/>
          <p:cNvSpPr/>
          <p:nvPr userDrawn="1"/>
        </p:nvSpPr>
        <p:spPr>
          <a:xfrm>
            <a:off x="0" y="6394451"/>
            <a:ext cx="9357784" cy="2714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it-IT">
              <a:solidFill>
                <a:prstClr val="white"/>
              </a:solidFill>
            </a:endParaRPr>
          </a:p>
        </p:txBody>
      </p:sp>
      <p:cxnSp>
        <p:nvCxnSpPr>
          <p:cNvPr id="6" name="Connettore 1 5"/>
          <p:cNvCxnSpPr/>
          <p:nvPr userDrawn="1"/>
        </p:nvCxnSpPr>
        <p:spPr>
          <a:xfrm>
            <a:off x="766234" y="874713"/>
            <a:ext cx="10659533" cy="0"/>
          </a:xfrm>
          <a:prstGeom prst="line">
            <a:avLst/>
          </a:prstGeom>
          <a:ln>
            <a:solidFill>
              <a:schemeClr val="tx2"/>
            </a:solidFill>
          </a:ln>
        </p:spPr>
        <p:style>
          <a:lnRef idx="2">
            <a:schemeClr val="accent3"/>
          </a:lnRef>
          <a:fillRef idx="0">
            <a:schemeClr val="accent3"/>
          </a:fillRef>
          <a:effectRef idx="1">
            <a:schemeClr val="accent3"/>
          </a:effectRef>
          <a:fontRef idx="minor">
            <a:schemeClr val="tx1"/>
          </a:fontRef>
        </p:style>
      </p:cxnSp>
      <p:pic>
        <p:nvPicPr>
          <p:cNvPr id="7" name="Immagin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32484" y="6423025"/>
            <a:ext cx="143933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64632" y="293093"/>
            <a:ext cx="10761501" cy="482825"/>
          </a:xfrm>
        </p:spPr>
        <p:txBody>
          <a:bodyPr anchor="b"/>
          <a:lstStyle>
            <a:lvl1pPr>
              <a:defRPr sz="2600"/>
            </a:lvl1pPr>
          </a:lstStyle>
          <a:p>
            <a:r>
              <a:rPr lang="it-IT"/>
              <a:t>Fare clic per modificare lo stile del titolo</a:t>
            </a:r>
            <a:endParaRPr dirty="0"/>
          </a:p>
        </p:txBody>
      </p:sp>
      <p:sp>
        <p:nvSpPr>
          <p:cNvPr id="3" name="Content Placeholder 2"/>
          <p:cNvSpPr>
            <a:spLocks noGrp="1"/>
          </p:cNvSpPr>
          <p:nvPr>
            <p:ph idx="1"/>
          </p:nvPr>
        </p:nvSpPr>
        <p:spPr>
          <a:xfrm>
            <a:off x="664632" y="1608463"/>
            <a:ext cx="10761501" cy="4654626"/>
          </a:xfrm>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10" name="Text Placeholder 3"/>
          <p:cNvSpPr>
            <a:spLocks noGrp="1"/>
          </p:cNvSpPr>
          <p:nvPr>
            <p:ph type="body" sz="half" idx="2"/>
          </p:nvPr>
        </p:nvSpPr>
        <p:spPr>
          <a:xfrm>
            <a:off x="664691" y="1005297"/>
            <a:ext cx="10761443" cy="482005"/>
          </a:xfrm>
        </p:spPr>
        <p:txBody>
          <a:bodyPr rtlCol="0">
            <a:noAutofit/>
          </a:bodyPr>
          <a:lstStyle>
            <a:lvl1pPr marL="0" indent="0">
              <a:buNone/>
              <a:defRPr kumimoji="0" sz="2000" b="0" i="1" u="none" strike="noStrike" kern="1200" cap="none" spc="0" normalizeH="0" baseline="0">
                <a:ln>
                  <a:noFill/>
                </a:ln>
                <a:solidFill>
                  <a:schemeClr val="tx1"/>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8" name="Segnaposto piè di pagina 3"/>
          <p:cNvSpPr>
            <a:spLocks noGrp="1"/>
          </p:cNvSpPr>
          <p:nvPr>
            <p:ph type="ftr" sz="quarter" idx="10"/>
          </p:nvPr>
        </p:nvSpPr>
        <p:spPr/>
        <p:txBody>
          <a:bodyPr/>
          <a:lstStyle>
            <a:lvl1pPr>
              <a:defRPr/>
            </a:lvl1pPr>
          </a:lstStyle>
          <a:p>
            <a:pPr>
              <a:defRPr/>
            </a:pPr>
            <a:r>
              <a:rPr lang="en-GB">
                <a:solidFill>
                  <a:srgbClr val="000000"/>
                </a:solidFill>
              </a:rPr>
              <a:t>| COPD WarGame | January 2018 | For Internal use only |</a:t>
            </a:r>
            <a:endParaRPr lang="en-US">
              <a:solidFill>
                <a:srgbClr val="000000"/>
              </a:solidFill>
            </a:endParaRPr>
          </a:p>
        </p:txBody>
      </p:sp>
      <p:sp>
        <p:nvSpPr>
          <p:cNvPr id="9" name="Segnaposto numero diapositiva 4"/>
          <p:cNvSpPr>
            <a:spLocks noGrp="1"/>
          </p:cNvSpPr>
          <p:nvPr>
            <p:ph type="sldNum" sz="quarter" idx="11"/>
          </p:nvPr>
        </p:nvSpPr>
        <p:spPr/>
        <p:txBody>
          <a:bodyPr/>
          <a:lstStyle>
            <a:lvl1pPr>
              <a:defRPr/>
            </a:lvl1pPr>
          </a:lstStyle>
          <a:p>
            <a:pPr>
              <a:defRPr/>
            </a:pPr>
            <a:fld id="{E532E0EB-58E9-4D4E-9DD5-5ACE6AC75AC1}"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41310495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content and product logo">
    <p:spTree>
      <p:nvGrpSpPr>
        <p:cNvPr id="1" name=""/>
        <p:cNvGrpSpPr/>
        <p:nvPr/>
      </p:nvGrpSpPr>
      <p:grpSpPr>
        <a:xfrm>
          <a:off x="0" y="0"/>
          <a:ext cx="0" cy="0"/>
          <a:chOff x="0" y="0"/>
          <a:chExt cx="0" cy="0"/>
        </a:xfrm>
      </p:grpSpPr>
      <p:sp>
        <p:nvSpPr>
          <p:cNvPr id="5" name="Rettangolo 4"/>
          <p:cNvSpPr/>
          <p:nvPr userDrawn="1"/>
        </p:nvSpPr>
        <p:spPr>
          <a:xfrm>
            <a:off x="0" y="6394451"/>
            <a:ext cx="9357784" cy="2714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it-IT">
              <a:solidFill>
                <a:prstClr val="white"/>
              </a:solidFill>
            </a:endParaRPr>
          </a:p>
        </p:txBody>
      </p:sp>
      <p:pic>
        <p:nvPicPr>
          <p:cNvPr id="6" name="Immagin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32484" y="6423025"/>
            <a:ext cx="143933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ttore 1 6"/>
          <p:cNvCxnSpPr/>
          <p:nvPr userDrawn="1"/>
        </p:nvCxnSpPr>
        <p:spPr>
          <a:xfrm>
            <a:off x="766234" y="874713"/>
            <a:ext cx="10659533" cy="0"/>
          </a:xfrm>
          <a:prstGeom prst="line">
            <a:avLst/>
          </a:prstGeom>
          <a:ln>
            <a:solidFill>
              <a:schemeClr val="tx2"/>
            </a:solidFill>
          </a:ln>
        </p:spPr>
        <p:style>
          <a:lnRef idx="2">
            <a:schemeClr val="accent3"/>
          </a:lnRef>
          <a:fillRef idx="0">
            <a:schemeClr val="accent3"/>
          </a:fillRef>
          <a:effectRef idx="1">
            <a:schemeClr val="accent3"/>
          </a:effectRef>
          <a:fontRef idx="minor">
            <a:schemeClr val="tx1"/>
          </a:fontRef>
        </p:style>
      </p:cxnSp>
      <p:sp>
        <p:nvSpPr>
          <p:cNvPr id="13" name="Picture Placeholder 12"/>
          <p:cNvSpPr>
            <a:spLocks noGrp="1"/>
          </p:cNvSpPr>
          <p:nvPr>
            <p:ph type="pic" sz="quarter" idx="12"/>
          </p:nvPr>
        </p:nvSpPr>
        <p:spPr>
          <a:xfrm>
            <a:off x="8990062" y="203839"/>
            <a:ext cx="2805333" cy="589727"/>
          </a:xfrm>
        </p:spPr>
        <p:txBody>
          <a:bodyPr rtlCol="0">
            <a:normAutofit/>
          </a:bodyPr>
          <a:lstStyle>
            <a:lvl1pPr rtl="0">
              <a:buNone/>
              <a:defRPr sz="1600" baseline="0"/>
            </a:lvl1pPr>
          </a:lstStyle>
          <a:p>
            <a:pPr lvl="0"/>
            <a:r>
              <a:rPr lang="it-IT" noProof="0"/>
              <a:t>Fare clic sull'icona per inserire un'immagine</a:t>
            </a:r>
            <a:endParaRPr noProof="0" dirty="0"/>
          </a:p>
        </p:txBody>
      </p:sp>
      <p:sp>
        <p:nvSpPr>
          <p:cNvPr id="12" name="Title 1"/>
          <p:cNvSpPr>
            <a:spLocks noGrp="1"/>
          </p:cNvSpPr>
          <p:nvPr>
            <p:ph type="title"/>
          </p:nvPr>
        </p:nvSpPr>
        <p:spPr>
          <a:xfrm>
            <a:off x="664633" y="293093"/>
            <a:ext cx="7987281" cy="482825"/>
          </a:xfrm>
        </p:spPr>
        <p:txBody>
          <a:bodyPr anchor="b"/>
          <a:lstStyle>
            <a:lvl1pPr>
              <a:defRPr sz="2600"/>
            </a:lvl1pPr>
          </a:lstStyle>
          <a:p>
            <a:r>
              <a:rPr lang="it-IT"/>
              <a:t>Fare clic per modificare lo stile del titolo</a:t>
            </a:r>
            <a:endParaRPr dirty="0"/>
          </a:p>
        </p:txBody>
      </p:sp>
      <p:sp>
        <p:nvSpPr>
          <p:cNvPr id="14" name="Content Placeholder 2"/>
          <p:cNvSpPr>
            <a:spLocks noGrp="1"/>
          </p:cNvSpPr>
          <p:nvPr>
            <p:ph idx="1"/>
          </p:nvPr>
        </p:nvSpPr>
        <p:spPr>
          <a:xfrm>
            <a:off x="664632" y="1052111"/>
            <a:ext cx="10761501" cy="5210978"/>
          </a:xfrm>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8" name="Segnaposto piè di pagina 1"/>
          <p:cNvSpPr>
            <a:spLocks noGrp="1"/>
          </p:cNvSpPr>
          <p:nvPr>
            <p:ph type="ftr" sz="quarter" idx="13"/>
          </p:nvPr>
        </p:nvSpPr>
        <p:spPr/>
        <p:txBody>
          <a:bodyPr/>
          <a:lstStyle>
            <a:lvl1pPr>
              <a:defRPr/>
            </a:lvl1pPr>
          </a:lstStyle>
          <a:p>
            <a:pPr>
              <a:defRPr/>
            </a:pPr>
            <a:r>
              <a:rPr lang="en-GB">
                <a:solidFill>
                  <a:srgbClr val="000000"/>
                </a:solidFill>
              </a:rPr>
              <a:t>| COPD WarGame | January 2018 | For Internal use only |</a:t>
            </a:r>
            <a:endParaRPr lang="en-US">
              <a:solidFill>
                <a:srgbClr val="000000"/>
              </a:solidFill>
            </a:endParaRPr>
          </a:p>
        </p:txBody>
      </p:sp>
      <p:sp>
        <p:nvSpPr>
          <p:cNvPr id="9" name="Segnaposto numero diapositiva 2"/>
          <p:cNvSpPr>
            <a:spLocks noGrp="1"/>
          </p:cNvSpPr>
          <p:nvPr>
            <p:ph type="sldNum" sz="quarter" idx="14"/>
          </p:nvPr>
        </p:nvSpPr>
        <p:spPr/>
        <p:txBody>
          <a:bodyPr/>
          <a:lstStyle>
            <a:lvl1pPr>
              <a:defRPr/>
            </a:lvl1pPr>
          </a:lstStyle>
          <a:p>
            <a:pPr>
              <a:defRPr/>
            </a:pPr>
            <a:fld id="{EA973E7D-793C-45D9-A562-C1DDA68139D1}"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0503380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lide Two content">
    <p:spTree>
      <p:nvGrpSpPr>
        <p:cNvPr id="1" name=""/>
        <p:cNvGrpSpPr/>
        <p:nvPr/>
      </p:nvGrpSpPr>
      <p:grpSpPr>
        <a:xfrm>
          <a:off x="0" y="0"/>
          <a:ext cx="0" cy="0"/>
          <a:chOff x="0" y="0"/>
          <a:chExt cx="0" cy="0"/>
        </a:xfrm>
      </p:grpSpPr>
      <p:sp>
        <p:nvSpPr>
          <p:cNvPr id="5" name="Rettangolo 4"/>
          <p:cNvSpPr/>
          <p:nvPr userDrawn="1"/>
        </p:nvSpPr>
        <p:spPr>
          <a:xfrm>
            <a:off x="0" y="6394451"/>
            <a:ext cx="9357784" cy="2714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it-IT">
              <a:solidFill>
                <a:prstClr val="white"/>
              </a:solidFill>
            </a:endParaRPr>
          </a:p>
        </p:txBody>
      </p:sp>
      <p:pic>
        <p:nvPicPr>
          <p:cNvPr id="6" name="Immagin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32484" y="6423025"/>
            <a:ext cx="143933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ttore 1 6"/>
          <p:cNvCxnSpPr/>
          <p:nvPr userDrawn="1"/>
        </p:nvCxnSpPr>
        <p:spPr>
          <a:xfrm>
            <a:off x="766234" y="874713"/>
            <a:ext cx="10659533" cy="0"/>
          </a:xfrm>
          <a:prstGeom prst="line">
            <a:avLst/>
          </a:prstGeom>
          <a:ln>
            <a:solidFill>
              <a:schemeClr val="tx2"/>
            </a:solidFill>
          </a:ln>
        </p:spPr>
        <p:style>
          <a:lnRef idx="2">
            <a:schemeClr val="accent3"/>
          </a:lnRef>
          <a:fillRef idx="0">
            <a:schemeClr val="accent3"/>
          </a:fillRef>
          <a:effectRef idx="1">
            <a:schemeClr val="accent3"/>
          </a:effectRef>
          <a:fontRef idx="minor">
            <a:schemeClr val="tx1"/>
          </a:fontRef>
        </p:style>
      </p:cxnSp>
      <p:sp>
        <p:nvSpPr>
          <p:cNvPr id="11" name="Title 1"/>
          <p:cNvSpPr>
            <a:spLocks noGrp="1"/>
          </p:cNvSpPr>
          <p:nvPr>
            <p:ph type="title"/>
          </p:nvPr>
        </p:nvSpPr>
        <p:spPr>
          <a:xfrm>
            <a:off x="664632" y="293093"/>
            <a:ext cx="10761501" cy="482825"/>
          </a:xfrm>
        </p:spPr>
        <p:txBody>
          <a:bodyPr anchor="b"/>
          <a:lstStyle>
            <a:lvl1pPr>
              <a:defRPr sz="2600"/>
            </a:lvl1pPr>
          </a:lstStyle>
          <a:p>
            <a:r>
              <a:rPr lang="it-IT"/>
              <a:t>Fare clic per modificare lo stile del titolo</a:t>
            </a:r>
            <a:endParaRPr dirty="0"/>
          </a:p>
        </p:txBody>
      </p:sp>
      <p:sp>
        <p:nvSpPr>
          <p:cNvPr id="12" name="Content Placeholder 2"/>
          <p:cNvSpPr>
            <a:spLocks noGrp="1"/>
          </p:cNvSpPr>
          <p:nvPr>
            <p:ph idx="1"/>
          </p:nvPr>
        </p:nvSpPr>
        <p:spPr>
          <a:xfrm>
            <a:off x="664633" y="1030077"/>
            <a:ext cx="5078828" cy="5233012"/>
          </a:xfrm>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19" name="Content Placeholder 2"/>
          <p:cNvSpPr>
            <a:spLocks noGrp="1"/>
          </p:cNvSpPr>
          <p:nvPr>
            <p:ph idx="17"/>
          </p:nvPr>
        </p:nvSpPr>
        <p:spPr>
          <a:xfrm>
            <a:off x="5941764" y="1030077"/>
            <a:ext cx="5484369" cy="5233012"/>
          </a:xfrm>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8" name="Segnaposto piè di pagina 1"/>
          <p:cNvSpPr>
            <a:spLocks noGrp="1"/>
          </p:cNvSpPr>
          <p:nvPr>
            <p:ph type="ftr" sz="quarter" idx="18"/>
          </p:nvPr>
        </p:nvSpPr>
        <p:spPr/>
        <p:txBody>
          <a:bodyPr/>
          <a:lstStyle>
            <a:lvl1pPr>
              <a:defRPr/>
            </a:lvl1pPr>
          </a:lstStyle>
          <a:p>
            <a:pPr>
              <a:defRPr/>
            </a:pPr>
            <a:r>
              <a:rPr lang="en-GB">
                <a:solidFill>
                  <a:srgbClr val="000000"/>
                </a:solidFill>
              </a:rPr>
              <a:t>| COPD WarGame | January 2018 | For Internal use only |</a:t>
            </a:r>
            <a:endParaRPr lang="it-IT">
              <a:solidFill>
                <a:srgbClr val="000000"/>
              </a:solidFill>
            </a:endParaRPr>
          </a:p>
        </p:txBody>
      </p:sp>
      <p:sp>
        <p:nvSpPr>
          <p:cNvPr id="9" name="Segnaposto numero diapositiva 2"/>
          <p:cNvSpPr>
            <a:spLocks noGrp="1"/>
          </p:cNvSpPr>
          <p:nvPr>
            <p:ph type="sldNum" sz="quarter" idx="19"/>
          </p:nvPr>
        </p:nvSpPr>
        <p:spPr/>
        <p:txBody>
          <a:bodyPr/>
          <a:lstStyle>
            <a:lvl1pPr>
              <a:defRPr/>
            </a:lvl1pPr>
          </a:lstStyle>
          <a:p>
            <a:pPr>
              <a:defRPr/>
            </a:pPr>
            <a:fld id="{032D17B7-CFBC-4A83-8CB1-A8D3BFBD051C}"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7614240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lide page Title">
    <p:spTree>
      <p:nvGrpSpPr>
        <p:cNvPr id="1" name=""/>
        <p:cNvGrpSpPr/>
        <p:nvPr/>
      </p:nvGrpSpPr>
      <p:grpSpPr>
        <a:xfrm>
          <a:off x="0" y="0"/>
          <a:ext cx="0" cy="0"/>
          <a:chOff x="0" y="0"/>
          <a:chExt cx="0" cy="0"/>
        </a:xfrm>
      </p:grpSpPr>
      <p:sp>
        <p:nvSpPr>
          <p:cNvPr id="3" name="Rettangolo 2"/>
          <p:cNvSpPr/>
          <p:nvPr userDrawn="1"/>
        </p:nvSpPr>
        <p:spPr>
          <a:xfrm>
            <a:off x="0" y="6394451"/>
            <a:ext cx="9357784" cy="2714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it-IT">
              <a:solidFill>
                <a:prstClr val="white"/>
              </a:solidFill>
            </a:endParaRPr>
          </a:p>
        </p:txBody>
      </p:sp>
      <p:pic>
        <p:nvPicPr>
          <p:cNvPr id="4" name="Immagin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32484" y="6423025"/>
            <a:ext cx="143933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ttore 1 4"/>
          <p:cNvCxnSpPr/>
          <p:nvPr userDrawn="1"/>
        </p:nvCxnSpPr>
        <p:spPr>
          <a:xfrm>
            <a:off x="766234" y="874713"/>
            <a:ext cx="10659533" cy="0"/>
          </a:xfrm>
          <a:prstGeom prst="line">
            <a:avLst/>
          </a:prstGeom>
          <a:ln>
            <a:solidFill>
              <a:schemeClr val="tx2"/>
            </a:solidFill>
          </a:ln>
        </p:spPr>
        <p:style>
          <a:lnRef idx="2">
            <a:schemeClr val="accent3"/>
          </a:lnRef>
          <a:fillRef idx="0">
            <a:schemeClr val="accent3"/>
          </a:fillRef>
          <a:effectRef idx="1">
            <a:schemeClr val="accent3"/>
          </a:effectRef>
          <a:fontRef idx="minor">
            <a:schemeClr val="tx1"/>
          </a:fontRef>
        </p:style>
      </p:cxnSp>
      <p:sp>
        <p:nvSpPr>
          <p:cNvPr id="9" name="Title 1"/>
          <p:cNvSpPr>
            <a:spLocks noGrp="1"/>
          </p:cNvSpPr>
          <p:nvPr>
            <p:ph type="title"/>
          </p:nvPr>
        </p:nvSpPr>
        <p:spPr>
          <a:xfrm>
            <a:off x="664632" y="293093"/>
            <a:ext cx="10761501" cy="482825"/>
          </a:xfrm>
        </p:spPr>
        <p:txBody>
          <a:bodyPr anchor="b"/>
          <a:lstStyle>
            <a:lvl1pPr>
              <a:defRPr sz="2600"/>
            </a:lvl1pPr>
          </a:lstStyle>
          <a:p>
            <a:r>
              <a:rPr lang="it-IT"/>
              <a:t>Fare clic per modificare lo stile del titolo</a:t>
            </a:r>
            <a:endParaRPr dirty="0"/>
          </a:p>
        </p:txBody>
      </p:sp>
      <p:sp>
        <p:nvSpPr>
          <p:cNvPr id="6" name="Segnaposto piè di pagina 1"/>
          <p:cNvSpPr>
            <a:spLocks noGrp="1"/>
          </p:cNvSpPr>
          <p:nvPr>
            <p:ph type="ftr" sz="quarter" idx="10"/>
          </p:nvPr>
        </p:nvSpPr>
        <p:spPr/>
        <p:txBody>
          <a:bodyPr/>
          <a:lstStyle>
            <a:lvl1pPr>
              <a:defRPr/>
            </a:lvl1pPr>
          </a:lstStyle>
          <a:p>
            <a:pPr>
              <a:defRPr/>
            </a:pPr>
            <a:r>
              <a:rPr lang="en-GB">
                <a:solidFill>
                  <a:srgbClr val="000000"/>
                </a:solidFill>
              </a:rPr>
              <a:t>| COPD WarGame | January 2018 | For Internal use only |</a:t>
            </a:r>
            <a:endParaRPr lang="en-US">
              <a:solidFill>
                <a:srgbClr val="000000"/>
              </a:solidFill>
            </a:endParaRPr>
          </a:p>
        </p:txBody>
      </p:sp>
      <p:sp>
        <p:nvSpPr>
          <p:cNvPr id="7" name="Segnaposto numero diapositiva 2"/>
          <p:cNvSpPr>
            <a:spLocks noGrp="1"/>
          </p:cNvSpPr>
          <p:nvPr>
            <p:ph type="sldNum" sz="quarter" idx="11"/>
          </p:nvPr>
        </p:nvSpPr>
        <p:spPr/>
        <p:txBody>
          <a:bodyPr/>
          <a:lstStyle>
            <a:lvl1pPr>
              <a:defRPr/>
            </a:lvl1pPr>
          </a:lstStyle>
          <a:p>
            <a:pPr>
              <a:defRPr/>
            </a:pPr>
            <a:fld id="{2706DF9E-8326-4F39-AA13-D545F1FC4B3C}"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6841481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Titolo e contenuto">
    <p:spTree>
      <p:nvGrpSpPr>
        <p:cNvPr id="1" name=""/>
        <p:cNvGrpSpPr/>
        <p:nvPr/>
      </p:nvGrpSpPr>
      <p:grpSpPr>
        <a:xfrm>
          <a:off x="0" y="0"/>
          <a:ext cx="0" cy="0"/>
          <a:chOff x="0" y="0"/>
          <a:chExt cx="0" cy="0"/>
        </a:xfrm>
      </p:grpSpPr>
      <p:sp>
        <p:nvSpPr>
          <p:cNvPr id="12" name="Rettangolo 11"/>
          <p:cNvSpPr/>
          <p:nvPr userDrawn="1"/>
        </p:nvSpPr>
        <p:spPr>
          <a:xfrm>
            <a:off x="1" y="6394716"/>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endParaRPr>
          </a:p>
        </p:txBody>
      </p:sp>
      <p:sp>
        <p:nvSpPr>
          <p:cNvPr id="2" name="Title 1"/>
          <p:cNvSpPr>
            <a:spLocks noGrp="1"/>
          </p:cNvSpPr>
          <p:nvPr>
            <p:ph type="title" hasCustomPrompt="1"/>
          </p:nvPr>
        </p:nvSpPr>
        <p:spPr>
          <a:xfrm>
            <a:off x="664632" y="293093"/>
            <a:ext cx="10761501" cy="482825"/>
          </a:xfrm>
        </p:spPr>
        <p:txBody>
          <a:bodyPr anchor="b" anchorCtr="0"/>
          <a:lstStyle>
            <a:lvl1pPr>
              <a:defRPr sz="2600"/>
            </a:lvl1pPr>
          </a:lstStyle>
          <a:p>
            <a:r>
              <a:rPr lang="it-IT" dirty="0"/>
              <a:t>Click to </a:t>
            </a:r>
            <a:r>
              <a:rPr lang="it-IT" dirty="0" err="1"/>
              <a:t>add</a:t>
            </a:r>
            <a:r>
              <a:rPr lang="it-IT" dirty="0"/>
              <a:t> Title</a:t>
            </a:r>
            <a:endParaRPr dirty="0"/>
          </a:p>
        </p:txBody>
      </p:sp>
      <p:sp>
        <p:nvSpPr>
          <p:cNvPr id="3" name="Content Placeholder 2"/>
          <p:cNvSpPr>
            <a:spLocks noGrp="1"/>
          </p:cNvSpPr>
          <p:nvPr>
            <p:ph idx="1" hasCustomPrompt="1"/>
          </p:nvPr>
        </p:nvSpPr>
        <p:spPr>
          <a:xfrm>
            <a:off x="664632" y="1013553"/>
            <a:ext cx="10761501" cy="5249537"/>
          </a:xfrm>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dirty="0"/>
              <a:t>Click to </a:t>
            </a:r>
            <a:r>
              <a:rPr lang="it-IT" dirty="0" err="1"/>
              <a:t>add</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livel</a:t>
            </a:r>
            <a:endParaRPr dirty="0"/>
          </a:p>
        </p:txBody>
      </p:sp>
      <p:cxnSp>
        <p:nvCxnSpPr>
          <p:cNvPr id="13" name="Connettore 1 12"/>
          <p:cNvCxnSpPr/>
          <p:nvPr userDrawn="1"/>
        </p:nvCxnSpPr>
        <p:spPr>
          <a:xfrm>
            <a:off x="765867" y="874909"/>
            <a:ext cx="10660267" cy="0"/>
          </a:xfrm>
          <a:prstGeom prst="line">
            <a:avLst/>
          </a:prstGeom>
          <a:ln>
            <a:solidFill>
              <a:schemeClr val="tx2"/>
            </a:solidFill>
          </a:ln>
        </p:spPr>
        <p:style>
          <a:lnRef idx="2">
            <a:schemeClr val="accent3"/>
          </a:lnRef>
          <a:fillRef idx="0">
            <a:schemeClr val="accent3"/>
          </a:fillRef>
          <a:effectRef idx="1">
            <a:schemeClr val="accent3"/>
          </a:effectRef>
          <a:fontRef idx="minor">
            <a:schemeClr val="tx1"/>
          </a:fontRef>
        </p:style>
      </p:cxnSp>
      <p:sp>
        <p:nvSpPr>
          <p:cNvPr id="4" name="Segnaposto piè di pagina 3"/>
          <p:cNvSpPr>
            <a:spLocks noGrp="1"/>
          </p:cNvSpPr>
          <p:nvPr>
            <p:ph type="ftr" sz="quarter" idx="10"/>
          </p:nvPr>
        </p:nvSpPr>
        <p:spPr/>
        <p:txBody>
          <a:bodyPr/>
          <a:lstStyle/>
          <a:p>
            <a:r>
              <a:rPr lang="en-US">
                <a:solidFill>
                  <a:srgbClr val="000000"/>
                </a:solidFill>
              </a:rPr>
              <a:t>| GMA Conference - Malta, 9 Nov 2017 | ICS in COPD: pro | S Petruzzelli | For internal use only |</a:t>
            </a:r>
            <a:endParaRPr lang="it-IT" dirty="0">
              <a:solidFill>
                <a:srgbClr val="000000"/>
              </a:solidFill>
            </a:endParaRPr>
          </a:p>
        </p:txBody>
      </p:sp>
      <p:sp>
        <p:nvSpPr>
          <p:cNvPr id="5" name="Segnaposto numero diapositiva 4"/>
          <p:cNvSpPr>
            <a:spLocks noGrp="1"/>
          </p:cNvSpPr>
          <p:nvPr>
            <p:ph type="sldNum" sz="quarter" idx="11"/>
          </p:nvPr>
        </p:nvSpPr>
        <p:spPr/>
        <p:txBody>
          <a:bodyPr/>
          <a:lstStyle/>
          <a:p>
            <a:fld id="{1BB4EF0B-C518-4698-9E29-AF4BCDADFE6D}" type="slidenum">
              <a:rPr lang="it-IT" smtClean="0">
                <a:solidFill>
                  <a:srgbClr val="000000"/>
                </a:solidFill>
              </a:rPr>
              <a:pPr/>
              <a:t>‹N›</a:t>
            </a:fld>
            <a:endParaRPr lang="it-IT">
              <a:solidFill>
                <a:srgbClr val="000000"/>
              </a:solidFill>
            </a:endParaRPr>
          </a:p>
        </p:txBody>
      </p:sp>
      <p:pic>
        <p:nvPicPr>
          <p:cNvPr id="11" name="Immagin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1639" y="6422640"/>
            <a:ext cx="1440000" cy="218572"/>
          </a:xfrm>
          <a:prstGeom prst="rect">
            <a:avLst/>
          </a:prstGeom>
        </p:spPr>
      </p:pic>
    </p:spTree>
    <p:extLst>
      <p:ext uri="{BB962C8B-B14F-4D97-AF65-F5344CB8AC3E}">
        <p14:creationId xmlns:p14="http://schemas.microsoft.com/office/powerpoint/2010/main" val="39742472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84929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without image">
    <p:spTree>
      <p:nvGrpSpPr>
        <p:cNvPr id="1" name=""/>
        <p:cNvGrpSpPr/>
        <p:nvPr/>
      </p:nvGrpSpPr>
      <p:grpSpPr>
        <a:xfrm>
          <a:off x="0" y="0"/>
          <a:ext cx="0" cy="0"/>
          <a:chOff x="0" y="0"/>
          <a:chExt cx="0" cy="0"/>
        </a:xfrm>
      </p:grpSpPr>
      <p:sp>
        <p:nvSpPr>
          <p:cNvPr id="4" name="Rettangolo 3"/>
          <p:cNvSpPr/>
          <p:nvPr userDrawn="1"/>
        </p:nvSpPr>
        <p:spPr>
          <a:xfrm>
            <a:off x="6" y="6345144"/>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2" tIns="45718" rIns="91432" bIns="45718" rtlCol="0" anchor="ctr"/>
          <a:lstStyle/>
          <a:p>
            <a:pPr algn="ctr" defTabSz="457155"/>
            <a:endParaRPr lang="it-IT" sz="1900">
              <a:solidFill>
                <a:prstClr val="white"/>
              </a:solidFill>
            </a:endParaRPr>
          </a:p>
        </p:txBody>
      </p:sp>
      <p:sp>
        <p:nvSpPr>
          <p:cNvPr id="5" name="Title 1"/>
          <p:cNvSpPr>
            <a:spLocks noGrp="1"/>
          </p:cNvSpPr>
          <p:nvPr>
            <p:ph type="ctrTitle" hasCustomPrompt="1"/>
          </p:nvPr>
        </p:nvSpPr>
        <p:spPr>
          <a:xfrm>
            <a:off x="765869" y="3462119"/>
            <a:ext cx="10660267" cy="519433"/>
          </a:xfrm>
        </p:spPr>
        <p:txBody>
          <a:bodyPr>
            <a:normAutofit/>
          </a:bodyPr>
          <a:lstStyle>
            <a:lvl1pPr>
              <a:defRPr sz="2700">
                <a:solidFill>
                  <a:schemeClr val="tx2"/>
                </a:solidFill>
                <a:latin typeface="+mj-lt"/>
              </a:defRPr>
            </a:lvl1pPr>
          </a:lstStyle>
          <a:p>
            <a:r>
              <a:rPr lang="it-IT" dirty="0"/>
              <a:t>CLICK TO ADD PRESENTATION TITLE</a:t>
            </a:r>
            <a:endParaRPr dirty="0"/>
          </a:p>
        </p:txBody>
      </p:sp>
      <p:sp>
        <p:nvSpPr>
          <p:cNvPr id="6" name="Subtitle 2"/>
          <p:cNvSpPr>
            <a:spLocks noGrp="1"/>
          </p:cNvSpPr>
          <p:nvPr>
            <p:ph type="subTitle" idx="1" hasCustomPrompt="1"/>
          </p:nvPr>
        </p:nvSpPr>
        <p:spPr>
          <a:xfrm>
            <a:off x="765865" y="4174375"/>
            <a:ext cx="10661051" cy="390447"/>
          </a:xfrm>
        </p:spPr>
        <p:txBody>
          <a:bodyPr>
            <a:noAutofit/>
          </a:bodyPr>
          <a:lstStyle>
            <a:lvl1pPr marL="0" indent="0" algn="l">
              <a:spcBef>
                <a:spcPts val="300"/>
              </a:spcBef>
              <a:buNone/>
              <a:defRPr sz="1900">
                <a:solidFill>
                  <a:schemeClr val="tx1"/>
                </a:solidFill>
              </a:defRPr>
            </a:lvl1pPr>
            <a:lvl2pPr marL="457155" indent="0" algn="ctr">
              <a:buNone/>
              <a:defRPr>
                <a:solidFill>
                  <a:schemeClr val="tx1">
                    <a:tint val="75000"/>
                  </a:schemeClr>
                </a:solidFill>
              </a:defRPr>
            </a:lvl2pPr>
            <a:lvl3pPr marL="914309" indent="0" algn="ctr">
              <a:buNone/>
              <a:defRPr>
                <a:solidFill>
                  <a:schemeClr val="tx1">
                    <a:tint val="75000"/>
                  </a:schemeClr>
                </a:solidFill>
              </a:defRPr>
            </a:lvl3pPr>
            <a:lvl4pPr marL="1371464" indent="0" algn="ctr">
              <a:buNone/>
              <a:defRPr>
                <a:solidFill>
                  <a:schemeClr val="tx1">
                    <a:tint val="75000"/>
                  </a:schemeClr>
                </a:solidFill>
              </a:defRPr>
            </a:lvl4pPr>
            <a:lvl5pPr marL="1828618" indent="0" algn="ctr">
              <a:buNone/>
              <a:defRPr>
                <a:solidFill>
                  <a:schemeClr val="tx1">
                    <a:tint val="75000"/>
                  </a:schemeClr>
                </a:solidFill>
              </a:defRPr>
            </a:lvl5pPr>
            <a:lvl6pPr marL="2285774"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it-IT" dirty="0"/>
              <a:t>Click to </a:t>
            </a:r>
            <a:r>
              <a:rPr lang="it-IT" dirty="0" err="1"/>
              <a:t>add</a:t>
            </a:r>
            <a:r>
              <a:rPr lang="it-IT" dirty="0"/>
              <a:t> </a:t>
            </a:r>
            <a:r>
              <a:rPr lang="it-IT" dirty="0" err="1"/>
              <a:t>Subtitle</a:t>
            </a:r>
            <a:endParaRPr dirty="0"/>
          </a:p>
        </p:txBody>
      </p:sp>
      <p:sp>
        <p:nvSpPr>
          <p:cNvPr id="7" name="Rectangle 6"/>
          <p:cNvSpPr/>
          <p:nvPr userDrawn="1"/>
        </p:nvSpPr>
        <p:spPr>
          <a:xfrm>
            <a:off x="0" y="12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srgbClr val="004D71"/>
              </a:solidFill>
            </a:endParaRPr>
          </a:p>
        </p:txBody>
      </p:sp>
      <p:cxnSp>
        <p:nvCxnSpPr>
          <p:cNvPr id="9" name="Connettore 1 8"/>
          <p:cNvCxnSpPr/>
          <p:nvPr userDrawn="1"/>
        </p:nvCxnSpPr>
        <p:spPr>
          <a:xfrm>
            <a:off x="765867" y="4049007"/>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0" name="Connettore 1 9"/>
          <p:cNvCxnSpPr/>
          <p:nvPr userDrawn="1"/>
        </p:nvCxnSpPr>
        <p:spPr>
          <a:xfrm>
            <a:off x="765867" y="4678195"/>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1" name="Immagine 10" descr="logo-chiesi-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1461" y="6269257"/>
            <a:ext cx="1680000" cy="357712"/>
          </a:xfrm>
          <a:prstGeom prst="rect">
            <a:avLst/>
          </a:prstGeom>
        </p:spPr>
      </p:pic>
      <p:sp>
        <p:nvSpPr>
          <p:cNvPr id="12" name="Segnaposto testo 25"/>
          <p:cNvSpPr>
            <a:spLocks noGrp="1"/>
          </p:cNvSpPr>
          <p:nvPr>
            <p:ph type="body" sz="quarter" idx="11" hasCustomPrompt="1"/>
          </p:nvPr>
        </p:nvSpPr>
        <p:spPr>
          <a:xfrm>
            <a:off x="766235" y="4779964"/>
            <a:ext cx="10659900" cy="415925"/>
          </a:xfrm>
        </p:spPr>
        <p:txBody>
          <a:bodyPr>
            <a:normAutofit/>
          </a:bodyPr>
          <a:lstStyle>
            <a:lvl1pPr marL="0" indent="0">
              <a:buNone/>
              <a:defRPr sz="1600" b="0" baseline="0">
                <a:solidFill>
                  <a:srgbClr val="000000"/>
                </a:solidFill>
              </a:defRPr>
            </a:lvl1pPr>
          </a:lstStyle>
          <a:p>
            <a:pPr lvl="0"/>
            <a:r>
              <a:rPr lang="it-IT" dirty="0"/>
              <a:t>Click to </a:t>
            </a:r>
            <a:r>
              <a:rPr lang="it-IT" dirty="0" err="1"/>
              <a:t>add</a:t>
            </a:r>
            <a:r>
              <a:rPr lang="it-IT" dirty="0"/>
              <a:t> </a:t>
            </a:r>
            <a:r>
              <a:rPr lang="it-IT" dirty="0" err="1"/>
              <a:t>Presenter</a:t>
            </a:r>
            <a:endParaRPr lang="it-IT" dirty="0"/>
          </a:p>
        </p:txBody>
      </p:sp>
      <p:sp>
        <p:nvSpPr>
          <p:cNvPr id="3" name="Segnaposto testo 2"/>
          <p:cNvSpPr>
            <a:spLocks noGrp="1"/>
          </p:cNvSpPr>
          <p:nvPr>
            <p:ph type="body" sz="quarter" idx="15" hasCustomPrompt="1"/>
          </p:nvPr>
        </p:nvSpPr>
        <p:spPr>
          <a:xfrm>
            <a:off x="766235" y="5287969"/>
            <a:ext cx="10659900" cy="403225"/>
          </a:xfrm>
        </p:spPr>
        <p:txBody>
          <a:bodyPr>
            <a:normAutofit/>
          </a:bodyPr>
          <a:lstStyle>
            <a:lvl1pPr marL="0" marR="0" indent="0" algn="l" defTabSz="914309" rtl="0" eaLnBrk="1" fontAlgn="auto" latinLnBrk="0" hangingPunct="1">
              <a:lnSpc>
                <a:spcPct val="100000"/>
              </a:lnSpc>
              <a:spcBef>
                <a:spcPts val="2000"/>
              </a:spcBef>
              <a:spcAft>
                <a:spcPts val="0"/>
              </a:spcAft>
              <a:buClr>
                <a:schemeClr val="accent1"/>
              </a:buClr>
              <a:buSzPct val="75000"/>
              <a:buFont typeface="Wingdings" pitchFamily="2" charset="2"/>
              <a:buNone/>
              <a:tabLst/>
              <a:defRPr sz="1500" i="1">
                <a:solidFill>
                  <a:srgbClr val="000000"/>
                </a:solidFill>
              </a:defRPr>
            </a:lvl1pPr>
          </a:lstStyle>
          <a:p>
            <a:pPr marL="0" marR="0" lvl="0" indent="0" algn="l" defTabSz="914309" rtl="0" eaLnBrk="1" fontAlgn="auto" latinLnBrk="0" hangingPunct="1">
              <a:lnSpc>
                <a:spcPct val="100000"/>
              </a:lnSpc>
              <a:spcBef>
                <a:spcPts val="2000"/>
              </a:spcBef>
              <a:spcAft>
                <a:spcPts val="0"/>
              </a:spcAft>
              <a:buClr>
                <a:schemeClr val="accent1"/>
              </a:buClr>
              <a:buSzPct val="75000"/>
              <a:buFont typeface="Wingdings" pitchFamily="2" charset="2"/>
              <a:buNone/>
              <a:tabLst/>
              <a:defRPr/>
            </a:pPr>
            <a:r>
              <a:rPr lang="it-IT" dirty="0"/>
              <a:t>Click to </a:t>
            </a:r>
            <a:r>
              <a:rPr lang="it-IT" dirty="0" err="1"/>
              <a:t>add</a:t>
            </a:r>
            <a:r>
              <a:rPr lang="it-IT" dirty="0"/>
              <a:t> </a:t>
            </a:r>
            <a:r>
              <a:rPr lang="it-IT" dirty="0" err="1"/>
              <a:t>Qualification</a:t>
            </a:r>
            <a:endParaRPr lang="it-IT" dirty="0"/>
          </a:p>
        </p:txBody>
      </p:sp>
      <p:sp>
        <p:nvSpPr>
          <p:cNvPr id="15" name="Rectangle 6"/>
          <p:cNvSpPr/>
          <p:nvPr userDrawn="1"/>
        </p:nvSpPr>
        <p:spPr>
          <a:xfrm>
            <a:off x="0" y="355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prstClr val="white"/>
              </a:solidFill>
            </a:endParaRPr>
          </a:p>
        </p:txBody>
      </p:sp>
      <p:sp>
        <p:nvSpPr>
          <p:cNvPr id="16" name="Rectangle 6"/>
          <p:cNvSpPr/>
          <p:nvPr userDrawn="1"/>
        </p:nvSpPr>
        <p:spPr>
          <a:xfrm>
            <a:off x="1283936" y="355600"/>
            <a:ext cx="10908064" cy="2592000"/>
          </a:xfrm>
          <a:prstGeom prst="rect">
            <a:avLst/>
          </a:prstGeom>
          <a:solidFill>
            <a:srgbClr val="0075A8"/>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srgbClr val="DADFE1"/>
              </a:solidFill>
            </a:endParaRPr>
          </a:p>
        </p:txBody>
      </p:sp>
      <p:sp>
        <p:nvSpPr>
          <p:cNvPr id="18" name="Rectangle 6"/>
          <p:cNvSpPr/>
          <p:nvPr userDrawn="1"/>
        </p:nvSpPr>
        <p:spPr>
          <a:xfrm>
            <a:off x="1283936" y="3019600"/>
            <a:ext cx="10908064"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prstClr val="white"/>
              </a:solidFill>
            </a:endParaRPr>
          </a:p>
        </p:txBody>
      </p:sp>
      <p:sp>
        <p:nvSpPr>
          <p:cNvPr id="19" name="Segnaposto testo 30"/>
          <p:cNvSpPr>
            <a:spLocks noGrp="1"/>
          </p:cNvSpPr>
          <p:nvPr>
            <p:ph type="body" sz="quarter" idx="13" hasCustomPrompt="1"/>
          </p:nvPr>
        </p:nvSpPr>
        <p:spPr>
          <a:xfrm>
            <a:off x="766240" y="6334221"/>
            <a:ext cx="7253817" cy="270859"/>
          </a:xfrm>
        </p:spPr>
        <p:txBody>
          <a:bodyPr>
            <a:normAutofit/>
          </a:bodyPr>
          <a:lstStyle>
            <a:lvl1pPr marL="0" indent="0">
              <a:buNone/>
              <a:defRPr sz="1200" baseline="0">
                <a:solidFill>
                  <a:srgbClr val="000000"/>
                </a:solidFill>
              </a:defRPr>
            </a:lvl1pPr>
          </a:lstStyle>
          <a:p>
            <a:pPr lvl="0"/>
            <a:r>
              <a:rPr lang="it-IT" dirty="0"/>
              <a:t>Click to </a:t>
            </a:r>
            <a:r>
              <a:rPr lang="it-IT" dirty="0" err="1"/>
              <a:t>add</a:t>
            </a:r>
            <a:r>
              <a:rPr lang="it-IT" dirty="0"/>
              <a:t> </a:t>
            </a:r>
            <a:r>
              <a:rPr lang="it-IT" dirty="0" err="1"/>
              <a:t>Place</a:t>
            </a:r>
            <a:r>
              <a:rPr lang="it-IT" dirty="0"/>
              <a:t>, Date</a:t>
            </a:r>
          </a:p>
        </p:txBody>
      </p:sp>
    </p:spTree>
    <p:extLst>
      <p:ext uri="{BB962C8B-B14F-4D97-AF65-F5344CB8AC3E}">
        <p14:creationId xmlns:p14="http://schemas.microsoft.com/office/powerpoint/2010/main" val="5806283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Slide without image">
    <p:spTree>
      <p:nvGrpSpPr>
        <p:cNvPr id="1" name=""/>
        <p:cNvGrpSpPr/>
        <p:nvPr/>
      </p:nvGrpSpPr>
      <p:grpSpPr>
        <a:xfrm>
          <a:off x="0" y="0"/>
          <a:ext cx="0" cy="0"/>
          <a:chOff x="0" y="0"/>
          <a:chExt cx="0" cy="0"/>
        </a:xfrm>
      </p:grpSpPr>
      <p:sp>
        <p:nvSpPr>
          <p:cNvPr id="4" name="Rettangolo 3"/>
          <p:cNvSpPr/>
          <p:nvPr userDrawn="1"/>
        </p:nvSpPr>
        <p:spPr>
          <a:xfrm>
            <a:off x="6" y="6345144"/>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2" tIns="45718" rIns="91432" bIns="45718" rtlCol="0" anchor="ctr"/>
          <a:lstStyle/>
          <a:p>
            <a:pPr algn="ctr" defTabSz="457155"/>
            <a:endParaRPr lang="it-IT" sz="1900">
              <a:solidFill>
                <a:prstClr val="white"/>
              </a:solidFill>
            </a:endParaRPr>
          </a:p>
        </p:txBody>
      </p:sp>
      <p:sp>
        <p:nvSpPr>
          <p:cNvPr id="5" name="Title 1"/>
          <p:cNvSpPr>
            <a:spLocks noGrp="1"/>
          </p:cNvSpPr>
          <p:nvPr>
            <p:ph type="ctrTitle" hasCustomPrompt="1"/>
          </p:nvPr>
        </p:nvSpPr>
        <p:spPr>
          <a:xfrm>
            <a:off x="765869" y="3462119"/>
            <a:ext cx="10660267" cy="519433"/>
          </a:xfrm>
        </p:spPr>
        <p:txBody>
          <a:bodyPr>
            <a:normAutofit/>
          </a:bodyPr>
          <a:lstStyle>
            <a:lvl1pPr>
              <a:defRPr sz="2700">
                <a:solidFill>
                  <a:schemeClr val="tx2"/>
                </a:solidFill>
                <a:latin typeface="+mj-lt"/>
              </a:defRPr>
            </a:lvl1pPr>
          </a:lstStyle>
          <a:p>
            <a:r>
              <a:rPr lang="it-IT" dirty="0"/>
              <a:t>CLICK TO ADD PRESENTATION TITLE</a:t>
            </a:r>
            <a:endParaRPr dirty="0"/>
          </a:p>
        </p:txBody>
      </p:sp>
      <p:sp>
        <p:nvSpPr>
          <p:cNvPr id="6" name="Subtitle 2"/>
          <p:cNvSpPr>
            <a:spLocks noGrp="1"/>
          </p:cNvSpPr>
          <p:nvPr>
            <p:ph type="subTitle" idx="1" hasCustomPrompt="1"/>
          </p:nvPr>
        </p:nvSpPr>
        <p:spPr>
          <a:xfrm>
            <a:off x="765865" y="4174375"/>
            <a:ext cx="10661051" cy="390447"/>
          </a:xfrm>
        </p:spPr>
        <p:txBody>
          <a:bodyPr>
            <a:noAutofit/>
          </a:bodyPr>
          <a:lstStyle>
            <a:lvl1pPr marL="0" indent="0" algn="l">
              <a:spcBef>
                <a:spcPts val="300"/>
              </a:spcBef>
              <a:buNone/>
              <a:defRPr sz="1900">
                <a:solidFill>
                  <a:schemeClr val="tx1"/>
                </a:solidFill>
              </a:defRPr>
            </a:lvl1pPr>
            <a:lvl2pPr marL="457155" indent="0" algn="ctr">
              <a:buNone/>
              <a:defRPr>
                <a:solidFill>
                  <a:schemeClr val="tx1">
                    <a:tint val="75000"/>
                  </a:schemeClr>
                </a:solidFill>
              </a:defRPr>
            </a:lvl2pPr>
            <a:lvl3pPr marL="914309" indent="0" algn="ctr">
              <a:buNone/>
              <a:defRPr>
                <a:solidFill>
                  <a:schemeClr val="tx1">
                    <a:tint val="75000"/>
                  </a:schemeClr>
                </a:solidFill>
              </a:defRPr>
            </a:lvl3pPr>
            <a:lvl4pPr marL="1371464" indent="0" algn="ctr">
              <a:buNone/>
              <a:defRPr>
                <a:solidFill>
                  <a:schemeClr val="tx1">
                    <a:tint val="75000"/>
                  </a:schemeClr>
                </a:solidFill>
              </a:defRPr>
            </a:lvl4pPr>
            <a:lvl5pPr marL="1828618" indent="0" algn="ctr">
              <a:buNone/>
              <a:defRPr>
                <a:solidFill>
                  <a:schemeClr val="tx1">
                    <a:tint val="75000"/>
                  </a:schemeClr>
                </a:solidFill>
              </a:defRPr>
            </a:lvl5pPr>
            <a:lvl6pPr marL="2285774"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it-IT" dirty="0"/>
              <a:t>Click to </a:t>
            </a:r>
            <a:r>
              <a:rPr lang="it-IT" dirty="0" err="1"/>
              <a:t>add</a:t>
            </a:r>
            <a:r>
              <a:rPr lang="it-IT" dirty="0"/>
              <a:t> </a:t>
            </a:r>
            <a:r>
              <a:rPr lang="it-IT" dirty="0" err="1"/>
              <a:t>Subtitle</a:t>
            </a:r>
            <a:endParaRPr dirty="0"/>
          </a:p>
        </p:txBody>
      </p:sp>
      <p:sp>
        <p:nvSpPr>
          <p:cNvPr id="7" name="Rectangle 6"/>
          <p:cNvSpPr/>
          <p:nvPr userDrawn="1"/>
        </p:nvSpPr>
        <p:spPr>
          <a:xfrm>
            <a:off x="0" y="12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srgbClr val="004D71"/>
              </a:solidFill>
            </a:endParaRPr>
          </a:p>
        </p:txBody>
      </p:sp>
      <p:cxnSp>
        <p:nvCxnSpPr>
          <p:cNvPr id="9" name="Connettore 1 8"/>
          <p:cNvCxnSpPr/>
          <p:nvPr userDrawn="1"/>
        </p:nvCxnSpPr>
        <p:spPr>
          <a:xfrm>
            <a:off x="765867" y="4049007"/>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1" name="Immagine 10" descr="logo-chiesi-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1461" y="6269257"/>
            <a:ext cx="1680000" cy="357712"/>
          </a:xfrm>
          <a:prstGeom prst="rect">
            <a:avLst/>
          </a:prstGeom>
        </p:spPr>
      </p:pic>
      <p:sp>
        <p:nvSpPr>
          <p:cNvPr id="12" name="Segnaposto testo 25"/>
          <p:cNvSpPr>
            <a:spLocks noGrp="1"/>
          </p:cNvSpPr>
          <p:nvPr>
            <p:ph type="body" sz="quarter" idx="11" hasCustomPrompt="1"/>
          </p:nvPr>
        </p:nvSpPr>
        <p:spPr>
          <a:xfrm>
            <a:off x="766235" y="4779964"/>
            <a:ext cx="10659900" cy="415925"/>
          </a:xfrm>
        </p:spPr>
        <p:txBody>
          <a:bodyPr>
            <a:normAutofit/>
          </a:bodyPr>
          <a:lstStyle>
            <a:lvl1pPr marL="0" indent="0">
              <a:buNone/>
              <a:defRPr sz="1600" b="0" baseline="0">
                <a:solidFill>
                  <a:srgbClr val="000000"/>
                </a:solidFill>
              </a:defRPr>
            </a:lvl1pPr>
          </a:lstStyle>
          <a:p>
            <a:pPr lvl="0"/>
            <a:r>
              <a:rPr lang="it-IT" dirty="0"/>
              <a:t>Click to </a:t>
            </a:r>
            <a:r>
              <a:rPr lang="it-IT" dirty="0" err="1"/>
              <a:t>add</a:t>
            </a:r>
            <a:r>
              <a:rPr lang="it-IT" dirty="0"/>
              <a:t> </a:t>
            </a:r>
            <a:r>
              <a:rPr lang="it-IT" dirty="0" err="1"/>
              <a:t>Presenter</a:t>
            </a:r>
            <a:endParaRPr lang="it-IT" dirty="0"/>
          </a:p>
        </p:txBody>
      </p:sp>
      <p:sp>
        <p:nvSpPr>
          <p:cNvPr id="3" name="Segnaposto testo 2"/>
          <p:cNvSpPr>
            <a:spLocks noGrp="1"/>
          </p:cNvSpPr>
          <p:nvPr>
            <p:ph type="body" sz="quarter" idx="15" hasCustomPrompt="1"/>
          </p:nvPr>
        </p:nvSpPr>
        <p:spPr>
          <a:xfrm>
            <a:off x="766235" y="5287969"/>
            <a:ext cx="10659900" cy="403225"/>
          </a:xfrm>
        </p:spPr>
        <p:txBody>
          <a:bodyPr>
            <a:normAutofit/>
          </a:bodyPr>
          <a:lstStyle>
            <a:lvl1pPr marL="0" marR="0" indent="0" algn="l" defTabSz="914309" rtl="0" eaLnBrk="1" fontAlgn="auto" latinLnBrk="0" hangingPunct="1">
              <a:lnSpc>
                <a:spcPct val="100000"/>
              </a:lnSpc>
              <a:spcBef>
                <a:spcPts val="2000"/>
              </a:spcBef>
              <a:spcAft>
                <a:spcPts val="0"/>
              </a:spcAft>
              <a:buClr>
                <a:schemeClr val="accent1"/>
              </a:buClr>
              <a:buSzPct val="75000"/>
              <a:buFont typeface="Wingdings" pitchFamily="2" charset="2"/>
              <a:buNone/>
              <a:tabLst/>
              <a:defRPr sz="1500" i="1">
                <a:solidFill>
                  <a:srgbClr val="000000"/>
                </a:solidFill>
              </a:defRPr>
            </a:lvl1pPr>
          </a:lstStyle>
          <a:p>
            <a:pPr marL="0" marR="0" lvl="0" indent="0" algn="l" defTabSz="914309" rtl="0" eaLnBrk="1" fontAlgn="auto" latinLnBrk="0" hangingPunct="1">
              <a:lnSpc>
                <a:spcPct val="100000"/>
              </a:lnSpc>
              <a:spcBef>
                <a:spcPts val="2000"/>
              </a:spcBef>
              <a:spcAft>
                <a:spcPts val="0"/>
              </a:spcAft>
              <a:buClr>
                <a:schemeClr val="accent1"/>
              </a:buClr>
              <a:buSzPct val="75000"/>
              <a:buFont typeface="Wingdings" pitchFamily="2" charset="2"/>
              <a:buNone/>
              <a:tabLst/>
              <a:defRPr/>
            </a:pPr>
            <a:r>
              <a:rPr lang="it-IT" dirty="0"/>
              <a:t>Click to </a:t>
            </a:r>
            <a:r>
              <a:rPr lang="it-IT" dirty="0" err="1"/>
              <a:t>add</a:t>
            </a:r>
            <a:r>
              <a:rPr lang="it-IT" dirty="0"/>
              <a:t> </a:t>
            </a:r>
            <a:r>
              <a:rPr lang="it-IT" dirty="0" err="1"/>
              <a:t>Qualification</a:t>
            </a:r>
            <a:endParaRPr lang="it-IT" dirty="0"/>
          </a:p>
        </p:txBody>
      </p:sp>
      <p:sp>
        <p:nvSpPr>
          <p:cNvPr id="15" name="Rectangle 6"/>
          <p:cNvSpPr/>
          <p:nvPr userDrawn="1"/>
        </p:nvSpPr>
        <p:spPr>
          <a:xfrm>
            <a:off x="0" y="355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prstClr val="white"/>
              </a:solidFill>
            </a:endParaRPr>
          </a:p>
        </p:txBody>
      </p:sp>
      <p:sp>
        <p:nvSpPr>
          <p:cNvPr id="16" name="Rectangle 6"/>
          <p:cNvSpPr/>
          <p:nvPr userDrawn="1"/>
        </p:nvSpPr>
        <p:spPr>
          <a:xfrm>
            <a:off x="1283936" y="355600"/>
            <a:ext cx="10908064" cy="2592000"/>
          </a:xfrm>
          <a:prstGeom prst="rect">
            <a:avLst/>
          </a:prstGeom>
          <a:solidFill>
            <a:srgbClr val="0075A8"/>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srgbClr val="DADFE1"/>
              </a:solidFill>
            </a:endParaRPr>
          </a:p>
        </p:txBody>
      </p:sp>
      <p:sp>
        <p:nvSpPr>
          <p:cNvPr id="18" name="Rectangle 6"/>
          <p:cNvSpPr/>
          <p:nvPr userDrawn="1"/>
        </p:nvSpPr>
        <p:spPr>
          <a:xfrm>
            <a:off x="1283936" y="3019600"/>
            <a:ext cx="10908064"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prstClr val="white"/>
              </a:solidFill>
            </a:endParaRPr>
          </a:p>
        </p:txBody>
      </p:sp>
      <p:sp>
        <p:nvSpPr>
          <p:cNvPr id="19" name="Segnaposto testo 30"/>
          <p:cNvSpPr>
            <a:spLocks noGrp="1"/>
          </p:cNvSpPr>
          <p:nvPr>
            <p:ph type="body" sz="quarter" idx="13" hasCustomPrompt="1"/>
          </p:nvPr>
        </p:nvSpPr>
        <p:spPr>
          <a:xfrm>
            <a:off x="766240" y="6334221"/>
            <a:ext cx="7253817" cy="270859"/>
          </a:xfrm>
        </p:spPr>
        <p:txBody>
          <a:bodyPr>
            <a:normAutofit/>
          </a:bodyPr>
          <a:lstStyle>
            <a:lvl1pPr marL="0" indent="0">
              <a:buNone/>
              <a:defRPr sz="1200" baseline="0">
                <a:solidFill>
                  <a:srgbClr val="000000"/>
                </a:solidFill>
              </a:defRPr>
            </a:lvl1pPr>
          </a:lstStyle>
          <a:p>
            <a:pPr lvl="0"/>
            <a:r>
              <a:rPr lang="it-IT" dirty="0"/>
              <a:t>Click to </a:t>
            </a:r>
            <a:r>
              <a:rPr lang="it-IT" dirty="0" err="1"/>
              <a:t>add</a:t>
            </a:r>
            <a:r>
              <a:rPr lang="it-IT" dirty="0"/>
              <a:t> </a:t>
            </a:r>
            <a:r>
              <a:rPr lang="it-IT" dirty="0" err="1"/>
              <a:t>Place</a:t>
            </a:r>
            <a:r>
              <a:rPr lang="it-IT" dirty="0"/>
              <a:t>, Date</a:t>
            </a:r>
          </a:p>
        </p:txBody>
      </p:sp>
    </p:spTree>
    <p:extLst>
      <p:ext uri="{BB962C8B-B14F-4D97-AF65-F5344CB8AC3E}">
        <p14:creationId xmlns:p14="http://schemas.microsoft.com/office/powerpoint/2010/main" val="3092150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39D930A-1E3D-4B91-B217-F045D207A986}" type="datetimeFigureOut">
              <a:rPr lang="it-IT" smtClean="0"/>
              <a:t>17/04/2018</a:t>
            </a:fld>
            <a:endParaRPr lang="it-IT"/>
          </a:p>
        </p:txBody>
      </p:sp>
      <p:sp>
        <p:nvSpPr>
          <p:cNvPr id="6" name="Segnaposto piè di pagina 5"/>
          <p:cNvSpPr>
            <a:spLocks noGrp="1"/>
          </p:cNvSpPr>
          <p:nvPr>
            <p:ph type="ftr" sz="quarter" idx="11"/>
          </p:nvPr>
        </p:nvSpPr>
        <p:spPr/>
        <p:txBody>
          <a:bodyPr/>
          <a:lstStyle/>
          <a:p>
            <a:pPr defTabSz="457200"/>
            <a:r>
              <a:rPr lang="en-GB">
                <a:solidFill>
                  <a:srgbClr val="000000"/>
                </a:solidFill>
              </a:rPr>
              <a:t>| Competitive Intelligence Forum| Highlights from ERS 2017 | 5th October 2017 | For Internal use only |</a:t>
            </a:r>
            <a:endParaRPr lang="it-IT" dirty="0">
              <a:solidFill>
                <a:srgbClr val="000000"/>
              </a:solidFill>
            </a:endParaRPr>
          </a:p>
        </p:txBody>
      </p:sp>
      <p:sp>
        <p:nvSpPr>
          <p:cNvPr id="7" name="Segnaposto numero diapositiva 6"/>
          <p:cNvSpPr>
            <a:spLocks noGrp="1"/>
          </p:cNvSpPr>
          <p:nvPr>
            <p:ph type="sldNum" sz="quarter" idx="12"/>
          </p:nvPr>
        </p:nvSpPr>
        <p:spPr/>
        <p:txBody>
          <a:bodyPr/>
          <a:lstStyle/>
          <a:p>
            <a:pPr defTabSz="457200"/>
            <a:fld id="{1BB4EF0B-C518-4698-9E29-AF4BCDADFE6D}" type="slidenum">
              <a:rPr lang="it-IT" smtClean="0">
                <a:solidFill>
                  <a:srgbClr val="000000"/>
                </a:solidFill>
              </a:rPr>
              <a:pPr defTabSz="457200"/>
              <a:t>‹N›</a:t>
            </a:fld>
            <a:endParaRPr lang="it-IT">
              <a:solidFill>
                <a:srgbClr val="000000"/>
              </a:solidFill>
            </a:endParaRPr>
          </a:p>
        </p:txBody>
      </p:sp>
    </p:spTree>
    <p:extLst>
      <p:ext uri="{BB962C8B-B14F-4D97-AF65-F5344CB8AC3E}">
        <p14:creationId xmlns:p14="http://schemas.microsoft.com/office/powerpoint/2010/main" val="467075918"/>
      </p:ext>
    </p:extLst>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lide one insert image">
    <p:spTree>
      <p:nvGrpSpPr>
        <p:cNvPr id="1" name=""/>
        <p:cNvGrpSpPr/>
        <p:nvPr/>
      </p:nvGrpSpPr>
      <p:grpSpPr>
        <a:xfrm>
          <a:off x="0" y="0"/>
          <a:ext cx="0" cy="0"/>
          <a:chOff x="0" y="0"/>
          <a:chExt cx="0" cy="0"/>
        </a:xfrm>
      </p:grpSpPr>
      <p:sp>
        <p:nvSpPr>
          <p:cNvPr id="4" name="Rettangolo 3"/>
          <p:cNvSpPr/>
          <p:nvPr userDrawn="1"/>
        </p:nvSpPr>
        <p:spPr>
          <a:xfrm>
            <a:off x="6" y="6345144"/>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2" tIns="45718" rIns="91432" bIns="45718" rtlCol="0" anchor="ctr"/>
          <a:lstStyle/>
          <a:p>
            <a:pPr algn="ctr" defTabSz="457155"/>
            <a:endParaRPr lang="it-IT" sz="1900">
              <a:solidFill>
                <a:prstClr val="white"/>
              </a:solidFill>
            </a:endParaRPr>
          </a:p>
        </p:txBody>
      </p:sp>
      <p:sp>
        <p:nvSpPr>
          <p:cNvPr id="5" name="Title 1"/>
          <p:cNvSpPr>
            <a:spLocks noGrp="1"/>
          </p:cNvSpPr>
          <p:nvPr>
            <p:ph type="ctrTitle" hasCustomPrompt="1"/>
          </p:nvPr>
        </p:nvSpPr>
        <p:spPr>
          <a:xfrm>
            <a:off x="765869" y="3462119"/>
            <a:ext cx="10660267" cy="519433"/>
          </a:xfrm>
        </p:spPr>
        <p:txBody>
          <a:bodyPr>
            <a:normAutofit/>
          </a:bodyPr>
          <a:lstStyle>
            <a:lvl1pPr>
              <a:defRPr sz="2700">
                <a:solidFill>
                  <a:schemeClr val="tx2"/>
                </a:solidFill>
                <a:latin typeface="+mj-lt"/>
              </a:defRPr>
            </a:lvl1pPr>
          </a:lstStyle>
          <a:p>
            <a:r>
              <a:rPr lang="it-IT" dirty="0"/>
              <a:t>CLICK TO ADD PRESENTATION TITLE</a:t>
            </a:r>
            <a:endParaRPr dirty="0"/>
          </a:p>
        </p:txBody>
      </p:sp>
      <p:sp>
        <p:nvSpPr>
          <p:cNvPr id="7" name="Rectangle 6"/>
          <p:cNvSpPr/>
          <p:nvPr userDrawn="1"/>
        </p:nvSpPr>
        <p:spPr>
          <a:xfrm>
            <a:off x="0" y="12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srgbClr val="004D71"/>
              </a:solidFill>
            </a:endParaRPr>
          </a:p>
        </p:txBody>
      </p:sp>
      <p:cxnSp>
        <p:nvCxnSpPr>
          <p:cNvPr id="9" name="Connettore 1 8"/>
          <p:cNvCxnSpPr/>
          <p:nvPr userDrawn="1"/>
        </p:nvCxnSpPr>
        <p:spPr>
          <a:xfrm>
            <a:off x="765867" y="4049007"/>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1" name="Immagine 10" descr="logo-chiesi-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1461" y="6269257"/>
            <a:ext cx="1680000" cy="357712"/>
          </a:xfrm>
          <a:prstGeom prst="rect">
            <a:avLst/>
          </a:prstGeom>
        </p:spPr>
      </p:pic>
      <p:sp>
        <p:nvSpPr>
          <p:cNvPr id="17" name="Segnaposto immagine 16"/>
          <p:cNvSpPr>
            <a:spLocks noGrp="1"/>
          </p:cNvSpPr>
          <p:nvPr>
            <p:ph type="pic" sz="quarter" idx="14" hasCustomPrompt="1"/>
          </p:nvPr>
        </p:nvSpPr>
        <p:spPr>
          <a:xfrm>
            <a:off x="1296000" y="355600"/>
            <a:ext cx="9600000" cy="2880000"/>
          </a:xfrm>
        </p:spPr>
        <p:txBody>
          <a:bodyPr/>
          <a:lstStyle/>
          <a:p>
            <a:r>
              <a:rPr lang="en-US" dirty="0"/>
              <a:t>Click on the icon to add the image</a:t>
            </a:r>
            <a:endParaRPr lang="it-IT" dirty="0"/>
          </a:p>
        </p:txBody>
      </p:sp>
      <p:sp>
        <p:nvSpPr>
          <p:cNvPr id="15" name="Rectangle 6"/>
          <p:cNvSpPr/>
          <p:nvPr userDrawn="1"/>
        </p:nvSpPr>
        <p:spPr>
          <a:xfrm>
            <a:off x="0" y="355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prstClr val="white"/>
              </a:solidFill>
            </a:endParaRPr>
          </a:p>
        </p:txBody>
      </p:sp>
      <p:sp>
        <p:nvSpPr>
          <p:cNvPr id="16" name="Rectangle 6"/>
          <p:cNvSpPr/>
          <p:nvPr userDrawn="1"/>
        </p:nvSpPr>
        <p:spPr>
          <a:xfrm>
            <a:off x="10992000" y="3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srgbClr val="DADFE1"/>
              </a:solidFill>
            </a:endParaRPr>
          </a:p>
        </p:txBody>
      </p:sp>
      <p:sp>
        <p:nvSpPr>
          <p:cNvPr id="18" name="Rectangle 6"/>
          <p:cNvSpPr/>
          <p:nvPr userDrawn="1"/>
        </p:nvSpPr>
        <p:spPr>
          <a:xfrm>
            <a:off x="10992000" y="2407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prstClr val="white"/>
              </a:solidFill>
            </a:endParaRPr>
          </a:p>
        </p:txBody>
      </p:sp>
      <p:sp>
        <p:nvSpPr>
          <p:cNvPr id="19" name="Segnaposto testo 30"/>
          <p:cNvSpPr>
            <a:spLocks noGrp="1"/>
          </p:cNvSpPr>
          <p:nvPr>
            <p:ph type="body" sz="quarter" idx="13" hasCustomPrompt="1"/>
          </p:nvPr>
        </p:nvSpPr>
        <p:spPr>
          <a:xfrm>
            <a:off x="766240" y="6334221"/>
            <a:ext cx="7253817" cy="270859"/>
          </a:xfrm>
        </p:spPr>
        <p:txBody>
          <a:bodyPr>
            <a:normAutofit/>
          </a:bodyPr>
          <a:lstStyle>
            <a:lvl1pPr marL="0" indent="0">
              <a:buNone/>
              <a:defRPr sz="1200" baseline="0">
                <a:solidFill>
                  <a:srgbClr val="000000"/>
                </a:solidFill>
              </a:defRPr>
            </a:lvl1pPr>
          </a:lstStyle>
          <a:p>
            <a:pPr lvl="0"/>
            <a:r>
              <a:rPr lang="it-IT" dirty="0"/>
              <a:t>Click to </a:t>
            </a:r>
            <a:r>
              <a:rPr lang="it-IT" dirty="0" err="1"/>
              <a:t>add</a:t>
            </a:r>
            <a:r>
              <a:rPr lang="it-IT" dirty="0"/>
              <a:t> </a:t>
            </a:r>
            <a:r>
              <a:rPr lang="it-IT" dirty="0" err="1"/>
              <a:t>Place</a:t>
            </a:r>
            <a:r>
              <a:rPr lang="it-IT" dirty="0"/>
              <a:t>, Date</a:t>
            </a:r>
          </a:p>
        </p:txBody>
      </p:sp>
    </p:spTree>
    <p:extLst>
      <p:ext uri="{BB962C8B-B14F-4D97-AF65-F5344CB8AC3E}">
        <p14:creationId xmlns:p14="http://schemas.microsoft.com/office/powerpoint/2010/main" val="23862878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two  insert image">
    <p:spTree>
      <p:nvGrpSpPr>
        <p:cNvPr id="1" name=""/>
        <p:cNvGrpSpPr/>
        <p:nvPr/>
      </p:nvGrpSpPr>
      <p:grpSpPr>
        <a:xfrm>
          <a:off x="0" y="0"/>
          <a:ext cx="0" cy="0"/>
          <a:chOff x="0" y="0"/>
          <a:chExt cx="0" cy="0"/>
        </a:xfrm>
      </p:grpSpPr>
      <p:sp>
        <p:nvSpPr>
          <p:cNvPr id="19" name="Segnaposto immagine 16"/>
          <p:cNvSpPr>
            <a:spLocks noGrp="1"/>
          </p:cNvSpPr>
          <p:nvPr>
            <p:ph type="pic" sz="quarter" idx="14" hasCustomPrompt="1"/>
          </p:nvPr>
        </p:nvSpPr>
        <p:spPr>
          <a:xfrm>
            <a:off x="1287696" y="354012"/>
            <a:ext cx="4752000" cy="2880000"/>
          </a:xfrm>
        </p:spPr>
        <p:txBody>
          <a:bodyPr/>
          <a:lstStyle/>
          <a:p>
            <a:r>
              <a:rPr lang="en-US" dirty="0"/>
              <a:t>Click on the icon to add the image</a:t>
            </a:r>
            <a:endParaRPr lang="it-IT" dirty="0"/>
          </a:p>
        </p:txBody>
      </p:sp>
      <p:sp>
        <p:nvSpPr>
          <p:cNvPr id="20" name="Segnaposto immagine 16"/>
          <p:cNvSpPr>
            <a:spLocks noGrp="1"/>
          </p:cNvSpPr>
          <p:nvPr>
            <p:ph type="pic" sz="quarter" idx="15" hasCustomPrompt="1"/>
          </p:nvPr>
        </p:nvSpPr>
        <p:spPr>
          <a:xfrm>
            <a:off x="6142933" y="354012"/>
            <a:ext cx="4752000" cy="2880000"/>
          </a:xfrm>
        </p:spPr>
        <p:txBody>
          <a:bodyPr/>
          <a:lstStyle/>
          <a:p>
            <a:r>
              <a:rPr lang="en-US" dirty="0"/>
              <a:t>Click on the icon to add the image</a:t>
            </a:r>
            <a:endParaRPr lang="it-IT" dirty="0"/>
          </a:p>
        </p:txBody>
      </p:sp>
      <p:sp>
        <p:nvSpPr>
          <p:cNvPr id="28" name="Rectangle 6"/>
          <p:cNvSpPr/>
          <p:nvPr userDrawn="1"/>
        </p:nvSpPr>
        <p:spPr>
          <a:xfrm>
            <a:off x="0" y="12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srgbClr val="004D71"/>
              </a:solidFill>
            </a:endParaRPr>
          </a:p>
        </p:txBody>
      </p:sp>
      <p:sp>
        <p:nvSpPr>
          <p:cNvPr id="29" name="Rectangle 6"/>
          <p:cNvSpPr/>
          <p:nvPr userDrawn="1"/>
        </p:nvSpPr>
        <p:spPr>
          <a:xfrm>
            <a:off x="0" y="355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prstClr val="white"/>
              </a:solidFill>
            </a:endParaRPr>
          </a:p>
        </p:txBody>
      </p:sp>
      <p:sp>
        <p:nvSpPr>
          <p:cNvPr id="30" name="Rectangle 6"/>
          <p:cNvSpPr/>
          <p:nvPr userDrawn="1"/>
        </p:nvSpPr>
        <p:spPr>
          <a:xfrm>
            <a:off x="10992000" y="3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srgbClr val="DADFE1"/>
              </a:solidFill>
            </a:endParaRPr>
          </a:p>
        </p:txBody>
      </p:sp>
      <p:sp>
        <p:nvSpPr>
          <p:cNvPr id="31" name="Rectangle 6"/>
          <p:cNvSpPr/>
          <p:nvPr userDrawn="1"/>
        </p:nvSpPr>
        <p:spPr>
          <a:xfrm>
            <a:off x="10992000" y="2407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prstClr val="white"/>
              </a:solidFill>
            </a:endParaRPr>
          </a:p>
        </p:txBody>
      </p:sp>
      <p:sp>
        <p:nvSpPr>
          <p:cNvPr id="41" name="Rettangolo 40"/>
          <p:cNvSpPr/>
          <p:nvPr userDrawn="1"/>
        </p:nvSpPr>
        <p:spPr>
          <a:xfrm>
            <a:off x="6" y="6345144"/>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2" tIns="45718" rIns="91432" bIns="45718" rtlCol="0" anchor="ctr"/>
          <a:lstStyle/>
          <a:p>
            <a:pPr algn="ctr" defTabSz="457155"/>
            <a:endParaRPr lang="it-IT" sz="1900">
              <a:solidFill>
                <a:prstClr val="white"/>
              </a:solidFill>
            </a:endParaRPr>
          </a:p>
        </p:txBody>
      </p:sp>
      <p:sp>
        <p:nvSpPr>
          <p:cNvPr id="42" name="Title 1"/>
          <p:cNvSpPr>
            <a:spLocks noGrp="1"/>
          </p:cNvSpPr>
          <p:nvPr>
            <p:ph type="ctrTitle" hasCustomPrompt="1"/>
          </p:nvPr>
        </p:nvSpPr>
        <p:spPr>
          <a:xfrm>
            <a:off x="765869" y="3462119"/>
            <a:ext cx="10660267" cy="519433"/>
          </a:xfrm>
        </p:spPr>
        <p:txBody>
          <a:bodyPr>
            <a:normAutofit/>
          </a:bodyPr>
          <a:lstStyle>
            <a:lvl1pPr>
              <a:defRPr sz="2700">
                <a:solidFill>
                  <a:schemeClr val="tx2"/>
                </a:solidFill>
                <a:latin typeface="+mj-lt"/>
              </a:defRPr>
            </a:lvl1pPr>
          </a:lstStyle>
          <a:p>
            <a:r>
              <a:rPr lang="it-IT" dirty="0"/>
              <a:t>CLICK TO ADD PRESENTATION TITLE</a:t>
            </a:r>
            <a:endParaRPr dirty="0"/>
          </a:p>
        </p:txBody>
      </p:sp>
      <p:sp>
        <p:nvSpPr>
          <p:cNvPr id="43" name="Subtitle 2"/>
          <p:cNvSpPr>
            <a:spLocks noGrp="1"/>
          </p:cNvSpPr>
          <p:nvPr>
            <p:ph type="subTitle" idx="1" hasCustomPrompt="1"/>
          </p:nvPr>
        </p:nvSpPr>
        <p:spPr>
          <a:xfrm>
            <a:off x="765865" y="4174375"/>
            <a:ext cx="10661051" cy="390447"/>
          </a:xfrm>
        </p:spPr>
        <p:txBody>
          <a:bodyPr>
            <a:noAutofit/>
          </a:bodyPr>
          <a:lstStyle>
            <a:lvl1pPr marL="0" indent="0" algn="l">
              <a:spcBef>
                <a:spcPts val="300"/>
              </a:spcBef>
              <a:buNone/>
              <a:defRPr sz="1900">
                <a:solidFill>
                  <a:schemeClr val="tx1"/>
                </a:solidFill>
              </a:defRPr>
            </a:lvl1pPr>
            <a:lvl2pPr marL="457155" indent="0" algn="ctr">
              <a:buNone/>
              <a:defRPr>
                <a:solidFill>
                  <a:schemeClr val="tx1">
                    <a:tint val="75000"/>
                  </a:schemeClr>
                </a:solidFill>
              </a:defRPr>
            </a:lvl2pPr>
            <a:lvl3pPr marL="914309" indent="0" algn="ctr">
              <a:buNone/>
              <a:defRPr>
                <a:solidFill>
                  <a:schemeClr val="tx1">
                    <a:tint val="75000"/>
                  </a:schemeClr>
                </a:solidFill>
              </a:defRPr>
            </a:lvl3pPr>
            <a:lvl4pPr marL="1371464" indent="0" algn="ctr">
              <a:buNone/>
              <a:defRPr>
                <a:solidFill>
                  <a:schemeClr val="tx1">
                    <a:tint val="75000"/>
                  </a:schemeClr>
                </a:solidFill>
              </a:defRPr>
            </a:lvl4pPr>
            <a:lvl5pPr marL="1828618" indent="0" algn="ctr">
              <a:buNone/>
              <a:defRPr>
                <a:solidFill>
                  <a:schemeClr val="tx1">
                    <a:tint val="75000"/>
                  </a:schemeClr>
                </a:solidFill>
              </a:defRPr>
            </a:lvl5pPr>
            <a:lvl6pPr marL="2285774"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it-IT" dirty="0"/>
              <a:t>Click to </a:t>
            </a:r>
            <a:r>
              <a:rPr lang="it-IT" dirty="0" err="1"/>
              <a:t>add</a:t>
            </a:r>
            <a:r>
              <a:rPr lang="it-IT" dirty="0"/>
              <a:t> </a:t>
            </a:r>
            <a:r>
              <a:rPr lang="it-IT" dirty="0" err="1"/>
              <a:t>Subtitle</a:t>
            </a:r>
            <a:endParaRPr dirty="0"/>
          </a:p>
        </p:txBody>
      </p:sp>
      <p:cxnSp>
        <p:nvCxnSpPr>
          <p:cNvPr id="44" name="Connettore 1 43"/>
          <p:cNvCxnSpPr/>
          <p:nvPr userDrawn="1"/>
        </p:nvCxnSpPr>
        <p:spPr>
          <a:xfrm>
            <a:off x="765867" y="4049007"/>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5" name="Connettore 1 44"/>
          <p:cNvCxnSpPr/>
          <p:nvPr userDrawn="1"/>
        </p:nvCxnSpPr>
        <p:spPr>
          <a:xfrm>
            <a:off x="765867" y="4678195"/>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46" name="Immagine 45" descr="logo-chiesi-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1461" y="6269257"/>
            <a:ext cx="1680000" cy="357712"/>
          </a:xfrm>
          <a:prstGeom prst="rect">
            <a:avLst/>
          </a:prstGeom>
        </p:spPr>
      </p:pic>
      <p:sp>
        <p:nvSpPr>
          <p:cNvPr id="47" name="Segnaposto testo 25"/>
          <p:cNvSpPr>
            <a:spLocks noGrp="1"/>
          </p:cNvSpPr>
          <p:nvPr>
            <p:ph type="body" sz="quarter" idx="11" hasCustomPrompt="1"/>
          </p:nvPr>
        </p:nvSpPr>
        <p:spPr>
          <a:xfrm>
            <a:off x="766235" y="4779964"/>
            <a:ext cx="10659900" cy="415925"/>
          </a:xfrm>
        </p:spPr>
        <p:txBody>
          <a:bodyPr>
            <a:normAutofit/>
          </a:bodyPr>
          <a:lstStyle>
            <a:lvl1pPr marL="0" indent="0">
              <a:buNone/>
              <a:defRPr sz="1600" b="0" baseline="0">
                <a:solidFill>
                  <a:srgbClr val="000000"/>
                </a:solidFill>
              </a:defRPr>
            </a:lvl1pPr>
          </a:lstStyle>
          <a:p>
            <a:pPr lvl="0"/>
            <a:r>
              <a:rPr lang="it-IT" dirty="0"/>
              <a:t>Click to </a:t>
            </a:r>
            <a:r>
              <a:rPr lang="it-IT" dirty="0" err="1"/>
              <a:t>add</a:t>
            </a:r>
            <a:r>
              <a:rPr lang="it-IT" dirty="0"/>
              <a:t> </a:t>
            </a:r>
            <a:r>
              <a:rPr lang="it-IT" dirty="0" err="1"/>
              <a:t>Presenter</a:t>
            </a:r>
            <a:endParaRPr lang="it-IT" dirty="0"/>
          </a:p>
        </p:txBody>
      </p:sp>
      <p:sp>
        <p:nvSpPr>
          <p:cNvPr id="48" name="Segnaposto testo 2"/>
          <p:cNvSpPr>
            <a:spLocks noGrp="1"/>
          </p:cNvSpPr>
          <p:nvPr>
            <p:ph type="body" sz="quarter" idx="16" hasCustomPrompt="1"/>
          </p:nvPr>
        </p:nvSpPr>
        <p:spPr>
          <a:xfrm>
            <a:off x="766235" y="5287969"/>
            <a:ext cx="10659900" cy="403225"/>
          </a:xfrm>
        </p:spPr>
        <p:txBody>
          <a:bodyPr>
            <a:normAutofit/>
          </a:bodyPr>
          <a:lstStyle>
            <a:lvl1pPr marL="0" marR="0" indent="0" algn="l" defTabSz="914309" rtl="0" eaLnBrk="1" fontAlgn="auto" latinLnBrk="0" hangingPunct="1">
              <a:lnSpc>
                <a:spcPct val="100000"/>
              </a:lnSpc>
              <a:spcBef>
                <a:spcPts val="2000"/>
              </a:spcBef>
              <a:spcAft>
                <a:spcPts val="0"/>
              </a:spcAft>
              <a:buClr>
                <a:schemeClr val="accent1"/>
              </a:buClr>
              <a:buSzPct val="75000"/>
              <a:buFont typeface="Wingdings" pitchFamily="2" charset="2"/>
              <a:buNone/>
              <a:tabLst/>
              <a:defRPr sz="1500" i="1">
                <a:solidFill>
                  <a:srgbClr val="000000"/>
                </a:solidFill>
              </a:defRPr>
            </a:lvl1pPr>
          </a:lstStyle>
          <a:p>
            <a:pPr marL="0" marR="0" lvl="0" indent="0" algn="l" defTabSz="914309" rtl="0" eaLnBrk="1" fontAlgn="auto" latinLnBrk="0" hangingPunct="1">
              <a:lnSpc>
                <a:spcPct val="100000"/>
              </a:lnSpc>
              <a:spcBef>
                <a:spcPts val="2000"/>
              </a:spcBef>
              <a:spcAft>
                <a:spcPts val="0"/>
              </a:spcAft>
              <a:buClr>
                <a:schemeClr val="accent1"/>
              </a:buClr>
              <a:buSzPct val="75000"/>
              <a:buFont typeface="Wingdings" pitchFamily="2" charset="2"/>
              <a:buNone/>
              <a:tabLst/>
              <a:defRPr/>
            </a:pPr>
            <a:r>
              <a:rPr lang="it-IT" dirty="0"/>
              <a:t>Click to </a:t>
            </a:r>
            <a:r>
              <a:rPr lang="it-IT" dirty="0" err="1"/>
              <a:t>add</a:t>
            </a:r>
            <a:r>
              <a:rPr lang="it-IT" dirty="0"/>
              <a:t> </a:t>
            </a:r>
            <a:r>
              <a:rPr lang="it-IT" dirty="0" err="1"/>
              <a:t>Qualification</a:t>
            </a:r>
            <a:endParaRPr lang="it-IT" dirty="0"/>
          </a:p>
        </p:txBody>
      </p:sp>
      <p:sp>
        <p:nvSpPr>
          <p:cNvPr id="49" name="Segnaposto testo 30"/>
          <p:cNvSpPr>
            <a:spLocks noGrp="1"/>
          </p:cNvSpPr>
          <p:nvPr>
            <p:ph type="body" sz="quarter" idx="13" hasCustomPrompt="1"/>
          </p:nvPr>
        </p:nvSpPr>
        <p:spPr>
          <a:xfrm>
            <a:off x="766240" y="6334221"/>
            <a:ext cx="7253817" cy="270859"/>
          </a:xfrm>
        </p:spPr>
        <p:txBody>
          <a:bodyPr>
            <a:normAutofit/>
          </a:bodyPr>
          <a:lstStyle>
            <a:lvl1pPr marL="0" indent="0">
              <a:buNone/>
              <a:defRPr sz="1200" baseline="0">
                <a:solidFill>
                  <a:srgbClr val="000000"/>
                </a:solidFill>
              </a:defRPr>
            </a:lvl1pPr>
          </a:lstStyle>
          <a:p>
            <a:pPr lvl="0"/>
            <a:r>
              <a:rPr lang="it-IT" dirty="0"/>
              <a:t>Click to </a:t>
            </a:r>
            <a:r>
              <a:rPr lang="it-IT" dirty="0" err="1"/>
              <a:t>add</a:t>
            </a:r>
            <a:r>
              <a:rPr lang="it-IT" dirty="0"/>
              <a:t> </a:t>
            </a:r>
            <a:r>
              <a:rPr lang="it-IT" dirty="0" err="1"/>
              <a:t>Place</a:t>
            </a:r>
            <a:r>
              <a:rPr lang="it-IT" dirty="0"/>
              <a:t>, Date</a:t>
            </a:r>
          </a:p>
        </p:txBody>
      </p:sp>
    </p:spTree>
    <p:extLst>
      <p:ext uri="{BB962C8B-B14F-4D97-AF65-F5344CB8AC3E}">
        <p14:creationId xmlns:p14="http://schemas.microsoft.com/office/powerpoint/2010/main" val="22164130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Three  insert image">
    <p:spTree>
      <p:nvGrpSpPr>
        <p:cNvPr id="1" name=""/>
        <p:cNvGrpSpPr/>
        <p:nvPr/>
      </p:nvGrpSpPr>
      <p:grpSpPr>
        <a:xfrm>
          <a:off x="0" y="0"/>
          <a:ext cx="0" cy="0"/>
          <a:chOff x="0" y="0"/>
          <a:chExt cx="0" cy="0"/>
        </a:xfrm>
      </p:grpSpPr>
      <p:sp>
        <p:nvSpPr>
          <p:cNvPr id="8" name="Segnaposto immagine 16"/>
          <p:cNvSpPr>
            <a:spLocks noGrp="1"/>
          </p:cNvSpPr>
          <p:nvPr>
            <p:ph type="pic" sz="quarter" idx="14" hasCustomPrompt="1"/>
          </p:nvPr>
        </p:nvSpPr>
        <p:spPr>
          <a:xfrm>
            <a:off x="1287696" y="354012"/>
            <a:ext cx="3120000" cy="2880000"/>
          </a:xfrm>
        </p:spPr>
        <p:txBody>
          <a:bodyPr/>
          <a:lstStyle/>
          <a:p>
            <a:r>
              <a:rPr lang="en-US" dirty="0"/>
              <a:t>Click on the icon to add the image</a:t>
            </a:r>
            <a:endParaRPr lang="it-IT" dirty="0"/>
          </a:p>
        </p:txBody>
      </p:sp>
      <p:sp>
        <p:nvSpPr>
          <p:cNvPr id="9" name="Segnaposto immagine 16"/>
          <p:cNvSpPr>
            <a:spLocks noGrp="1"/>
          </p:cNvSpPr>
          <p:nvPr>
            <p:ph type="pic" sz="quarter" idx="15" hasCustomPrompt="1"/>
          </p:nvPr>
        </p:nvSpPr>
        <p:spPr>
          <a:xfrm>
            <a:off x="7788119" y="354012"/>
            <a:ext cx="3120000" cy="2880000"/>
          </a:xfrm>
        </p:spPr>
        <p:txBody>
          <a:bodyPr/>
          <a:lstStyle/>
          <a:p>
            <a:r>
              <a:rPr lang="en-US" dirty="0"/>
              <a:t>Click on the icon to add the image</a:t>
            </a:r>
            <a:endParaRPr lang="it-IT" dirty="0"/>
          </a:p>
        </p:txBody>
      </p:sp>
      <p:sp>
        <p:nvSpPr>
          <p:cNvPr id="12" name="Rectangle 6"/>
          <p:cNvSpPr/>
          <p:nvPr userDrawn="1"/>
        </p:nvSpPr>
        <p:spPr>
          <a:xfrm>
            <a:off x="0" y="12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srgbClr val="004D71"/>
              </a:solidFill>
            </a:endParaRPr>
          </a:p>
        </p:txBody>
      </p:sp>
      <p:sp>
        <p:nvSpPr>
          <p:cNvPr id="13" name="Rectangle 6"/>
          <p:cNvSpPr/>
          <p:nvPr userDrawn="1"/>
        </p:nvSpPr>
        <p:spPr>
          <a:xfrm>
            <a:off x="0" y="355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prstClr val="white"/>
              </a:solidFill>
            </a:endParaRPr>
          </a:p>
        </p:txBody>
      </p:sp>
      <p:sp>
        <p:nvSpPr>
          <p:cNvPr id="14" name="Rectangle 6"/>
          <p:cNvSpPr/>
          <p:nvPr userDrawn="1"/>
        </p:nvSpPr>
        <p:spPr>
          <a:xfrm>
            <a:off x="10992000" y="3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srgbClr val="DADFE1"/>
              </a:solidFill>
            </a:endParaRPr>
          </a:p>
        </p:txBody>
      </p:sp>
      <p:sp>
        <p:nvSpPr>
          <p:cNvPr id="15" name="Rectangle 6"/>
          <p:cNvSpPr/>
          <p:nvPr userDrawn="1"/>
        </p:nvSpPr>
        <p:spPr>
          <a:xfrm>
            <a:off x="10992000" y="2407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prstClr val="white"/>
              </a:solidFill>
            </a:endParaRPr>
          </a:p>
        </p:txBody>
      </p:sp>
      <p:sp>
        <p:nvSpPr>
          <p:cNvPr id="23" name="Segnaposto immagine 16"/>
          <p:cNvSpPr>
            <a:spLocks noGrp="1"/>
          </p:cNvSpPr>
          <p:nvPr>
            <p:ph type="pic" sz="quarter" idx="17" hasCustomPrompt="1"/>
          </p:nvPr>
        </p:nvSpPr>
        <p:spPr>
          <a:xfrm>
            <a:off x="4537907" y="354012"/>
            <a:ext cx="3120000" cy="2880000"/>
          </a:xfrm>
        </p:spPr>
        <p:txBody>
          <a:bodyPr/>
          <a:lstStyle/>
          <a:p>
            <a:r>
              <a:rPr lang="en-US" dirty="0"/>
              <a:t>Click on the icon to add the image</a:t>
            </a:r>
            <a:endParaRPr lang="it-IT" dirty="0"/>
          </a:p>
        </p:txBody>
      </p:sp>
      <p:sp>
        <p:nvSpPr>
          <p:cNvPr id="24" name="Rettangolo 23"/>
          <p:cNvSpPr/>
          <p:nvPr userDrawn="1"/>
        </p:nvSpPr>
        <p:spPr>
          <a:xfrm>
            <a:off x="6" y="6345144"/>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2" tIns="45718" rIns="91432" bIns="45718" rtlCol="0" anchor="ctr"/>
          <a:lstStyle/>
          <a:p>
            <a:pPr algn="ctr" defTabSz="457155"/>
            <a:endParaRPr lang="it-IT" sz="1900">
              <a:solidFill>
                <a:prstClr val="white"/>
              </a:solidFill>
            </a:endParaRPr>
          </a:p>
        </p:txBody>
      </p:sp>
      <p:sp>
        <p:nvSpPr>
          <p:cNvPr id="25" name="Title 1"/>
          <p:cNvSpPr>
            <a:spLocks noGrp="1"/>
          </p:cNvSpPr>
          <p:nvPr>
            <p:ph type="ctrTitle" hasCustomPrompt="1"/>
          </p:nvPr>
        </p:nvSpPr>
        <p:spPr>
          <a:xfrm>
            <a:off x="765869" y="3462119"/>
            <a:ext cx="10660267" cy="519433"/>
          </a:xfrm>
        </p:spPr>
        <p:txBody>
          <a:bodyPr>
            <a:normAutofit/>
          </a:bodyPr>
          <a:lstStyle>
            <a:lvl1pPr>
              <a:defRPr sz="2700">
                <a:solidFill>
                  <a:schemeClr val="tx2"/>
                </a:solidFill>
                <a:latin typeface="+mj-lt"/>
              </a:defRPr>
            </a:lvl1pPr>
          </a:lstStyle>
          <a:p>
            <a:r>
              <a:rPr lang="it-IT" dirty="0"/>
              <a:t>CLICK TO ADD PRESENTATION TITLE</a:t>
            </a:r>
            <a:endParaRPr dirty="0"/>
          </a:p>
        </p:txBody>
      </p:sp>
      <p:sp>
        <p:nvSpPr>
          <p:cNvPr id="26" name="Subtitle 2"/>
          <p:cNvSpPr>
            <a:spLocks noGrp="1"/>
          </p:cNvSpPr>
          <p:nvPr>
            <p:ph type="subTitle" idx="1" hasCustomPrompt="1"/>
          </p:nvPr>
        </p:nvSpPr>
        <p:spPr>
          <a:xfrm>
            <a:off x="765865" y="4174375"/>
            <a:ext cx="10661051" cy="390447"/>
          </a:xfrm>
        </p:spPr>
        <p:txBody>
          <a:bodyPr>
            <a:noAutofit/>
          </a:bodyPr>
          <a:lstStyle>
            <a:lvl1pPr marL="0" indent="0" algn="l">
              <a:spcBef>
                <a:spcPts val="300"/>
              </a:spcBef>
              <a:buNone/>
              <a:defRPr sz="1900">
                <a:solidFill>
                  <a:schemeClr val="tx1"/>
                </a:solidFill>
              </a:defRPr>
            </a:lvl1pPr>
            <a:lvl2pPr marL="457155" indent="0" algn="ctr">
              <a:buNone/>
              <a:defRPr>
                <a:solidFill>
                  <a:schemeClr val="tx1">
                    <a:tint val="75000"/>
                  </a:schemeClr>
                </a:solidFill>
              </a:defRPr>
            </a:lvl2pPr>
            <a:lvl3pPr marL="914309" indent="0" algn="ctr">
              <a:buNone/>
              <a:defRPr>
                <a:solidFill>
                  <a:schemeClr val="tx1">
                    <a:tint val="75000"/>
                  </a:schemeClr>
                </a:solidFill>
              </a:defRPr>
            </a:lvl3pPr>
            <a:lvl4pPr marL="1371464" indent="0" algn="ctr">
              <a:buNone/>
              <a:defRPr>
                <a:solidFill>
                  <a:schemeClr val="tx1">
                    <a:tint val="75000"/>
                  </a:schemeClr>
                </a:solidFill>
              </a:defRPr>
            </a:lvl4pPr>
            <a:lvl5pPr marL="1828618" indent="0" algn="ctr">
              <a:buNone/>
              <a:defRPr>
                <a:solidFill>
                  <a:schemeClr val="tx1">
                    <a:tint val="75000"/>
                  </a:schemeClr>
                </a:solidFill>
              </a:defRPr>
            </a:lvl5pPr>
            <a:lvl6pPr marL="2285774"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it-IT" dirty="0"/>
              <a:t>Click to </a:t>
            </a:r>
            <a:r>
              <a:rPr lang="it-IT" dirty="0" err="1"/>
              <a:t>add</a:t>
            </a:r>
            <a:r>
              <a:rPr lang="it-IT" dirty="0"/>
              <a:t> </a:t>
            </a:r>
            <a:r>
              <a:rPr lang="it-IT" dirty="0" err="1"/>
              <a:t>Subtitle</a:t>
            </a:r>
            <a:endParaRPr dirty="0"/>
          </a:p>
        </p:txBody>
      </p:sp>
      <p:cxnSp>
        <p:nvCxnSpPr>
          <p:cNvPr id="27" name="Connettore 1 26"/>
          <p:cNvCxnSpPr/>
          <p:nvPr userDrawn="1"/>
        </p:nvCxnSpPr>
        <p:spPr>
          <a:xfrm>
            <a:off x="765867" y="4049007"/>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8" name="Connettore 1 27"/>
          <p:cNvCxnSpPr/>
          <p:nvPr userDrawn="1"/>
        </p:nvCxnSpPr>
        <p:spPr>
          <a:xfrm>
            <a:off x="765867" y="4678195"/>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29" name="Immagine 28" descr="logo-chiesi-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1461" y="6269257"/>
            <a:ext cx="1680000" cy="357712"/>
          </a:xfrm>
          <a:prstGeom prst="rect">
            <a:avLst/>
          </a:prstGeom>
        </p:spPr>
      </p:pic>
      <p:sp>
        <p:nvSpPr>
          <p:cNvPr id="30" name="Segnaposto testo 25"/>
          <p:cNvSpPr>
            <a:spLocks noGrp="1"/>
          </p:cNvSpPr>
          <p:nvPr>
            <p:ph type="body" sz="quarter" idx="11" hasCustomPrompt="1"/>
          </p:nvPr>
        </p:nvSpPr>
        <p:spPr>
          <a:xfrm>
            <a:off x="766235" y="4779964"/>
            <a:ext cx="10659900" cy="415925"/>
          </a:xfrm>
        </p:spPr>
        <p:txBody>
          <a:bodyPr>
            <a:normAutofit/>
          </a:bodyPr>
          <a:lstStyle>
            <a:lvl1pPr marL="0" indent="0">
              <a:buNone/>
              <a:defRPr sz="1600" b="0" baseline="0">
                <a:solidFill>
                  <a:srgbClr val="000000"/>
                </a:solidFill>
              </a:defRPr>
            </a:lvl1pPr>
          </a:lstStyle>
          <a:p>
            <a:pPr lvl="0"/>
            <a:r>
              <a:rPr lang="it-IT" dirty="0"/>
              <a:t>Click to </a:t>
            </a:r>
            <a:r>
              <a:rPr lang="it-IT" dirty="0" err="1"/>
              <a:t>add</a:t>
            </a:r>
            <a:r>
              <a:rPr lang="it-IT" dirty="0"/>
              <a:t> </a:t>
            </a:r>
            <a:r>
              <a:rPr lang="it-IT" dirty="0" err="1"/>
              <a:t>Presenter</a:t>
            </a:r>
            <a:endParaRPr lang="it-IT" dirty="0"/>
          </a:p>
        </p:txBody>
      </p:sp>
      <p:sp>
        <p:nvSpPr>
          <p:cNvPr id="31" name="Segnaposto testo 2"/>
          <p:cNvSpPr>
            <a:spLocks noGrp="1"/>
          </p:cNvSpPr>
          <p:nvPr>
            <p:ph type="body" sz="quarter" idx="18" hasCustomPrompt="1"/>
          </p:nvPr>
        </p:nvSpPr>
        <p:spPr>
          <a:xfrm>
            <a:off x="766235" y="5287969"/>
            <a:ext cx="10659900" cy="403225"/>
          </a:xfrm>
        </p:spPr>
        <p:txBody>
          <a:bodyPr>
            <a:normAutofit/>
          </a:bodyPr>
          <a:lstStyle>
            <a:lvl1pPr marL="0" marR="0" indent="0" algn="l" defTabSz="914309" rtl="0" eaLnBrk="1" fontAlgn="auto" latinLnBrk="0" hangingPunct="1">
              <a:lnSpc>
                <a:spcPct val="100000"/>
              </a:lnSpc>
              <a:spcBef>
                <a:spcPts val="2000"/>
              </a:spcBef>
              <a:spcAft>
                <a:spcPts val="0"/>
              </a:spcAft>
              <a:buClr>
                <a:schemeClr val="accent1"/>
              </a:buClr>
              <a:buSzPct val="75000"/>
              <a:buFont typeface="Wingdings" pitchFamily="2" charset="2"/>
              <a:buNone/>
              <a:tabLst/>
              <a:defRPr sz="1500" i="1">
                <a:solidFill>
                  <a:srgbClr val="000000"/>
                </a:solidFill>
              </a:defRPr>
            </a:lvl1pPr>
          </a:lstStyle>
          <a:p>
            <a:pPr marL="0" marR="0" lvl="0" indent="0" algn="l" defTabSz="914309" rtl="0" eaLnBrk="1" fontAlgn="auto" latinLnBrk="0" hangingPunct="1">
              <a:lnSpc>
                <a:spcPct val="100000"/>
              </a:lnSpc>
              <a:spcBef>
                <a:spcPts val="2000"/>
              </a:spcBef>
              <a:spcAft>
                <a:spcPts val="0"/>
              </a:spcAft>
              <a:buClr>
                <a:schemeClr val="accent1"/>
              </a:buClr>
              <a:buSzPct val="75000"/>
              <a:buFont typeface="Wingdings" pitchFamily="2" charset="2"/>
              <a:buNone/>
              <a:tabLst/>
              <a:defRPr/>
            </a:pPr>
            <a:r>
              <a:rPr lang="it-IT" dirty="0"/>
              <a:t>Click to </a:t>
            </a:r>
            <a:r>
              <a:rPr lang="it-IT" dirty="0" err="1"/>
              <a:t>add</a:t>
            </a:r>
            <a:r>
              <a:rPr lang="it-IT" dirty="0"/>
              <a:t> </a:t>
            </a:r>
            <a:r>
              <a:rPr lang="it-IT" dirty="0" err="1"/>
              <a:t>Qualification</a:t>
            </a:r>
            <a:endParaRPr lang="it-IT" dirty="0"/>
          </a:p>
        </p:txBody>
      </p:sp>
      <p:sp>
        <p:nvSpPr>
          <p:cNvPr id="32" name="Segnaposto testo 30"/>
          <p:cNvSpPr>
            <a:spLocks noGrp="1"/>
          </p:cNvSpPr>
          <p:nvPr>
            <p:ph type="body" sz="quarter" idx="13" hasCustomPrompt="1"/>
          </p:nvPr>
        </p:nvSpPr>
        <p:spPr>
          <a:xfrm>
            <a:off x="766240" y="6334221"/>
            <a:ext cx="7253817" cy="270859"/>
          </a:xfrm>
        </p:spPr>
        <p:txBody>
          <a:bodyPr>
            <a:normAutofit/>
          </a:bodyPr>
          <a:lstStyle>
            <a:lvl1pPr marL="0" indent="0">
              <a:buNone/>
              <a:defRPr sz="1200" baseline="0">
                <a:solidFill>
                  <a:srgbClr val="000000"/>
                </a:solidFill>
              </a:defRPr>
            </a:lvl1pPr>
          </a:lstStyle>
          <a:p>
            <a:pPr lvl="0"/>
            <a:r>
              <a:rPr lang="it-IT" dirty="0"/>
              <a:t>Click to </a:t>
            </a:r>
            <a:r>
              <a:rPr lang="it-IT" dirty="0" err="1"/>
              <a:t>add</a:t>
            </a:r>
            <a:r>
              <a:rPr lang="it-IT" dirty="0"/>
              <a:t> </a:t>
            </a:r>
            <a:r>
              <a:rPr lang="it-IT" dirty="0" err="1"/>
              <a:t>Place</a:t>
            </a:r>
            <a:r>
              <a:rPr lang="it-IT" dirty="0"/>
              <a:t>, Date</a:t>
            </a:r>
          </a:p>
        </p:txBody>
      </p:sp>
    </p:spTree>
    <p:extLst>
      <p:ext uri="{BB962C8B-B14F-4D97-AF65-F5344CB8AC3E}">
        <p14:creationId xmlns:p14="http://schemas.microsoft.com/office/powerpoint/2010/main" val="18956212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one image">
    <p:spTree>
      <p:nvGrpSpPr>
        <p:cNvPr id="1" name=""/>
        <p:cNvGrpSpPr/>
        <p:nvPr/>
      </p:nvGrpSpPr>
      <p:grpSpPr>
        <a:xfrm>
          <a:off x="0" y="0"/>
          <a:ext cx="0" cy="0"/>
          <a:chOff x="0" y="0"/>
          <a:chExt cx="0" cy="0"/>
        </a:xfrm>
      </p:grpSpPr>
      <p:sp>
        <p:nvSpPr>
          <p:cNvPr id="46" name="Rectangle 6"/>
          <p:cNvSpPr/>
          <p:nvPr userDrawn="1"/>
        </p:nvSpPr>
        <p:spPr>
          <a:xfrm>
            <a:off x="0" y="12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srgbClr val="004D71"/>
              </a:solidFill>
            </a:endParaRPr>
          </a:p>
        </p:txBody>
      </p:sp>
      <p:sp>
        <p:nvSpPr>
          <p:cNvPr id="47" name="Rectangle 6"/>
          <p:cNvSpPr/>
          <p:nvPr userDrawn="1"/>
        </p:nvSpPr>
        <p:spPr>
          <a:xfrm>
            <a:off x="0" y="355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prstClr val="white"/>
              </a:solidFill>
            </a:endParaRPr>
          </a:p>
        </p:txBody>
      </p:sp>
      <p:sp>
        <p:nvSpPr>
          <p:cNvPr id="48" name="Rectangle 6"/>
          <p:cNvSpPr/>
          <p:nvPr userDrawn="1"/>
        </p:nvSpPr>
        <p:spPr>
          <a:xfrm>
            <a:off x="10992000" y="3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srgbClr val="DADFE1"/>
              </a:solidFill>
            </a:endParaRPr>
          </a:p>
        </p:txBody>
      </p:sp>
      <p:sp>
        <p:nvSpPr>
          <p:cNvPr id="49" name="Rectangle 6"/>
          <p:cNvSpPr/>
          <p:nvPr userDrawn="1"/>
        </p:nvSpPr>
        <p:spPr>
          <a:xfrm>
            <a:off x="10992000" y="2407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prstClr val="white"/>
              </a:solidFill>
            </a:endParaRPr>
          </a:p>
        </p:txBody>
      </p:sp>
      <p:pic>
        <p:nvPicPr>
          <p:cNvPr id="2" name="Immagin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0232" y="355600"/>
            <a:ext cx="9591541" cy="2880000"/>
          </a:xfrm>
          <a:prstGeom prst="rect">
            <a:avLst/>
          </a:prstGeom>
        </p:spPr>
      </p:pic>
      <p:sp>
        <p:nvSpPr>
          <p:cNvPr id="22" name="Rettangolo 21"/>
          <p:cNvSpPr/>
          <p:nvPr userDrawn="1"/>
        </p:nvSpPr>
        <p:spPr>
          <a:xfrm>
            <a:off x="6" y="6345144"/>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2" tIns="45718" rIns="91432" bIns="45718" rtlCol="0" anchor="ctr"/>
          <a:lstStyle/>
          <a:p>
            <a:pPr algn="ctr" defTabSz="457155"/>
            <a:endParaRPr lang="it-IT" sz="1900">
              <a:solidFill>
                <a:prstClr val="white"/>
              </a:solidFill>
            </a:endParaRPr>
          </a:p>
        </p:txBody>
      </p:sp>
      <p:sp>
        <p:nvSpPr>
          <p:cNvPr id="23" name="Title 1"/>
          <p:cNvSpPr>
            <a:spLocks noGrp="1"/>
          </p:cNvSpPr>
          <p:nvPr>
            <p:ph type="ctrTitle" hasCustomPrompt="1"/>
          </p:nvPr>
        </p:nvSpPr>
        <p:spPr>
          <a:xfrm>
            <a:off x="765869" y="3462119"/>
            <a:ext cx="10660267" cy="519433"/>
          </a:xfrm>
        </p:spPr>
        <p:txBody>
          <a:bodyPr>
            <a:normAutofit/>
          </a:bodyPr>
          <a:lstStyle>
            <a:lvl1pPr>
              <a:defRPr sz="2700">
                <a:solidFill>
                  <a:schemeClr val="tx2"/>
                </a:solidFill>
                <a:latin typeface="+mj-lt"/>
              </a:defRPr>
            </a:lvl1pPr>
          </a:lstStyle>
          <a:p>
            <a:r>
              <a:rPr lang="it-IT" dirty="0"/>
              <a:t>CLICK TO ADD PRESENTATION TITLE</a:t>
            </a:r>
            <a:endParaRPr dirty="0"/>
          </a:p>
        </p:txBody>
      </p:sp>
      <p:sp>
        <p:nvSpPr>
          <p:cNvPr id="24" name="Subtitle 2"/>
          <p:cNvSpPr>
            <a:spLocks noGrp="1"/>
          </p:cNvSpPr>
          <p:nvPr>
            <p:ph type="subTitle" idx="1" hasCustomPrompt="1"/>
          </p:nvPr>
        </p:nvSpPr>
        <p:spPr>
          <a:xfrm>
            <a:off x="765865" y="4174375"/>
            <a:ext cx="10661051" cy="390447"/>
          </a:xfrm>
        </p:spPr>
        <p:txBody>
          <a:bodyPr>
            <a:noAutofit/>
          </a:bodyPr>
          <a:lstStyle>
            <a:lvl1pPr marL="0" indent="0" algn="l">
              <a:spcBef>
                <a:spcPts val="300"/>
              </a:spcBef>
              <a:buNone/>
              <a:defRPr sz="1900">
                <a:solidFill>
                  <a:schemeClr val="tx1"/>
                </a:solidFill>
              </a:defRPr>
            </a:lvl1pPr>
            <a:lvl2pPr marL="457155" indent="0" algn="ctr">
              <a:buNone/>
              <a:defRPr>
                <a:solidFill>
                  <a:schemeClr val="tx1">
                    <a:tint val="75000"/>
                  </a:schemeClr>
                </a:solidFill>
              </a:defRPr>
            </a:lvl2pPr>
            <a:lvl3pPr marL="914309" indent="0" algn="ctr">
              <a:buNone/>
              <a:defRPr>
                <a:solidFill>
                  <a:schemeClr val="tx1">
                    <a:tint val="75000"/>
                  </a:schemeClr>
                </a:solidFill>
              </a:defRPr>
            </a:lvl3pPr>
            <a:lvl4pPr marL="1371464" indent="0" algn="ctr">
              <a:buNone/>
              <a:defRPr>
                <a:solidFill>
                  <a:schemeClr val="tx1">
                    <a:tint val="75000"/>
                  </a:schemeClr>
                </a:solidFill>
              </a:defRPr>
            </a:lvl4pPr>
            <a:lvl5pPr marL="1828618" indent="0" algn="ctr">
              <a:buNone/>
              <a:defRPr>
                <a:solidFill>
                  <a:schemeClr val="tx1">
                    <a:tint val="75000"/>
                  </a:schemeClr>
                </a:solidFill>
              </a:defRPr>
            </a:lvl5pPr>
            <a:lvl6pPr marL="2285774"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it-IT" dirty="0"/>
              <a:t>Click to </a:t>
            </a:r>
            <a:r>
              <a:rPr lang="it-IT" dirty="0" err="1"/>
              <a:t>add</a:t>
            </a:r>
            <a:r>
              <a:rPr lang="it-IT" dirty="0"/>
              <a:t> </a:t>
            </a:r>
            <a:r>
              <a:rPr lang="it-IT" dirty="0" err="1"/>
              <a:t>Subtitle</a:t>
            </a:r>
            <a:endParaRPr dirty="0"/>
          </a:p>
        </p:txBody>
      </p:sp>
      <p:cxnSp>
        <p:nvCxnSpPr>
          <p:cNvPr id="25" name="Connettore 1 24"/>
          <p:cNvCxnSpPr/>
          <p:nvPr userDrawn="1"/>
        </p:nvCxnSpPr>
        <p:spPr>
          <a:xfrm>
            <a:off x="765867" y="4049007"/>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6" name="Connettore 1 25"/>
          <p:cNvCxnSpPr/>
          <p:nvPr userDrawn="1"/>
        </p:nvCxnSpPr>
        <p:spPr>
          <a:xfrm>
            <a:off x="765867" y="4678195"/>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27" name="Immagine 26" descr="logo-chiesi-pp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61461" y="6269257"/>
            <a:ext cx="1680000" cy="357712"/>
          </a:xfrm>
          <a:prstGeom prst="rect">
            <a:avLst/>
          </a:prstGeom>
        </p:spPr>
      </p:pic>
      <p:sp>
        <p:nvSpPr>
          <p:cNvPr id="28" name="Segnaposto testo 25"/>
          <p:cNvSpPr>
            <a:spLocks noGrp="1"/>
          </p:cNvSpPr>
          <p:nvPr>
            <p:ph type="body" sz="quarter" idx="11" hasCustomPrompt="1"/>
          </p:nvPr>
        </p:nvSpPr>
        <p:spPr>
          <a:xfrm>
            <a:off x="766235" y="4779964"/>
            <a:ext cx="10659900" cy="415925"/>
          </a:xfrm>
        </p:spPr>
        <p:txBody>
          <a:bodyPr>
            <a:normAutofit/>
          </a:bodyPr>
          <a:lstStyle>
            <a:lvl1pPr marL="0" indent="0">
              <a:buNone/>
              <a:defRPr sz="1600" b="0" baseline="0">
                <a:solidFill>
                  <a:srgbClr val="000000"/>
                </a:solidFill>
              </a:defRPr>
            </a:lvl1pPr>
          </a:lstStyle>
          <a:p>
            <a:pPr lvl="0"/>
            <a:r>
              <a:rPr lang="it-IT" dirty="0"/>
              <a:t>Click to </a:t>
            </a:r>
            <a:r>
              <a:rPr lang="it-IT" dirty="0" err="1"/>
              <a:t>add</a:t>
            </a:r>
            <a:r>
              <a:rPr lang="it-IT" dirty="0"/>
              <a:t> </a:t>
            </a:r>
            <a:r>
              <a:rPr lang="it-IT" dirty="0" err="1"/>
              <a:t>Presenter</a:t>
            </a:r>
            <a:endParaRPr lang="it-IT" dirty="0"/>
          </a:p>
        </p:txBody>
      </p:sp>
      <p:sp>
        <p:nvSpPr>
          <p:cNvPr id="29" name="Segnaposto testo 2"/>
          <p:cNvSpPr>
            <a:spLocks noGrp="1"/>
          </p:cNvSpPr>
          <p:nvPr>
            <p:ph type="body" sz="quarter" idx="15" hasCustomPrompt="1"/>
          </p:nvPr>
        </p:nvSpPr>
        <p:spPr>
          <a:xfrm>
            <a:off x="766235" y="5287969"/>
            <a:ext cx="10659900" cy="403225"/>
          </a:xfrm>
        </p:spPr>
        <p:txBody>
          <a:bodyPr>
            <a:normAutofit/>
          </a:bodyPr>
          <a:lstStyle>
            <a:lvl1pPr marL="0" marR="0" indent="0" algn="l" defTabSz="914309" rtl="0" eaLnBrk="1" fontAlgn="auto" latinLnBrk="0" hangingPunct="1">
              <a:lnSpc>
                <a:spcPct val="100000"/>
              </a:lnSpc>
              <a:spcBef>
                <a:spcPts val="2000"/>
              </a:spcBef>
              <a:spcAft>
                <a:spcPts val="0"/>
              </a:spcAft>
              <a:buClr>
                <a:schemeClr val="accent1"/>
              </a:buClr>
              <a:buSzPct val="75000"/>
              <a:buFont typeface="Wingdings" pitchFamily="2" charset="2"/>
              <a:buNone/>
              <a:tabLst/>
              <a:defRPr sz="1500" i="1">
                <a:solidFill>
                  <a:srgbClr val="000000"/>
                </a:solidFill>
              </a:defRPr>
            </a:lvl1pPr>
          </a:lstStyle>
          <a:p>
            <a:pPr marL="0" marR="0" lvl="0" indent="0" algn="l" defTabSz="914309" rtl="0" eaLnBrk="1" fontAlgn="auto" latinLnBrk="0" hangingPunct="1">
              <a:lnSpc>
                <a:spcPct val="100000"/>
              </a:lnSpc>
              <a:spcBef>
                <a:spcPts val="2000"/>
              </a:spcBef>
              <a:spcAft>
                <a:spcPts val="0"/>
              </a:spcAft>
              <a:buClr>
                <a:schemeClr val="accent1"/>
              </a:buClr>
              <a:buSzPct val="75000"/>
              <a:buFont typeface="Wingdings" pitchFamily="2" charset="2"/>
              <a:buNone/>
              <a:tabLst/>
              <a:defRPr/>
            </a:pPr>
            <a:r>
              <a:rPr lang="it-IT" dirty="0"/>
              <a:t>Click to </a:t>
            </a:r>
            <a:r>
              <a:rPr lang="it-IT" dirty="0" err="1"/>
              <a:t>add</a:t>
            </a:r>
            <a:r>
              <a:rPr lang="it-IT" dirty="0"/>
              <a:t> </a:t>
            </a:r>
            <a:r>
              <a:rPr lang="it-IT" dirty="0" err="1"/>
              <a:t>Qualification</a:t>
            </a:r>
            <a:endParaRPr lang="it-IT" dirty="0"/>
          </a:p>
        </p:txBody>
      </p:sp>
      <p:sp>
        <p:nvSpPr>
          <p:cNvPr id="30" name="Segnaposto testo 30"/>
          <p:cNvSpPr>
            <a:spLocks noGrp="1"/>
          </p:cNvSpPr>
          <p:nvPr>
            <p:ph type="body" sz="quarter" idx="13" hasCustomPrompt="1"/>
          </p:nvPr>
        </p:nvSpPr>
        <p:spPr>
          <a:xfrm>
            <a:off x="766240" y="6334221"/>
            <a:ext cx="7253817" cy="270859"/>
          </a:xfrm>
        </p:spPr>
        <p:txBody>
          <a:bodyPr>
            <a:normAutofit/>
          </a:bodyPr>
          <a:lstStyle>
            <a:lvl1pPr marL="0" indent="0">
              <a:buNone/>
              <a:defRPr sz="1200" baseline="0">
                <a:solidFill>
                  <a:srgbClr val="000000"/>
                </a:solidFill>
              </a:defRPr>
            </a:lvl1pPr>
          </a:lstStyle>
          <a:p>
            <a:pPr lvl="0"/>
            <a:r>
              <a:rPr lang="it-IT" dirty="0"/>
              <a:t>Click to </a:t>
            </a:r>
            <a:r>
              <a:rPr lang="it-IT" dirty="0" err="1"/>
              <a:t>add</a:t>
            </a:r>
            <a:r>
              <a:rPr lang="it-IT" dirty="0"/>
              <a:t> </a:t>
            </a:r>
            <a:r>
              <a:rPr lang="it-IT" dirty="0" err="1"/>
              <a:t>Place</a:t>
            </a:r>
            <a:r>
              <a:rPr lang="it-IT" dirty="0"/>
              <a:t>, Date</a:t>
            </a:r>
          </a:p>
        </p:txBody>
      </p:sp>
    </p:spTree>
    <p:extLst>
      <p:ext uri="{BB962C8B-B14F-4D97-AF65-F5344CB8AC3E}">
        <p14:creationId xmlns:p14="http://schemas.microsoft.com/office/powerpoint/2010/main" val="29237768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Two image">
    <p:spTree>
      <p:nvGrpSpPr>
        <p:cNvPr id="1" name=""/>
        <p:cNvGrpSpPr/>
        <p:nvPr/>
      </p:nvGrpSpPr>
      <p:grpSpPr>
        <a:xfrm>
          <a:off x="0" y="0"/>
          <a:ext cx="0" cy="0"/>
          <a:chOff x="0" y="0"/>
          <a:chExt cx="0" cy="0"/>
        </a:xfrm>
      </p:grpSpPr>
      <p:sp>
        <p:nvSpPr>
          <p:cNvPr id="30" name="Rectangle 6"/>
          <p:cNvSpPr/>
          <p:nvPr userDrawn="1"/>
        </p:nvSpPr>
        <p:spPr>
          <a:xfrm>
            <a:off x="0" y="12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srgbClr val="004D71"/>
              </a:solidFill>
            </a:endParaRPr>
          </a:p>
        </p:txBody>
      </p:sp>
      <p:sp>
        <p:nvSpPr>
          <p:cNvPr id="32" name="Rectangle 6"/>
          <p:cNvSpPr/>
          <p:nvPr userDrawn="1"/>
        </p:nvSpPr>
        <p:spPr>
          <a:xfrm>
            <a:off x="0" y="355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prstClr val="white"/>
              </a:solidFill>
            </a:endParaRPr>
          </a:p>
        </p:txBody>
      </p:sp>
      <p:sp>
        <p:nvSpPr>
          <p:cNvPr id="33" name="Rectangle 6"/>
          <p:cNvSpPr/>
          <p:nvPr userDrawn="1"/>
        </p:nvSpPr>
        <p:spPr>
          <a:xfrm>
            <a:off x="10992000" y="355600"/>
            <a:ext cx="1200000" cy="19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srgbClr val="DADFE1"/>
              </a:solidFill>
            </a:endParaRPr>
          </a:p>
        </p:txBody>
      </p:sp>
      <p:sp>
        <p:nvSpPr>
          <p:cNvPr id="34" name="Rectangle 6"/>
          <p:cNvSpPr/>
          <p:nvPr userDrawn="1"/>
        </p:nvSpPr>
        <p:spPr>
          <a:xfrm>
            <a:off x="10992000" y="2407600"/>
            <a:ext cx="1200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457155"/>
            <a:endParaRPr sz="1900">
              <a:solidFill>
                <a:prstClr val="white"/>
              </a:solidFill>
            </a:endParaRPr>
          </a:p>
        </p:txBody>
      </p:sp>
      <p:pic>
        <p:nvPicPr>
          <p:cNvPr id="6" name="Immagin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0285" y="355600"/>
            <a:ext cx="4767457" cy="2880000"/>
          </a:xfrm>
          <a:prstGeom prst="rect">
            <a:avLst/>
          </a:prstGeom>
        </p:spPr>
      </p:pic>
      <p:pic>
        <p:nvPicPr>
          <p:cNvPr id="8" name="Immagin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43765" y="355600"/>
            <a:ext cx="4767457" cy="2880000"/>
          </a:xfrm>
          <a:prstGeom prst="rect">
            <a:avLst/>
          </a:prstGeom>
        </p:spPr>
      </p:pic>
      <p:sp>
        <p:nvSpPr>
          <p:cNvPr id="35" name="Rettangolo 34"/>
          <p:cNvSpPr/>
          <p:nvPr userDrawn="1"/>
        </p:nvSpPr>
        <p:spPr>
          <a:xfrm>
            <a:off x="6" y="6345144"/>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2" tIns="45718" rIns="91432" bIns="45718" rtlCol="0" anchor="ctr"/>
          <a:lstStyle/>
          <a:p>
            <a:pPr algn="ctr" defTabSz="457155"/>
            <a:endParaRPr lang="it-IT" sz="1900">
              <a:solidFill>
                <a:prstClr val="white"/>
              </a:solidFill>
            </a:endParaRPr>
          </a:p>
        </p:txBody>
      </p:sp>
      <p:sp>
        <p:nvSpPr>
          <p:cNvPr id="36" name="Title 1"/>
          <p:cNvSpPr>
            <a:spLocks noGrp="1"/>
          </p:cNvSpPr>
          <p:nvPr>
            <p:ph type="ctrTitle" hasCustomPrompt="1"/>
          </p:nvPr>
        </p:nvSpPr>
        <p:spPr>
          <a:xfrm>
            <a:off x="765869" y="3462119"/>
            <a:ext cx="10660267" cy="519433"/>
          </a:xfrm>
        </p:spPr>
        <p:txBody>
          <a:bodyPr>
            <a:normAutofit/>
          </a:bodyPr>
          <a:lstStyle>
            <a:lvl1pPr>
              <a:defRPr sz="2700">
                <a:solidFill>
                  <a:schemeClr val="tx2"/>
                </a:solidFill>
                <a:latin typeface="+mj-lt"/>
              </a:defRPr>
            </a:lvl1pPr>
          </a:lstStyle>
          <a:p>
            <a:r>
              <a:rPr lang="it-IT" dirty="0"/>
              <a:t>CLICK TO ADD PRESENTATION TITLE</a:t>
            </a:r>
            <a:endParaRPr dirty="0"/>
          </a:p>
        </p:txBody>
      </p:sp>
      <p:sp>
        <p:nvSpPr>
          <p:cNvPr id="37" name="Subtitle 2"/>
          <p:cNvSpPr>
            <a:spLocks noGrp="1"/>
          </p:cNvSpPr>
          <p:nvPr>
            <p:ph type="subTitle" idx="1" hasCustomPrompt="1"/>
          </p:nvPr>
        </p:nvSpPr>
        <p:spPr>
          <a:xfrm>
            <a:off x="765865" y="4174375"/>
            <a:ext cx="10661051" cy="390447"/>
          </a:xfrm>
        </p:spPr>
        <p:txBody>
          <a:bodyPr>
            <a:noAutofit/>
          </a:bodyPr>
          <a:lstStyle>
            <a:lvl1pPr marL="0" indent="0" algn="l">
              <a:spcBef>
                <a:spcPts val="300"/>
              </a:spcBef>
              <a:buNone/>
              <a:defRPr sz="1900">
                <a:solidFill>
                  <a:schemeClr val="tx1"/>
                </a:solidFill>
              </a:defRPr>
            </a:lvl1pPr>
            <a:lvl2pPr marL="457155" indent="0" algn="ctr">
              <a:buNone/>
              <a:defRPr>
                <a:solidFill>
                  <a:schemeClr val="tx1">
                    <a:tint val="75000"/>
                  </a:schemeClr>
                </a:solidFill>
              </a:defRPr>
            </a:lvl2pPr>
            <a:lvl3pPr marL="914309" indent="0" algn="ctr">
              <a:buNone/>
              <a:defRPr>
                <a:solidFill>
                  <a:schemeClr val="tx1">
                    <a:tint val="75000"/>
                  </a:schemeClr>
                </a:solidFill>
              </a:defRPr>
            </a:lvl3pPr>
            <a:lvl4pPr marL="1371464" indent="0" algn="ctr">
              <a:buNone/>
              <a:defRPr>
                <a:solidFill>
                  <a:schemeClr val="tx1">
                    <a:tint val="75000"/>
                  </a:schemeClr>
                </a:solidFill>
              </a:defRPr>
            </a:lvl4pPr>
            <a:lvl5pPr marL="1828618" indent="0" algn="ctr">
              <a:buNone/>
              <a:defRPr>
                <a:solidFill>
                  <a:schemeClr val="tx1">
                    <a:tint val="75000"/>
                  </a:schemeClr>
                </a:solidFill>
              </a:defRPr>
            </a:lvl5pPr>
            <a:lvl6pPr marL="2285774"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it-IT" dirty="0"/>
              <a:t>Click to </a:t>
            </a:r>
            <a:r>
              <a:rPr lang="it-IT" dirty="0" err="1"/>
              <a:t>add</a:t>
            </a:r>
            <a:r>
              <a:rPr lang="it-IT" dirty="0"/>
              <a:t> </a:t>
            </a:r>
            <a:r>
              <a:rPr lang="it-IT" dirty="0" err="1"/>
              <a:t>Subtitle</a:t>
            </a:r>
            <a:endParaRPr dirty="0"/>
          </a:p>
        </p:txBody>
      </p:sp>
      <p:cxnSp>
        <p:nvCxnSpPr>
          <p:cNvPr id="38" name="Connettore 1 37"/>
          <p:cNvCxnSpPr/>
          <p:nvPr userDrawn="1"/>
        </p:nvCxnSpPr>
        <p:spPr>
          <a:xfrm>
            <a:off x="765867" y="4049007"/>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9" name="Connettore 1 38"/>
          <p:cNvCxnSpPr/>
          <p:nvPr userDrawn="1"/>
        </p:nvCxnSpPr>
        <p:spPr>
          <a:xfrm>
            <a:off x="765867" y="4678195"/>
            <a:ext cx="6176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40" name="Immagine 39" descr="logo-chiesi-pp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61461" y="6269257"/>
            <a:ext cx="1680000" cy="357712"/>
          </a:xfrm>
          <a:prstGeom prst="rect">
            <a:avLst/>
          </a:prstGeom>
        </p:spPr>
      </p:pic>
      <p:sp>
        <p:nvSpPr>
          <p:cNvPr id="41" name="Segnaposto testo 25"/>
          <p:cNvSpPr>
            <a:spLocks noGrp="1"/>
          </p:cNvSpPr>
          <p:nvPr>
            <p:ph type="body" sz="quarter" idx="11" hasCustomPrompt="1"/>
          </p:nvPr>
        </p:nvSpPr>
        <p:spPr>
          <a:xfrm>
            <a:off x="766235" y="4779964"/>
            <a:ext cx="10659900" cy="415925"/>
          </a:xfrm>
        </p:spPr>
        <p:txBody>
          <a:bodyPr>
            <a:normAutofit/>
          </a:bodyPr>
          <a:lstStyle>
            <a:lvl1pPr marL="0" indent="0">
              <a:buNone/>
              <a:defRPr sz="1600" b="0" baseline="0">
                <a:solidFill>
                  <a:srgbClr val="000000"/>
                </a:solidFill>
              </a:defRPr>
            </a:lvl1pPr>
          </a:lstStyle>
          <a:p>
            <a:pPr lvl="0"/>
            <a:r>
              <a:rPr lang="it-IT" dirty="0"/>
              <a:t>Click to </a:t>
            </a:r>
            <a:r>
              <a:rPr lang="it-IT" dirty="0" err="1"/>
              <a:t>add</a:t>
            </a:r>
            <a:r>
              <a:rPr lang="it-IT" dirty="0"/>
              <a:t> </a:t>
            </a:r>
            <a:r>
              <a:rPr lang="it-IT" dirty="0" err="1"/>
              <a:t>Presenter</a:t>
            </a:r>
            <a:endParaRPr lang="it-IT" dirty="0"/>
          </a:p>
        </p:txBody>
      </p:sp>
      <p:sp>
        <p:nvSpPr>
          <p:cNvPr id="42" name="Segnaposto testo 2"/>
          <p:cNvSpPr>
            <a:spLocks noGrp="1"/>
          </p:cNvSpPr>
          <p:nvPr>
            <p:ph type="body" sz="quarter" idx="15" hasCustomPrompt="1"/>
          </p:nvPr>
        </p:nvSpPr>
        <p:spPr>
          <a:xfrm>
            <a:off x="766235" y="5287969"/>
            <a:ext cx="10659900" cy="403225"/>
          </a:xfrm>
        </p:spPr>
        <p:txBody>
          <a:bodyPr>
            <a:normAutofit/>
          </a:bodyPr>
          <a:lstStyle>
            <a:lvl1pPr marL="0" marR="0" indent="0" algn="l" defTabSz="914309" rtl="0" eaLnBrk="1" fontAlgn="auto" latinLnBrk="0" hangingPunct="1">
              <a:lnSpc>
                <a:spcPct val="100000"/>
              </a:lnSpc>
              <a:spcBef>
                <a:spcPts val="2000"/>
              </a:spcBef>
              <a:spcAft>
                <a:spcPts val="0"/>
              </a:spcAft>
              <a:buClr>
                <a:schemeClr val="accent1"/>
              </a:buClr>
              <a:buSzPct val="75000"/>
              <a:buFont typeface="Wingdings" pitchFamily="2" charset="2"/>
              <a:buNone/>
              <a:tabLst/>
              <a:defRPr sz="1500" i="1">
                <a:solidFill>
                  <a:srgbClr val="000000"/>
                </a:solidFill>
              </a:defRPr>
            </a:lvl1pPr>
          </a:lstStyle>
          <a:p>
            <a:pPr marL="0" marR="0" lvl="0" indent="0" algn="l" defTabSz="914309" rtl="0" eaLnBrk="1" fontAlgn="auto" latinLnBrk="0" hangingPunct="1">
              <a:lnSpc>
                <a:spcPct val="100000"/>
              </a:lnSpc>
              <a:spcBef>
                <a:spcPts val="2000"/>
              </a:spcBef>
              <a:spcAft>
                <a:spcPts val="0"/>
              </a:spcAft>
              <a:buClr>
                <a:schemeClr val="accent1"/>
              </a:buClr>
              <a:buSzPct val="75000"/>
              <a:buFont typeface="Wingdings" pitchFamily="2" charset="2"/>
              <a:buNone/>
              <a:tabLst/>
              <a:defRPr/>
            </a:pPr>
            <a:r>
              <a:rPr lang="it-IT" dirty="0"/>
              <a:t>Click to </a:t>
            </a:r>
            <a:r>
              <a:rPr lang="it-IT" dirty="0" err="1"/>
              <a:t>add</a:t>
            </a:r>
            <a:r>
              <a:rPr lang="it-IT" dirty="0"/>
              <a:t> </a:t>
            </a:r>
            <a:r>
              <a:rPr lang="it-IT" dirty="0" err="1"/>
              <a:t>Qualification</a:t>
            </a:r>
            <a:endParaRPr lang="it-IT" dirty="0"/>
          </a:p>
        </p:txBody>
      </p:sp>
      <p:sp>
        <p:nvSpPr>
          <p:cNvPr id="43" name="Segnaposto testo 30"/>
          <p:cNvSpPr>
            <a:spLocks noGrp="1"/>
          </p:cNvSpPr>
          <p:nvPr>
            <p:ph type="body" sz="quarter" idx="13" hasCustomPrompt="1"/>
          </p:nvPr>
        </p:nvSpPr>
        <p:spPr>
          <a:xfrm>
            <a:off x="766240" y="6334221"/>
            <a:ext cx="7253817" cy="270859"/>
          </a:xfrm>
        </p:spPr>
        <p:txBody>
          <a:bodyPr>
            <a:normAutofit/>
          </a:bodyPr>
          <a:lstStyle>
            <a:lvl1pPr marL="0" indent="0">
              <a:buNone/>
              <a:defRPr sz="1200" baseline="0">
                <a:solidFill>
                  <a:srgbClr val="000000"/>
                </a:solidFill>
              </a:defRPr>
            </a:lvl1pPr>
          </a:lstStyle>
          <a:p>
            <a:pPr lvl="0"/>
            <a:r>
              <a:rPr lang="it-IT" dirty="0"/>
              <a:t>Click to </a:t>
            </a:r>
            <a:r>
              <a:rPr lang="it-IT" dirty="0" err="1"/>
              <a:t>add</a:t>
            </a:r>
            <a:r>
              <a:rPr lang="it-IT" dirty="0"/>
              <a:t> </a:t>
            </a:r>
            <a:r>
              <a:rPr lang="it-IT" dirty="0" err="1"/>
              <a:t>Place</a:t>
            </a:r>
            <a:r>
              <a:rPr lang="it-IT" dirty="0"/>
              <a:t>, Date</a:t>
            </a:r>
          </a:p>
        </p:txBody>
      </p:sp>
    </p:spTree>
    <p:extLst>
      <p:ext uri="{BB962C8B-B14F-4D97-AF65-F5344CB8AC3E}">
        <p14:creationId xmlns:p14="http://schemas.microsoft.com/office/powerpoint/2010/main" val="35531617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Rettangolo 11"/>
          <p:cNvSpPr/>
          <p:nvPr userDrawn="1"/>
        </p:nvSpPr>
        <p:spPr>
          <a:xfrm>
            <a:off x="6" y="6394716"/>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2" tIns="45718" rIns="91432" bIns="45718" rtlCol="0" anchor="ctr"/>
          <a:lstStyle/>
          <a:p>
            <a:pPr algn="ctr" defTabSz="457155"/>
            <a:endParaRPr lang="it-IT" sz="1900">
              <a:solidFill>
                <a:prstClr val="white"/>
              </a:solidFill>
            </a:endParaRPr>
          </a:p>
        </p:txBody>
      </p:sp>
      <p:sp>
        <p:nvSpPr>
          <p:cNvPr id="2" name="Title 1"/>
          <p:cNvSpPr>
            <a:spLocks noGrp="1"/>
          </p:cNvSpPr>
          <p:nvPr>
            <p:ph type="title" hasCustomPrompt="1"/>
          </p:nvPr>
        </p:nvSpPr>
        <p:spPr>
          <a:xfrm>
            <a:off x="664632" y="293098"/>
            <a:ext cx="10761501" cy="482825"/>
          </a:xfrm>
        </p:spPr>
        <p:txBody>
          <a:bodyPr anchor="b" anchorCtr="0"/>
          <a:lstStyle>
            <a:lvl1pPr>
              <a:defRPr sz="2700"/>
            </a:lvl1pPr>
          </a:lstStyle>
          <a:p>
            <a:r>
              <a:rPr lang="it-IT" dirty="0"/>
              <a:t>Click to </a:t>
            </a:r>
            <a:r>
              <a:rPr lang="it-IT" dirty="0" err="1"/>
              <a:t>add</a:t>
            </a:r>
            <a:r>
              <a:rPr lang="it-IT" dirty="0"/>
              <a:t> Title</a:t>
            </a:r>
            <a:endParaRPr dirty="0"/>
          </a:p>
        </p:txBody>
      </p:sp>
      <p:sp>
        <p:nvSpPr>
          <p:cNvPr id="3" name="Content Placeholder 2"/>
          <p:cNvSpPr>
            <a:spLocks noGrp="1"/>
          </p:cNvSpPr>
          <p:nvPr>
            <p:ph idx="1" hasCustomPrompt="1"/>
          </p:nvPr>
        </p:nvSpPr>
        <p:spPr>
          <a:xfrm>
            <a:off x="664632" y="1013558"/>
            <a:ext cx="10761501" cy="5249537"/>
          </a:xfrm>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dirty="0"/>
              <a:t>Click to </a:t>
            </a:r>
            <a:r>
              <a:rPr lang="it-IT" dirty="0" err="1"/>
              <a:t>add</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livel</a:t>
            </a:r>
            <a:endParaRPr dirty="0"/>
          </a:p>
        </p:txBody>
      </p:sp>
      <p:cxnSp>
        <p:nvCxnSpPr>
          <p:cNvPr id="13" name="Connettore 1 12"/>
          <p:cNvCxnSpPr/>
          <p:nvPr userDrawn="1"/>
        </p:nvCxnSpPr>
        <p:spPr>
          <a:xfrm>
            <a:off x="765869" y="874909"/>
            <a:ext cx="10660267" cy="0"/>
          </a:xfrm>
          <a:prstGeom prst="line">
            <a:avLst/>
          </a:prstGeom>
          <a:ln>
            <a:solidFill>
              <a:schemeClr val="tx2"/>
            </a:solidFill>
          </a:ln>
        </p:spPr>
        <p:style>
          <a:lnRef idx="2">
            <a:schemeClr val="accent3"/>
          </a:lnRef>
          <a:fillRef idx="0">
            <a:schemeClr val="accent3"/>
          </a:fillRef>
          <a:effectRef idx="1">
            <a:schemeClr val="accent3"/>
          </a:effectRef>
          <a:fontRef idx="minor">
            <a:schemeClr val="tx1"/>
          </a:fontRef>
        </p:style>
      </p:cxnSp>
      <p:pic>
        <p:nvPicPr>
          <p:cNvPr id="11" name="Immagin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1639" y="6422643"/>
            <a:ext cx="1440000" cy="218572"/>
          </a:xfrm>
          <a:prstGeom prst="rect">
            <a:avLst/>
          </a:prstGeom>
        </p:spPr>
      </p:pic>
      <p:sp>
        <p:nvSpPr>
          <p:cNvPr id="9" name="Segnaposto piè di pagina 1"/>
          <p:cNvSpPr>
            <a:spLocks noGrp="1"/>
          </p:cNvSpPr>
          <p:nvPr>
            <p:ph type="ftr" sz="quarter" idx="10"/>
          </p:nvPr>
        </p:nvSpPr>
        <p:spPr>
          <a:xfrm>
            <a:off x="735651" y="6418569"/>
            <a:ext cx="7666516" cy="226715"/>
          </a:xfrm>
        </p:spPr>
        <p:txBody>
          <a:bodyPr/>
          <a:lstStyle/>
          <a:p>
            <a:r>
              <a:rPr lang="en-GB">
                <a:solidFill>
                  <a:srgbClr val="000000"/>
                </a:solidFill>
              </a:rPr>
              <a:t>| Competitive Intelligence Forum| Highlights from ERS 2017 | 5th October 2017 | For Internal use only |</a:t>
            </a:r>
            <a:endParaRPr lang="it-IT" dirty="0">
              <a:solidFill>
                <a:srgbClr val="000000"/>
              </a:solidFill>
            </a:endParaRPr>
          </a:p>
        </p:txBody>
      </p:sp>
      <p:sp>
        <p:nvSpPr>
          <p:cNvPr id="10" name="Segnaposto numero diapositiva 2"/>
          <p:cNvSpPr>
            <a:spLocks noGrp="1"/>
          </p:cNvSpPr>
          <p:nvPr>
            <p:ph type="sldNum" sz="quarter" idx="11"/>
          </p:nvPr>
        </p:nvSpPr>
        <p:spPr>
          <a:xfrm>
            <a:off x="11875" y="6418569"/>
            <a:ext cx="707528" cy="226715"/>
          </a:xfrm>
        </p:spPr>
        <p:txBody>
          <a:bodyPr/>
          <a:lstStyle>
            <a:lvl1pPr algn="l">
              <a:defRPr/>
            </a:lvl1pPr>
          </a:lstStyle>
          <a:p>
            <a:fld id="{1BB4EF0B-C518-4698-9E29-AF4BCDADFE6D}" type="slidenum">
              <a:rPr lang="it-IT" smtClean="0">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22022229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2" name="Rettangolo 11"/>
          <p:cNvSpPr/>
          <p:nvPr userDrawn="1"/>
        </p:nvSpPr>
        <p:spPr>
          <a:xfrm>
            <a:off x="6" y="6394716"/>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2" tIns="45718" rIns="91432" bIns="45718" rtlCol="0" anchor="ctr"/>
          <a:lstStyle/>
          <a:p>
            <a:pPr algn="ctr" defTabSz="457155"/>
            <a:endParaRPr lang="it-IT" sz="1900">
              <a:solidFill>
                <a:prstClr val="white"/>
              </a:solidFill>
            </a:endParaRPr>
          </a:p>
        </p:txBody>
      </p:sp>
      <p:sp>
        <p:nvSpPr>
          <p:cNvPr id="2" name="Title 1"/>
          <p:cNvSpPr>
            <a:spLocks noGrp="1"/>
          </p:cNvSpPr>
          <p:nvPr>
            <p:ph type="title" hasCustomPrompt="1"/>
          </p:nvPr>
        </p:nvSpPr>
        <p:spPr>
          <a:xfrm>
            <a:off x="664632" y="293098"/>
            <a:ext cx="10761501" cy="482825"/>
          </a:xfrm>
        </p:spPr>
        <p:txBody>
          <a:bodyPr anchor="b" anchorCtr="0"/>
          <a:lstStyle>
            <a:lvl1pPr>
              <a:defRPr sz="2700"/>
            </a:lvl1pPr>
          </a:lstStyle>
          <a:p>
            <a:r>
              <a:rPr lang="it-IT" dirty="0"/>
              <a:t>Click to </a:t>
            </a:r>
            <a:r>
              <a:rPr lang="it-IT" dirty="0" err="1"/>
              <a:t>add</a:t>
            </a:r>
            <a:r>
              <a:rPr lang="it-IT" dirty="0"/>
              <a:t> Title</a:t>
            </a:r>
            <a:endParaRPr dirty="0"/>
          </a:p>
        </p:txBody>
      </p:sp>
      <p:sp>
        <p:nvSpPr>
          <p:cNvPr id="3" name="Content Placeholder 2"/>
          <p:cNvSpPr>
            <a:spLocks noGrp="1"/>
          </p:cNvSpPr>
          <p:nvPr>
            <p:ph idx="1" hasCustomPrompt="1"/>
          </p:nvPr>
        </p:nvSpPr>
        <p:spPr>
          <a:xfrm>
            <a:off x="664632" y="1608465"/>
            <a:ext cx="10761501" cy="4654627"/>
          </a:xfrm>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dirty="0"/>
              <a:t>Click to </a:t>
            </a:r>
            <a:r>
              <a:rPr lang="it-IT" dirty="0" err="1"/>
              <a:t>add</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livel</a:t>
            </a:r>
            <a:endParaRPr dirty="0"/>
          </a:p>
        </p:txBody>
      </p:sp>
      <p:sp>
        <p:nvSpPr>
          <p:cNvPr id="10" name="Text Placeholder 3"/>
          <p:cNvSpPr>
            <a:spLocks noGrp="1"/>
          </p:cNvSpPr>
          <p:nvPr>
            <p:ph type="body" sz="half" idx="2" hasCustomPrompt="1"/>
          </p:nvPr>
        </p:nvSpPr>
        <p:spPr>
          <a:xfrm>
            <a:off x="664693" y="1005299"/>
            <a:ext cx="10761443" cy="482005"/>
          </a:xfrm>
        </p:spPr>
        <p:txBody>
          <a:bodyPr vert="horz" lIns="91432" tIns="45718" rIns="91432" bIns="45718" rtlCol="0" anchor="t" anchorCtr="0">
            <a:noAutofit/>
          </a:bodyPr>
          <a:lstStyle>
            <a:lvl1pPr marL="0" indent="0">
              <a:buNone/>
              <a:defRPr kumimoji="0" sz="2000" b="0" i="1" u="none" strike="noStrike" kern="1200" cap="none" spc="0" normalizeH="0" baseline="0">
                <a:ln>
                  <a:noFill/>
                </a:ln>
                <a:solidFill>
                  <a:schemeClr val="tx1"/>
                </a:solidFill>
                <a:effectLst/>
                <a:uLnTx/>
                <a:uFillTx/>
                <a:latin typeface="+mj-lt"/>
                <a:ea typeface="+mj-ea"/>
                <a:cs typeface="+mj-cs"/>
              </a:defRPr>
            </a:lvl1pPr>
            <a:lvl2pPr marL="457155" indent="0">
              <a:buNone/>
              <a:defRPr sz="1200"/>
            </a:lvl2pPr>
            <a:lvl3pPr marL="914309" indent="0">
              <a:buNone/>
              <a:defRPr sz="1100"/>
            </a:lvl3pPr>
            <a:lvl4pPr marL="1371464" indent="0">
              <a:buNone/>
              <a:defRPr sz="900"/>
            </a:lvl4pPr>
            <a:lvl5pPr marL="1828618" indent="0">
              <a:buNone/>
              <a:defRPr sz="900"/>
            </a:lvl5pPr>
            <a:lvl6pPr marL="2285774" indent="0">
              <a:buNone/>
              <a:defRPr sz="900"/>
            </a:lvl6pPr>
            <a:lvl7pPr marL="2742926" indent="0">
              <a:buNone/>
              <a:defRPr sz="900"/>
            </a:lvl7pPr>
            <a:lvl8pPr marL="3200080" indent="0">
              <a:buNone/>
              <a:defRPr sz="900"/>
            </a:lvl8pPr>
            <a:lvl9pPr marL="3657235" indent="0">
              <a:buNone/>
              <a:defRPr sz="900"/>
            </a:lvl9pPr>
          </a:lstStyle>
          <a:p>
            <a:pPr marL="0" marR="0" lvl="0" indent="0" algn="l" defTabSz="914309" rtl="0" eaLnBrk="1" fontAlgn="auto" latinLnBrk="0" hangingPunct="1">
              <a:lnSpc>
                <a:spcPct val="100000"/>
              </a:lnSpc>
              <a:spcBef>
                <a:spcPct val="0"/>
              </a:spcBef>
              <a:spcAft>
                <a:spcPts val="0"/>
              </a:spcAft>
              <a:buClrTx/>
              <a:buSzTx/>
              <a:buFontTx/>
              <a:buNone/>
              <a:tabLst/>
              <a:defRPr/>
            </a:pPr>
            <a:r>
              <a:rPr lang="it-IT" dirty="0"/>
              <a:t>Click to </a:t>
            </a:r>
            <a:r>
              <a:rPr lang="it-IT" dirty="0" err="1"/>
              <a:t>add</a:t>
            </a:r>
            <a:r>
              <a:rPr lang="it-IT" dirty="0"/>
              <a:t> </a:t>
            </a:r>
            <a:r>
              <a:rPr lang="it-IT" dirty="0" err="1"/>
              <a:t>Subtitle</a:t>
            </a:r>
            <a:r>
              <a:rPr lang="it-IT" dirty="0"/>
              <a:t> </a:t>
            </a:r>
          </a:p>
        </p:txBody>
      </p:sp>
      <p:cxnSp>
        <p:nvCxnSpPr>
          <p:cNvPr id="13" name="Connettore 1 12"/>
          <p:cNvCxnSpPr/>
          <p:nvPr userDrawn="1"/>
        </p:nvCxnSpPr>
        <p:spPr>
          <a:xfrm>
            <a:off x="765869" y="874909"/>
            <a:ext cx="10660267" cy="0"/>
          </a:xfrm>
          <a:prstGeom prst="line">
            <a:avLst/>
          </a:prstGeom>
          <a:ln>
            <a:solidFill>
              <a:schemeClr val="tx2"/>
            </a:solidFill>
          </a:ln>
        </p:spPr>
        <p:style>
          <a:lnRef idx="2">
            <a:schemeClr val="accent3"/>
          </a:lnRef>
          <a:fillRef idx="0">
            <a:schemeClr val="accent3"/>
          </a:fillRef>
          <a:effectRef idx="1">
            <a:schemeClr val="accent3"/>
          </a:effectRef>
          <a:fontRef idx="minor">
            <a:schemeClr val="tx1"/>
          </a:fontRef>
        </p:style>
      </p:cxnSp>
      <p:pic>
        <p:nvPicPr>
          <p:cNvPr id="11" name="Immagin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1639" y="6422643"/>
            <a:ext cx="1440000" cy="218572"/>
          </a:xfrm>
          <a:prstGeom prst="rect">
            <a:avLst/>
          </a:prstGeom>
        </p:spPr>
      </p:pic>
      <p:sp>
        <p:nvSpPr>
          <p:cNvPr id="14" name="Segnaposto piè di pagina 1"/>
          <p:cNvSpPr>
            <a:spLocks noGrp="1"/>
          </p:cNvSpPr>
          <p:nvPr>
            <p:ph type="ftr" sz="quarter" idx="10"/>
          </p:nvPr>
        </p:nvSpPr>
        <p:spPr>
          <a:xfrm>
            <a:off x="735651" y="6418569"/>
            <a:ext cx="7666516" cy="226715"/>
          </a:xfrm>
        </p:spPr>
        <p:txBody>
          <a:bodyPr/>
          <a:lstStyle/>
          <a:p>
            <a:r>
              <a:rPr lang="en-GB">
                <a:solidFill>
                  <a:srgbClr val="000000"/>
                </a:solidFill>
              </a:rPr>
              <a:t>| Competitive Intelligence Forum| Highlights from ERS 2017 | 5th October 2017 | For Internal use only |</a:t>
            </a:r>
            <a:endParaRPr lang="it-IT" dirty="0">
              <a:solidFill>
                <a:srgbClr val="000000"/>
              </a:solidFill>
            </a:endParaRPr>
          </a:p>
        </p:txBody>
      </p:sp>
      <p:sp>
        <p:nvSpPr>
          <p:cNvPr id="15" name="Segnaposto numero diapositiva 2"/>
          <p:cNvSpPr>
            <a:spLocks noGrp="1"/>
          </p:cNvSpPr>
          <p:nvPr>
            <p:ph type="sldNum" sz="quarter" idx="11"/>
          </p:nvPr>
        </p:nvSpPr>
        <p:spPr>
          <a:xfrm>
            <a:off x="11875" y="6418569"/>
            <a:ext cx="707528" cy="226715"/>
          </a:xfrm>
        </p:spPr>
        <p:txBody>
          <a:bodyPr/>
          <a:lstStyle>
            <a:lvl1pPr algn="l">
              <a:defRPr/>
            </a:lvl1pPr>
          </a:lstStyle>
          <a:p>
            <a:fld id="{1BB4EF0B-C518-4698-9E29-AF4BCDADFE6D}" type="slidenum">
              <a:rPr lang="it-IT" smtClean="0">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26289211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content and product logo">
    <p:spTree>
      <p:nvGrpSpPr>
        <p:cNvPr id="1" name=""/>
        <p:cNvGrpSpPr/>
        <p:nvPr/>
      </p:nvGrpSpPr>
      <p:grpSpPr>
        <a:xfrm>
          <a:off x="0" y="0"/>
          <a:ext cx="0" cy="0"/>
          <a:chOff x="0" y="0"/>
          <a:chExt cx="0" cy="0"/>
        </a:xfrm>
      </p:grpSpPr>
      <p:sp>
        <p:nvSpPr>
          <p:cNvPr id="10" name="Rettangolo 9"/>
          <p:cNvSpPr/>
          <p:nvPr userDrawn="1"/>
        </p:nvSpPr>
        <p:spPr>
          <a:xfrm>
            <a:off x="6" y="6394716"/>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2" tIns="45718" rIns="91432" bIns="45718" rtlCol="0" anchor="ctr"/>
          <a:lstStyle/>
          <a:p>
            <a:pPr algn="ctr" defTabSz="457155"/>
            <a:endParaRPr lang="it-IT" sz="1900">
              <a:solidFill>
                <a:prstClr val="white"/>
              </a:solidFill>
            </a:endParaRPr>
          </a:p>
        </p:txBody>
      </p:sp>
      <p:pic>
        <p:nvPicPr>
          <p:cNvPr id="11" name="Immagin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1639" y="6422643"/>
            <a:ext cx="1440000" cy="218572"/>
          </a:xfrm>
          <a:prstGeom prst="rect">
            <a:avLst/>
          </a:prstGeom>
        </p:spPr>
      </p:pic>
      <p:sp>
        <p:nvSpPr>
          <p:cNvPr id="13" name="Picture Placeholder 12"/>
          <p:cNvSpPr>
            <a:spLocks noGrp="1"/>
          </p:cNvSpPr>
          <p:nvPr>
            <p:ph type="pic" sz="quarter" idx="12" hasCustomPrompt="1"/>
          </p:nvPr>
        </p:nvSpPr>
        <p:spPr>
          <a:xfrm>
            <a:off x="8990064" y="203844"/>
            <a:ext cx="2805333" cy="589727"/>
          </a:xfrm>
        </p:spPr>
        <p:txBody>
          <a:bodyPr>
            <a:normAutofit/>
          </a:bodyPr>
          <a:lstStyle>
            <a:lvl1pPr rtl="0">
              <a:buNone/>
              <a:defRPr sz="1600" baseline="0"/>
            </a:lvl1pPr>
          </a:lstStyle>
          <a:p>
            <a:r>
              <a:rPr lang="it-IT" dirty="0"/>
              <a:t>Click to </a:t>
            </a:r>
            <a:r>
              <a:rPr lang="it-IT" dirty="0" err="1"/>
              <a:t>add</a:t>
            </a:r>
            <a:r>
              <a:rPr lang="it-IT" dirty="0"/>
              <a:t> image</a:t>
            </a:r>
            <a:endParaRPr dirty="0"/>
          </a:p>
        </p:txBody>
      </p:sp>
      <p:sp>
        <p:nvSpPr>
          <p:cNvPr id="12" name="Title 1"/>
          <p:cNvSpPr>
            <a:spLocks noGrp="1"/>
          </p:cNvSpPr>
          <p:nvPr>
            <p:ph type="title" hasCustomPrompt="1"/>
          </p:nvPr>
        </p:nvSpPr>
        <p:spPr>
          <a:xfrm>
            <a:off x="664638" y="293098"/>
            <a:ext cx="7987281" cy="482825"/>
          </a:xfrm>
        </p:spPr>
        <p:txBody>
          <a:bodyPr anchor="b" anchorCtr="0"/>
          <a:lstStyle>
            <a:lvl1pPr>
              <a:defRPr sz="2700"/>
            </a:lvl1pPr>
          </a:lstStyle>
          <a:p>
            <a:r>
              <a:rPr lang="it-IT" dirty="0"/>
              <a:t>Click to </a:t>
            </a:r>
            <a:r>
              <a:rPr lang="it-IT" dirty="0" err="1"/>
              <a:t>add</a:t>
            </a:r>
            <a:r>
              <a:rPr lang="it-IT" dirty="0"/>
              <a:t> Title</a:t>
            </a:r>
            <a:endParaRPr dirty="0"/>
          </a:p>
        </p:txBody>
      </p:sp>
      <p:sp>
        <p:nvSpPr>
          <p:cNvPr id="14" name="Content Placeholder 2"/>
          <p:cNvSpPr>
            <a:spLocks noGrp="1"/>
          </p:cNvSpPr>
          <p:nvPr>
            <p:ph idx="1" hasCustomPrompt="1"/>
          </p:nvPr>
        </p:nvSpPr>
        <p:spPr>
          <a:xfrm>
            <a:off x="664632" y="1052113"/>
            <a:ext cx="10761501" cy="5210979"/>
          </a:xfrm>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dirty="0"/>
              <a:t>Click to </a:t>
            </a:r>
            <a:r>
              <a:rPr lang="it-IT" dirty="0" err="1"/>
              <a:t>add</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livel</a:t>
            </a:r>
            <a:endParaRPr dirty="0"/>
          </a:p>
        </p:txBody>
      </p:sp>
      <p:cxnSp>
        <p:nvCxnSpPr>
          <p:cNvPr id="17" name="Connettore 1 16"/>
          <p:cNvCxnSpPr/>
          <p:nvPr userDrawn="1"/>
        </p:nvCxnSpPr>
        <p:spPr>
          <a:xfrm>
            <a:off x="765869" y="874909"/>
            <a:ext cx="10660267" cy="0"/>
          </a:xfrm>
          <a:prstGeom prst="line">
            <a:avLst/>
          </a:prstGeom>
          <a:ln>
            <a:solidFill>
              <a:schemeClr val="tx2"/>
            </a:solidFill>
          </a:ln>
        </p:spPr>
        <p:style>
          <a:lnRef idx="2">
            <a:schemeClr val="accent3"/>
          </a:lnRef>
          <a:fillRef idx="0">
            <a:schemeClr val="accent3"/>
          </a:fillRef>
          <a:effectRef idx="1">
            <a:schemeClr val="accent3"/>
          </a:effectRef>
          <a:fontRef idx="minor">
            <a:schemeClr val="tx1"/>
          </a:fontRef>
        </p:style>
      </p:cxnSp>
      <p:sp>
        <p:nvSpPr>
          <p:cNvPr id="15" name="Segnaposto piè di pagina 1"/>
          <p:cNvSpPr>
            <a:spLocks noGrp="1"/>
          </p:cNvSpPr>
          <p:nvPr>
            <p:ph type="ftr" sz="quarter" idx="10"/>
          </p:nvPr>
        </p:nvSpPr>
        <p:spPr>
          <a:xfrm>
            <a:off x="735651" y="6418569"/>
            <a:ext cx="7666516" cy="226715"/>
          </a:xfrm>
        </p:spPr>
        <p:txBody>
          <a:bodyPr/>
          <a:lstStyle/>
          <a:p>
            <a:r>
              <a:rPr lang="en-GB">
                <a:solidFill>
                  <a:srgbClr val="000000"/>
                </a:solidFill>
              </a:rPr>
              <a:t>| Competitive Intelligence Forum| Highlights from ERS 2017 | 5th October 2017 | For Internal use only |</a:t>
            </a:r>
            <a:endParaRPr lang="it-IT" dirty="0">
              <a:solidFill>
                <a:srgbClr val="000000"/>
              </a:solidFill>
            </a:endParaRPr>
          </a:p>
        </p:txBody>
      </p:sp>
      <p:sp>
        <p:nvSpPr>
          <p:cNvPr id="16" name="Segnaposto numero diapositiva 2"/>
          <p:cNvSpPr>
            <a:spLocks noGrp="1"/>
          </p:cNvSpPr>
          <p:nvPr>
            <p:ph type="sldNum" sz="quarter" idx="11"/>
          </p:nvPr>
        </p:nvSpPr>
        <p:spPr>
          <a:xfrm>
            <a:off x="11875" y="6418569"/>
            <a:ext cx="707528" cy="226715"/>
          </a:xfrm>
        </p:spPr>
        <p:txBody>
          <a:bodyPr/>
          <a:lstStyle>
            <a:lvl1pPr algn="l">
              <a:defRPr/>
            </a:lvl1pPr>
          </a:lstStyle>
          <a:p>
            <a:fld id="{1BB4EF0B-C518-4698-9E29-AF4BCDADFE6D}" type="slidenum">
              <a:rPr lang="it-IT" smtClean="0">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717224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lide Two content">
    <p:spTree>
      <p:nvGrpSpPr>
        <p:cNvPr id="1" name=""/>
        <p:cNvGrpSpPr/>
        <p:nvPr/>
      </p:nvGrpSpPr>
      <p:grpSpPr>
        <a:xfrm>
          <a:off x="0" y="0"/>
          <a:ext cx="0" cy="0"/>
          <a:chOff x="0" y="0"/>
          <a:chExt cx="0" cy="0"/>
        </a:xfrm>
      </p:grpSpPr>
      <p:sp>
        <p:nvSpPr>
          <p:cNvPr id="9" name="Rettangolo 8"/>
          <p:cNvSpPr/>
          <p:nvPr userDrawn="1"/>
        </p:nvSpPr>
        <p:spPr>
          <a:xfrm>
            <a:off x="6" y="6394716"/>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2" tIns="45718" rIns="91432" bIns="45718" rtlCol="0" anchor="ctr"/>
          <a:lstStyle/>
          <a:p>
            <a:pPr algn="ctr" defTabSz="457155"/>
            <a:endParaRPr lang="it-IT" sz="1900">
              <a:solidFill>
                <a:prstClr val="white"/>
              </a:solidFill>
            </a:endParaRPr>
          </a:p>
        </p:txBody>
      </p:sp>
      <p:pic>
        <p:nvPicPr>
          <p:cNvPr id="10" name="Immagin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1639" y="6422643"/>
            <a:ext cx="1440000" cy="218572"/>
          </a:xfrm>
          <a:prstGeom prst="rect">
            <a:avLst/>
          </a:prstGeom>
        </p:spPr>
      </p:pic>
      <p:sp>
        <p:nvSpPr>
          <p:cNvPr id="11" name="Title 1"/>
          <p:cNvSpPr>
            <a:spLocks noGrp="1"/>
          </p:cNvSpPr>
          <p:nvPr>
            <p:ph type="title" hasCustomPrompt="1"/>
          </p:nvPr>
        </p:nvSpPr>
        <p:spPr>
          <a:xfrm>
            <a:off x="664632" y="293098"/>
            <a:ext cx="10761501" cy="482825"/>
          </a:xfrm>
        </p:spPr>
        <p:txBody>
          <a:bodyPr anchor="b" anchorCtr="0"/>
          <a:lstStyle>
            <a:lvl1pPr>
              <a:defRPr sz="2700"/>
            </a:lvl1pPr>
          </a:lstStyle>
          <a:p>
            <a:r>
              <a:rPr lang="it-IT" dirty="0"/>
              <a:t>Click to </a:t>
            </a:r>
            <a:r>
              <a:rPr lang="it-IT" dirty="0" err="1"/>
              <a:t>add</a:t>
            </a:r>
            <a:r>
              <a:rPr lang="it-IT" dirty="0"/>
              <a:t> Title</a:t>
            </a:r>
            <a:endParaRPr dirty="0"/>
          </a:p>
        </p:txBody>
      </p:sp>
      <p:sp>
        <p:nvSpPr>
          <p:cNvPr id="12" name="Content Placeholder 2"/>
          <p:cNvSpPr>
            <a:spLocks noGrp="1"/>
          </p:cNvSpPr>
          <p:nvPr>
            <p:ph idx="1" hasCustomPrompt="1"/>
          </p:nvPr>
        </p:nvSpPr>
        <p:spPr>
          <a:xfrm>
            <a:off x="664635" y="1030078"/>
            <a:ext cx="5078828" cy="5233012"/>
          </a:xfrm>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dirty="0"/>
              <a:t>Click to </a:t>
            </a:r>
            <a:r>
              <a:rPr lang="it-IT" dirty="0" err="1"/>
              <a:t>add</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livel</a:t>
            </a:r>
            <a:endParaRPr dirty="0"/>
          </a:p>
        </p:txBody>
      </p:sp>
      <p:cxnSp>
        <p:nvCxnSpPr>
          <p:cNvPr id="18" name="Connettore 1 17"/>
          <p:cNvCxnSpPr/>
          <p:nvPr userDrawn="1"/>
        </p:nvCxnSpPr>
        <p:spPr>
          <a:xfrm>
            <a:off x="765869" y="874909"/>
            <a:ext cx="10660267" cy="0"/>
          </a:xfrm>
          <a:prstGeom prst="line">
            <a:avLst/>
          </a:prstGeom>
          <a:ln>
            <a:solidFill>
              <a:schemeClr val="tx2"/>
            </a:solidFill>
          </a:ln>
        </p:spPr>
        <p:style>
          <a:lnRef idx="2">
            <a:schemeClr val="accent3"/>
          </a:lnRef>
          <a:fillRef idx="0">
            <a:schemeClr val="accent3"/>
          </a:fillRef>
          <a:effectRef idx="1">
            <a:schemeClr val="accent3"/>
          </a:effectRef>
          <a:fontRef idx="minor">
            <a:schemeClr val="tx1"/>
          </a:fontRef>
        </p:style>
      </p:cxnSp>
      <p:sp>
        <p:nvSpPr>
          <p:cNvPr id="19" name="Content Placeholder 2"/>
          <p:cNvSpPr>
            <a:spLocks noGrp="1"/>
          </p:cNvSpPr>
          <p:nvPr>
            <p:ph idx="17" hasCustomPrompt="1"/>
          </p:nvPr>
        </p:nvSpPr>
        <p:spPr>
          <a:xfrm>
            <a:off x="5941769" y="1030078"/>
            <a:ext cx="5484369" cy="5233012"/>
          </a:xfrm>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dirty="0"/>
              <a:t>Click to </a:t>
            </a:r>
            <a:r>
              <a:rPr lang="it-IT" dirty="0" err="1"/>
              <a:t>add</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livel</a:t>
            </a:r>
            <a:endParaRPr dirty="0"/>
          </a:p>
        </p:txBody>
      </p:sp>
      <p:sp>
        <p:nvSpPr>
          <p:cNvPr id="13" name="Segnaposto piè di pagina 1"/>
          <p:cNvSpPr>
            <a:spLocks noGrp="1"/>
          </p:cNvSpPr>
          <p:nvPr>
            <p:ph type="ftr" sz="quarter" idx="10"/>
          </p:nvPr>
        </p:nvSpPr>
        <p:spPr>
          <a:xfrm>
            <a:off x="735651" y="6418569"/>
            <a:ext cx="7666516" cy="226715"/>
          </a:xfrm>
        </p:spPr>
        <p:txBody>
          <a:bodyPr/>
          <a:lstStyle/>
          <a:p>
            <a:r>
              <a:rPr lang="en-GB">
                <a:solidFill>
                  <a:srgbClr val="000000"/>
                </a:solidFill>
              </a:rPr>
              <a:t>| Competitive Intelligence Forum| Highlights from ERS 2017 | 5th October 2017 | For Internal use only |</a:t>
            </a:r>
            <a:endParaRPr lang="it-IT" dirty="0">
              <a:solidFill>
                <a:srgbClr val="000000"/>
              </a:solidFill>
            </a:endParaRPr>
          </a:p>
        </p:txBody>
      </p:sp>
      <p:sp>
        <p:nvSpPr>
          <p:cNvPr id="14" name="Segnaposto numero diapositiva 2"/>
          <p:cNvSpPr>
            <a:spLocks noGrp="1"/>
          </p:cNvSpPr>
          <p:nvPr>
            <p:ph type="sldNum" sz="quarter" idx="11"/>
          </p:nvPr>
        </p:nvSpPr>
        <p:spPr>
          <a:xfrm>
            <a:off x="11875" y="6418569"/>
            <a:ext cx="707528" cy="226715"/>
          </a:xfrm>
        </p:spPr>
        <p:txBody>
          <a:bodyPr/>
          <a:lstStyle>
            <a:lvl1pPr algn="l">
              <a:defRPr/>
            </a:lvl1pPr>
          </a:lstStyle>
          <a:p>
            <a:fld id="{1BB4EF0B-C518-4698-9E29-AF4BCDADFE6D}" type="slidenum">
              <a:rPr lang="it-IT" smtClean="0">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28167954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lide page Title">
    <p:spTree>
      <p:nvGrpSpPr>
        <p:cNvPr id="1" name=""/>
        <p:cNvGrpSpPr/>
        <p:nvPr/>
      </p:nvGrpSpPr>
      <p:grpSpPr>
        <a:xfrm>
          <a:off x="0" y="0"/>
          <a:ext cx="0" cy="0"/>
          <a:chOff x="0" y="0"/>
          <a:chExt cx="0" cy="0"/>
        </a:xfrm>
      </p:grpSpPr>
      <p:sp>
        <p:nvSpPr>
          <p:cNvPr id="7" name="Rettangolo 6"/>
          <p:cNvSpPr/>
          <p:nvPr userDrawn="1"/>
        </p:nvSpPr>
        <p:spPr>
          <a:xfrm>
            <a:off x="6" y="6394716"/>
            <a:ext cx="9356993" cy="270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2" tIns="45718" rIns="91432" bIns="45718" rtlCol="0" anchor="ctr"/>
          <a:lstStyle/>
          <a:p>
            <a:pPr algn="ctr" defTabSz="457155"/>
            <a:endParaRPr lang="it-IT" sz="1900">
              <a:solidFill>
                <a:prstClr val="white"/>
              </a:solidFill>
            </a:endParaRPr>
          </a:p>
        </p:txBody>
      </p:sp>
      <p:pic>
        <p:nvPicPr>
          <p:cNvPr id="8" name="Immagin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1639" y="6422643"/>
            <a:ext cx="1440000" cy="218572"/>
          </a:xfrm>
          <a:prstGeom prst="rect">
            <a:avLst/>
          </a:prstGeom>
        </p:spPr>
      </p:pic>
      <p:sp>
        <p:nvSpPr>
          <p:cNvPr id="2" name="Segnaposto piè di pagina 1"/>
          <p:cNvSpPr>
            <a:spLocks noGrp="1"/>
          </p:cNvSpPr>
          <p:nvPr>
            <p:ph type="ftr" sz="quarter" idx="10"/>
          </p:nvPr>
        </p:nvSpPr>
        <p:spPr>
          <a:xfrm>
            <a:off x="735651" y="6418569"/>
            <a:ext cx="7666516" cy="226715"/>
          </a:xfrm>
        </p:spPr>
        <p:txBody>
          <a:bodyPr/>
          <a:lstStyle/>
          <a:p>
            <a:r>
              <a:rPr lang="en-GB">
                <a:solidFill>
                  <a:srgbClr val="000000"/>
                </a:solidFill>
              </a:rPr>
              <a:t>| Competitive Intelligence Forum| Highlights from ERS 2017 | 5th October 2017 | For Internal use only |</a:t>
            </a:r>
            <a:endParaRPr lang="it-IT" dirty="0">
              <a:solidFill>
                <a:srgbClr val="000000"/>
              </a:solidFill>
            </a:endParaRPr>
          </a:p>
        </p:txBody>
      </p:sp>
      <p:sp>
        <p:nvSpPr>
          <p:cNvPr id="3" name="Segnaposto numero diapositiva 2"/>
          <p:cNvSpPr>
            <a:spLocks noGrp="1"/>
          </p:cNvSpPr>
          <p:nvPr>
            <p:ph type="sldNum" sz="quarter" idx="11"/>
          </p:nvPr>
        </p:nvSpPr>
        <p:spPr>
          <a:xfrm>
            <a:off x="11875" y="6418569"/>
            <a:ext cx="707528" cy="226715"/>
          </a:xfrm>
        </p:spPr>
        <p:txBody>
          <a:bodyPr/>
          <a:lstStyle>
            <a:lvl1pPr algn="l">
              <a:defRPr/>
            </a:lvl1pPr>
          </a:lstStyle>
          <a:p>
            <a:fld id="{1BB4EF0B-C518-4698-9E29-AF4BCDADFE6D}" type="slidenum">
              <a:rPr lang="it-IT" smtClean="0">
                <a:solidFill>
                  <a:srgbClr val="000000"/>
                </a:solidFill>
              </a:rPr>
              <a:pPr/>
              <a:t>‹N›</a:t>
            </a:fld>
            <a:endParaRPr lang="it-IT">
              <a:solidFill>
                <a:srgbClr val="000000"/>
              </a:solidFill>
            </a:endParaRPr>
          </a:p>
        </p:txBody>
      </p:sp>
      <p:sp>
        <p:nvSpPr>
          <p:cNvPr id="9" name="Title 1"/>
          <p:cNvSpPr>
            <a:spLocks noGrp="1"/>
          </p:cNvSpPr>
          <p:nvPr>
            <p:ph type="title" hasCustomPrompt="1"/>
          </p:nvPr>
        </p:nvSpPr>
        <p:spPr>
          <a:xfrm>
            <a:off x="664632" y="293098"/>
            <a:ext cx="10761501" cy="482825"/>
          </a:xfrm>
        </p:spPr>
        <p:txBody>
          <a:bodyPr anchor="b" anchorCtr="0"/>
          <a:lstStyle>
            <a:lvl1pPr>
              <a:defRPr sz="2700"/>
            </a:lvl1pPr>
          </a:lstStyle>
          <a:p>
            <a:r>
              <a:rPr lang="it-IT" dirty="0"/>
              <a:t>Click to </a:t>
            </a:r>
            <a:r>
              <a:rPr lang="it-IT" dirty="0" err="1"/>
              <a:t>add</a:t>
            </a:r>
            <a:r>
              <a:rPr lang="it-IT" dirty="0"/>
              <a:t> Title</a:t>
            </a:r>
            <a:endParaRPr dirty="0"/>
          </a:p>
        </p:txBody>
      </p:sp>
      <p:cxnSp>
        <p:nvCxnSpPr>
          <p:cNvPr id="11" name="Connettore 1 10"/>
          <p:cNvCxnSpPr/>
          <p:nvPr userDrawn="1"/>
        </p:nvCxnSpPr>
        <p:spPr>
          <a:xfrm>
            <a:off x="765869" y="874909"/>
            <a:ext cx="10660267" cy="0"/>
          </a:xfrm>
          <a:prstGeom prst="line">
            <a:avLst/>
          </a:prstGeom>
          <a:ln>
            <a:solidFill>
              <a:schemeClr val="tx2"/>
            </a:solidFill>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456678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39D930A-1E3D-4B91-B217-F045D207A986}" type="datetimeFigureOut">
              <a:rPr lang="it-IT" smtClean="0"/>
              <a:t>17/04/2018</a:t>
            </a:fld>
            <a:endParaRPr lang="it-IT"/>
          </a:p>
        </p:txBody>
      </p:sp>
      <p:sp>
        <p:nvSpPr>
          <p:cNvPr id="8" name="Segnaposto piè di pagina 7"/>
          <p:cNvSpPr>
            <a:spLocks noGrp="1"/>
          </p:cNvSpPr>
          <p:nvPr>
            <p:ph type="ftr" sz="quarter" idx="11"/>
          </p:nvPr>
        </p:nvSpPr>
        <p:spPr/>
        <p:txBody>
          <a:bodyPr/>
          <a:lstStyle/>
          <a:p>
            <a:pPr defTabSz="457200"/>
            <a:r>
              <a:rPr lang="en-GB">
                <a:solidFill>
                  <a:srgbClr val="000000"/>
                </a:solidFill>
              </a:rPr>
              <a:t>| Competitive Intelligence Forum| Highlights from ERS 2017 | 5th October 2017 | For Internal use only |</a:t>
            </a:r>
            <a:endParaRPr lang="it-IT" dirty="0">
              <a:solidFill>
                <a:srgbClr val="000000"/>
              </a:solidFill>
            </a:endParaRPr>
          </a:p>
        </p:txBody>
      </p:sp>
      <p:sp>
        <p:nvSpPr>
          <p:cNvPr id="9" name="Segnaposto numero diapositiva 8"/>
          <p:cNvSpPr>
            <a:spLocks noGrp="1"/>
          </p:cNvSpPr>
          <p:nvPr>
            <p:ph type="sldNum" sz="quarter" idx="12"/>
          </p:nvPr>
        </p:nvSpPr>
        <p:spPr/>
        <p:txBody>
          <a:bodyPr/>
          <a:lstStyle/>
          <a:p>
            <a:pPr defTabSz="457200"/>
            <a:fld id="{1BB4EF0B-C518-4698-9E29-AF4BCDADFE6D}" type="slidenum">
              <a:rPr lang="it-IT" smtClean="0">
                <a:solidFill>
                  <a:srgbClr val="000000"/>
                </a:solidFill>
              </a:rPr>
              <a:pPr defTabSz="457200"/>
              <a:t>‹N›</a:t>
            </a:fld>
            <a:endParaRPr lang="it-IT">
              <a:solidFill>
                <a:srgbClr val="000000"/>
              </a:solidFill>
            </a:endParaRPr>
          </a:p>
        </p:txBody>
      </p:sp>
    </p:spTree>
    <p:extLst>
      <p:ext uri="{BB962C8B-B14F-4D97-AF65-F5344CB8AC3E}">
        <p14:creationId xmlns:p14="http://schemas.microsoft.com/office/powerpoint/2010/main" val="2268255943"/>
      </p:ext>
    </p:extLst>
  </p:cSld>
  <p:clrMapOvr>
    <a:masterClrMapping/>
  </p:clrMapOvr>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32"/>
            <a:ext cx="10363200" cy="1470025"/>
          </a:xfrm>
        </p:spPr>
        <p:txBody>
          <a:bodyPr/>
          <a:lstStyle>
            <a:lvl1pPr>
              <a:defRPr sz="4800">
                <a:solidFill>
                  <a:srgbClr val="006AB3"/>
                </a:solidFill>
              </a:defRPr>
            </a:lvl1pPr>
          </a:lstStyle>
          <a:p>
            <a:r>
              <a:rPr lang="en-US" dirty="0"/>
              <a:t>Click to edit Master title style</a:t>
            </a:r>
            <a:endParaRPr lang="it-IT"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006AB3"/>
                </a:solidFill>
              </a:defRPr>
            </a:lvl1pPr>
            <a:lvl2pPr marL="457155" indent="0" algn="ctr">
              <a:buNone/>
              <a:defRPr>
                <a:solidFill>
                  <a:schemeClr val="tx1">
                    <a:tint val="75000"/>
                  </a:schemeClr>
                </a:solidFill>
              </a:defRPr>
            </a:lvl2pPr>
            <a:lvl3pPr marL="914309" indent="0" algn="ctr">
              <a:buNone/>
              <a:defRPr>
                <a:solidFill>
                  <a:schemeClr val="tx1">
                    <a:tint val="75000"/>
                  </a:schemeClr>
                </a:solidFill>
              </a:defRPr>
            </a:lvl3pPr>
            <a:lvl4pPr marL="1371464" indent="0" algn="ctr">
              <a:buNone/>
              <a:defRPr>
                <a:solidFill>
                  <a:schemeClr val="tx1">
                    <a:tint val="75000"/>
                  </a:schemeClr>
                </a:solidFill>
              </a:defRPr>
            </a:lvl4pPr>
            <a:lvl5pPr marL="1828618" indent="0" algn="ctr">
              <a:buNone/>
              <a:defRPr>
                <a:solidFill>
                  <a:schemeClr val="tx1">
                    <a:tint val="75000"/>
                  </a:schemeClr>
                </a:solidFill>
              </a:defRPr>
            </a:lvl5pPr>
            <a:lvl6pPr marL="2285774"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it-IT"/>
              <a:t>Fare clic per modificare lo stile del sottotitolo dello schema</a:t>
            </a:r>
            <a:endParaRPr lang="it-IT" dirty="0"/>
          </a:p>
        </p:txBody>
      </p:sp>
      <p:pic>
        <p:nvPicPr>
          <p:cNvPr id="8" name="Picture 2" descr="C:\Users\usr00353\Desktop\Template\AS - Banner FPM\Footer-DX.jpg"/>
          <p:cNvPicPr>
            <a:picLocks noChangeAspect="1" noChangeArrowheads="1"/>
          </p:cNvPicPr>
          <p:nvPr userDrawn="1"/>
        </p:nvPicPr>
        <p:blipFill>
          <a:blip r:embed="rId2" cstate="print"/>
          <a:srcRect/>
          <a:stretch>
            <a:fillRect/>
          </a:stretch>
        </p:blipFill>
        <p:spPr bwMode="auto">
          <a:xfrm>
            <a:off x="10280695" y="5986485"/>
            <a:ext cx="1892300" cy="857251"/>
          </a:xfrm>
          <a:prstGeom prst="rect">
            <a:avLst/>
          </a:prstGeom>
          <a:noFill/>
        </p:spPr>
      </p:pic>
    </p:spTree>
    <p:extLst>
      <p:ext uri="{BB962C8B-B14F-4D97-AF65-F5344CB8AC3E}">
        <p14:creationId xmlns:p14="http://schemas.microsoft.com/office/powerpoint/2010/main" val="32755296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40_Layout personalizzato">
    <p:spTree>
      <p:nvGrpSpPr>
        <p:cNvPr id="1" name=""/>
        <p:cNvGrpSpPr/>
        <p:nvPr/>
      </p:nvGrpSpPr>
      <p:grpSpPr>
        <a:xfrm>
          <a:off x="0" y="0"/>
          <a:ext cx="0" cy="0"/>
          <a:chOff x="0" y="0"/>
          <a:chExt cx="0" cy="0"/>
        </a:xfrm>
      </p:grpSpPr>
      <p:sp>
        <p:nvSpPr>
          <p:cNvPr id="6" name="Title 1"/>
          <p:cNvSpPr>
            <a:spLocks noGrp="1"/>
          </p:cNvSpPr>
          <p:nvPr>
            <p:ph type="title"/>
          </p:nvPr>
        </p:nvSpPr>
        <p:spPr>
          <a:xfrm>
            <a:off x="1111174" y="479512"/>
            <a:ext cx="10242631" cy="1211181"/>
          </a:xfrm>
        </p:spPr>
        <p:txBody>
          <a:bodyPr/>
          <a:lstStyle/>
          <a:p>
            <a:r>
              <a:rPr lang="it-IT" dirty="0"/>
              <a:t>Fare clic per modificare stile</a:t>
            </a:r>
            <a:endParaRPr lang="en-GB" dirty="0"/>
          </a:p>
        </p:txBody>
      </p:sp>
      <p:sp>
        <p:nvSpPr>
          <p:cNvPr id="7" name="Content Placeholder 2"/>
          <p:cNvSpPr>
            <a:spLocks noGrp="1"/>
          </p:cNvSpPr>
          <p:nvPr>
            <p:ph idx="1"/>
          </p:nvPr>
        </p:nvSpPr>
        <p:spPr>
          <a:xfrm>
            <a:off x="1111175" y="1690688"/>
            <a:ext cx="9803759" cy="4486275"/>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
        <p:nvSpPr>
          <p:cNvPr id="11" name="Footer Placeholder 4"/>
          <p:cNvSpPr txBox="1">
            <a:spLocks/>
          </p:cNvSpPr>
          <p:nvPr userDrawn="1"/>
        </p:nvSpPr>
        <p:spPr>
          <a:xfrm>
            <a:off x="401457" y="6473184"/>
            <a:ext cx="4303611" cy="365125"/>
          </a:xfrm>
          <a:prstGeom prst="rect">
            <a:avLst/>
          </a:prstGeom>
        </p:spPr>
        <p:txBody>
          <a:bodyPr vert="horz" lIns="91408" tIns="45706" rIns="91408" bIns="45706" rtlCol="0" anchor="ctr"/>
          <a:lstStyle>
            <a:defPPr>
              <a:defRPr lang="it-IT"/>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prstClr val="white"/>
                </a:solidFill>
              </a:rPr>
              <a:t>NOT for promotional use - CONFIDENTIAL - do not distribute </a:t>
            </a:r>
          </a:p>
        </p:txBody>
      </p:sp>
    </p:spTree>
    <p:extLst>
      <p:ext uri="{BB962C8B-B14F-4D97-AF65-F5344CB8AC3E}">
        <p14:creationId xmlns:p14="http://schemas.microsoft.com/office/powerpoint/2010/main" val="6511089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65D860B-E3BF-4554-9E0E-E054629F679B}"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31179530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600920C-2CB3-4F63-9119-F2AFC7C3E96B}"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6609195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DDE3C61-999F-4126-8887-72EE9F00F568}"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9452568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7AD47A1-E2A6-46FB-B698-910EEFA2934D}"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38505558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223E6BB1-6BA4-4AA2-93AD-0044D205F2DB}"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37157206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315F0FC2-0280-40D8-ACC5-5B52F9314860}"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6610163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104E144-D170-4C3C-A6EF-C00E9B6FC808}"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1538713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3C490FF-E9ED-439E-A998-61426B0C2ED5}"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536558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D39D930A-1E3D-4B91-B217-F045D207A986}" type="datetimeFigureOut">
              <a:rPr lang="it-IT" smtClean="0"/>
              <a:t>17/04/2018</a:t>
            </a:fld>
            <a:endParaRPr lang="it-IT"/>
          </a:p>
        </p:txBody>
      </p:sp>
      <p:sp>
        <p:nvSpPr>
          <p:cNvPr id="4" name="Segnaposto piè di pagina 3"/>
          <p:cNvSpPr>
            <a:spLocks noGrp="1"/>
          </p:cNvSpPr>
          <p:nvPr>
            <p:ph type="ftr" sz="quarter" idx="11"/>
          </p:nvPr>
        </p:nvSpPr>
        <p:spPr/>
        <p:txBody>
          <a:bodyPr/>
          <a:lstStyle/>
          <a:p>
            <a:pPr defTabSz="457200"/>
            <a:r>
              <a:rPr lang="en-GB">
                <a:solidFill>
                  <a:srgbClr val="000000"/>
                </a:solidFill>
              </a:rPr>
              <a:t>| Competitive Intelligence Forum| Highlights from ERS 2017 | 5th October 2017 | For Internal use only |</a:t>
            </a:r>
            <a:endParaRPr lang="it-IT" dirty="0">
              <a:solidFill>
                <a:srgbClr val="000000"/>
              </a:solidFill>
            </a:endParaRPr>
          </a:p>
        </p:txBody>
      </p:sp>
      <p:sp>
        <p:nvSpPr>
          <p:cNvPr id="5" name="Segnaposto numero diapositiva 4"/>
          <p:cNvSpPr>
            <a:spLocks noGrp="1"/>
          </p:cNvSpPr>
          <p:nvPr>
            <p:ph type="sldNum" sz="quarter" idx="12"/>
          </p:nvPr>
        </p:nvSpPr>
        <p:spPr/>
        <p:txBody>
          <a:bodyPr/>
          <a:lstStyle/>
          <a:p>
            <a:pPr defTabSz="457200"/>
            <a:fld id="{1BB4EF0B-C518-4698-9E29-AF4BCDADFE6D}" type="slidenum">
              <a:rPr lang="it-IT" smtClean="0">
                <a:solidFill>
                  <a:srgbClr val="000000"/>
                </a:solidFill>
              </a:rPr>
              <a:pPr defTabSz="457200"/>
              <a:t>‹N›</a:t>
            </a:fld>
            <a:endParaRPr lang="it-IT">
              <a:solidFill>
                <a:srgbClr val="000000"/>
              </a:solidFill>
            </a:endParaRPr>
          </a:p>
        </p:txBody>
      </p:sp>
    </p:spTree>
    <p:extLst>
      <p:ext uri="{BB962C8B-B14F-4D97-AF65-F5344CB8AC3E}">
        <p14:creationId xmlns:p14="http://schemas.microsoft.com/office/powerpoint/2010/main" val="1285787265"/>
      </p:ext>
    </p:extLst>
  </p:cSld>
  <p:clrMapOvr>
    <a:masterClrMapping/>
  </p:clrMapOvr>
  <p:hf hd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E5387C4-F510-47F2-B704-A7E966FE69A2}"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36528107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395D3D5-9EB9-4B63-9784-489B934154C7}"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1388443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08A7D05-5BCE-480C-B697-44211EA04107}"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8094752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abella 2"/>
          <p:cNvSpPr>
            <a:spLocks noGrp="1"/>
          </p:cNvSpPr>
          <p:nvPr>
            <p:ph type="tbl" idx="1"/>
          </p:nvPr>
        </p:nvSpPr>
        <p:spPr>
          <a:xfrm>
            <a:off x="609600" y="1600201"/>
            <a:ext cx="10972800" cy="4525963"/>
          </a:xfrm>
        </p:spPr>
        <p:txBody>
          <a:bodyPr/>
          <a:lstStyle/>
          <a:p>
            <a:pPr lvl="0"/>
            <a:r>
              <a:rPr lang="it-IT" noProof="0"/>
              <a:t>Fare clic sull'icona per inserire una tabella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679EE34-500D-4BE3-8A4F-21AC78810E6D}"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10793119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054A43E-3E90-4B54-8D17-0DF0A444677F}"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471740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Rettangolo 3"/>
          <p:cNvSpPr/>
          <p:nvPr userDrawn="1"/>
        </p:nvSpPr>
        <p:spPr>
          <a:xfrm>
            <a:off x="0" y="6394451"/>
            <a:ext cx="9357784" cy="2714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it-IT">
              <a:solidFill>
                <a:prstClr val="white"/>
              </a:solidFill>
            </a:endParaRPr>
          </a:p>
        </p:txBody>
      </p:sp>
      <p:cxnSp>
        <p:nvCxnSpPr>
          <p:cNvPr id="5" name="Connettore 1 4"/>
          <p:cNvCxnSpPr/>
          <p:nvPr userDrawn="1"/>
        </p:nvCxnSpPr>
        <p:spPr>
          <a:xfrm>
            <a:off x="766234" y="874713"/>
            <a:ext cx="10659533" cy="0"/>
          </a:xfrm>
          <a:prstGeom prst="line">
            <a:avLst/>
          </a:prstGeom>
          <a:ln>
            <a:solidFill>
              <a:schemeClr val="tx2"/>
            </a:solidFill>
          </a:ln>
        </p:spPr>
        <p:style>
          <a:lnRef idx="2">
            <a:schemeClr val="accent3"/>
          </a:lnRef>
          <a:fillRef idx="0">
            <a:schemeClr val="accent3"/>
          </a:fillRef>
          <a:effectRef idx="1">
            <a:schemeClr val="accent3"/>
          </a:effectRef>
          <a:fontRef idx="minor">
            <a:schemeClr val="tx1"/>
          </a:fontRef>
        </p:style>
      </p:cxnSp>
      <p:pic>
        <p:nvPicPr>
          <p:cNvPr id="6" name="Immagin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32484" y="6423025"/>
            <a:ext cx="143933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64632" y="293093"/>
            <a:ext cx="10761501" cy="482825"/>
          </a:xfrm>
        </p:spPr>
        <p:txBody>
          <a:bodyPr anchor="b"/>
          <a:lstStyle>
            <a:lvl1pPr>
              <a:defRPr sz="2600"/>
            </a:lvl1pPr>
          </a:lstStyle>
          <a:p>
            <a:r>
              <a:rPr lang="it-IT"/>
              <a:t>Fare clic per modificare lo stile del titolo</a:t>
            </a:r>
            <a:endParaRPr dirty="0"/>
          </a:p>
        </p:txBody>
      </p:sp>
      <p:sp>
        <p:nvSpPr>
          <p:cNvPr id="3" name="Content Placeholder 2"/>
          <p:cNvSpPr>
            <a:spLocks noGrp="1"/>
          </p:cNvSpPr>
          <p:nvPr>
            <p:ph idx="1"/>
          </p:nvPr>
        </p:nvSpPr>
        <p:spPr>
          <a:xfrm>
            <a:off x="664632" y="1013553"/>
            <a:ext cx="10761501" cy="5249537"/>
          </a:xfrm>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7" name="Segnaposto numero diapositiva 4"/>
          <p:cNvSpPr>
            <a:spLocks noGrp="1"/>
          </p:cNvSpPr>
          <p:nvPr>
            <p:ph type="sldNum" sz="quarter" idx="10"/>
          </p:nvPr>
        </p:nvSpPr>
        <p:spPr/>
        <p:txBody>
          <a:bodyPr/>
          <a:lstStyle>
            <a:lvl1pPr eaLnBrk="0" hangingPunct="0">
              <a:defRPr baseline="30000">
                <a:ea typeface="ヒラギノ角ゴ Pro W3"/>
                <a:cs typeface="ヒラギノ角ゴ Pro W3"/>
              </a:defRPr>
            </a:lvl1pPr>
          </a:lstStyle>
          <a:p>
            <a:fld id="{0B22DCD2-CAA6-4B22-BBC6-B3FCA39D803A}" type="slidenum">
              <a:rPr lang="it-IT" altLang="it-IT">
                <a:solidFill>
                  <a:srgbClr val="000000"/>
                </a:solidFill>
              </a:rPr>
              <a:pPr/>
              <a:t>‹N›</a:t>
            </a:fld>
            <a:endParaRPr lang="it-IT" altLang="it-IT">
              <a:solidFill>
                <a:srgbClr val="000000"/>
              </a:solidFill>
            </a:endParaRPr>
          </a:p>
        </p:txBody>
      </p:sp>
      <p:sp>
        <p:nvSpPr>
          <p:cNvPr id="8" name="Segnaposto piè di pagina 3"/>
          <p:cNvSpPr>
            <a:spLocks noGrp="1"/>
          </p:cNvSpPr>
          <p:nvPr>
            <p:ph type="ftr" sz="quarter" idx="11"/>
          </p:nvPr>
        </p:nvSpPr>
        <p:spPr>
          <a:xfrm>
            <a:off x="1691218" y="6415089"/>
            <a:ext cx="7666567" cy="225425"/>
          </a:xfrm>
        </p:spPr>
        <p:txBody>
          <a:bodyPr/>
          <a:lstStyle>
            <a:lvl1pPr algn="ctr">
              <a:defRPr dirty="0"/>
            </a:lvl1pPr>
          </a:lstStyle>
          <a:p>
            <a:pPr>
              <a:defRPr/>
            </a:pPr>
            <a:endParaRPr lang="it-IT">
              <a:solidFill>
                <a:srgbClr val="000000"/>
              </a:solidFill>
            </a:endParaRPr>
          </a:p>
        </p:txBody>
      </p:sp>
    </p:spTree>
    <p:extLst>
      <p:ext uri="{BB962C8B-B14F-4D97-AF65-F5344CB8AC3E}">
        <p14:creationId xmlns:p14="http://schemas.microsoft.com/office/powerpoint/2010/main" val="30852499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65D860B-E3BF-4554-9E0E-E054629F679B}"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14733717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600920C-2CB3-4F63-9119-F2AFC7C3E96B}"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5084542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DDE3C61-999F-4126-8887-72EE9F00F568}"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176605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7AD47A1-E2A6-46FB-B698-910EEFA2934D}"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1184603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endParaRPr lang="it-IT">
              <a:solidFill>
                <a:srgbClr val="000000"/>
              </a:solidFill>
            </a:endParaRPr>
          </a:p>
        </p:txBody>
      </p:sp>
      <p:sp>
        <p:nvSpPr>
          <p:cNvPr id="3" name="Segnaposto piè di pagina 2"/>
          <p:cNvSpPr>
            <a:spLocks noGrp="1"/>
          </p:cNvSpPr>
          <p:nvPr>
            <p:ph type="ftr" sz="quarter" idx="11"/>
          </p:nvPr>
        </p:nvSpPr>
        <p:spPr/>
        <p:txBody>
          <a:bodyPr/>
          <a:lstStyle/>
          <a:p>
            <a:pPr>
              <a:defRPr/>
            </a:pPr>
            <a:endParaRPr lang="it-IT">
              <a:solidFill>
                <a:srgbClr val="000000"/>
              </a:solidFill>
            </a:endParaRPr>
          </a:p>
        </p:txBody>
      </p:sp>
      <p:sp>
        <p:nvSpPr>
          <p:cNvPr id="4" name="Segnaposto numero diapositiva 3"/>
          <p:cNvSpPr>
            <a:spLocks noGrp="1"/>
          </p:cNvSpPr>
          <p:nvPr>
            <p:ph type="sldNum" sz="quarter" idx="12"/>
          </p:nvPr>
        </p:nvSpPr>
        <p:spPr/>
        <p:txBody>
          <a:bodyPr/>
          <a:lstStyle/>
          <a:p>
            <a:fld id="{4104E144-D170-4C3C-A6EF-C00E9B6FC808}" type="slidenum">
              <a:rPr lang="it-IT" altLang="it-IT" smtClean="0">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30917428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223E6BB1-6BA4-4AA2-93AD-0044D205F2DB}"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12041687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315F0FC2-0280-40D8-ACC5-5B52F9314860}"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40785897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104E144-D170-4C3C-A6EF-C00E9B6FC808}"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8852739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3C490FF-E9ED-439E-A998-61426B0C2ED5}"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5972066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E5387C4-F510-47F2-B704-A7E966FE69A2}"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32866203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395D3D5-9EB9-4B63-9784-489B934154C7}"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3436255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08A7D05-5BCE-480C-B697-44211EA04107}"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5032810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abella 2"/>
          <p:cNvSpPr>
            <a:spLocks noGrp="1"/>
          </p:cNvSpPr>
          <p:nvPr>
            <p:ph type="tbl" idx="1"/>
          </p:nvPr>
        </p:nvSpPr>
        <p:spPr>
          <a:xfrm>
            <a:off x="609600" y="1600201"/>
            <a:ext cx="10972800" cy="4525963"/>
          </a:xfrm>
        </p:spPr>
        <p:txBody>
          <a:bodyPr/>
          <a:lstStyle/>
          <a:p>
            <a:pPr lvl="0"/>
            <a:r>
              <a:rPr lang="it-IT" noProof="0"/>
              <a:t>Fare clic sull'icona per inserire una tabella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679EE34-500D-4BE3-8A4F-21AC78810E6D}"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34769822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054A43E-3E90-4B54-8D17-0DF0A444677F}"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8651494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Rettangolo 3"/>
          <p:cNvSpPr/>
          <p:nvPr userDrawn="1"/>
        </p:nvSpPr>
        <p:spPr>
          <a:xfrm>
            <a:off x="0" y="6394451"/>
            <a:ext cx="9357784" cy="2714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it-IT">
              <a:solidFill>
                <a:prstClr val="white"/>
              </a:solidFill>
            </a:endParaRPr>
          </a:p>
        </p:txBody>
      </p:sp>
      <p:cxnSp>
        <p:nvCxnSpPr>
          <p:cNvPr id="5" name="Connettore 1 4"/>
          <p:cNvCxnSpPr/>
          <p:nvPr userDrawn="1"/>
        </p:nvCxnSpPr>
        <p:spPr>
          <a:xfrm>
            <a:off x="766234" y="874713"/>
            <a:ext cx="10659533" cy="0"/>
          </a:xfrm>
          <a:prstGeom prst="line">
            <a:avLst/>
          </a:prstGeom>
          <a:ln>
            <a:solidFill>
              <a:schemeClr val="tx2"/>
            </a:solidFill>
          </a:ln>
        </p:spPr>
        <p:style>
          <a:lnRef idx="2">
            <a:schemeClr val="accent3"/>
          </a:lnRef>
          <a:fillRef idx="0">
            <a:schemeClr val="accent3"/>
          </a:fillRef>
          <a:effectRef idx="1">
            <a:schemeClr val="accent3"/>
          </a:effectRef>
          <a:fontRef idx="minor">
            <a:schemeClr val="tx1"/>
          </a:fontRef>
        </p:style>
      </p:cxnSp>
      <p:pic>
        <p:nvPicPr>
          <p:cNvPr id="6" name="Immagin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32484" y="6423025"/>
            <a:ext cx="143933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64632" y="293093"/>
            <a:ext cx="10761501" cy="482825"/>
          </a:xfrm>
        </p:spPr>
        <p:txBody>
          <a:bodyPr anchor="b"/>
          <a:lstStyle>
            <a:lvl1pPr>
              <a:defRPr sz="2600"/>
            </a:lvl1pPr>
          </a:lstStyle>
          <a:p>
            <a:r>
              <a:rPr lang="it-IT"/>
              <a:t>Fare clic per modificare lo stile del titolo</a:t>
            </a:r>
            <a:endParaRPr dirty="0"/>
          </a:p>
        </p:txBody>
      </p:sp>
      <p:sp>
        <p:nvSpPr>
          <p:cNvPr id="3" name="Content Placeholder 2"/>
          <p:cNvSpPr>
            <a:spLocks noGrp="1"/>
          </p:cNvSpPr>
          <p:nvPr>
            <p:ph idx="1"/>
          </p:nvPr>
        </p:nvSpPr>
        <p:spPr>
          <a:xfrm>
            <a:off x="664632" y="1013553"/>
            <a:ext cx="10761501" cy="5249537"/>
          </a:xfrm>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7" name="Segnaposto numero diapositiva 4"/>
          <p:cNvSpPr>
            <a:spLocks noGrp="1"/>
          </p:cNvSpPr>
          <p:nvPr>
            <p:ph type="sldNum" sz="quarter" idx="10"/>
          </p:nvPr>
        </p:nvSpPr>
        <p:spPr/>
        <p:txBody>
          <a:bodyPr/>
          <a:lstStyle>
            <a:lvl1pPr eaLnBrk="0" hangingPunct="0">
              <a:defRPr baseline="30000">
                <a:ea typeface="ヒラギノ角ゴ Pro W3"/>
                <a:cs typeface="ヒラギノ角ゴ Pro W3"/>
              </a:defRPr>
            </a:lvl1pPr>
          </a:lstStyle>
          <a:p>
            <a:fld id="{0B22DCD2-CAA6-4B22-BBC6-B3FCA39D803A}" type="slidenum">
              <a:rPr lang="it-IT" altLang="it-IT">
                <a:solidFill>
                  <a:srgbClr val="000000"/>
                </a:solidFill>
              </a:rPr>
              <a:pPr/>
              <a:t>‹N›</a:t>
            </a:fld>
            <a:endParaRPr lang="it-IT" altLang="it-IT">
              <a:solidFill>
                <a:srgbClr val="000000"/>
              </a:solidFill>
            </a:endParaRPr>
          </a:p>
        </p:txBody>
      </p:sp>
      <p:sp>
        <p:nvSpPr>
          <p:cNvPr id="8" name="Segnaposto piè di pagina 3"/>
          <p:cNvSpPr>
            <a:spLocks noGrp="1"/>
          </p:cNvSpPr>
          <p:nvPr>
            <p:ph type="ftr" sz="quarter" idx="11"/>
          </p:nvPr>
        </p:nvSpPr>
        <p:spPr>
          <a:xfrm>
            <a:off x="1691218" y="6415089"/>
            <a:ext cx="7666567" cy="225425"/>
          </a:xfrm>
        </p:spPr>
        <p:txBody>
          <a:bodyPr/>
          <a:lstStyle>
            <a:lvl1pPr algn="ctr">
              <a:defRPr dirty="0"/>
            </a:lvl1pPr>
          </a:lstStyle>
          <a:p>
            <a:pPr>
              <a:defRPr/>
            </a:pPr>
            <a:endParaRPr lang="it-IT">
              <a:solidFill>
                <a:srgbClr val="000000"/>
              </a:solidFill>
            </a:endParaRPr>
          </a:p>
        </p:txBody>
      </p:sp>
    </p:spTree>
    <p:extLst>
      <p:ext uri="{BB962C8B-B14F-4D97-AF65-F5344CB8AC3E}">
        <p14:creationId xmlns:p14="http://schemas.microsoft.com/office/powerpoint/2010/main" val="932251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39D930A-1E3D-4B91-B217-F045D207A986}" type="datetimeFigureOut">
              <a:rPr lang="it-IT" smtClean="0"/>
              <a:t>17/04/2018</a:t>
            </a:fld>
            <a:endParaRPr lang="it-IT"/>
          </a:p>
        </p:txBody>
      </p:sp>
      <p:sp>
        <p:nvSpPr>
          <p:cNvPr id="6" name="Segnaposto piè di pagina 5"/>
          <p:cNvSpPr>
            <a:spLocks noGrp="1"/>
          </p:cNvSpPr>
          <p:nvPr>
            <p:ph type="ftr" sz="quarter" idx="11"/>
          </p:nvPr>
        </p:nvSpPr>
        <p:spPr/>
        <p:txBody>
          <a:bodyPr/>
          <a:lstStyle/>
          <a:p>
            <a:pPr defTabSz="457200"/>
            <a:r>
              <a:rPr lang="en-GB">
                <a:solidFill>
                  <a:srgbClr val="000000"/>
                </a:solidFill>
              </a:rPr>
              <a:t>| Competitive Intelligence Forum| Highlights from ERS 2017 | 5th October 2017 | For Internal use only |</a:t>
            </a:r>
            <a:endParaRPr lang="it-IT" dirty="0">
              <a:solidFill>
                <a:srgbClr val="000000"/>
              </a:solidFill>
            </a:endParaRPr>
          </a:p>
        </p:txBody>
      </p:sp>
      <p:sp>
        <p:nvSpPr>
          <p:cNvPr id="7" name="Segnaposto numero diapositiva 6"/>
          <p:cNvSpPr>
            <a:spLocks noGrp="1"/>
          </p:cNvSpPr>
          <p:nvPr>
            <p:ph type="sldNum" sz="quarter" idx="12"/>
          </p:nvPr>
        </p:nvSpPr>
        <p:spPr/>
        <p:txBody>
          <a:bodyPr/>
          <a:lstStyle/>
          <a:p>
            <a:pPr defTabSz="457200"/>
            <a:fld id="{1BB4EF0B-C518-4698-9E29-AF4BCDADFE6D}" type="slidenum">
              <a:rPr lang="it-IT" smtClean="0">
                <a:solidFill>
                  <a:srgbClr val="000000"/>
                </a:solidFill>
              </a:rPr>
              <a:pPr defTabSz="457200"/>
              <a:t>‹N›</a:t>
            </a:fld>
            <a:endParaRPr lang="it-IT">
              <a:solidFill>
                <a:srgbClr val="000000"/>
              </a:solidFill>
            </a:endParaRPr>
          </a:p>
        </p:txBody>
      </p:sp>
    </p:spTree>
    <p:extLst>
      <p:ext uri="{BB962C8B-B14F-4D97-AF65-F5344CB8AC3E}">
        <p14:creationId xmlns:p14="http://schemas.microsoft.com/office/powerpoint/2010/main" val="15854310"/>
      </p:ext>
    </p:extLst>
  </p:cSld>
  <p:clrMapOvr>
    <a:masterClrMapping/>
  </p:clrMapOvr>
  <p:hf hd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65D860B-E3BF-4554-9E0E-E054629F679B}"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16747939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600920C-2CB3-4F63-9119-F2AFC7C3E96B}"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37518839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DDE3C61-999F-4126-8887-72EE9F00F568}"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15278304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7AD47A1-E2A6-46FB-B698-910EEFA2934D}"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38629127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223E6BB1-6BA4-4AA2-93AD-0044D205F2DB}"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849168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315F0FC2-0280-40D8-ACC5-5B52F9314860}"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16029606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104E144-D170-4C3C-A6EF-C00E9B6FC808}"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00113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3C490FF-E9ED-439E-A998-61426B0C2ED5}"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18502855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E5387C4-F510-47F2-B704-A7E966FE69A2}"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30639554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395D3D5-9EB9-4B63-9784-489B934154C7}"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368374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39D930A-1E3D-4B91-B217-F045D207A986}" type="datetimeFigureOut">
              <a:rPr lang="it-IT" smtClean="0"/>
              <a:t>17/04/2018</a:t>
            </a:fld>
            <a:endParaRPr lang="it-IT"/>
          </a:p>
        </p:txBody>
      </p:sp>
      <p:sp>
        <p:nvSpPr>
          <p:cNvPr id="6" name="Segnaposto piè di pagina 5"/>
          <p:cNvSpPr>
            <a:spLocks noGrp="1"/>
          </p:cNvSpPr>
          <p:nvPr>
            <p:ph type="ftr" sz="quarter" idx="11"/>
          </p:nvPr>
        </p:nvSpPr>
        <p:spPr/>
        <p:txBody>
          <a:bodyPr/>
          <a:lstStyle/>
          <a:p>
            <a:pPr defTabSz="457200"/>
            <a:r>
              <a:rPr lang="en-GB">
                <a:solidFill>
                  <a:srgbClr val="000000"/>
                </a:solidFill>
              </a:rPr>
              <a:t>| Competitive Intelligence Forum| Highlights from ERS 2017 | 5th October 2017 | For Internal use only |</a:t>
            </a:r>
            <a:endParaRPr lang="it-IT" dirty="0">
              <a:solidFill>
                <a:srgbClr val="000000"/>
              </a:solidFill>
            </a:endParaRPr>
          </a:p>
        </p:txBody>
      </p:sp>
      <p:sp>
        <p:nvSpPr>
          <p:cNvPr id="7" name="Segnaposto numero diapositiva 6"/>
          <p:cNvSpPr>
            <a:spLocks noGrp="1"/>
          </p:cNvSpPr>
          <p:nvPr>
            <p:ph type="sldNum" sz="quarter" idx="12"/>
          </p:nvPr>
        </p:nvSpPr>
        <p:spPr/>
        <p:txBody>
          <a:bodyPr/>
          <a:lstStyle/>
          <a:p>
            <a:pPr defTabSz="457200"/>
            <a:fld id="{1BB4EF0B-C518-4698-9E29-AF4BCDADFE6D}" type="slidenum">
              <a:rPr lang="it-IT" smtClean="0">
                <a:solidFill>
                  <a:srgbClr val="000000"/>
                </a:solidFill>
              </a:rPr>
              <a:pPr defTabSz="457200"/>
              <a:t>‹N›</a:t>
            </a:fld>
            <a:endParaRPr lang="it-IT">
              <a:solidFill>
                <a:srgbClr val="000000"/>
              </a:solidFill>
            </a:endParaRPr>
          </a:p>
        </p:txBody>
      </p:sp>
    </p:spTree>
    <p:extLst>
      <p:ext uri="{BB962C8B-B14F-4D97-AF65-F5344CB8AC3E}">
        <p14:creationId xmlns:p14="http://schemas.microsoft.com/office/powerpoint/2010/main" val="2673695957"/>
      </p:ext>
    </p:extLst>
  </p:cSld>
  <p:clrMapOvr>
    <a:masterClrMapping/>
  </p:clrMapOvr>
  <p:hf hd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08A7D05-5BCE-480C-B697-44211EA04107}"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3615904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abella 2"/>
          <p:cNvSpPr>
            <a:spLocks noGrp="1"/>
          </p:cNvSpPr>
          <p:nvPr>
            <p:ph type="tbl" idx="1"/>
          </p:nvPr>
        </p:nvSpPr>
        <p:spPr>
          <a:xfrm>
            <a:off x="609600" y="1600201"/>
            <a:ext cx="10972800" cy="4525963"/>
          </a:xfrm>
        </p:spPr>
        <p:txBody>
          <a:bodyPr/>
          <a:lstStyle/>
          <a:p>
            <a:pPr lvl="0"/>
            <a:r>
              <a:rPr lang="it-IT" noProof="0"/>
              <a:t>Fare clic sull'icona per inserire una tabella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679EE34-500D-4BE3-8A4F-21AC78810E6D}"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5070576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054A43E-3E90-4B54-8D17-0DF0A444677F}"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8393596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Rettangolo 3"/>
          <p:cNvSpPr/>
          <p:nvPr userDrawn="1"/>
        </p:nvSpPr>
        <p:spPr>
          <a:xfrm>
            <a:off x="0" y="6394451"/>
            <a:ext cx="9357784" cy="2714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it-IT">
              <a:solidFill>
                <a:prstClr val="white"/>
              </a:solidFill>
            </a:endParaRPr>
          </a:p>
        </p:txBody>
      </p:sp>
      <p:cxnSp>
        <p:nvCxnSpPr>
          <p:cNvPr id="5" name="Connettore 1 4"/>
          <p:cNvCxnSpPr/>
          <p:nvPr userDrawn="1"/>
        </p:nvCxnSpPr>
        <p:spPr>
          <a:xfrm>
            <a:off x="766234" y="874713"/>
            <a:ext cx="10659533" cy="0"/>
          </a:xfrm>
          <a:prstGeom prst="line">
            <a:avLst/>
          </a:prstGeom>
          <a:ln>
            <a:solidFill>
              <a:schemeClr val="tx2"/>
            </a:solidFill>
          </a:ln>
        </p:spPr>
        <p:style>
          <a:lnRef idx="2">
            <a:schemeClr val="accent3"/>
          </a:lnRef>
          <a:fillRef idx="0">
            <a:schemeClr val="accent3"/>
          </a:fillRef>
          <a:effectRef idx="1">
            <a:schemeClr val="accent3"/>
          </a:effectRef>
          <a:fontRef idx="minor">
            <a:schemeClr val="tx1"/>
          </a:fontRef>
        </p:style>
      </p:cxnSp>
      <p:pic>
        <p:nvPicPr>
          <p:cNvPr id="6" name="Immagin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32484" y="6423025"/>
            <a:ext cx="143933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64632" y="293093"/>
            <a:ext cx="10761501" cy="482825"/>
          </a:xfrm>
        </p:spPr>
        <p:txBody>
          <a:bodyPr anchor="b"/>
          <a:lstStyle>
            <a:lvl1pPr>
              <a:defRPr sz="2600"/>
            </a:lvl1pPr>
          </a:lstStyle>
          <a:p>
            <a:r>
              <a:rPr lang="it-IT"/>
              <a:t>Fare clic per modificare lo stile del titolo</a:t>
            </a:r>
            <a:endParaRPr dirty="0"/>
          </a:p>
        </p:txBody>
      </p:sp>
      <p:sp>
        <p:nvSpPr>
          <p:cNvPr id="3" name="Content Placeholder 2"/>
          <p:cNvSpPr>
            <a:spLocks noGrp="1"/>
          </p:cNvSpPr>
          <p:nvPr>
            <p:ph idx="1"/>
          </p:nvPr>
        </p:nvSpPr>
        <p:spPr>
          <a:xfrm>
            <a:off x="664632" y="1013553"/>
            <a:ext cx="10761501" cy="5249537"/>
          </a:xfrm>
        </p:spPr>
        <p:txBody>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7" name="Segnaposto numero diapositiva 4"/>
          <p:cNvSpPr>
            <a:spLocks noGrp="1"/>
          </p:cNvSpPr>
          <p:nvPr>
            <p:ph type="sldNum" sz="quarter" idx="10"/>
          </p:nvPr>
        </p:nvSpPr>
        <p:spPr/>
        <p:txBody>
          <a:bodyPr/>
          <a:lstStyle>
            <a:lvl1pPr eaLnBrk="0" hangingPunct="0">
              <a:defRPr baseline="30000">
                <a:ea typeface="ヒラギノ角ゴ Pro W3"/>
                <a:cs typeface="ヒラギノ角ゴ Pro W3"/>
              </a:defRPr>
            </a:lvl1pPr>
          </a:lstStyle>
          <a:p>
            <a:fld id="{0B22DCD2-CAA6-4B22-BBC6-B3FCA39D803A}" type="slidenum">
              <a:rPr lang="it-IT" altLang="it-IT">
                <a:solidFill>
                  <a:srgbClr val="000000"/>
                </a:solidFill>
              </a:rPr>
              <a:pPr/>
              <a:t>‹N›</a:t>
            </a:fld>
            <a:endParaRPr lang="it-IT" altLang="it-IT">
              <a:solidFill>
                <a:srgbClr val="000000"/>
              </a:solidFill>
            </a:endParaRPr>
          </a:p>
        </p:txBody>
      </p:sp>
      <p:sp>
        <p:nvSpPr>
          <p:cNvPr id="8" name="Segnaposto piè di pagina 3"/>
          <p:cNvSpPr>
            <a:spLocks noGrp="1"/>
          </p:cNvSpPr>
          <p:nvPr>
            <p:ph type="ftr" sz="quarter" idx="11"/>
          </p:nvPr>
        </p:nvSpPr>
        <p:spPr>
          <a:xfrm>
            <a:off x="1691218" y="6415089"/>
            <a:ext cx="7666567" cy="225425"/>
          </a:xfrm>
        </p:spPr>
        <p:txBody>
          <a:bodyPr/>
          <a:lstStyle>
            <a:lvl1pPr algn="ctr">
              <a:defRPr dirty="0"/>
            </a:lvl1pPr>
          </a:lstStyle>
          <a:p>
            <a:pPr>
              <a:defRPr/>
            </a:pPr>
            <a:endParaRPr lang="it-IT">
              <a:solidFill>
                <a:srgbClr val="000000"/>
              </a:solidFill>
            </a:endParaRPr>
          </a:p>
        </p:txBody>
      </p:sp>
    </p:spTree>
    <p:extLst>
      <p:ext uri="{BB962C8B-B14F-4D97-AF65-F5344CB8AC3E}">
        <p14:creationId xmlns:p14="http://schemas.microsoft.com/office/powerpoint/2010/main" val="16072472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cSld name="Diapositiva titolo">
    <p:spTree>
      <p:nvGrpSpPr>
        <p:cNvPr id="1" name=""/>
        <p:cNvGrpSpPr/>
        <p:nvPr/>
      </p:nvGrpSpPr>
      <p:grpSpPr>
        <a:xfrm>
          <a:off x="0" y="0"/>
          <a:ext cx="0" cy="0"/>
          <a:chOff x="0" y="0"/>
          <a:chExt cx="0" cy="0"/>
        </a:xfrm>
      </p:grpSpPr>
      <p:sp>
        <p:nvSpPr>
          <p:cNvPr id="4" name="Line 8">
            <a:extLst>
              <a:ext uri="{FF2B5EF4-FFF2-40B4-BE49-F238E27FC236}">
                <a16:creationId xmlns:a16="http://schemas.microsoft.com/office/drawing/2014/main" id="{CC87D30E-E52A-4CDE-920F-BE5E1979E99E}"/>
              </a:ext>
            </a:extLst>
          </p:cNvPr>
          <p:cNvSpPr>
            <a:spLocks noChangeShapeType="1"/>
          </p:cNvSpPr>
          <p:nvPr userDrawn="1"/>
        </p:nvSpPr>
        <p:spPr bwMode="auto">
          <a:xfrm>
            <a:off x="719667" y="4822825"/>
            <a:ext cx="11472333" cy="0"/>
          </a:xfrm>
          <a:prstGeom prst="line">
            <a:avLst/>
          </a:prstGeom>
          <a:noFill/>
          <a:ln w="28575">
            <a:solidFill>
              <a:schemeClr val="accent4">
                <a:lumMod val="50000"/>
              </a:schemeClr>
            </a:solidFill>
            <a:round/>
            <a:headEnd/>
            <a:tailEnd/>
          </a:ln>
          <a:extLst/>
        </p:spPr>
        <p:txBody>
          <a:bodyPr lIns="91301" tIns="45653" rIns="91301" bIns="45653"/>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2" name="Titolo 1"/>
          <p:cNvSpPr>
            <a:spLocks noGrp="1"/>
          </p:cNvSpPr>
          <p:nvPr>
            <p:ph type="ctrTitle"/>
          </p:nvPr>
        </p:nvSpPr>
        <p:spPr>
          <a:xfrm>
            <a:off x="719403" y="3238111"/>
            <a:ext cx="10753195" cy="1470025"/>
          </a:xfrm>
        </p:spPr>
        <p:txBody>
          <a:bodyPr/>
          <a:lstStyle>
            <a:lvl1pPr>
              <a:defRPr sz="3600"/>
            </a:lvl1pPr>
          </a:lstStyle>
          <a:p>
            <a:r>
              <a:rPr lang="it-IT"/>
              <a:t>Fare clic per modificare lo stile del titolo</a:t>
            </a:r>
          </a:p>
        </p:txBody>
      </p:sp>
      <p:sp>
        <p:nvSpPr>
          <p:cNvPr id="3" name="Sottotitolo 2"/>
          <p:cNvSpPr>
            <a:spLocks noGrp="1"/>
          </p:cNvSpPr>
          <p:nvPr>
            <p:ph type="subTitle" idx="1"/>
          </p:nvPr>
        </p:nvSpPr>
        <p:spPr>
          <a:xfrm>
            <a:off x="719347" y="4993861"/>
            <a:ext cx="10756283" cy="1126974"/>
          </a:xfrm>
        </p:spPr>
        <p:txBody>
          <a:bodyPr/>
          <a:lstStyle>
            <a:lvl1pPr marL="0" indent="0" algn="l">
              <a:buNone/>
              <a:defRPr b="0"/>
            </a:lvl1pPr>
            <a:lvl2pPr marL="456535" indent="0" algn="ctr">
              <a:buNone/>
              <a:defRPr/>
            </a:lvl2pPr>
            <a:lvl3pPr marL="913074" indent="0" algn="ctr">
              <a:buNone/>
              <a:defRPr/>
            </a:lvl3pPr>
            <a:lvl4pPr marL="1369612" indent="0" algn="ctr">
              <a:buNone/>
              <a:defRPr/>
            </a:lvl4pPr>
            <a:lvl5pPr marL="1826147" indent="0" algn="ctr">
              <a:buNone/>
              <a:defRPr/>
            </a:lvl5pPr>
            <a:lvl6pPr marL="2282685" indent="0" algn="ctr">
              <a:buNone/>
              <a:defRPr/>
            </a:lvl6pPr>
            <a:lvl7pPr marL="2739222" indent="0" algn="ctr">
              <a:buNone/>
              <a:defRPr/>
            </a:lvl7pPr>
            <a:lvl8pPr marL="3195752" indent="0" algn="ctr">
              <a:buNone/>
              <a:defRPr/>
            </a:lvl8pPr>
            <a:lvl9pPr marL="3652294" indent="0" algn="ctr">
              <a:buNone/>
              <a:defRPr/>
            </a:lvl9pPr>
          </a:lstStyle>
          <a:p>
            <a:r>
              <a:rPr lang="it-IT"/>
              <a:t>Fare clic per modificare lo stile del sottotitolo dello schema</a:t>
            </a:r>
          </a:p>
        </p:txBody>
      </p:sp>
    </p:spTree>
    <p:extLst>
      <p:ext uri="{BB962C8B-B14F-4D97-AF65-F5344CB8AC3E}">
        <p14:creationId xmlns:p14="http://schemas.microsoft.com/office/powerpoint/2010/main" val="6255860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516625"/>
            <a:ext cx="97536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219200" y="5166530"/>
            <a:ext cx="97536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9DD3D82-9A17-4182-A9E9-FED9A9664DD5}" type="datetimeFigureOut">
              <a:rPr lang="en-AU" smtClean="0">
                <a:solidFill>
                  <a:prstClr val="white">
                    <a:alpha val="50000"/>
                  </a:prstClr>
                </a:solidFill>
              </a:rPr>
              <a:pPr/>
              <a:t>17/04/2018</a:t>
            </a:fld>
            <a:endParaRPr lang="en-AU">
              <a:solidFill>
                <a:prstClr val="white">
                  <a:alpha val="50000"/>
                </a:prstClr>
              </a:solidFill>
            </a:endParaRPr>
          </a:p>
        </p:txBody>
      </p:sp>
      <p:sp>
        <p:nvSpPr>
          <p:cNvPr id="8" name="Slide Number Placeholder 7"/>
          <p:cNvSpPr>
            <a:spLocks noGrp="1"/>
          </p:cNvSpPr>
          <p:nvPr>
            <p:ph type="sldNum" sz="quarter" idx="11"/>
          </p:nvPr>
        </p:nvSpPr>
        <p:spPr/>
        <p:txBody>
          <a:bodyPr/>
          <a:lstStyle/>
          <a:p>
            <a:fld id="{A45709C9-D58C-4827-AC0B-FF003AC90AF1}" type="slidenum">
              <a:rPr lang="en-AU" smtClean="0">
                <a:solidFill>
                  <a:prstClr val="white"/>
                </a:solidFill>
              </a:rPr>
              <a:pPr/>
              <a:t>‹N›</a:t>
            </a:fld>
            <a:endParaRPr lang="en-AU">
              <a:solidFill>
                <a:prstClr val="white"/>
              </a:solidFill>
            </a:endParaRPr>
          </a:p>
        </p:txBody>
      </p:sp>
      <p:sp>
        <p:nvSpPr>
          <p:cNvPr id="9" name="Footer Placeholder 8"/>
          <p:cNvSpPr>
            <a:spLocks noGrp="1"/>
          </p:cNvSpPr>
          <p:nvPr>
            <p:ph type="ftr" sz="quarter" idx="12"/>
          </p:nvPr>
        </p:nvSpPr>
        <p:spPr/>
        <p:txBody>
          <a:bodyPr/>
          <a:lstStyle/>
          <a:p>
            <a:endParaRPr lang="en-AU">
              <a:solidFill>
                <a:prstClr val="white"/>
              </a:solidFill>
            </a:endParaRPr>
          </a:p>
        </p:txBody>
      </p:sp>
    </p:spTree>
    <p:extLst>
      <p:ext uri="{BB962C8B-B14F-4D97-AF65-F5344CB8AC3E}">
        <p14:creationId xmlns:p14="http://schemas.microsoft.com/office/powerpoint/2010/main" val="37993036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1629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13570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Fare clic per modificare stile</a:t>
            </a:r>
          </a:p>
        </p:txBody>
      </p:sp>
      <p:sp>
        <p:nvSpPr>
          <p:cNvPr id="3" name="Content Placeholder 2"/>
          <p:cNvSpPr>
            <a:spLocks noGrp="1"/>
          </p:cNvSpPr>
          <p:nvPr>
            <p:ph idx="1"/>
          </p:nvPr>
        </p:nvSpPr>
        <p:spPr/>
        <p:txBody>
          <a:bodyPr/>
          <a:lstStyle/>
          <a:p>
            <a:pPr lvl="0"/>
            <a:r>
              <a:rPr lang="en-US"/>
              <a:t>Fare clic per modificare gli stili del testo dello schema</a:t>
            </a:r>
          </a:p>
          <a:p>
            <a:pPr lvl="1"/>
            <a:r>
              <a:rPr lang="en-US"/>
              <a:t>Secondo livello</a:t>
            </a:r>
          </a:p>
          <a:p>
            <a:pPr lvl="2"/>
            <a:r>
              <a:rPr lang="en-US"/>
              <a:t>Terzo livello</a:t>
            </a:r>
          </a:p>
          <a:p>
            <a:pPr lvl="3"/>
            <a:r>
              <a:rPr lang="en-US"/>
              <a:t>Quarto livello</a:t>
            </a:r>
          </a:p>
          <a:p>
            <a:pPr lvl="4"/>
            <a:r>
              <a:rPr lang="en-US"/>
              <a:t>Quinto livello</a:t>
            </a:r>
          </a:p>
        </p:txBody>
      </p:sp>
      <p:sp>
        <p:nvSpPr>
          <p:cNvPr id="4" name="Date Placeholder 3"/>
          <p:cNvSpPr>
            <a:spLocks noGrp="1"/>
          </p:cNvSpPr>
          <p:nvPr>
            <p:ph type="dt" sz="half" idx="10"/>
          </p:nvPr>
        </p:nvSpPr>
        <p:spPr/>
        <p:txBody>
          <a:bodyPr rtlCol="0"/>
          <a:lstStyle>
            <a:lvl1pPr>
              <a:defRPr>
                <a:solidFill>
                  <a:prstClr val="white">
                    <a:tint val="75000"/>
                  </a:prstClr>
                </a:solidFill>
                <a:latin typeface="Arial Unicode MS" pitchFamily="34" charset="-128"/>
              </a:defRPr>
            </a:lvl1pPr>
          </a:lstStyle>
          <a:p>
            <a:pPr fontAlgn="base">
              <a:spcBef>
                <a:spcPct val="0"/>
              </a:spcBef>
              <a:spcAft>
                <a:spcPct val="0"/>
              </a:spcAft>
              <a:defRPr/>
            </a:pPr>
            <a:fld id="{5FFCFB19-AA85-4003-9B24-45CAF7FDD45E}" type="datetimeFigureOut">
              <a:rPr lang="it-IT" smtClean="0">
                <a:cs typeface="Arial" charset="0"/>
              </a:rPr>
              <a:pPr fontAlgn="base">
                <a:spcBef>
                  <a:spcPct val="0"/>
                </a:spcBef>
                <a:spcAft>
                  <a:spcPct val="0"/>
                </a:spcAft>
                <a:defRPr/>
              </a:pPr>
              <a:t>17/04/2018</a:t>
            </a:fld>
            <a:endParaRPr lang="en-US">
              <a:cs typeface="Arial" charset="0"/>
            </a:endParaRPr>
          </a:p>
        </p:txBody>
      </p:sp>
      <p:sp>
        <p:nvSpPr>
          <p:cNvPr id="5" name="Footer Placeholder 4"/>
          <p:cNvSpPr>
            <a:spLocks noGrp="1"/>
          </p:cNvSpPr>
          <p:nvPr>
            <p:ph type="ftr" sz="quarter" idx="11"/>
          </p:nvPr>
        </p:nvSpPr>
        <p:spPr/>
        <p:txBody>
          <a:bodyPr rtlCol="0"/>
          <a:lstStyle>
            <a:lvl1pPr>
              <a:defRPr>
                <a:solidFill>
                  <a:prstClr val="white">
                    <a:tint val="75000"/>
                  </a:prstClr>
                </a:solidFill>
                <a:latin typeface="Arial Unicode MS" pitchFamily="34" charset="-128"/>
              </a:defRPr>
            </a:lvl1pPr>
          </a:lstStyle>
          <a:p>
            <a:pPr fontAlgn="base">
              <a:spcBef>
                <a:spcPct val="0"/>
              </a:spcBef>
              <a:spcAft>
                <a:spcPct val="0"/>
              </a:spcAft>
              <a:defRPr/>
            </a:pPr>
            <a:endParaRPr lang="en-US">
              <a:cs typeface="Arial" charset="0"/>
            </a:endParaRPr>
          </a:p>
        </p:txBody>
      </p:sp>
      <p:sp>
        <p:nvSpPr>
          <p:cNvPr id="6" name="Slide Number Placeholder 5"/>
          <p:cNvSpPr>
            <a:spLocks noGrp="1"/>
          </p:cNvSpPr>
          <p:nvPr>
            <p:ph type="sldNum" sz="quarter" idx="12"/>
          </p:nvPr>
        </p:nvSpPr>
        <p:spPr/>
        <p:txBody>
          <a:bodyPr rtlCol="0"/>
          <a:lstStyle>
            <a:lvl1pPr>
              <a:defRPr>
                <a:solidFill>
                  <a:prstClr val="white">
                    <a:tint val="75000"/>
                  </a:prstClr>
                </a:solidFill>
                <a:latin typeface="Arial Unicode MS" pitchFamily="34" charset="-128"/>
              </a:defRPr>
            </a:lvl1pPr>
          </a:lstStyle>
          <a:p>
            <a:pPr fontAlgn="base">
              <a:spcBef>
                <a:spcPct val="0"/>
              </a:spcBef>
              <a:spcAft>
                <a:spcPct val="0"/>
              </a:spcAft>
              <a:defRPr/>
            </a:pPr>
            <a:fld id="{9139F392-8FCD-4E26-AECF-69FF00E2B5DD}" type="slidenum">
              <a:rPr lang="en-US" smtClean="0">
                <a:cs typeface="Arial" charset="0"/>
              </a:rPr>
              <a:pPr fontAlgn="base">
                <a:spcBef>
                  <a:spcPct val="0"/>
                </a:spcBef>
                <a:spcAft>
                  <a:spcPct val="0"/>
                </a:spcAft>
                <a:defRPr/>
              </a:pPr>
              <a:t>‹N›</a:t>
            </a:fld>
            <a:endParaRPr lang="en-US">
              <a:cs typeface="Arial" charset="0"/>
            </a:endParaRPr>
          </a:p>
        </p:txBody>
      </p:sp>
    </p:spTree>
    <p:extLst>
      <p:ext uri="{BB962C8B-B14F-4D97-AF65-F5344CB8AC3E}">
        <p14:creationId xmlns:p14="http://schemas.microsoft.com/office/powerpoint/2010/main" val="2613411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95576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11.xml"/><Relationship Id="rId1" Type="http://schemas.openxmlformats.org/officeDocument/2006/relationships/slideLayout" Target="../slideLayouts/slideLayout100.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01.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02.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03.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04.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05.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17.xml"/><Relationship Id="rId1" Type="http://schemas.openxmlformats.org/officeDocument/2006/relationships/slideLayout" Target="../slideLayouts/slideLayout106.xml"/></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2" Type="http://schemas.openxmlformats.org/officeDocument/2006/relationships/slideLayout" Target="../slideLayouts/slideLayout108.xml"/><Relationship Id="rId1" Type="http://schemas.openxmlformats.org/officeDocument/2006/relationships/slideLayout" Target="../slideLayouts/slideLayout107.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0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11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111.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theme" Target="../theme/theme22.xml"/><Relationship Id="rId1" Type="http://schemas.openxmlformats.org/officeDocument/2006/relationships/slideLayout" Target="../slideLayouts/slideLayout11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113.xml"/></Relationships>
</file>

<file path=ppt/slideMasters/_rels/slideMaster24.xml.rels><?xml version="1.0" encoding="UTF-8" standalone="yes"?>
<Relationships xmlns="http://schemas.openxmlformats.org/package/2006/relationships"><Relationship Id="rId3" Type="http://schemas.openxmlformats.org/officeDocument/2006/relationships/theme" Target="../theme/theme24.xml"/><Relationship Id="rId2" Type="http://schemas.openxmlformats.org/officeDocument/2006/relationships/slideLayout" Target="../slideLayouts/slideLayout115.xml"/><Relationship Id="rId1" Type="http://schemas.openxmlformats.org/officeDocument/2006/relationships/slideLayout" Target="../slideLayouts/slideLayout114.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1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3.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theme" Target="../theme/theme4.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theme" Target="../theme/theme5.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96.xml"/><Relationship Id="rId1" Type="http://schemas.openxmlformats.org/officeDocument/2006/relationships/slideLayout" Target="../slideLayouts/slideLayout95.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97.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9D930A-1E3D-4B91-B217-F045D207A986}" type="datetimeFigureOut">
              <a:rPr lang="it-IT" smtClean="0"/>
              <a:t>17/04/2018</a:t>
            </a:fld>
            <a:endParaRPr lang="it-IT"/>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GB">
                <a:solidFill>
                  <a:srgbClr val="000000"/>
                </a:solidFill>
              </a:rPr>
              <a:t>| Competitive Intelligence Forum| Highlights from ERS 2017 | 5th October 2017 | For Internal use only |</a:t>
            </a:r>
            <a:endParaRPr lang="it-IT" dirty="0">
              <a:solidFill>
                <a:srgbClr val="000000"/>
              </a:solidFill>
            </a:endParaRPr>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BB4EF0B-C518-4698-9E29-AF4BCDADFE6D}" type="slidenum">
              <a:rPr lang="it-IT" smtClean="0">
                <a:solidFill>
                  <a:srgbClr val="000000"/>
                </a:solidFill>
              </a:rPr>
              <a:pPr defTabSz="457200"/>
              <a:t>‹N›</a:t>
            </a:fld>
            <a:endParaRPr lang="it-IT">
              <a:solidFill>
                <a:srgbClr val="000000"/>
              </a:solidFill>
            </a:endParaRPr>
          </a:p>
        </p:txBody>
      </p:sp>
    </p:spTree>
    <p:extLst>
      <p:ext uri="{BB962C8B-B14F-4D97-AF65-F5344CB8AC3E}">
        <p14:creationId xmlns:p14="http://schemas.microsoft.com/office/powerpoint/2010/main" val="1837908024"/>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687" r:id="rId12"/>
    <p:sldLayoutId id="2147483688" r:id="rId13"/>
    <p:sldLayoutId id="2147483689" r:id="rId14"/>
    <p:sldLayoutId id="2147483690" r:id="rId15"/>
    <p:sldLayoutId id="2147483691" r:id="rId16"/>
    <p:sldLayoutId id="2147483692" r:id="rId17"/>
    <p:sldLayoutId id="2147483693" r:id="rId18"/>
    <p:sldLayoutId id="2147483695" r:id="rId19"/>
    <p:sldLayoutId id="2147483696" r:id="rId20"/>
    <p:sldLayoutId id="2147483697" r:id="rId21"/>
    <p:sldLayoutId id="2147483793" r:id="rId22"/>
    <p:sldLayoutId id="2147483732" r:id="rId23"/>
    <p:sldLayoutId id="2147483733"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 id="2147483719" r:id="rId35"/>
    <p:sldLayoutId id="2147483720" r:id="rId36"/>
    <p:sldLayoutId id="2147483730" r:id="rId37"/>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bwMode="auto">
          <a:xfrm>
            <a:off x="624418" y="452438"/>
            <a:ext cx="10943167" cy="6588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it-IT" altLang="it-IT"/>
              <a:t>Click to edit Master title style</a:t>
            </a:r>
          </a:p>
        </p:txBody>
      </p:sp>
      <p:sp>
        <p:nvSpPr>
          <p:cNvPr id="107523" name="Rectangle 3"/>
          <p:cNvSpPr>
            <a:spLocks noGrp="1" noChangeArrowheads="1"/>
          </p:cNvSpPr>
          <p:nvPr>
            <p:ph type="body" idx="1"/>
          </p:nvPr>
        </p:nvSpPr>
        <p:spPr bwMode="auto">
          <a:xfrm>
            <a:off x="624418" y="1773239"/>
            <a:ext cx="10943167" cy="4530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it-IT" altLang="it-IT"/>
              <a:t>Click to edit Master text styles</a:t>
            </a:r>
          </a:p>
          <a:p>
            <a:pPr lvl="1"/>
            <a:r>
              <a:rPr lang="it-IT" altLang="it-IT"/>
              <a:t>Second level</a:t>
            </a:r>
          </a:p>
          <a:p>
            <a:pPr lvl="2"/>
            <a:r>
              <a:rPr lang="it-IT" altLang="it-IT"/>
              <a:t>Third level</a:t>
            </a:r>
          </a:p>
          <a:p>
            <a:pPr lvl="3"/>
            <a:r>
              <a:rPr lang="it-IT" altLang="it-IT"/>
              <a:t>Fourth level</a:t>
            </a:r>
          </a:p>
        </p:txBody>
      </p:sp>
      <p:sp>
        <p:nvSpPr>
          <p:cNvPr id="6" name="Line 8"/>
          <p:cNvSpPr>
            <a:spLocks noChangeShapeType="1"/>
          </p:cNvSpPr>
          <p:nvPr userDrawn="1"/>
        </p:nvSpPr>
        <p:spPr bwMode="auto">
          <a:xfrm>
            <a:off x="609600" y="1173163"/>
            <a:ext cx="11582400" cy="0"/>
          </a:xfrm>
          <a:prstGeom prst="line">
            <a:avLst/>
          </a:prstGeom>
          <a:noFill/>
          <a:ln w="28575">
            <a:solidFill>
              <a:schemeClr val="accent4">
                <a:lumMod val="50000"/>
              </a:schemeClr>
            </a:solidFill>
            <a:round/>
            <a:headEnd/>
            <a:tailEnd/>
          </a:ln>
          <a:extLst/>
        </p:spPr>
        <p:txBody>
          <a:bodyPr lIns="91301" tIns="45653" rIns="91301" bIns="45653"/>
          <a:lstStyle/>
          <a:p>
            <a:pPr>
              <a:defRPr/>
            </a:pPr>
            <a:endParaRPr lang="en-US" sz="1800">
              <a:solidFill>
                <a:srgbClr val="000000"/>
              </a:solidFill>
              <a:latin typeface="Arial" charset="0"/>
              <a:ea typeface="ＭＳ Ｐゴシック" charset="0"/>
            </a:endParaRPr>
          </a:p>
        </p:txBody>
      </p:sp>
    </p:spTree>
    <p:extLst>
      <p:ext uri="{BB962C8B-B14F-4D97-AF65-F5344CB8AC3E}">
        <p14:creationId xmlns:p14="http://schemas.microsoft.com/office/powerpoint/2010/main" val="255883638"/>
      </p:ext>
    </p:extLst>
  </p:cSld>
  <p:clrMap bg1="dk2" tx1="lt1" bg2="dk1" tx2="lt2" accent1="accent1" accent2="accent2" accent3="accent3" accent4="accent4" accent5="accent5" accent6="accent6" hlink="hlink" folHlink="folHlink"/>
  <p:sldLayoutIdLst>
    <p:sldLayoutId id="2147484134" r:id="rId1"/>
  </p:sldLayoutIdLst>
  <p:txStyles>
    <p:titleStyle>
      <a:lvl1pPr algn="l" rtl="0" eaLnBrk="0" fontAlgn="base" hangingPunct="0">
        <a:lnSpc>
          <a:spcPct val="90000"/>
        </a:lnSpc>
        <a:spcBef>
          <a:spcPct val="0"/>
        </a:spcBef>
        <a:spcAft>
          <a:spcPct val="0"/>
        </a:spcAft>
        <a:defRPr sz="2400" b="1">
          <a:solidFill>
            <a:srgbClr val="A6A6A6"/>
          </a:solidFill>
          <a:latin typeface="+mj-lt"/>
          <a:ea typeface="+mj-ea"/>
          <a:cs typeface="+mj-cs"/>
        </a:defRPr>
      </a:lvl1pPr>
      <a:lvl2pPr algn="l" rtl="0" eaLnBrk="0" fontAlgn="base" hangingPunct="0">
        <a:lnSpc>
          <a:spcPct val="90000"/>
        </a:lnSpc>
        <a:spcBef>
          <a:spcPct val="0"/>
        </a:spcBef>
        <a:spcAft>
          <a:spcPct val="0"/>
        </a:spcAft>
        <a:defRPr sz="2400" b="1">
          <a:solidFill>
            <a:srgbClr val="A6A6A6"/>
          </a:solidFill>
          <a:latin typeface="Arial" charset="0"/>
        </a:defRPr>
      </a:lvl2pPr>
      <a:lvl3pPr algn="l" rtl="0" eaLnBrk="0" fontAlgn="base" hangingPunct="0">
        <a:lnSpc>
          <a:spcPct val="90000"/>
        </a:lnSpc>
        <a:spcBef>
          <a:spcPct val="0"/>
        </a:spcBef>
        <a:spcAft>
          <a:spcPct val="0"/>
        </a:spcAft>
        <a:defRPr sz="2400" b="1">
          <a:solidFill>
            <a:srgbClr val="A6A6A6"/>
          </a:solidFill>
          <a:latin typeface="Arial" charset="0"/>
        </a:defRPr>
      </a:lvl3pPr>
      <a:lvl4pPr algn="l" rtl="0" eaLnBrk="0" fontAlgn="base" hangingPunct="0">
        <a:lnSpc>
          <a:spcPct val="90000"/>
        </a:lnSpc>
        <a:spcBef>
          <a:spcPct val="0"/>
        </a:spcBef>
        <a:spcAft>
          <a:spcPct val="0"/>
        </a:spcAft>
        <a:defRPr sz="2400" b="1">
          <a:solidFill>
            <a:srgbClr val="A6A6A6"/>
          </a:solidFill>
          <a:latin typeface="Arial" charset="0"/>
        </a:defRPr>
      </a:lvl4pPr>
      <a:lvl5pPr algn="l" rtl="0" eaLnBrk="0" fontAlgn="base" hangingPunct="0">
        <a:lnSpc>
          <a:spcPct val="90000"/>
        </a:lnSpc>
        <a:spcBef>
          <a:spcPct val="0"/>
        </a:spcBef>
        <a:spcAft>
          <a:spcPct val="0"/>
        </a:spcAft>
        <a:defRPr sz="2400" b="1">
          <a:solidFill>
            <a:srgbClr val="A6A6A6"/>
          </a:solidFill>
          <a:latin typeface="Arial" charset="0"/>
        </a:defRPr>
      </a:lvl5pPr>
      <a:lvl6pPr marL="456535" algn="ctr" rtl="0" fontAlgn="base">
        <a:spcBef>
          <a:spcPct val="0"/>
        </a:spcBef>
        <a:spcAft>
          <a:spcPct val="0"/>
        </a:spcAft>
        <a:defRPr sz="4400">
          <a:solidFill>
            <a:schemeClr val="tx2"/>
          </a:solidFill>
          <a:latin typeface="Arial" charset="0"/>
        </a:defRPr>
      </a:lvl6pPr>
      <a:lvl7pPr marL="913074" algn="ctr" rtl="0" fontAlgn="base">
        <a:spcBef>
          <a:spcPct val="0"/>
        </a:spcBef>
        <a:spcAft>
          <a:spcPct val="0"/>
        </a:spcAft>
        <a:defRPr sz="4400">
          <a:solidFill>
            <a:schemeClr val="tx2"/>
          </a:solidFill>
          <a:latin typeface="Arial" charset="0"/>
        </a:defRPr>
      </a:lvl7pPr>
      <a:lvl8pPr marL="1369612" algn="ctr" rtl="0" fontAlgn="base">
        <a:spcBef>
          <a:spcPct val="0"/>
        </a:spcBef>
        <a:spcAft>
          <a:spcPct val="0"/>
        </a:spcAft>
        <a:defRPr sz="4400">
          <a:solidFill>
            <a:schemeClr val="tx2"/>
          </a:solidFill>
          <a:latin typeface="Arial" charset="0"/>
        </a:defRPr>
      </a:lvl8pPr>
      <a:lvl9pPr marL="1826147" algn="ctr" rtl="0" fontAlgn="base">
        <a:spcBef>
          <a:spcPct val="0"/>
        </a:spcBef>
        <a:spcAft>
          <a:spcPct val="0"/>
        </a:spcAft>
        <a:defRPr sz="4400">
          <a:solidFill>
            <a:schemeClr val="tx2"/>
          </a:solidFill>
          <a:latin typeface="Arial" charset="0"/>
        </a:defRPr>
      </a:lvl9pPr>
    </p:titleStyle>
    <p:bodyStyle>
      <a:lvl1pPr algn="l" rtl="0" eaLnBrk="0" fontAlgn="base" hangingPunct="0">
        <a:lnSpc>
          <a:spcPct val="90000"/>
        </a:lnSpc>
        <a:spcBef>
          <a:spcPts val="2400"/>
        </a:spcBef>
        <a:spcAft>
          <a:spcPct val="0"/>
        </a:spcAft>
        <a:defRPr sz="2000" b="1">
          <a:solidFill>
            <a:srgbClr val="FCC12C"/>
          </a:solidFill>
          <a:latin typeface="+mn-lt"/>
          <a:ea typeface="+mn-ea"/>
          <a:cs typeface="+mn-cs"/>
        </a:defRPr>
      </a:lvl1pPr>
      <a:lvl2pPr marL="225425" indent="-225425" algn="l" rtl="0" eaLnBrk="0" fontAlgn="base" hangingPunct="0">
        <a:lnSpc>
          <a:spcPct val="90000"/>
        </a:lnSpc>
        <a:spcBef>
          <a:spcPts val="1800"/>
        </a:spcBef>
        <a:spcAft>
          <a:spcPct val="0"/>
        </a:spcAft>
        <a:buClr>
          <a:srgbClr val="FCC12C"/>
        </a:buClr>
        <a:buSzPct val="70000"/>
        <a:buFont typeface="Wingdings" pitchFamily="2" charset="2"/>
        <a:buChar char="l"/>
        <a:defRPr>
          <a:solidFill>
            <a:schemeClr val="tx1"/>
          </a:solidFill>
          <a:latin typeface="+mn-lt"/>
        </a:defRPr>
      </a:lvl2pPr>
      <a:lvl3pPr marL="454025" indent="-225425" algn="l" rtl="0" eaLnBrk="0" fontAlgn="base" hangingPunct="0">
        <a:lnSpc>
          <a:spcPct val="90000"/>
        </a:lnSpc>
        <a:spcBef>
          <a:spcPts val="600"/>
        </a:spcBef>
        <a:spcAft>
          <a:spcPct val="0"/>
        </a:spcAft>
        <a:buClr>
          <a:srgbClr val="FCC12C"/>
        </a:buClr>
        <a:buFont typeface="Arial" charset="0"/>
        <a:buChar char="–"/>
        <a:defRPr sz="1600">
          <a:solidFill>
            <a:schemeClr val="tx1"/>
          </a:solidFill>
          <a:latin typeface="+mn-lt"/>
        </a:defRPr>
      </a:lvl3pPr>
      <a:lvl4pPr marL="635000" indent="-177800" algn="l" rtl="0" eaLnBrk="0" fontAlgn="base" hangingPunct="0">
        <a:lnSpc>
          <a:spcPct val="90000"/>
        </a:lnSpc>
        <a:spcBef>
          <a:spcPts val="600"/>
        </a:spcBef>
        <a:spcAft>
          <a:spcPct val="0"/>
        </a:spcAft>
        <a:buChar char="–"/>
        <a:defRPr sz="1400">
          <a:solidFill>
            <a:schemeClr val="tx1"/>
          </a:solidFill>
          <a:latin typeface="+mn-lt"/>
        </a:defRPr>
      </a:lvl4pPr>
      <a:lvl5pPr marL="2051050" indent="-223838" algn="l" rtl="0" eaLnBrk="0" fontAlgn="base" hangingPunct="0">
        <a:spcBef>
          <a:spcPct val="20000"/>
        </a:spcBef>
        <a:spcAft>
          <a:spcPct val="0"/>
        </a:spcAft>
        <a:buChar char="»"/>
        <a:defRPr sz="1600">
          <a:solidFill>
            <a:schemeClr val="tx1"/>
          </a:solidFill>
          <a:latin typeface="+mn-lt"/>
        </a:defRPr>
      </a:lvl5pPr>
      <a:lvl6pPr marL="2510953" indent="-228269" algn="l" rtl="0" fontAlgn="base">
        <a:spcBef>
          <a:spcPct val="20000"/>
        </a:spcBef>
        <a:spcAft>
          <a:spcPct val="0"/>
        </a:spcAft>
        <a:buChar char="»"/>
        <a:defRPr sz="2000">
          <a:solidFill>
            <a:schemeClr val="tx1"/>
          </a:solidFill>
          <a:latin typeface="+mn-lt"/>
        </a:defRPr>
      </a:lvl6pPr>
      <a:lvl7pPr marL="2967491" indent="-228269" algn="l" rtl="0" fontAlgn="base">
        <a:spcBef>
          <a:spcPct val="20000"/>
        </a:spcBef>
        <a:spcAft>
          <a:spcPct val="0"/>
        </a:spcAft>
        <a:buChar char="»"/>
        <a:defRPr sz="2000">
          <a:solidFill>
            <a:schemeClr val="tx1"/>
          </a:solidFill>
          <a:latin typeface="+mn-lt"/>
        </a:defRPr>
      </a:lvl7pPr>
      <a:lvl8pPr marL="3424028" indent="-228269" algn="l" rtl="0" fontAlgn="base">
        <a:spcBef>
          <a:spcPct val="20000"/>
        </a:spcBef>
        <a:spcAft>
          <a:spcPct val="0"/>
        </a:spcAft>
        <a:buChar char="»"/>
        <a:defRPr sz="2000">
          <a:solidFill>
            <a:schemeClr val="tx1"/>
          </a:solidFill>
          <a:latin typeface="+mn-lt"/>
        </a:defRPr>
      </a:lvl8pPr>
      <a:lvl9pPr marL="3880564" indent="-228269" algn="l" rtl="0" fontAlgn="base">
        <a:spcBef>
          <a:spcPct val="20000"/>
        </a:spcBef>
        <a:spcAft>
          <a:spcPct val="0"/>
        </a:spcAft>
        <a:buChar char="»"/>
        <a:defRPr sz="2000">
          <a:solidFill>
            <a:schemeClr val="tx1"/>
          </a:solidFill>
          <a:latin typeface="+mn-lt"/>
        </a:defRPr>
      </a:lvl9pPr>
    </p:bodyStyle>
    <p:otherStyle>
      <a:defPPr>
        <a:defRPr lang="it-IT"/>
      </a:defPPr>
      <a:lvl1pPr marL="0" algn="l" defTabSz="913074" rtl="0" eaLnBrk="1" latinLnBrk="0" hangingPunct="1">
        <a:defRPr sz="1800" kern="1200">
          <a:solidFill>
            <a:schemeClr val="tx1"/>
          </a:solidFill>
          <a:latin typeface="+mn-lt"/>
          <a:ea typeface="+mn-ea"/>
          <a:cs typeface="+mn-cs"/>
        </a:defRPr>
      </a:lvl1pPr>
      <a:lvl2pPr marL="456535" algn="l" defTabSz="913074" rtl="0" eaLnBrk="1" latinLnBrk="0" hangingPunct="1">
        <a:defRPr sz="1800" kern="1200">
          <a:solidFill>
            <a:schemeClr val="tx1"/>
          </a:solidFill>
          <a:latin typeface="+mn-lt"/>
          <a:ea typeface="+mn-ea"/>
          <a:cs typeface="+mn-cs"/>
        </a:defRPr>
      </a:lvl2pPr>
      <a:lvl3pPr marL="913074" algn="l" defTabSz="913074" rtl="0" eaLnBrk="1" latinLnBrk="0" hangingPunct="1">
        <a:defRPr sz="1800" kern="1200">
          <a:solidFill>
            <a:schemeClr val="tx1"/>
          </a:solidFill>
          <a:latin typeface="+mn-lt"/>
          <a:ea typeface="+mn-ea"/>
          <a:cs typeface="+mn-cs"/>
        </a:defRPr>
      </a:lvl3pPr>
      <a:lvl4pPr marL="1369612" algn="l" defTabSz="913074" rtl="0" eaLnBrk="1" latinLnBrk="0" hangingPunct="1">
        <a:defRPr sz="1800" kern="1200">
          <a:solidFill>
            <a:schemeClr val="tx1"/>
          </a:solidFill>
          <a:latin typeface="+mn-lt"/>
          <a:ea typeface="+mn-ea"/>
          <a:cs typeface="+mn-cs"/>
        </a:defRPr>
      </a:lvl4pPr>
      <a:lvl5pPr marL="1826147" algn="l" defTabSz="913074" rtl="0" eaLnBrk="1" latinLnBrk="0" hangingPunct="1">
        <a:defRPr sz="1800" kern="1200">
          <a:solidFill>
            <a:schemeClr val="tx1"/>
          </a:solidFill>
          <a:latin typeface="+mn-lt"/>
          <a:ea typeface="+mn-ea"/>
          <a:cs typeface="+mn-cs"/>
        </a:defRPr>
      </a:lvl5pPr>
      <a:lvl6pPr marL="2282685" algn="l" defTabSz="913074" rtl="0" eaLnBrk="1" latinLnBrk="0" hangingPunct="1">
        <a:defRPr sz="1800" kern="1200">
          <a:solidFill>
            <a:schemeClr val="tx1"/>
          </a:solidFill>
          <a:latin typeface="+mn-lt"/>
          <a:ea typeface="+mn-ea"/>
          <a:cs typeface="+mn-cs"/>
        </a:defRPr>
      </a:lvl6pPr>
      <a:lvl7pPr marL="2739222" algn="l" defTabSz="913074" rtl="0" eaLnBrk="1" latinLnBrk="0" hangingPunct="1">
        <a:defRPr sz="1800" kern="1200">
          <a:solidFill>
            <a:schemeClr val="tx1"/>
          </a:solidFill>
          <a:latin typeface="+mn-lt"/>
          <a:ea typeface="+mn-ea"/>
          <a:cs typeface="+mn-cs"/>
        </a:defRPr>
      </a:lvl7pPr>
      <a:lvl8pPr marL="3195752" algn="l" defTabSz="913074" rtl="0" eaLnBrk="1" latinLnBrk="0" hangingPunct="1">
        <a:defRPr sz="1800" kern="1200">
          <a:solidFill>
            <a:schemeClr val="tx1"/>
          </a:solidFill>
          <a:latin typeface="+mn-lt"/>
          <a:ea typeface="+mn-ea"/>
          <a:cs typeface="+mn-cs"/>
        </a:defRPr>
      </a:lvl8pPr>
      <a:lvl9pPr marL="3652294" algn="l" defTabSz="913074"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727200" y="152400"/>
            <a:ext cx="985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87" tIns="45646" rIns="91287" bIns="45646" numCol="1" anchor="ctr" anchorCtr="0" compatLnSpc="1">
            <a:prstTxWarp prst="textNoShape">
              <a:avLst/>
            </a:prstTxWarp>
          </a:bodyPr>
          <a:lstStyle/>
          <a:p>
            <a:pPr lvl="0"/>
            <a:r>
              <a:rPr lang="en-US" altLang="it-IT"/>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87" tIns="45646" rIns="91287" bIns="45646"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pic>
        <p:nvPicPr>
          <p:cNvPr id="3076" name="Picture 7" descr="GOLD2-vk"/>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3200" y="228600"/>
            <a:ext cx="14224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Line 8"/>
          <p:cNvSpPr>
            <a:spLocks noChangeShapeType="1"/>
          </p:cNvSpPr>
          <p:nvPr userDrawn="1"/>
        </p:nvSpPr>
        <p:spPr bwMode="auto">
          <a:xfrm>
            <a:off x="609600" y="1447800"/>
            <a:ext cx="10972800"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lIns="91287" tIns="45646" rIns="91287" bIns="45646"/>
          <a:lstStyle/>
          <a:p>
            <a:endParaRPr lang="it-IT" sz="1800"/>
          </a:p>
        </p:txBody>
      </p:sp>
    </p:spTree>
    <p:extLst>
      <p:ext uri="{BB962C8B-B14F-4D97-AF65-F5344CB8AC3E}">
        <p14:creationId xmlns:p14="http://schemas.microsoft.com/office/powerpoint/2010/main" val="343586346"/>
      </p:ext>
    </p:extLst>
  </p:cSld>
  <p:clrMap bg1="lt1" tx1="dk1" bg2="lt2" tx2="dk2" accent1="accent1" accent2="accent2" accent3="accent3" accent4="accent4" accent5="accent5" accent6="accent6" hlink="hlink" folHlink="folHlink"/>
  <p:sldLayoutIdLst>
    <p:sldLayoutId id="2147484136" r:id="rId1"/>
  </p:sldLayoutIdLst>
  <p:txStyles>
    <p:titleStyle>
      <a:lvl1pPr algn="ctr" rtl="0" eaLnBrk="0" fontAlgn="base" hangingPunct="0">
        <a:spcBef>
          <a:spcPct val="0"/>
        </a:spcBef>
        <a:spcAft>
          <a:spcPct val="0"/>
        </a:spcAft>
        <a:defRPr sz="4400">
          <a:solidFill>
            <a:srgbClr val="FFCC00"/>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FFCC00"/>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FFCC00"/>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FFCC00"/>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FFCC00"/>
          </a:solidFill>
          <a:latin typeface="Arial" charset="0"/>
          <a:ea typeface="MS PGothic" pitchFamily="34" charset="-128"/>
          <a:cs typeface="ＭＳ Ｐゴシック" charset="0"/>
        </a:defRPr>
      </a:lvl5pPr>
      <a:lvl6pPr marL="456468" algn="ctr" rtl="0" fontAlgn="base">
        <a:spcBef>
          <a:spcPct val="0"/>
        </a:spcBef>
        <a:spcAft>
          <a:spcPct val="0"/>
        </a:spcAft>
        <a:defRPr sz="4400">
          <a:solidFill>
            <a:srgbClr val="FFCC00"/>
          </a:solidFill>
          <a:latin typeface="Arial" charset="0"/>
        </a:defRPr>
      </a:lvl6pPr>
      <a:lvl7pPr marL="912941" algn="ctr" rtl="0" fontAlgn="base">
        <a:spcBef>
          <a:spcPct val="0"/>
        </a:spcBef>
        <a:spcAft>
          <a:spcPct val="0"/>
        </a:spcAft>
        <a:defRPr sz="4400">
          <a:solidFill>
            <a:srgbClr val="FFCC00"/>
          </a:solidFill>
          <a:latin typeface="Arial" charset="0"/>
        </a:defRPr>
      </a:lvl7pPr>
      <a:lvl8pPr marL="1369413" algn="ctr" rtl="0" fontAlgn="base">
        <a:spcBef>
          <a:spcPct val="0"/>
        </a:spcBef>
        <a:spcAft>
          <a:spcPct val="0"/>
        </a:spcAft>
        <a:defRPr sz="4400">
          <a:solidFill>
            <a:srgbClr val="FFCC00"/>
          </a:solidFill>
          <a:latin typeface="Arial" charset="0"/>
        </a:defRPr>
      </a:lvl8pPr>
      <a:lvl9pPr marL="1825881" algn="ctr" rtl="0" fontAlgn="base">
        <a:spcBef>
          <a:spcPct val="0"/>
        </a:spcBef>
        <a:spcAft>
          <a:spcPct val="0"/>
        </a:spcAft>
        <a:defRPr sz="4400">
          <a:solidFill>
            <a:srgbClr val="FFCC00"/>
          </a:solidFill>
          <a:latin typeface="Arial" charset="0"/>
        </a:defRPr>
      </a:lvl9pPr>
    </p:titleStyle>
    <p:bodyStyle>
      <a:lvl1pPr marL="339725" indent="-339725" algn="l" rtl="0" eaLnBrk="0" fontAlgn="base" hangingPunct="0">
        <a:spcBef>
          <a:spcPct val="20000"/>
        </a:spcBef>
        <a:spcAft>
          <a:spcPct val="0"/>
        </a:spcAft>
        <a:buClr>
          <a:srgbClr val="FFCC00"/>
        </a:buClr>
        <a:buFont typeface="Wingdings" panose="05000000000000000000" pitchFamily="2" charset="2"/>
        <a:buChar char="§"/>
        <a:defRPr sz="3200">
          <a:solidFill>
            <a:schemeClr val="bg1"/>
          </a:solidFill>
          <a:latin typeface="+mn-lt"/>
          <a:ea typeface="MS PGothic" pitchFamily="34" charset="-128"/>
          <a:cs typeface="ＭＳ Ｐゴシック" charset="0"/>
        </a:defRPr>
      </a:lvl1pPr>
      <a:lvl2pPr marL="739775" indent="-282575" algn="l" rtl="0" eaLnBrk="0" fontAlgn="base" hangingPunct="0">
        <a:spcBef>
          <a:spcPct val="20000"/>
        </a:spcBef>
        <a:spcAft>
          <a:spcPct val="0"/>
        </a:spcAft>
        <a:buClr>
          <a:srgbClr val="FFCC00"/>
        </a:buClr>
        <a:buFont typeface="Arial" panose="020B0604020202020204" pitchFamily="34" charset="0"/>
        <a:buChar char="–"/>
        <a:defRPr sz="2800">
          <a:solidFill>
            <a:schemeClr val="bg1"/>
          </a:solidFill>
          <a:latin typeface="+mn-lt"/>
          <a:ea typeface="MS PGothic" pitchFamily="34" charset="-128"/>
        </a:defRPr>
      </a:lvl2pPr>
      <a:lvl3pPr marL="1138238" indent="-225425" algn="l" rtl="0" eaLnBrk="0" fontAlgn="base" hangingPunct="0">
        <a:spcBef>
          <a:spcPct val="20000"/>
        </a:spcBef>
        <a:spcAft>
          <a:spcPct val="0"/>
        </a:spcAft>
        <a:buClr>
          <a:srgbClr val="FFCC00"/>
        </a:buClr>
        <a:buChar char="•"/>
        <a:defRPr sz="2400">
          <a:solidFill>
            <a:schemeClr val="bg1"/>
          </a:solidFill>
          <a:latin typeface="+mn-lt"/>
          <a:ea typeface="MS PGothic" pitchFamily="34" charset="-128"/>
        </a:defRPr>
      </a:lvl3pPr>
      <a:lvl4pPr marL="1595438" indent="-225425" algn="l" rtl="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mn-lt"/>
          <a:ea typeface="MS PGothic" pitchFamily="34" charset="-128"/>
        </a:defRPr>
      </a:lvl4pPr>
      <a:lvl5pPr marL="2052638" indent="-225425" algn="l" rtl="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mn-lt"/>
          <a:ea typeface="MS PGothic" pitchFamily="34" charset="-128"/>
        </a:defRPr>
      </a:lvl5pPr>
      <a:lvl6pPr marL="2510587" indent="-228236" algn="l" rtl="0" fontAlgn="base">
        <a:spcBef>
          <a:spcPct val="20000"/>
        </a:spcBef>
        <a:spcAft>
          <a:spcPct val="0"/>
        </a:spcAft>
        <a:buClr>
          <a:srgbClr val="FFCC00"/>
        </a:buClr>
        <a:buFont typeface="Arial" charset="0"/>
        <a:buChar char="»"/>
        <a:defRPr sz="2000">
          <a:solidFill>
            <a:schemeClr val="bg1"/>
          </a:solidFill>
          <a:latin typeface="+mn-lt"/>
        </a:defRPr>
      </a:lvl6pPr>
      <a:lvl7pPr marL="2967058" indent="-228236" algn="l" rtl="0" fontAlgn="base">
        <a:spcBef>
          <a:spcPct val="20000"/>
        </a:spcBef>
        <a:spcAft>
          <a:spcPct val="0"/>
        </a:spcAft>
        <a:buClr>
          <a:srgbClr val="FFCC00"/>
        </a:buClr>
        <a:buFont typeface="Arial" charset="0"/>
        <a:buChar char="»"/>
        <a:defRPr sz="2000">
          <a:solidFill>
            <a:schemeClr val="bg1"/>
          </a:solidFill>
          <a:latin typeface="+mn-lt"/>
        </a:defRPr>
      </a:lvl7pPr>
      <a:lvl8pPr marL="3423528" indent="-228236" algn="l" rtl="0" fontAlgn="base">
        <a:spcBef>
          <a:spcPct val="20000"/>
        </a:spcBef>
        <a:spcAft>
          <a:spcPct val="0"/>
        </a:spcAft>
        <a:buClr>
          <a:srgbClr val="FFCC00"/>
        </a:buClr>
        <a:buFont typeface="Arial" charset="0"/>
        <a:buChar char="»"/>
        <a:defRPr sz="2000">
          <a:solidFill>
            <a:schemeClr val="bg1"/>
          </a:solidFill>
          <a:latin typeface="+mn-lt"/>
        </a:defRPr>
      </a:lvl8pPr>
      <a:lvl9pPr marL="3879998" indent="-228236" algn="l" rtl="0" fontAlgn="base">
        <a:spcBef>
          <a:spcPct val="20000"/>
        </a:spcBef>
        <a:spcAft>
          <a:spcPct val="0"/>
        </a:spcAft>
        <a:buClr>
          <a:srgbClr val="FFCC00"/>
        </a:buClr>
        <a:buFont typeface="Arial" charset="0"/>
        <a:buChar char="»"/>
        <a:defRPr sz="2000">
          <a:solidFill>
            <a:schemeClr val="bg1"/>
          </a:solidFill>
          <a:latin typeface="+mn-lt"/>
        </a:defRPr>
      </a:lvl9pPr>
    </p:bodyStyle>
    <p:otherStyle>
      <a:defPPr>
        <a:defRPr lang="en-US"/>
      </a:defPPr>
      <a:lvl1pPr marL="0" algn="l" defTabSz="912941" rtl="0" eaLnBrk="1" latinLnBrk="0" hangingPunct="1">
        <a:defRPr sz="1800" kern="1200">
          <a:solidFill>
            <a:schemeClr val="tx1"/>
          </a:solidFill>
          <a:latin typeface="+mn-lt"/>
          <a:ea typeface="+mn-ea"/>
          <a:cs typeface="+mn-cs"/>
        </a:defRPr>
      </a:lvl1pPr>
      <a:lvl2pPr marL="456468" algn="l" defTabSz="912941" rtl="0" eaLnBrk="1" latinLnBrk="0" hangingPunct="1">
        <a:defRPr sz="1800" kern="1200">
          <a:solidFill>
            <a:schemeClr val="tx1"/>
          </a:solidFill>
          <a:latin typeface="+mn-lt"/>
          <a:ea typeface="+mn-ea"/>
          <a:cs typeface="+mn-cs"/>
        </a:defRPr>
      </a:lvl2pPr>
      <a:lvl3pPr marL="912941" algn="l" defTabSz="912941" rtl="0" eaLnBrk="1" latinLnBrk="0" hangingPunct="1">
        <a:defRPr sz="1800" kern="1200">
          <a:solidFill>
            <a:schemeClr val="tx1"/>
          </a:solidFill>
          <a:latin typeface="+mn-lt"/>
          <a:ea typeface="+mn-ea"/>
          <a:cs typeface="+mn-cs"/>
        </a:defRPr>
      </a:lvl3pPr>
      <a:lvl4pPr marL="1369413" algn="l" defTabSz="912941" rtl="0" eaLnBrk="1" latinLnBrk="0" hangingPunct="1">
        <a:defRPr sz="1800" kern="1200">
          <a:solidFill>
            <a:schemeClr val="tx1"/>
          </a:solidFill>
          <a:latin typeface="+mn-lt"/>
          <a:ea typeface="+mn-ea"/>
          <a:cs typeface="+mn-cs"/>
        </a:defRPr>
      </a:lvl4pPr>
      <a:lvl5pPr marL="1825881" algn="l" defTabSz="912941" rtl="0" eaLnBrk="1" latinLnBrk="0" hangingPunct="1">
        <a:defRPr sz="1800" kern="1200">
          <a:solidFill>
            <a:schemeClr val="tx1"/>
          </a:solidFill>
          <a:latin typeface="+mn-lt"/>
          <a:ea typeface="+mn-ea"/>
          <a:cs typeface="+mn-cs"/>
        </a:defRPr>
      </a:lvl5pPr>
      <a:lvl6pPr marL="2282352" algn="l" defTabSz="912941" rtl="0" eaLnBrk="1" latinLnBrk="0" hangingPunct="1">
        <a:defRPr sz="1800" kern="1200">
          <a:solidFill>
            <a:schemeClr val="tx1"/>
          </a:solidFill>
          <a:latin typeface="+mn-lt"/>
          <a:ea typeface="+mn-ea"/>
          <a:cs typeface="+mn-cs"/>
        </a:defRPr>
      </a:lvl6pPr>
      <a:lvl7pPr marL="2738822" algn="l" defTabSz="912941" rtl="0" eaLnBrk="1" latinLnBrk="0" hangingPunct="1">
        <a:defRPr sz="1800" kern="1200">
          <a:solidFill>
            <a:schemeClr val="tx1"/>
          </a:solidFill>
          <a:latin typeface="+mn-lt"/>
          <a:ea typeface="+mn-ea"/>
          <a:cs typeface="+mn-cs"/>
        </a:defRPr>
      </a:lvl7pPr>
      <a:lvl8pPr marL="3195286" algn="l" defTabSz="912941" rtl="0" eaLnBrk="1" latinLnBrk="0" hangingPunct="1">
        <a:defRPr sz="1800" kern="1200">
          <a:solidFill>
            <a:schemeClr val="tx1"/>
          </a:solidFill>
          <a:latin typeface="+mn-lt"/>
          <a:ea typeface="+mn-ea"/>
          <a:cs typeface="+mn-cs"/>
        </a:defRPr>
      </a:lvl8pPr>
      <a:lvl9pPr marL="3651762" algn="l" defTabSz="912941"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useBgFill="1">
        <p:nvSpPr>
          <p:cNvPr id="8" name="Rounded Rectangle 7"/>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28" name="Title Placeholder 21"/>
          <p:cNvSpPr>
            <a:spLocks noGrp="1"/>
          </p:cNvSpPr>
          <p:nvPr>
            <p:ph type="title"/>
          </p:nvPr>
        </p:nvSpPr>
        <p:spPr bwMode="auto">
          <a:xfrm>
            <a:off x="1219200" y="274638"/>
            <a:ext cx="103632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a:t>Click to edit Master title style</a:t>
            </a:r>
          </a:p>
        </p:txBody>
      </p:sp>
      <p:sp>
        <p:nvSpPr>
          <p:cNvPr id="1029" name="Text Placeholder 12"/>
          <p:cNvSpPr>
            <a:spLocks noGrp="1"/>
          </p:cNvSpPr>
          <p:nvPr>
            <p:ph type="body" idx="1"/>
          </p:nvPr>
        </p:nvSpPr>
        <p:spPr bwMode="auto">
          <a:xfrm>
            <a:off x="1219200" y="1447800"/>
            <a:ext cx="103632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defRPr>
            </a:lvl1pPr>
          </a:lstStyle>
          <a:p>
            <a:pPr>
              <a:defRPr/>
            </a:pPr>
            <a:fld id="{738EB61E-A1F5-417E-999B-5C8B13D8BF70}" type="datetimeFigureOut">
              <a:rPr lang="en-US"/>
              <a:pPr>
                <a:defRPr/>
              </a:pPr>
              <a:t>4/17/2018</a:t>
            </a:fld>
            <a:endParaRPr lang="en-US" sz="1100" dirty="0"/>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algn="r" eaLnBrk="1" fontAlgn="auto" latinLnBrk="0" hangingPunct="1">
              <a:spcBef>
                <a:spcPts val="0"/>
              </a:spcBef>
              <a:spcAft>
                <a:spcPts val="0"/>
              </a:spcAft>
              <a:defRPr kumimoji="0" sz="1100">
                <a:solidFill>
                  <a:schemeClr val="tx2"/>
                </a:solidFill>
                <a:latin typeface="+mn-lt"/>
              </a:defRPr>
            </a:lvl1pPr>
          </a:lstStyle>
          <a:p>
            <a:pPr>
              <a:defRPr/>
            </a:pPr>
            <a:endParaRPr lang="en-US" dirty="0"/>
          </a:p>
        </p:txBody>
      </p:sp>
      <p:sp>
        <p:nvSpPr>
          <p:cNvPr id="23" name="Slide Number Placeholder 22"/>
          <p:cNvSpPr>
            <a:spLocks noGrp="1"/>
          </p:cNvSpPr>
          <p:nvPr>
            <p:ph type="sldNum" sz="quarter" idx="4"/>
          </p:nvPr>
        </p:nvSpPr>
        <p:spPr>
          <a:xfrm>
            <a:off x="194733" y="6210300"/>
            <a:ext cx="609600" cy="457200"/>
          </a:xfrm>
          <a:prstGeom prst="ellipse">
            <a:avLst/>
          </a:prstGeom>
          <a:solidFill>
            <a:schemeClr val="accent1"/>
          </a:solidFill>
        </p:spPr>
        <p:txBody>
          <a:bodyPr wrap="none" lIns="0" tIns="0" rIns="0" bIns="0" anchor="ctr" anchorCtr="1">
            <a:noAutofit/>
          </a:bodyPr>
          <a:lstStyle>
            <a:lvl1pPr algn="l" eaLnBrk="1" fontAlgn="auto" latinLnBrk="0" hangingPunct="1">
              <a:spcBef>
                <a:spcPts val="0"/>
              </a:spcBef>
              <a:spcAft>
                <a:spcPts val="0"/>
              </a:spcAft>
              <a:defRPr kumimoji="0" sz="1200">
                <a:solidFill>
                  <a:schemeClr val="tx2"/>
                </a:solidFill>
                <a:latin typeface="+mj-lt"/>
                <a:ea typeface="+mj-ea"/>
                <a:cs typeface="+mj-cs"/>
              </a:defRPr>
            </a:lvl1pPr>
          </a:lstStyle>
          <a:p>
            <a:pPr>
              <a:defRPr/>
            </a:pPr>
            <a:fld id="{00C63D34-2F3C-456F-B7ED-3CC87EC2C6C8}" type="slidenum">
              <a:rPr lang="en-US"/>
              <a:pPr>
                <a:defRPr/>
              </a:pPr>
              <a:t>‹N›</a:t>
            </a:fld>
            <a:endParaRPr lang="en-US" dirty="0"/>
          </a:p>
        </p:txBody>
      </p:sp>
    </p:spTree>
    <p:extLst>
      <p:ext uri="{BB962C8B-B14F-4D97-AF65-F5344CB8AC3E}">
        <p14:creationId xmlns:p14="http://schemas.microsoft.com/office/powerpoint/2010/main" val="2944214114"/>
      </p:ext>
    </p:extLst>
  </p:cSld>
  <p:clrMap bg1="lt1" tx1="dk1" bg2="lt2" tx2="dk2" accent1="accent1" accent2="accent2" accent3="accent3" accent4="accent4" accent5="accent5" accent6="accent6" hlink="hlink" folHlink="folHlink"/>
  <p:sldLayoutIdLst>
    <p:sldLayoutId id="2147484138" r:id="rId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AABBDF"/>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0BD0D9"/>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0BD0D9"/>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Titelplatzhalter 1">
            <a:extLst>
              <a:ext uri="{FF2B5EF4-FFF2-40B4-BE49-F238E27FC236}">
                <a16:creationId xmlns:a16="http://schemas.microsoft.com/office/drawing/2014/main" id="{C8F4BD01-B635-4979-B6D0-F1643A42F021}"/>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1" rIns="91420" bIns="45711" numCol="1" anchor="ctr" anchorCtr="0" compatLnSpc="1">
            <a:prstTxWarp prst="textNoShape">
              <a:avLst/>
            </a:prstTxWarp>
          </a:bodyPr>
          <a:lstStyle/>
          <a:p>
            <a:pPr lvl="0"/>
            <a:r>
              <a:rPr lang="de-DE" altLang="en-US"/>
              <a:t>Titelmasterformat durch Klicken bearbeiten</a:t>
            </a:r>
          </a:p>
        </p:txBody>
      </p:sp>
      <p:sp>
        <p:nvSpPr>
          <p:cNvPr id="33795" name="Textplatzhalter 2">
            <a:extLst>
              <a:ext uri="{FF2B5EF4-FFF2-40B4-BE49-F238E27FC236}">
                <a16:creationId xmlns:a16="http://schemas.microsoft.com/office/drawing/2014/main" id="{2F539130-C331-48DE-8988-E3BF91AB53AF}"/>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1" rIns="91420" bIns="45711" numCol="1" anchor="t" anchorCtr="0" compatLnSpc="1">
            <a:prstTxWarp prst="textNoShape">
              <a:avLst/>
            </a:prstTxWarp>
          </a:bodyPr>
          <a:lstStyle/>
          <a:p>
            <a:pPr lvl="0"/>
            <a:r>
              <a:rPr lang="de-DE" altLang="en-US"/>
              <a:t>Textmasterformat bearbeiten</a:t>
            </a:r>
          </a:p>
          <a:p>
            <a:pPr lvl="1"/>
            <a:r>
              <a:rPr lang="de-DE" altLang="en-US"/>
              <a:t>Zweite Ebene</a:t>
            </a:r>
          </a:p>
          <a:p>
            <a:pPr lvl="2"/>
            <a:r>
              <a:rPr lang="de-DE" altLang="en-US"/>
              <a:t>Dritte Ebene</a:t>
            </a:r>
          </a:p>
          <a:p>
            <a:pPr lvl="3"/>
            <a:r>
              <a:rPr lang="de-DE" altLang="en-US"/>
              <a:t>Vierte Ebene</a:t>
            </a:r>
          </a:p>
          <a:p>
            <a:pPr lvl="4"/>
            <a:r>
              <a:rPr lang="de-DE" altLang="en-US"/>
              <a:t>Fünfte Ebene</a:t>
            </a:r>
          </a:p>
        </p:txBody>
      </p:sp>
      <p:sp>
        <p:nvSpPr>
          <p:cNvPr id="4" name="Datumsplatzhalter 3">
            <a:extLst>
              <a:ext uri="{FF2B5EF4-FFF2-40B4-BE49-F238E27FC236}">
                <a16:creationId xmlns:a16="http://schemas.microsoft.com/office/drawing/2014/main" id="{54FEA2CC-8135-474C-8C56-73F7B5523FB5}"/>
              </a:ext>
            </a:extLst>
          </p:cNvPr>
          <p:cNvSpPr>
            <a:spLocks noGrp="1"/>
          </p:cNvSpPr>
          <p:nvPr>
            <p:ph type="dt" sz="half" idx="2"/>
          </p:nvPr>
        </p:nvSpPr>
        <p:spPr>
          <a:xfrm>
            <a:off x="609600" y="6356351"/>
            <a:ext cx="2844800" cy="366713"/>
          </a:xfrm>
          <a:prstGeom prst="rect">
            <a:avLst/>
          </a:prstGeom>
        </p:spPr>
        <p:txBody>
          <a:bodyPr vert="horz" lIns="91420" tIns="45711" rIns="91420" bIns="45711" rtlCol="0" anchor="ctr"/>
          <a:lstStyle>
            <a:lvl1pPr algn="l" eaLnBrk="1" fontAlgn="auto" hangingPunct="1">
              <a:spcBef>
                <a:spcPts val="0"/>
              </a:spcBef>
              <a:spcAft>
                <a:spcPts val="0"/>
              </a:spcAft>
              <a:defRPr kumimoji="0" sz="1200">
                <a:solidFill>
                  <a:srgbClr val="000000">
                    <a:tint val="75000"/>
                  </a:srgbClr>
                </a:solidFill>
                <a:latin typeface="+mn-lt"/>
                <a:cs typeface="+mn-cs"/>
              </a:defRPr>
            </a:lvl1pPr>
          </a:lstStyle>
          <a:p>
            <a:pPr>
              <a:defRPr/>
            </a:pPr>
            <a:fld id="{87E4CDC0-20E7-4D32-85B1-BC9EB788957E}" type="datetimeFigureOut">
              <a:rPr lang="de-DE"/>
              <a:pPr>
                <a:defRPr/>
              </a:pPr>
              <a:t>17.04.2018</a:t>
            </a:fld>
            <a:endParaRPr lang="de-DE"/>
          </a:p>
        </p:txBody>
      </p:sp>
      <p:sp>
        <p:nvSpPr>
          <p:cNvPr id="5" name="Fußzeilenplatzhalter 4">
            <a:extLst>
              <a:ext uri="{FF2B5EF4-FFF2-40B4-BE49-F238E27FC236}">
                <a16:creationId xmlns:a16="http://schemas.microsoft.com/office/drawing/2014/main" id="{503918B5-D011-450C-ACD5-01A2D3F60FAE}"/>
              </a:ext>
            </a:extLst>
          </p:cNvPr>
          <p:cNvSpPr>
            <a:spLocks noGrp="1"/>
          </p:cNvSpPr>
          <p:nvPr>
            <p:ph type="ftr" sz="quarter" idx="3"/>
          </p:nvPr>
        </p:nvSpPr>
        <p:spPr>
          <a:xfrm>
            <a:off x="4165600" y="6356351"/>
            <a:ext cx="3860800" cy="366713"/>
          </a:xfrm>
          <a:prstGeom prst="rect">
            <a:avLst/>
          </a:prstGeom>
        </p:spPr>
        <p:txBody>
          <a:bodyPr vert="horz" lIns="91420" tIns="45711" rIns="91420" bIns="45711" rtlCol="0" anchor="ctr"/>
          <a:lstStyle>
            <a:lvl1pPr algn="ctr" eaLnBrk="1" fontAlgn="auto" hangingPunct="1">
              <a:spcBef>
                <a:spcPts val="0"/>
              </a:spcBef>
              <a:spcAft>
                <a:spcPts val="0"/>
              </a:spcAft>
              <a:defRPr kumimoji="0" sz="1200">
                <a:solidFill>
                  <a:srgbClr val="000000">
                    <a:tint val="75000"/>
                  </a:srgbClr>
                </a:solidFill>
                <a:latin typeface="+mn-lt"/>
                <a:cs typeface="+mn-cs"/>
              </a:defRPr>
            </a:lvl1pPr>
          </a:lstStyle>
          <a:p>
            <a:pPr>
              <a:defRPr/>
            </a:pPr>
            <a:endParaRPr lang="de-DE"/>
          </a:p>
        </p:txBody>
      </p:sp>
      <p:sp>
        <p:nvSpPr>
          <p:cNvPr id="6" name="Foliennummernplatzhalter 5">
            <a:extLst>
              <a:ext uri="{FF2B5EF4-FFF2-40B4-BE49-F238E27FC236}">
                <a16:creationId xmlns:a16="http://schemas.microsoft.com/office/drawing/2014/main" id="{0C9E8705-EA60-4C46-8364-5D2FF2D8782E}"/>
              </a:ext>
            </a:extLst>
          </p:cNvPr>
          <p:cNvSpPr>
            <a:spLocks noGrp="1"/>
          </p:cNvSpPr>
          <p:nvPr>
            <p:ph type="sldNum" sz="quarter" idx="4"/>
          </p:nvPr>
        </p:nvSpPr>
        <p:spPr>
          <a:xfrm>
            <a:off x="8737600" y="6356351"/>
            <a:ext cx="2844800" cy="366713"/>
          </a:xfrm>
          <a:prstGeom prst="rect">
            <a:avLst/>
          </a:prstGeom>
        </p:spPr>
        <p:txBody>
          <a:bodyPr vert="horz" wrap="square" lIns="91420" tIns="45711" rIns="91420" bIns="45711" numCol="1" anchor="ctr" anchorCtr="0" compatLnSpc="1">
            <a:prstTxWarp prst="textNoShape">
              <a:avLst/>
            </a:prstTxWarp>
          </a:bodyPr>
          <a:lstStyle>
            <a:lvl1pPr algn="r" eaLnBrk="1" hangingPunct="1">
              <a:defRPr kumimoji="0" sz="1200">
                <a:solidFill>
                  <a:srgbClr val="898989"/>
                </a:solidFill>
                <a:latin typeface="Calibri" panose="020F0502020204030204" pitchFamily="34" charset="0"/>
              </a:defRPr>
            </a:lvl1pPr>
          </a:lstStyle>
          <a:p>
            <a:pPr>
              <a:defRPr/>
            </a:pPr>
            <a:fld id="{74FBBB82-A029-4D77-99A3-2C9E10137C0A}" type="slidenum">
              <a:rPr lang="de-DE" altLang="en-US"/>
              <a:pPr>
                <a:defRPr/>
              </a:pPr>
              <a:t>‹N›</a:t>
            </a:fld>
            <a:endParaRPr lang="de-DE" altLang="en-US"/>
          </a:p>
        </p:txBody>
      </p:sp>
    </p:spTree>
    <p:extLst>
      <p:ext uri="{BB962C8B-B14F-4D97-AF65-F5344CB8AC3E}">
        <p14:creationId xmlns:p14="http://schemas.microsoft.com/office/powerpoint/2010/main" val="4133512306"/>
      </p:ext>
    </p:extLst>
  </p:cSld>
  <p:clrMap bg1="dk1" tx1="lt1" bg2="dk2" tx2="lt2" accent1="accent1" accent2="accent2" accent3="accent3" accent4="accent4" accent5="accent5" accent6="accent6" hlink="hlink" folHlink="folHlink"/>
  <p:sldLayoutIdLst>
    <p:sldLayoutId id="2147484140" r:id="rId1"/>
  </p:sldLayoutIdLst>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Calibri" pitchFamily="34" charset="0"/>
          <a:cs typeface="Arial" pitchFamily="34" charset="0"/>
        </a:defRPr>
      </a:lvl2pPr>
      <a:lvl3pPr algn="l" rtl="0" eaLnBrk="0" fontAlgn="base" hangingPunct="0">
        <a:spcBef>
          <a:spcPct val="0"/>
        </a:spcBef>
        <a:spcAft>
          <a:spcPct val="0"/>
        </a:spcAft>
        <a:defRPr sz="3600" b="1">
          <a:solidFill>
            <a:schemeClr val="tx1"/>
          </a:solidFill>
          <a:latin typeface="Calibri" pitchFamily="34" charset="0"/>
          <a:cs typeface="Arial" pitchFamily="34" charset="0"/>
        </a:defRPr>
      </a:lvl3pPr>
      <a:lvl4pPr algn="l" rtl="0" eaLnBrk="0" fontAlgn="base" hangingPunct="0">
        <a:spcBef>
          <a:spcPct val="0"/>
        </a:spcBef>
        <a:spcAft>
          <a:spcPct val="0"/>
        </a:spcAft>
        <a:defRPr sz="3600" b="1">
          <a:solidFill>
            <a:schemeClr val="tx1"/>
          </a:solidFill>
          <a:latin typeface="Calibri" pitchFamily="34" charset="0"/>
          <a:cs typeface="Arial" pitchFamily="34" charset="0"/>
        </a:defRPr>
      </a:lvl4pPr>
      <a:lvl5pPr algn="l" rtl="0" eaLnBrk="0" fontAlgn="base" hangingPunct="0">
        <a:spcBef>
          <a:spcPct val="0"/>
        </a:spcBef>
        <a:spcAft>
          <a:spcPct val="0"/>
        </a:spcAft>
        <a:defRPr sz="3600" b="1">
          <a:solidFill>
            <a:schemeClr val="tx1"/>
          </a:solidFill>
          <a:latin typeface="Calibri" pitchFamily="34" charset="0"/>
          <a:cs typeface="Arial" pitchFamily="34" charset="0"/>
        </a:defRPr>
      </a:lvl5pPr>
      <a:lvl6pPr marL="457106" algn="ctr" rtl="0" fontAlgn="base">
        <a:spcBef>
          <a:spcPct val="0"/>
        </a:spcBef>
        <a:spcAft>
          <a:spcPct val="0"/>
        </a:spcAft>
        <a:defRPr sz="4400">
          <a:solidFill>
            <a:schemeClr val="tx1"/>
          </a:solidFill>
          <a:latin typeface="Calibri" pitchFamily="34" charset="0"/>
          <a:cs typeface="Arial" pitchFamily="34" charset="0"/>
        </a:defRPr>
      </a:lvl6pPr>
      <a:lvl7pPr marL="914210" algn="ctr" rtl="0" fontAlgn="base">
        <a:spcBef>
          <a:spcPct val="0"/>
        </a:spcBef>
        <a:spcAft>
          <a:spcPct val="0"/>
        </a:spcAft>
        <a:defRPr sz="4400">
          <a:solidFill>
            <a:schemeClr val="tx1"/>
          </a:solidFill>
          <a:latin typeface="Calibri" pitchFamily="34" charset="0"/>
          <a:cs typeface="Arial" pitchFamily="34" charset="0"/>
        </a:defRPr>
      </a:lvl7pPr>
      <a:lvl8pPr marL="1371316" algn="ctr" rtl="0" fontAlgn="base">
        <a:spcBef>
          <a:spcPct val="0"/>
        </a:spcBef>
        <a:spcAft>
          <a:spcPct val="0"/>
        </a:spcAft>
        <a:defRPr sz="4400">
          <a:solidFill>
            <a:schemeClr val="tx1"/>
          </a:solidFill>
          <a:latin typeface="Calibri" pitchFamily="34" charset="0"/>
          <a:cs typeface="Arial" pitchFamily="34" charset="0"/>
        </a:defRPr>
      </a:lvl8pPr>
      <a:lvl9pPr marL="1828421" algn="ctr" rtl="0" fontAlgn="base">
        <a:spcBef>
          <a:spcPct val="0"/>
        </a:spcBef>
        <a:spcAft>
          <a:spcPct val="0"/>
        </a:spcAft>
        <a:defRPr sz="4400">
          <a:solidFill>
            <a:schemeClr val="tx1"/>
          </a:solidFill>
          <a:latin typeface="Calibri" pitchFamily="34" charset="0"/>
          <a:cs typeface="Arial" pitchFamily="34"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sz="2800">
          <a:solidFill>
            <a:schemeClr val="tx1"/>
          </a:solidFill>
          <a:latin typeface="+mn-lt"/>
          <a:cs typeface="+mn-cs"/>
        </a:defRPr>
      </a:lvl2pPr>
      <a:lvl3pPr marL="1141413" indent="-227013" algn="l" rtl="0" eaLnBrk="0" fontAlgn="base" hangingPunct="0">
        <a:spcBef>
          <a:spcPct val="20000"/>
        </a:spcBef>
        <a:spcAft>
          <a:spcPct val="0"/>
        </a:spcAft>
        <a:buFont typeface="Arial" panose="020B0604020202020204" pitchFamily="34" charset="0"/>
        <a:buChar char="•"/>
        <a:defRPr sz="2400">
          <a:solidFill>
            <a:schemeClr val="tx1"/>
          </a:solidFill>
          <a:latin typeface="+mn-lt"/>
          <a:cs typeface="+mn-cs"/>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4pPr>
      <a:lvl5pPr marL="20558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514079" indent="-228553" algn="l" rtl="0" fontAlgn="base">
        <a:spcBef>
          <a:spcPct val="20000"/>
        </a:spcBef>
        <a:spcAft>
          <a:spcPct val="0"/>
        </a:spcAft>
        <a:buFont typeface="Arial" pitchFamily="34" charset="0"/>
        <a:buChar char="»"/>
        <a:defRPr sz="2000">
          <a:solidFill>
            <a:schemeClr val="tx1"/>
          </a:solidFill>
          <a:latin typeface="+mn-lt"/>
          <a:cs typeface="+mn-cs"/>
        </a:defRPr>
      </a:lvl6pPr>
      <a:lvl7pPr marL="2971184" indent="-228553" algn="l" rtl="0" fontAlgn="base">
        <a:spcBef>
          <a:spcPct val="20000"/>
        </a:spcBef>
        <a:spcAft>
          <a:spcPct val="0"/>
        </a:spcAft>
        <a:buFont typeface="Arial" pitchFamily="34" charset="0"/>
        <a:buChar char="»"/>
        <a:defRPr sz="2000">
          <a:solidFill>
            <a:schemeClr val="tx1"/>
          </a:solidFill>
          <a:latin typeface="+mn-lt"/>
          <a:cs typeface="+mn-cs"/>
        </a:defRPr>
      </a:lvl7pPr>
      <a:lvl8pPr marL="3428289" indent="-228553" algn="l" rtl="0" fontAlgn="base">
        <a:spcBef>
          <a:spcPct val="20000"/>
        </a:spcBef>
        <a:spcAft>
          <a:spcPct val="0"/>
        </a:spcAft>
        <a:buFont typeface="Arial" pitchFamily="34" charset="0"/>
        <a:buChar char="»"/>
        <a:defRPr sz="2000">
          <a:solidFill>
            <a:schemeClr val="tx1"/>
          </a:solidFill>
          <a:latin typeface="+mn-lt"/>
          <a:cs typeface="+mn-cs"/>
        </a:defRPr>
      </a:lvl8pPr>
      <a:lvl9pPr marL="3885394" indent="-228553" algn="l" rtl="0" fontAlgn="base">
        <a:spcBef>
          <a:spcPct val="20000"/>
        </a:spcBef>
        <a:spcAft>
          <a:spcPct val="0"/>
        </a:spcAft>
        <a:buFont typeface="Arial" pitchFamily="34" charset="0"/>
        <a:buChar char="»"/>
        <a:defRPr sz="2000">
          <a:solidFill>
            <a:schemeClr val="tx1"/>
          </a:solidFill>
          <a:latin typeface="+mn-lt"/>
          <a:cs typeface="+mn-cs"/>
        </a:defRPr>
      </a:lvl9pPr>
    </p:bodyStyle>
    <p:otherStyle>
      <a:defPPr>
        <a:defRPr lang="de-DE"/>
      </a:defPPr>
      <a:lvl1pPr marL="0" algn="l" defTabSz="914210" rtl="0" eaLnBrk="1" latinLnBrk="0" hangingPunct="1">
        <a:defRPr sz="1800" kern="1200">
          <a:solidFill>
            <a:schemeClr val="tx1"/>
          </a:solidFill>
          <a:latin typeface="+mn-lt"/>
          <a:ea typeface="+mn-ea"/>
          <a:cs typeface="+mn-cs"/>
        </a:defRPr>
      </a:lvl1pPr>
      <a:lvl2pPr marL="457106" algn="l" defTabSz="914210" rtl="0" eaLnBrk="1" latinLnBrk="0" hangingPunct="1">
        <a:defRPr sz="1800" kern="1200">
          <a:solidFill>
            <a:schemeClr val="tx1"/>
          </a:solidFill>
          <a:latin typeface="+mn-lt"/>
          <a:ea typeface="+mn-ea"/>
          <a:cs typeface="+mn-cs"/>
        </a:defRPr>
      </a:lvl2pPr>
      <a:lvl3pPr marL="914210" algn="l" defTabSz="914210" rtl="0" eaLnBrk="1" latinLnBrk="0" hangingPunct="1">
        <a:defRPr sz="1800" kern="1200">
          <a:solidFill>
            <a:schemeClr val="tx1"/>
          </a:solidFill>
          <a:latin typeface="+mn-lt"/>
          <a:ea typeface="+mn-ea"/>
          <a:cs typeface="+mn-cs"/>
        </a:defRPr>
      </a:lvl3pPr>
      <a:lvl4pPr marL="1371316" algn="l" defTabSz="914210" rtl="0" eaLnBrk="1" latinLnBrk="0" hangingPunct="1">
        <a:defRPr sz="1800" kern="1200">
          <a:solidFill>
            <a:schemeClr val="tx1"/>
          </a:solidFill>
          <a:latin typeface="+mn-lt"/>
          <a:ea typeface="+mn-ea"/>
          <a:cs typeface="+mn-cs"/>
        </a:defRPr>
      </a:lvl4pPr>
      <a:lvl5pPr marL="1828421" algn="l" defTabSz="914210" rtl="0" eaLnBrk="1" latinLnBrk="0" hangingPunct="1">
        <a:defRPr sz="1800" kern="1200">
          <a:solidFill>
            <a:schemeClr val="tx1"/>
          </a:solidFill>
          <a:latin typeface="+mn-lt"/>
          <a:ea typeface="+mn-ea"/>
          <a:cs typeface="+mn-cs"/>
        </a:defRPr>
      </a:lvl5pPr>
      <a:lvl6pPr marL="2285526" algn="l" defTabSz="914210" rtl="0" eaLnBrk="1" latinLnBrk="0" hangingPunct="1">
        <a:defRPr sz="1800" kern="1200">
          <a:solidFill>
            <a:schemeClr val="tx1"/>
          </a:solidFill>
          <a:latin typeface="+mn-lt"/>
          <a:ea typeface="+mn-ea"/>
          <a:cs typeface="+mn-cs"/>
        </a:defRPr>
      </a:lvl6pPr>
      <a:lvl7pPr marL="2742630" algn="l" defTabSz="914210" rtl="0" eaLnBrk="1" latinLnBrk="0" hangingPunct="1">
        <a:defRPr sz="1800" kern="1200">
          <a:solidFill>
            <a:schemeClr val="tx1"/>
          </a:solidFill>
          <a:latin typeface="+mn-lt"/>
          <a:ea typeface="+mn-ea"/>
          <a:cs typeface="+mn-cs"/>
        </a:defRPr>
      </a:lvl7pPr>
      <a:lvl8pPr marL="3199736" algn="l" defTabSz="914210" rtl="0" eaLnBrk="1" latinLnBrk="0" hangingPunct="1">
        <a:defRPr sz="1800" kern="1200">
          <a:solidFill>
            <a:schemeClr val="tx1"/>
          </a:solidFill>
          <a:latin typeface="+mn-lt"/>
          <a:ea typeface="+mn-ea"/>
          <a:cs typeface="+mn-cs"/>
        </a:defRPr>
      </a:lvl8pPr>
      <a:lvl9pPr marL="3656841" algn="l" defTabSz="91421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DividerColorBox"/>
          <p:cNvSpPr>
            <a:spLocks noChangeArrowheads="1"/>
          </p:cNvSpPr>
          <p:nvPr userDrawn="1"/>
        </p:nvSpPr>
        <p:spPr bwMode="auto">
          <a:xfrm>
            <a:off x="0" y="1125539"/>
            <a:ext cx="12192000" cy="92075"/>
          </a:xfrm>
          <a:prstGeom prst="rect">
            <a:avLst/>
          </a:prstGeom>
          <a:solidFill>
            <a:schemeClr val="tx2"/>
          </a:solidFill>
          <a:ln>
            <a:noFill/>
          </a:ln>
          <a:extLst/>
        </p:spPr>
        <p:txBody>
          <a:bodyPr wrap="none" lIns="90656" tIns="45328" rIns="90656" bIns="45328" anchor="ctr"/>
          <a:lstStyle/>
          <a:p>
            <a:pPr>
              <a:defRPr/>
            </a:pPr>
            <a:endParaRPr lang="de-DE" altLang="ja-JP" sz="2800">
              <a:solidFill>
                <a:srgbClr val="00CC00"/>
              </a:solidFill>
              <a:latin typeface="Arial" charset="0"/>
            </a:endParaRPr>
          </a:p>
        </p:txBody>
      </p:sp>
      <p:sp>
        <p:nvSpPr>
          <p:cNvPr id="230403" name="Rectangle 5"/>
          <p:cNvSpPr>
            <a:spLocks noGrp="1" noChangeArrowheads="1"/>
          </p:cNvSpPr>
          <p:nvPr>
            <p:ph type="body" idx="1"/>
          </p:nvPr>
        </p:nvSpPr>
        <p:spPr bwMode="gray">
          <a:xfrm>
            <a:off x="452967" y="1343025"/>
            <a:ext cx="11283951" cy="5292725"/>
          </a:xfrm>
          <a:prstGeom prst="rect">
            <a:avLst/>
          </a:prstGeom>
          <a:noFill/>
          <a:ln w="9525">
            <a:noFill/>
            <a:miter lim="800000"/>
            <a:headEnd/>
            <a:tailEnd/>
          </a:ln>
        </p:spPr>
        <p:txBody>
          <a:bodyPr vert="horz" wrap="square" lIns="0" tIns="45328" rIns="0" bIns="4532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30404" name="Rectangle 6"/>
          <p:cNvSpPr>
            <a:spLocks noGrp="1" noChangeArrowheads="1"/>
          </p:cNvSpPr>
          <p:nvPr>
            <p:ph type="title"/>
          </p:nvPr>
        </p:nvSpPr>
        <p:spPr bwMode="gray">
          <a:xfrm>
            <a:off x="452968" y="115888"/>
            <a:ext cx="11292417" cy="1009650"/>
          </a:xfrm>
          <a:prstGeom prst="rect">
            <a:avLst/>
          </a:prstGeom>
          <a:noFill/>
          <a:ln w="9525">
            <a:noFill/>
            <a:miter lim="800000"/>
            <a:headEnd/>
            <a:tailEnd/>
          </a:ln>
        </p:spPr>
        <p:txBody>
          <a:bodyPr vert="horz" wrap="square" lIns="0" tIns="45328" rIns="0" bIns="45328" numCol="1" anchor="b" anchorCtr="0" compatLnSpc="1">
            <a:prstTxWarp prst="textNoShape">
              <a:avLst/>
            </a:prstTxWarp>
          </a:bodyPr>
          <a:lstStyle/>
          <a:p>
            <a:pPr lvl="0"/>
            <a:r>
              <a:rPr lang="en-US" altLang="ja-JP"/>
              <a:t>Click to edit Master title style</a:t>
            </a:r>
          </a:p>
        </p:txBody>
      </p:sp>
      <p:sp>
        <p:nvSpPr>
          <p:cNvPr id="6" name="Slide Number Placeholder 2"/>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rgbClr val="404040">
                    <a:tint val="75000"/>
                  </a:srgbClr>
                </a:solidFill>
                <a:latin typeface="Arial Unicode MS" pitchFamily="34" charset="-128"/>
                <a:ea typeface="+mn-ea"/>
              </a:defRPr>
            </a:lvl1pPr>
          </a:lstStyle>
          <a:p>
            <a:pPr>
              <a:defRPr/>
            </a:pPr>
            <a:fld id="{A9D39D41-C022-4CDA-808E-07DB02883641}" type="slidenum">
              <a:rPr lang="en-GB"/>
              <a:pPr>
                <a:defRPr/>
              </a:pPr>
              <a:t>‹N›</a:t>
            </a:fld>
            <a:endParaRPr lang="en-GB"/>
          </a:p>
        </p:txBody>
      </p:sp>
    </p:spTree>
    <p:extLst>
      <p:ext uri="{BB962C8B-B14F-4D97-AF65-F5344CB8AC3E}">
        <p14:creationId xmlns:p14="http://schemas.microsoft.com/office/powerpoint/2010/main" val="2447169760"/>
      </p:ext>
    </p:extLst>
  </p:cSld>
  <p:clrMap bg1="lt1" tx1="dk1" bg2="lt2" tx2="dk2" accent1="accent1" accent2="accent2" accent3="accent3" accent4="accent4" accent5="accent5" accent6="accent6" hlink="hlink" folHlink="folHlink"/>
  <p:sldLayoutIdLst>
    <p:sldLayoutId id="2147484142" r:id="rId1"/>
  </p:sldLayoutIdLst>
  <p:transition/>
  <p:hf hdr="0" ftr="0" dt="0"/>
  <p:txStyles>
    <p:titleStyle>
      <a:lvl1pPr algn="l" rtl="0" eaLnBrk="0" fontAlgn="base" hangingPunct="0">
        <a:lnSpc>
          <a:spcPct val="95000"/>
        </a:lnSpc>
        <a:spcBef>
          <a:spcPct val="0"/>
        </a:spcBef>
        <a:spcAft>
          <a:spcPct val="0"/>
        </a:spcAft>
        <a:defRPr sz="2400" b="1">
          <a:solidFill>
            <a:srgbClr val="145477"/>
          </a:solidFill>
          <a:latin typeface="+mj-lt"/>
          <a:ea typeface="+mj-ea"/>
          <a:cs typeface="+mj-cs"/>
        </a:defRPr>
      </a:lvl1pPr>
      <a:lvl2pPr algn="l" rtl="0" eaLnBrk="0" fontAlgn="base" hangingPunct="0">
        <a:lnSpc>
          <a:spcPct val="95000"/>
        </a:lnSpc>
        <a:spcBef>
          <a:spcPct val="0"/>
        </a:spcBef>
        <a:spcAft>
          <a:spcPct val="0"/>
        </a:spcAft>
        <a:defRPr sz="2400" b="1">
          <a:solidFill>
            <a:srgbClr val="145477"/>
          </a:solidFill>
          <a:latin typeface="Arial" charset="0"/>
          <a:ea typeface="ＭＳ Ｐゴシック" pitchFamily="34" charset="-128"/>
        </a:defRPr>
      </a:lvl2pPr>
      <a:lvl3pPr algn="l" rtl="0" eaLnBrk="0" fontAlgn="base" hangingPunct="0">
        <a:lnSpc>
          <a:spcPct val="95000"/>
        </a:lnSpc>
        <a:spcBef>
          <a:spcPct val="0"/>
        </a:spcBef>
        <a:spcAft>
          <a:spcPct val="0"/>
        </a:spcAft>
        <a:defRPr sz="2400" b="1">
          <a:solidFill>
            <a:srgbClr val="145477"/>
          </a:solidFill>
          <a:latin typeface="Arial" charset="0"/>
          <a:ea typeface="ＭＳ Ｐゴシック" pitchFamily="34" charset="-128"/>
        </a:defRPr>
      </a:lvl3pPr>
      <a:lvl4pPr algn="l" rtl="0" eaLnBrk="0" fontAlgn="base" hangingPunct="0">
        <a:lnSpc>
          <a:spcPct val="95000"/>
        </a:lnSpc>
        <a:spcBef>
          <a:spcPct val="0"/>
        </a:spcBef>
        <a:spcAft>
          <a:spcPct val="0"/>
        </a:spcAft>
        <a:defRPr sz="2400" b="1">
          <a:solidFill>
            <a:srgbClr val="145477"/>
          </a:solidFill>
          <a:latin typeface="Arial" charset="0"/>
          <a:ea typeface="ＭＳ Ｐゴシック" pitchFamily="34" charset="-128"/>
        </a:defRPr>
      </a:lvl4pPr>
      <a:lvl5pPr algn="l" rtl="0" eaLnBrk="0" fontAlgn="base" hangingPunct="0">
        <a:lnSpc>
          <a:spcPct val="95000"/>
        </a:lnSpc>
        <a:spcBef>
          <a:spcPct val="0"/>
        </a:spcBef>
        <a:spcAft>
          <a:spcPct val="0"/>
        </a:spcAft>
        <a:defRPr sz="2400" b="1">
          <a:solidFill>
            <a:srgbClr val="145477"/>
          </a:solidFill>
          <a:latin typeface="Arial" charset="0"/>
          <a:ea typeface="ＭＳ Ｐゴシック" pitchFamily="34" charset="-128"/>
        </a:defRPr>
      </a:lvl5pPr>
      <a:lvl6pPr marL="457200" algn="l" rtl="0" eaLnBrk="0" fontAlgn="base" hangingPunct="0">
        <a:lnSpc>
          <a:spcPct val="95000"/>
        </a:lnSpc>
        <a:spcBef>
          <a:spcPct val="0"/>
        </a:spcBef>
        <a:spcAft>
          <a:spcPct val="0"/>
        </a:spcAft>
        <a:defRPr sz="2400" b="1">
          <a:solidFill>
            <a:srgbClr val="145477"/>
          </a:solidFill>
          <a:latin typeface="Arial" charset="0"/>
          <a:ea typeface="ＭＳ Ｐゴシック" pitchFamily="34" charset="-128"/>
        </a:defRPr>
      </a:lvl6pPr>
      <a:lvl7pPr marL="914400" algn="l" rtl="0" eaLnBrk="0" fontAlgn="base" hangingPunct="0">
        <a:lnSpc>
          <a:spcPct val="95000"/>
        </a:lnSpc>
        <a:spcBef>
          <a:spcPct val="0"/>
        </a:spcBef>
        <a:spcAft>
          <a:spcPct val="0"/>
        </a:spcAft>
        <a:defRPr sz="2400" b="1">
          <a:solidFill>
            <a:srgbClr val="145477"/>
          </a:solidFill>
          <a:latin typeface="Arial" charset="0"/>
          <a:ea typeface="ＭＳ Ｐゴシック" pitchFamily="34" charset="-128"/>
        </a:defRPr>
      </a:lvl7pPr>
      <a:lvl8pPr marL="1371600" algn="l" rtl="0" eaLnBrk="0" fontAlgn="base" hangingPunct="0">
        <a:lnSpc>
          <a:spcPct val="95000"/>
        </a:lnSpc>
        <a:spcBef>
          <a:spcPct val="0"/>
        </a:spcBef>
        <a:spcAft>
          <a:spcPct val="0"/>
        </a:spcAft>
        <a:defRPr sz="2400" b="1">
          <a:solidFill>
            <a:srgbClr val="145477"/>
          </a:solidFill>
          <a:latin typeface="Arial" charset="0"/>
          <a:ea typeface="ＭＳ Ｐゴシック" pitchFamily="34" charset="-128"/>
        </a:defRPr>
      </a:lvl8pPr>
      <a:lvl9pPr marL="1828800" algn="l" rtl="0" eaLnBrk="0" fontAlgn="base" hangingPunct="0">
        <a:lnSpc>
          <a:spcPct val="95000"/>
        </a:lnSpc>
        <a:spcBef>
          <a:spcPct val="0"/>
        </a:spcBef>
        <a:spcAft>
          <a:spcPct val="0"/>
        </a:spcAft>
        <a:defRPr sz="2400" b="1">
          <a:solidFill>
            <a:srgbClr val="145477"/>
          </a:solidFill>
          <a:latin typeface="Arial" charset="0"/>
          <a:ea typeface="ＭＳ Ｐゴシック" pitchFamily="34" charset="-128"/>
        </a:defRPr>
      </a:lvl9pPr>
    </p:titleStyle>
    <p:bodyStyle>
      <a:lvl1pPr marL="230188" indent="-230188" algn="l" rtl="0" eaLnBrk="0" fontAlgn="base" hangingPunct="0">
        <a:spcBef>
          <a:spcPct val="0"/>
        </a:spcBef>
        <a:spcAft>
          <a:spcPts val="600"/>
        </a:spcAft>
        <a:buClr>
          <a:srgbClr val="145477"/>
        </a:buClr>
        <a:buSzPct val="110000"/>
        <a:buFont typeface="Wingdings" pitchFamily="2" charset="2"/>
        <a:buChar char="§"/>
        <a:defRPr>
          <a:solidFill>
            <a:schemeClr val="tx1"/>
          </a:solidFill>
          <a:latin typeface="+mn-lt"/>
          <a:ea typeface="+mn-ea"/>
          <a:cs typeface="+mn-cs"/>
        </a:defRPr>
      </a:lvl1pPr>
      <a:lvl2pPr marL="442913" indent="-206375" algn="l" rtl="0" eaLnBrk="0" fontAlgn="base" hangingPunct="0">
        <a:spcBef>
          <a:spcPct val="0"/>
        </a:spcBef>
        <a:spcAft>
          <a:spcPts val="600"/>
        </a:spcAft>
        <a:buClr>
          <a:schemeClr val="accent2"/>
        </a:buClr>
        <a:buSzPct val="90000"/>
        <a:buFont typeface="Arial" charset="0"/>
        <a:buChar char="●"/>
        <a:defRPr>
          <a:solidFill>
            <a:schemeClr val="tx1"/>
          </a:solidFill>
          <a:latin typeface="+mn-lt"/>
          <a:ea typeface="+mn-ea"/>
        </a:defRPr>
      </a:lvl2pPr>
      <a:lvl3pPr marL="677863" indent="-220663" algn="l" rtl="0" eaLnBrk="0" fontAlgn="base" hangingPunct="0">
        <a:spcBef>
          <a:spcPct val="0"/>
        </a:spcBef>
        <a:spcAft>
          <a:spcPts val="600"/>
        </a:spcAft>
        <a:buClr>
          <a:srgbClr val="A6A6A6"/>
        </a:buClr>
        <a:buFont typeface="Calibri" pitchFamily="34" charset="0"/>
        <a:buChar char="–"/>
        <a:defRPr>
          <a:solidFill>
            <a:schemeClr val="tx1"/>
          </a:solidFill>
          <a:latin typeface="+mn-lt"/>
          <a:ea typeface="+mn-ea"/>
        </a:defRPr>
      </a:lvl3pPr>
      <a:lvl4pPr marL="862013" indent="-184150" algn="l" rtl="0" eaLnBrk="0" fontAlgn="base" hangingPunct="0">
        <a:spcBef>
          <a:spcPct val="0"/>
        </a:spcBef>
        <a:spcAft>
          <a:spcPts val="600"/>
        </a:spcAft>
        <a:buClr>
          <a:srgbClr val="145477"/>
        </a:buClr>
        <a:buSzPct val="90000"/>
        <a:buFont typeface="Arial" charset="0"/>
        <a:buChar char="●"/>
        <a:defRPr>
          <a:solidFill>
            <a:schemeClr val="tx1"/>
          </a:solidFill>
          <a:latin typeface="+mn-lt"/>
          <a:ea typeface="+mn-ea"/>
        </a:defRPr>
      </a:lvl4pPr>
      <a:lvl5pPr marL="1098550" indent="-220663" algn="l" rtl="0" eaLnBrk="0" fontAlgn="base" hangingPunct="0">
        <a:spcBef>
          <a:spcPct val="0"/>
        </a:spcBef>
        <a:spcAft>
          <a:spcPts val="600"/>
        </a:spcAft>
        <a:buClr>
          <a:schemeClr val="accent2"/>
        </a:buClr>
        <a:buChar char="»"/>
        <a:defRPr>
          <a:solidFill>
            <a:schemeClr val="tx1"/>
          </a:solidFill>
          <a:latin typeface="+mn-lt"/>
          <a:ea typeface="+mn-ea"/>
        </a:defRPr>
      </a:lvl5pPr>
      <a:lvl6pPr marL="1555750" indent="-220663" algn="l" rtl="0" eaLnBrk="0" fontAlgn="base" hangingPunct="0">
        <a:spcBef>
          <a:spcPct val="0"/>
        </a:spcBef>
        <a:spcAft>
          <a:spcPts val="600"/>
        </a:spcAft>
        <a:buClr>
          <a:schemeClr val="accent2"/>
        </a:buClr>
        <a:buChar char="»"/>
        <a:defRPr>
          <a:solidFill>
            <a:schemeClr val="tx1"/>
          </a:solidFill>
          <a:latin typeface="+mn-lt"/>
          <a:ea typeface="+mn-ea"/>
        </a:defRPr>
      </a:lvl6pPr>
      <a:lvl7pPr marL="2012950" indent="-220663" algn="l" rtl="0" eaLnBrk="0" fontAlgn="base" hangingPunct="0">
        <a:spcBef>
          <a:spcPct val="0"/>
        </a:spcBef>
        <a:spcAft>
          <a:spcPts val="600"/>
        </a:spcAft>
        <a:buClr>
          <a:schemeClr val="accent2"/>
        </a:buClr>
        <a:buChar char="»"/>
        <a:defRPr>
          <a:solidFill>
            <a:schemeClr val="tx1"/>
          </a:solidFill>
          <a:latin typeface="+mn-lt"/>
          <a:ea typeface="+mn-ea"/>
        </a:defRPr>
      </a:lvl7pPr>
      <a:lvl8pPr marL="2470150" indent="-220663" algn="l" rtl="0" eaLnBrk="0" fontAlgn="base" hangingPunct="0">
        <a:spcBef>
          <a:spcPct val="0"/>
        </a:spcBef>
        <a:spcAft>
          <a:spcPts val="600"/>
        </a:spcAft>
        <a:buClr>
          <a:schemeClr val="accent2"/>
        </a:buClr>
        <a:buChar char="»"/>
        <a:defRPr>
          <a:solidFill>
            <a:schemeClr val="tx1"/>
          </a:solidFill>
          <a:latin typeface="+mn-lt"/>
          <a:ea typeface="+mn-ea"/>
        </a:defRPr>
      </a:lvl8pPr>
      <a:lvl9pPr marL="2927350" indent="-220663" algn="l" rtl="0" eaLnBrk="0" fontAlgn="base" hangingPunct="0">
        <a:spcBef>
          <a:spcPct val="0"/>
        </a:spcBef>
        <a:spcAft>
          <a:spcPts val="600"/>
        </a:spcAft>
        <a:buClr>
          <a:schemeClr val="accent2"/>
        </a:buClr>
        <a:buChar char="»"/>
        <a:defRPr>
          <a:solidFill>
            <a:schemeClr val="tx1"/>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42690" name="Titelplatzhalt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ltLang="en-US"/>
              <a:t>Titelmasterformat durch Klicken bearbeiten</a:t>
            </a:r>
          </a:p>
        </p:txBody>
      </p:sp>
      <p:sp>
        <p:nvSpPr>
          <p:cNvPr id="242691" name="Textplatzhalt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ltLang="en-US"/>
              <a:t>Textmasterformat bearbeiten</a:t>
            </a:r>
          </a:p>
          <a:p>
            <a:pPr lvl="1"/>
            <a:r>
              <a:rPr lang="de-DE" altLang="en-US"/>
              <a:t>Zweite Ebene</a:t>
            </a:r>
          </a:p>
          <a:p>
            <a:pPr lvl="2"/>
            <a:r>
              <a:rPr lang="de-DE" altLang="en-US"/>
              <a:t>Dritte Ebene</a:t>
            </a:r>
          </a:p>
          <a:p>
            <a:pPr lvl="3"/>
            <a:r>
              <a:rPr lang="de-DE" altLang="en-US"/>
              <a:t>Vierte Ebene</a:t>
            </a:r>
          </a:p>
          <a:p>
            <a:pPr lvl="4"/>
            <a:r>
              <a:rPr lang="de-DE" altLang="en-US"/>
              <a:t>Fünfte Ebene</a:t>
            </a:r>
          </a:p>
        </p:txBody>
      </p:sp>
      <p:sp>
        <p:nvSpPr>
          <p:cNvPr id="7" name="Slide Number Placeholder 1"/>
          <p:cNvSpPr>
            <a:spLocks noGrp="1"/>
          </p:cNvSpPr>
          <p:nvPr>
            <p:ph type="sldNum" sz="quarter" idx="4"/>
          </p:nvPr>
        </p:nvSpPr>
        <p:spPr>
          <a:xfrm>
            <a:off x="8737600" y="6356351"/>
            <a:ext cx="2844800" cy="36671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cs typeface="+mn-cs"/>
              </a:defRPr>
            </a:lvl1pPr>
          </a:lstStyle>
          <a:p>
            <a:pPr>
              <a:defRPr/>
            </a:pPr>
            <a:fld id="{FEF891EC-811E-4DD6-8A56-07424601F57E}" type="slidenum">
              <a:rPr lang="en-GB"/>
              <a:pPr>
                <a:defRPr/>
              </a:pPr>
              <a:t>‹N›</a:t>
            </a:fld>
            <a:endParaRPr lang="en-GB" dirty="0"/>
          </a:p>
        </p:txBody>
      </p:sp>
    </p:spTree>
    <p:extLst>
      <p:ext uri="{BB962C8B-B14F-4D97-AF65-F5344CB8AC3E}">
        <p14:creationId xmlns:p14="http://schemas.microsoft.com/office/powerpoint/2010/main" val="2201383497"/>
      </p:ext>
    </p:extLst>
  </p:cSld>
  <p:clrMap bg1="lt1" tx1="dk1" bg2="lt2" tx2="dk2" accent1="accent1" accent2="accent2" accent3="accent3" accent4="accent4" accent5="accent5" accent6="accent6" hlink="hlink" folHlink="folHlink"/>
  <p:sldLayoutIdLst>
    <p:sldLayoutId id="2147484144" r:id="rId1"/>
  </p:sldLayoutIdLst>
  <p:transition/>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Calibri" pitchFamily="34" charset="0"/>
          <a:cs typeface="Arial" charset="0"/>
        </a:defRPr>
      </a:lvl2pPr>
      <a:lvl3pPr algn="l" rtl="0" eaLnBrk="0" fontAlgn="base" hangingPunct="0">
        <a:spcBef>
          <a:spcPct val="0"/>
        </a:spcBef>
        <a:spcAft>
          <a:spcPct val="0"/>
        </a:spcAft>
        <a:defRPr sz="3600" b="1">
          <a:solidFill>
            <a:schemeClr val="tx1"/>
          </a:solidFill>
          <a:latin typeface="Calibri" pitchFamily="34" charset="0"/>
          <a:cs typeface="Arial" charset="0"/>
        </a:defRPr>
      </a:lvl3pPr>
      <a:lvl4pPr algn="l" rtl="0" eaLnBrk="0" fontAlgn="base" hangingPunct="0">
        <a:spcBef>
          <a:spcPct val="0"/>
        </a:spcBef>
        <a:spcAft>
          <a:spcPct val="0"/>
        </a:spcAft>
        <a:defRPr sz="3600" b="1">
          <a:solidFill>
            <a:schemeClr val="tx1"/>
          </a:solidFill>
          <a:latin typeface="Calibri" pitchFamily="34" charset="0"/>
          <a:cs typeface="Arial" charset="0"/>
        </a:defRPr>
      </a:lvl4pPr>
      <a:lvl5pPr algn="l" rtl="0" eaLnBrk="0" fontAlgn="base" hangingPunct="0">
        <a:spcBef>
          <a:spcPct val="0"/>
        </a:spcBef>
        <a:spcAft>
          <a:spcPct val="0"/>
        </a:spcAft>
        <a:defRPr sz="3600" b="1">
          <a:solidFill>
            <a:schemeClr val="tx1"/>
          </a:solidFill>
          <a:latin typeface="Calibri" pitchFamily="34" charset="0"/>
          <a:cs typeface="Arial" charset="0"/>
        </a:defRPr>
      </a:lvl5pPr>
      <a:lvl6pPr marL="457200" algn="l" rtl="0" eaLnBrk="0" fontAlgn="base" hangingPunct="0">
        <a:spcBef>
          <a:spcPct val="0"/>
        </a:spcBef>
        <a:spcAft>
          <a:spcPct val="0"/>
        </a:spcAft>
        <a:defRPr sz="3600" b="1">
          <a:solidFill>
            <a:schemeClr val="tx1"/>
          </a:solidFill>
          <a:latin typeface="Calibri" pitchFamily="34" charset="0"/>
          <a:cs typeface="Arial" charset="0"/>
        </a:defRPr>
      </a:lvl6pPr>
      <a:lvl7pPr marL="914400" algn="l" rtl="0" eaLnBrk="0" fontAlgn="base" hangingPunct="0">
        <a:spcBef>
          <a:spcPct val="0"/>
        </a:spcBef>
        <a:spcAft>
          <a:spcPct val="0"/>
        </a:spcAft>
        <a:defRPr sz="3600" b="1">
          <a:solidFill>
            <a:schemeClr val="tx1"/>
          </a:solidFill>
          <a:latin typeface="Calibri" pitchFamily="34" charset="0"/>
          <a:cs typeface="Arial" charset="0"/>
        </a:defRPr>
      </a:lvl7pPr>
      <a:lvl8pPr marL="1371600" algn="l" rtl="0" eaLnBrk="0" fontAlgn="base" hangingPunct="0">
        <a:spcBef>
          <a:spcPct val="0"/>
        </a:spcBef>
        <a:spcAft>
          <a:spcPct val="0"/>
        </a:spcAft>
        <a:defRPr sz="3600" b="1">
          <a:solidFill>
            <a:schemeClr val="tx1"/>
          </a:solidFill>
          <a:latin typeface="Calibri" pitchFamily="34" charset="0"/>
          <a:cs typeface="Arial" charset="0"/>
        </a:defRPr>
      </a:lvl8pPr>
      <a:lvl9pPr marL="1828800" algn="l" rtl="0" eaLnBrk="0" fontAlgn="base" hangingPunct="0">
        <a:spcBef>
          <a:spcPct val="0"/>
        </a:spcBef>
        <a:spcAft>
          <a:spcPct val="0"/>
        </a:spcAft>
        <a:defRPr sz="3600" b="1">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29" tIns="45714" rIns="91429" bIns="45714" numCol="1" anchor="ctr" anchorCtr="0" compatLnSpc="1">
            <a:prstTxWarp prst="textNoShape">
              <a:avLst/>
            </a:prstTxWarp>
          </a:bodyPr>
          <a:lstStyle/>
          <a:p>
            <a:pPr lvl="0"/>
            <a:r>
              <a:rPr lang="en-US"/>
              <a:t>Fare clic per modificare stile</a:t>
            </a:r>
          </a:p>
        </p:txBody>
      </p:sp>
      <p:sp>
        <p:nvSpPr>
          <p:cNvPr id="14339"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29" tIns="45714" rIns="91429" bIns="45714" numCol="1" anchor="t" anchorCtr="0" compatLnSpc="1">
            <a:prstTxWarp prst="textNoShape">
              <a:avLst/>
            </a:prstTxWarp>
          </a:bodyPr>
          <a:lstStyle/>
          <a:p>
            <a:pPr lvl="0"/>
            <a:r>
              <a:rPr lang="en-US"/>
              <a:t>Fare clic per modificare gli stili del testo dello schema</a:t>
            </a:r>
          </a:p>
          <a:p>
            <a:pPr lvl="1"/>
            <a:r>
              <a:rPr lang="en-US"/>
              <a:t>Secondo livello</a:t>
            </a:r>
          </a:p>
          <a:p>
            <a:pPr lvl="2"/>
            <a:r>
              <a:rPr lang="en-US"/>
              <a:t>Terzo livello</a:t>
            </a:r>
          </a:p>
          <a:p>
            <a:pPr lvl="3"/>
            <a:r>
              <a:rPr lang="en-US"/>
              <a:t>Quarto livello</a:t>
            </a:r>
          </a:p>
          <a:p>
            <a:pPr lvl="4"/>
            <a:r>
              <a:rPr lang="en-US"/>
              <a:t>Quinto livello</a:t>
            </a:r>
          </a:p>
        </p:txBody>
      </p:sp>
    </p:spTree>
    <p:extLst>
      <p:ext uri="{BB962C8B-B14F-4D97-AF65-F5344CB8AC3E}">
        <p14:creationId xmlns:p14="http://schemas.microsoft.com/office/powerpoint/2010/main" val="1696654322"/>
      </p:ext>
    </p:extLst>
  </p:cSld>
  <p:clrMap bg1="dk2" tx1="lt1" bg2="dk1" tx2="lt2" accent1="accent1" accent2="accent2" accent3="accent3" accent4="accent4" accent5="accent5" accent6="accent6" hlink="hlink" folHlink="folHlink"/>
  <p:sldLayoutIdLst>
    <p:sldLayoutId id="2147484146" r:id="rId1"/>
  </p:sldLayoutIdLst>
  <p:transition spd="med">
    <p:fade/>
  </p:transition>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30188"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30188" algn="l" rtl="0" eaLnBrk="0" fontAlgn="base" hangingPunct="0">
        <a:spcBef>
          <a:spcPct val="20000"/>
        </a:spcBef>
        <a:spcAft>
          <a:spcPct val="0"/>
        </a:spcAft>
        <a:buChar char="»"/>
        <a:defRPr sz="2000">
          <a:solidFill>
            <a:schemeClr val="tx1"/>
          </a:solidFill>
          <a:latin typeface="+mn-lt"/>
        </a:defRPr>
      </a:lvl6pPr>
      <a:lvl7pPr marL="2971800" indent="-230188" algn="l" rtl="0" eaLnBrk="0" fontAlgn="base" hangingPunct="0">
        <a:spcBef>
          <a:spcPct val="20000"/>
        </a:spcBef>
        <a:spcAft>
          <a:spcPct val="0"/>
        </a:spcAft>
        <a:buChar char="»"/>
        <a:defRPr sz="2000">
          <a:solidFill>
            <a:schemeClr val="tx1"/>
          </a:solidFill>
          <a:latin typeface="+mn-lt"/>
        </a:defRPr>
      </a:lvl7pPr>
      <a:lvl8pPr marL="3429000" indent="-230188" algn="l" rtl="0" eaLnBrk="0" fontAlgn="base" hangingPunct="0">
        <a:spcBef>
          <a:spcPct val="20000"/>
        </a:spcBef>
        <a:spcAft>
          <a:spcPct val="0"/>
        </a:spcAft>
        <a:buChar char="»"/>
        <a:defRPr sz="2000">
          <a:solidFill>
            <a:schemeClr val="tx1"/>
          </a:solidFill>
          <a:latin typeface="+mn-lt"/>
        </a:defRPr>
      </a:lvl8pPr>
      <a:lvl9pPr marL="3886200" indent="-230188"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accent4">
            <a:lumMod val="10000"/>
          </a:schemeClr>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xfrm>
            <a:off x="575734" y="346075"/>
            <a:ext cx="11137900" cy="914400"/>
          </a:xfrm>
          <a:prstGeom prst="rect">
            <a:avLst/>
          </a:prstGeom>
          <a:noFill/>
          <a:ln>
            <a:noFill/>
          </a:ln>
          <a:effectLst>
            <a:outerShdw blurRad="63500" dist="17961" dir="2700000" algn="ctr" rotWithShape="0">
              <a:srgbClr val="000000">
                <a:alpha val="74998"/>
              </a:srgbClr>
            </a:outerShdw>
          </a:effectLst>
          <a:extLst>
            <a:ext uri="{FAA26D3D-D897-4be2-8F04-BA451C77F1D7}"/>
          </a:extLst>
        </p:spPr>
        <p:txBody>
          <a:bodyPr vert="horz" wrap="square" lIns="90009" tIns="44215" rIns="90009" bIns="44215" numCol="1" anchor="ctr" anchorCtr="0" compatLnSpc="1">
            <a:prstTxWarp prst="textNoShape">
              <a:avLst/>
            </a:prstTxWarp>
          </a:bodyPr>
          <a:lstStyle/>
          <a:p>
            <a:pPr lvl="0"/>
            <a:r>
              <a:rPr lang="en-US"/>
              <a:t>Click to edit Master title style</a:t>
            </a:r>
          </a:p>
        </p:txBody>
      </p:sp>
      <p:sp>
        <p:nvSpPr>
          <p:cNvPr id="59395" name="Rectangle 3"/>
          <p:cNvSpPr>
            <a:spLocks noGrp="1" noChangeArrowheads="1"/>
          </p:cNvSpPr>
          <p:nvPr>
            <p:ph type="body" idx="1"/>
          </p:nvPr>
        </p:nvSpPr>
        <p:spPr bwMode="auto">
          <a:xfrm>
            <a:off x="575733" y="1539875"/>
            <a:ext cx="11099800" cy="4940300"/>
          </a:xfrm>
          <a:prstGeom prst="rect">
            <a:avLst/>
          </a:prstGeom>
          <a:noFill/>
          <a:ln>
            <a:noFill/>
          </a:ln>
          <a:effectLst>
            <a:outerShdw blurRad="63500" dist="17961" dir="2700000" algn="ctr" rotWithShape="0">
              <a:srgbClr val="000000">
                <a:alpha val="74998"/>
              </a:srgbClr>
            </a:outerShdw>
          </a:effectLst>
          <a:extLst>
            <a:ext uri="{FAA26D3D-D897-4be2-8F04-BA451C77F1D7}"/>
          </a:extLst>
        </p:spPr>
        <p:txBody>
          <a:bodyPr vert="horz" wrap="square" lIns="90009" tIns="44215" rIns="90009" bIns="442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508" name="Picture 4" descr="GOLD2-vk"/>
          <p:cNvPicPr>
            <a:picLocks noChangeAspect="1" noChangeArrowheads="1"/>
          </p:cNvPicPr>
          <p:nvPr/>
        </p:nvPicPr>
        <p:blipFill>
          <a:blip r:embed="rId3"/>
          <a:srcRect/>
          <a:stretch>
            <a:fillRect/>
          </a:stretch>
        </p:blipFill>
        <p:spPr bwMode="auto">
          <a:xfrm>
            <a:off x="207433" y="180975"/>
            <a:ext cx="1354667" cy="1138238"/>
          </a:xfrm>
          <a:prstGeom prst="rect">
            <a:avLst/>
          </a:prstGeom>
          <a:noFill/>
          <a:ln w="9525">
            <a:noFill/>
            <a:miter lim="800000"/>
            <a:headEnd/>
            <a:tailEnd/>
          </a:ln>
        </p:spPr>
      </p:pic>
    </p:spTree>
    <p:extLst>
      <p:ext uri="{BB962C8B-B14F-4D97-AF65-F5344CB8AC3E}">
        <p14:creationId xmlns:p14="http://schemas.microsoft.com/office/powerpoint/2010/main" val="862015035"/>
      </p:ext>
    </p:extLst>
  </p:cSld>
  <p:clrMap bg1="dk1" tx1="lt1" bg2="dk2" tx2="lt2" accent1="accent1" accent2="accent2" accent3="accent3" accent4="accent4" accent5="accent5" accent6="accent6" hlink="hlink" folHlink="folHlink"/>
  <p:sldLayoutIdLst>
    <p:sldLayoutId id="2147484150" r:id="rId1"/>
  </p:sldLayoutIdLst>
  <p:txStyles>
    <p:titleStyle>
      <a:lvl1pPr algn="ctr" rtl="0" eaLnBrk="0" fontAlgn="base" hangingPunct="0">
        <a:spcBef>
          <a:spcPct val="0"/>
        </a:spcBef>
        <a:spcAft>
          <a:spcPct val="0"/>
        </a:spcAft>
        <a:defRPr sz="4400" b="1">
          <a:solidFill>
            <a:srgbClr val="FFCC00"/>
          </a:solidFill>
          <a:latin typeface="+mj-lt"/>
          <a:ea typeface="ＭＳ Ｐゴシック" charset="0"/>
          <a:cs typeface="ＭＳ Ｐゴシック" charset="0"/>
        </a:defRPr>
      </a:lvl1pPr>
      <a:lvl2pPr algn="ctr" rtl="0" eaLnBrk="0" fontAlgn="base" hangingPunct="0">
        <a:spcBef>
          <a:spcPct val="0"/>
        </a:spcBef>
        <a:spcAft>
          <a:spcPct val="0"/>
        </a:spcAft>
        <a:defRPr sz="4400" b="1">
          <a:solidFill>
            <a:srgbClr val="FFCC00"/>
          </a:solidFill>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rgbClr val="FFCC00"/>
          </a:solidFill>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rgbClr val="FFCC00"/>
          </a:solidFill>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rgbClr val="FFCC00"/>
          </a:solidFill>
          <a:latin typeface="Arial" charset="0"/>
          <a:ea typeface="ＭＳ Ｐゴシック" charset="0"/>
          <a:cs typeface="ＭＳ Ｐゴシック" charset="0"/>
        </a:defRPr>
      </a:lvl5pPr>
      <a:lvl6pPr marL="454761" algn="ctr" rtl="0" fontAlgn="base">
        <a:spcBef>
          <a:spcPct val="0"/>
        </a:spcBef>
        <a:spcAft>
          <a:spcPct val="0"/>
        </a:spcAft>
        <a:defRPr sz="4400" b="1">
          <a:solidFill>
            <a:srgbClr val="FFCC00"/>
          </a:solidFill>
          <a:latin typeface="Arial" charset="0"/>
        </a:defRPr>
      </a:lvl6pPr>
      <a:lvl7pPr marL="909513" algn="ctr" rtl="0" fontAlgn="base">
        <a:spcBef>
          <a:spcPct val="0"/>
        </a:spcBef>
        <a:spcAft>
          <a:spcPct val="0"/>
        </a:spcAft>
        <a:defRPr sz="4400" b="1">
          <a:solidFill>
            <a:srgbClr val="FFCC00"/>
          </a:solidFill>
          <a:latin typeface="Arial" charset="0"/>
        </a:defRPr>
      </a:lvl7pPr>
      <a:lvl8pPr marL="1364276" algn="ctr" rtl="0" fontAlgn="base">
        <a:spcBef>
          <a:spcPct val="0"/>
        </a:spcBef>
        <a:spcAft>
          <a:spcPct val="0"/>
        </a:spcAft>
        <a:defRPr sz="4400" b="1">
          <a:solidFill>
            <a:srgbClr val="FFCC00"/>
          </a:solidFill>
          <a:latin typeface="Arial" charset="0"/>
        </a:defRPr>
      </a:lvl8pPr>
      <a:lvl9pPr marL="1819025" algn="ctr" rtl="0" fontAlgn="base">
        <a:spcBef>
          <a:spcPct val="0"/>
        </a:spcBef>
        <a:spcAft>
          <a:spcPct val="0"/>
        </a:spcAft>
        <a:defRPr sz="4400" b="1">
          <a:solidFill>
            <a:srgbClr val="FFCC00"/>
          </a:solidFill>
          <a:latin typeface="Arial" charset="0"/>
        </a:defRPr>
      </a:lvl9pPr>
    </p:titleStyle>
    <p:bodyStyle>
      <a:lvl1pPr marL="338138" indent="-338138" algn="l" rtl="0" eaLnBrk="0" fontAlgn="base" hangingPunct="0">
        <a:spcBef>
          <a:spcPct val="20000"/>
        </a:spcBef>
        <a:spcAft>
          <a:spcPct val="0"/>
        </a:spcAft>
        <a:buClr>
          <a:srgbClr val="FFCC00"/>
        </a:buClr>
        <a:buSzPct val="60000"/>
        <a:buFont typeface="Monotype Sorts"/>
        <a:buChar char="n"/>
        <a:defRPr sz="3400">
          <a:solidFill>
            <a:schemeClr val="bg1"/>
          </a:solidFill>
          <a:latin typeface="+mn-lt"/>
          <a:ea typeface="ＭＳ Ｐゴシック" charset="0"/>
          <a:cs typeface="ＭＳ Ｐゴシック" charset="0"/>
        </a:defRPr>
      </a:lvl1pPr>
      <a:lvl2pPr marL="796925" indent="-341313" algn="l" rtl="0" eaLnBrk="0" fontAlgn="base" hangingPunct="0">
        <a:spcBef>
          <a:spcPct val="20000"/>
        </a:spcBef>
        <a:spcAft>
          <a:spcPct val="0"/>
        </a:spcAft>
        <a:buClr>
          <a:srgbClr val="FFCC00"/>
        </a:buClr>
        <a:buSzPct val="70000"/>
        <a:buFont typeface="Monotype Sorts"/>
        <a:buChar char="Ô"/>
        <a:defRPr sz="3000">
          <a:solidFill>
            <a:schemeClr val="bg1"/>
          </a:solidFill>
          <a:latin typeface="+mn-lt"/>
          <a:ea typeface="ＭＳ Ｐゴシック" charset="0"/>
        </a:defRPr>
      </a:lvl2pPr>
      <a:lvl3pPr marL="1138238" indent="-225425" algn="l" rtl="0" eaLnBrk="0" fontAlgn="base" hangingPunct="0">
        <a:spcBef>
          <a:spcPct val="20000"/>
        </a:spcBef>
        <a:spcAft>
          <a:spcPct val="0"/>
        </a:spcAft>
        <a:buClr>
          <a:srgbClr val="FFCC00"/>
        </a:buClr>
        <a:buSzPct val="60000"/>
        <a:buFont typeface="Monotype Sorts"/>
        <a:buChar char="l"/>
        <a:defRPr sz="2600">
          <a:solidFill>
            <a:schemeClr val="bg1"/>
          </a:solidFill>
          <a:latin typeface="+mn-lt"/>
          <a:ea typeface="ＭＳ Ｐゴシック" charset="0"/>
        </a:defRPr>
      </a:lvl3pPr>
      <a:lvl4pPr marL="1589088" indent="-225425" algn="l" rtl="0" eaLnBrk="0" fontAlgn="base" hangingPunct="0">
        <a:spcBef>
          <a:spcPct val="20000"/>
        </a:spcBef>
        <a:spcAft>
          <a:spcPct val="0"/>
        </a:spcAft>
        <a:buChar char="–"/>
        <a:defRPr sz="2000">
          <a:solidFill>
            <a:schemeClr val="bg1"/>
          </a:solidFill>
          <a:latin typeface="+mn-lt"/>
          <a:ea typeface="ＭＳ Ｐゴシック" charset="0"/>
        </a:defRPr>
      </a:lvl4pPr>
      <a:lvl5pPr marL="2044700" indent="-225425" algn="l" rtl="0" eaLnBrk="0" fontAlgn="base" hangingPunct="0">
        <a:spcBef>
          <a:spcPct val="20000"/>
        </a:spcBef>
        <a:spcAft>
          <a:spcPct val="0"/>
        </a:spcAft>
        <a:buChar char="»"/>
        <a:defRPr sz="2000">
          <a:solidFill>
            <a:schemeClr val="bg1"/>
          </a:solidFill>
          <a:latin typeface="+mn-lt"/>
          <a:ea typeface="ＭＳ Ｐゴシック" charset="0"/>
        </a:defRPr>
      </a:lvl5pPr>
      <a:lvl6pPr marL="2501162" indent="-227382" algn="l" rtl="0" fontAlgn="base">
        <a:spcBef>
          <a:spcPct val="20000"/>
        </a:spcBef>
        <a:spcAft>
          <a:spcPct val="0"/>
        </a:spcAft>
        <a:buChar char="»"/>
        <a:defRPr sz="2000">
          <a:solidFill>
            <a:schemeClr val="bg1"/>
          </a:solidFill>
          <a:latin typeface="+mn-lt"/>
        </a:defRPr>
      </a:lvl6pPr>
      <a:lvl7pPr marL="2955921" indent="-227382" algn="l" rtl="0" fontAlgn="base">
        <a:spcBef>
          <a:spcPct val="20000"/>
        </a:spcBef>
        <a:spcAft>
          <a:spcPct val="0"/>
        </a:spcAft>
        <a:buChar char="»"/>
        <a:defRPr sz="2000">
          <a:solidFill>
            <a:schemeClr val="bg1"/>
          </a:solidFill>
          <a:latin typeface="+mn-lt"/>
        </a:defRPr>
      </a:lvl7pPr>
      <a:lvl8pPr marL="3410678" indent="-227382" algn="l" rtl="0" fontAlgn="base">
        <a:spcBef>
          <a:spcPct val="20000"/>
        </a:spcBef>
        <a:spcAft>
          <a:spcPct val="0"/>
        </a:spcAft>
        <a:buChar char="»"/>
        <a:defRPr sz="2000">
          <a:solidFill>
            <a:schemeClr val="bg1"/>
          </a:solidFill>
          <a:latin typeface="+mn-lt"/>
        </a:defRPr>
      </a:lvl8pPr>
      <a:lvl9pPr marL="3865436" indent="-227382" algn="l" rtl="0" fontAlgn="base">
        <a:spcBef>
          <a:spcPct val="20000"/>
        </a:spcBef>
        <a:spcAft>
          <a:spcPct val="0"/>
        </a:spcAft>
        <a:buChar char="»"/>
        <a:defRPr sz="2000">
          <a:solidFill>
            <a:schemeClr val="bg1"/>
          </a:solidFill>
          <a:latin typeface="+mn-lt"/>
        </a:defRPr>
      </a:lvl9pPr>
    </p:bodyStyle>
    <p:otherStyle>
      <a:defPPr>
        <a:defRPr lang="en-US"/>
      </a:defPPr>
      <a:lvl1pPr marL="0" algn="l" defTabSz="909513" rtl="0" eaLnBrk="1" latinLnBrk="0" hangingPunct="1">
        <a:defRPr sz="1800" kern="1200">
          <a:solidFill>
            <a:schemeClr val="tx1"/>
          </a:solidFill>
          <a:latin typeface="+mn-lt"/>
          <a:ea typeface="+mn-ea"/>
          <a:cs typeface="+mn-cs"/>
        </a:defRPr>
      </a:lvl1pPr>
      <a:lvl2pPr marL="454761" algn="l" defTabSz="909513" rtl="0" eaLnBrk="1" latinLnBrk="0" hangingPunct="1">
        <a:defRPr sz="1800" kern="1200">
          <a:solidFill>
            <a:schemeClr val="tx1"/>
          </a:solidFill>
          <a:latin typeface="+mn-lt"/>
          <a:ea typeface="+mn-ea"/>
          <a:cs typeface="+mn-cs"/>
        </a:defRPr>
      </a:lvl2pPr>
      <a:lvl3pPr marL="909513" algn="l" defTabSz="909513" rtl="0" eaLnBrk="1" latinLnBrk="0" hangingPunct="1">
        <a:defRPr sz="1800" kern="1200">
          <a:solidFill>
            <a:schemeClr val="tx1"/>
          </a:solidFill>
          <a:latin typeface="+mn-lt"/>
          <a:ea typeface="+mn-ea"/>
          <a:cs typeface="+mn-cs"/>
        </a:defRPr>
      </a:lvl3pPr>
      <a:lvl4pPr marL="1364276" algn="l" defTabSz="909513" rtl="0" eaLnBrk="1" latinLnBrk="0" hangingPunct="1">
        <a:defRPr sz="1800" kern="1200">
          <a:solidFill>
            <a:schemeClr val="tx1"/>
          </a:solidFill>
          <a:latin typeface="+mn-lt"/>
          <a:ea typeface="+mn-ea"/>
          <a:cs typeface="+mn-cs"/>
        </a:defRPr>
      </a:lvl4pPr>
      <a:lvl5pPr marL="1819025" algn="l" defTabSz="909513" rtl="0" eaLnBrk="1" latinLnBrk="0" hangingPunct="1">
        <a:defRPr sz="1800" kern="1200">
          <a:solidFill>
            <a:schemeClr val="tx1"/>
          </a:solidFill>
          <a:latin typeface="+mn-lt"/>
          <a:ea typeface="+mn-ea"/>
          <a:cs typeface="+mn-cs"/>
        </a:defRPr>
      </a:lvl5pPr>
      <a:lvl6pPr marL="2273780" algn="l" defTabSz="909513" rtl="0" eaLnBrk="1" latinLnBrk="0" hangingPunct="1">
        <a:defRPr sz="1800" kern="1200">
          <a:solidFill>
            <a:schemeClr val="tx1"/>
          </a:solidFill>
          <a:latin typeface="+mn-lt"/>
          <a:ea typeface="+mn-ea"/>
          <a:cs typeface="+mn-cs"/>
        </a:defRPr>
      </a:lvl6pPr>
      <a:lvl7pPr marL="2728541" algn="l" defTabSz="909513" rtl="0" eaLnBrk="1" latinLnBrk="0" hangingPunct="1">
        <a:defRPr sz="1800" kern="1200">
          <a:solidFill>
            <a:schemeClr val="tx1"/>
          </a:solidFill>
          <a:latin typeface="+mn-lt"/>
          <a:ea typeface="+mn-ea"/>
          <a:cs typeface="+mn-cs"/>
        </a:defRPr>
      </a:lvl7pPr>
      <a:lvl8pPr marL="3183298" algn="l" defTabSz="909513" rtl="0" eaLnBrk="1" latinLnBrk="0" hangingPunct="1">
        <a:defRPr sz="1800" kern="1200">
          <a:solidFill>
            <a:schemeClr val="tx1"/>
          </a:solidFill>
          <a:latin typeface="+mn-lt"/>
          <a:ea typeface="+mn-ea"/>
          <a:cs typeface="+mn-cs"/>
        </a:defRPr>
      </a:lvl8pPr>
      <a:lvl9pPr marL="3638054" algn="l" defTabSz="909513"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0734" tIns="45370" rIns="90734" bIns="45370" numCol="1" anchor="ctr" anchorCtr="0" compatLnSpc="1">
            <a:prstTxWarp prst="textNoShape">
              <a:avLst/>
            </a:prstTxWarp>
          </a:bodyPr>
          <a:lstStyle/>
          <a:p>
            <a:pPr lvl="0"/>
            <a:r>
              <a:rPr lang="en-US" altLang="it-IT"/>
              <a:t>Click to edit Master title style</a:t>
            </a:r>
          </a:p>
        </p:txBody>
      </p:sp>
      <p:sp>
        <p:nvSpPr>
          <p:cNvPr id="115715"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0734" tIns="45370" rIns="90734" bIns="4537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Tree>
    <p:extLst>
      <p:ext uri="{BB962C8B-B14F-4D97-AF65-F5344CB8AC3E}">
        <p14:creationId xmlns:p14="http://schemas.microsoft.com/office/powerpoint/2010/main" val="244482314"/>
      </p:ext>
    </p:extLst>
  </p:cSld>
  <p:clrMap bg1="dk1" tx1="lt1" bg2="dk2" tx2="lt2" accent1="accent1" accent2="accent2" accent3="accent3" accent4="accent4" accent5="accent5" accent6="accent6" hlink="hlink" folHlink="folHlink"/>
  <p:sldLayoutIdLst>
    <p:sldLayoutId id="2147484153" r:id="rId1"/>
    <p:sldLayoutId id="2147484171" r:id="rId2"/>
  </p:sldLayoutIdLst>
  <p:txStyles>
    <p:titleStyle>
      <a:lvl1pPr algn="ctr" defTabSz="966788" rtl="0" eaLnBrk="0" fontAlgn="base" hangingPunct="0">
        <a:spcBef>
          <a:spcPct val="0"/>
        </a:spcBef>
        <a:spcAft>
          <a:spcPct val="0"/>
        </a:spcAft>
        <a:defRPr sz="4400">
          <a:solidFill>
            <a:schemeClr val="tx2"/>
          </a:solidFill>
          <a:latin typeface="+mj-lt"/>
          <a:ea typeface="+mj-ea"/>
          <a:cs typeface="+mj-cs"/>
        </a:defRPr>
      </a:lvl1pPr>
      <a:lvl2pPr algn="ctr" defTabSz="966788" rtl="0" eaLnBrk="0" fontAlgn="base" hangingPunct="0">
        <a:spcBef>
          <a:spcPct val="0"/>
        </a:spcBef>
        <a:spcAft>
          <a:spcPct val="0"/>
        </a:spcAft>
        <a:defRPr sz="4400">
          <a:solidFill>
            <a:schemeClr val="tx2"/>
          </a:solidFill>
          <a:latin typeface="Arial" charset="0"/>
        </a:defRPr>
      </a:lvl2pPr>
      <a:lvl3pPr algn="ctr" defTabSz="966788" rtl="0" eaLnBrk="0" fontAlgn="base" hangingPunct="0">
        <a:spcBef>
          <a:spcPct val="0"/>
        </a:spcBef>
        <a:spcAft>
          <a:spcPct val="0"/>
        </a:spcAft>
        <a:defRPr sz="4400">
          <a:solidFill>
            <a:schemeClr val="tx2"/>
          </a:solidFill>
          <a:latin typeface="Arial" charset="0"/>
        </a:defRPr>
      </a:lvl3pPr>
      <a:lvl4pPr algn="ctr" defTabSz="966788" rtl="0" eaLnBrk="0" fontAlgn="base" hangingPunct="0">
        <a:spcBef>
          <a:spcPct val="0"/>
        </a:spcBef>
        <a:spcAft>
          <a:spcPct val="0"/>
        </a:spcAft>
        <a:defRPr sz="4400">
          <a:solidFill>
            <a:schemeClr val="tx2"/>
          </a:solidFill>
          <a:latin typeface="Arial" charset="0"/>
        </a:defRPr>
      </a:lvl4pPr>
      <a:lvl5pPr algn="ctr" defTabSz="966788" rtl="0" eaLnBrk="0" fontAlgn="base" hangingPunct="0">
        <a:spcBef>
          <a:spcPct val="0"/>
        </a:spcBef>
        <a:spcAft>
          <a:spcPct val="0"/>
        </a:spcAft>
        <a:defRPr sz="4400">
          <a:solidFill>
            <a:schemeClr val="tx2"/>
          </a:solidFill>
          <a:latin typeface="Arial" charset="0"/>
        </a:defRPr>
      </a:lvl5pPr>
      <a:lvl6pPr marL="456725" algn="ctr" defTabSz="967372" rtl="0" eaLnBrk="0" fontAlgn="base" hangingPunct="0">
        <a:spcBef>
          <a:spcPct val="0"/>
        </a:spcBef>
        <a:spcAft>
          <a:spcPct val="0"/>
        </a:spcAft>
        <a:defRPr sz="4400">
          <a:solidFill>
            <a:schemeClr val="tx2"/>
          </a:solidFill>
          <a:latin typeface="Arial" charset="0"/>
        </a:defRPr>
      </a:lvl6pPr>
      <a:lvl7pPr marL="913453" algn="ctr" defTabSz="967372" rtl="0" eaLnBrk="0" fontAlgn="base" hangingPunct="0">
        <a:spcBef>
          <a:spcPct val="0"/>
        </a:spcBef>
        <a:spcAft>
          <a:spcPct val="0"/>
        </a:spcAft>
        <a:defRPr sz="4400">
          <a:solidFill>
            <a:schemeClr val="tx2"/>
          </a:solidFill>
          <a:latin typeface="Arial" charset="0"/>
        </a:defRPr>
      </a:lvl7pPr>
      <a:lvl8pPr marL="1370180" algn="ctr" defTabSz="967372" rtl="0" eaLnBrk="0" fontAlgn="base" hangingPunct="0">
        <a:spcBef>
          <a:spcPct val="0"/>
        </a:spcBef>
        <a:spcAft>
          <a:spcPct val="0"/>
        </a:spcAft>
        <a:defRPr sz="4400">
          <a:solidFill>
            <a:schemeClr val="tx2"/>
          </a:solidFill>
          <a:latin typeface="Arial" charset="0"/>
        </a:defRPr>
      </a:lvl8pPr>
      <a:lvl9pPr marL="1826905" algn="ctr" defTabSz="967372" rtl="0" eaLnBrk="0" fontAlgn="base" hangingPunct="0">
        <a:spcBef>
          <a:spcPct val="0"/>
        </a:spcBef>
        <a:spcAft>
          <a:spcPct val="0"/>
        </a:spcAft>
        <a:defRPr sz="4400">
          <a:solidFill>
            <a:schemeClr val="tx2"/>
          </a:solidFill>
          <a:latin typeface="Arial" charset="0"/>
        </a:defRPr>
      </a:lvl9pPr>
    </p:titleStyle>
    <p:bodyStyle>
      <a:lvl1pPr marL="339725" indent="-339725" algn="l" defTabSz="966788" rtl="0" eaLnBrk="0" fontAlgn="base" hangingPunct="0">
        <a:spcBef>
          <a:spcPct val="20000"/>
        </a:spcBef>
        <a:spcAft>
          <a:spcPct val="0"/>
        </a:spcAft>
        <a:buChar char="•"/>
        <a:defRPr sz="3200">
          <a:solidFill>
            <a:schemeClr val="tx1"/>
          </a:solidFill>
          <a:latin typeface="+mn-lt"/>
          <a:ea typeface="+mn-ea"/>
          <a:cs typeface="+mn-cs"/>
        </a:defRPr>
      </a:lvl1pPr>
      <a:lvl2pPr marL="739775" indent="-282575" algn="l" defTabSz="966788" rtl="0" eaLnBrk="0" fontAlgn="base" hangingPunct="0">
        <a:spcBef>
          <a:spcPct val="20000"/>
        </a:spcBef>
        <a:spcAft>
          <a:spcPct val="0"/>
        </a:spcAft>
        <a:defRPr sz="2800">
          <a:solidFill>
            <a:schemeClr val="tx1"/>
          </a:solidFill>
          <a:latin typeface="+mn-lt"/>
        </a:defRPr>
      </a:lvl2pPr>
      <a:lvl3pPr marL="1135063" indent="-222250" algn="l" defTabSz="966788" rtl="0" eaLnBrk="0" fontAlgn="base" hangingPunct="0">
        <a:spcBef>
          <a:spcPct val="20000"/>
        </a:spcBef>
        <a:spcAft>
          <a:spcPct val="0"/>
        </a:spcAft>
        <a:buChar char="•"/>
        <a:defRPr sz="2400">
          <a:solidFill>
            <a:schemeClr val="tx1"/>
          </a:solidFill>
          <a:latin typeface="+mn-lt"/>
        </a:defRPr>
      </a:lvl3pPr>
      <a:lvl4pPr marL="1590675" indent="-225425" algn="l" defTabSz="966788" rtl="0" eaLnBrk="0" fontAlgn="base" hangingPunct="0">
        <a:spcBef>
          <a:spcPct val="20000"/>
        </a:spcBef>
        <a:spcAft>
          <a:spcPct val="0"/>
        </a:spcAft>
        <a:buChar char="–"/>
        <a:defRPr sz="2000">
          <a:solidFill>
            <a:schemeClr val="tx1"/>
          </a:solidFill>
          <a:latin typeface="+mn-lt"/>
        </a:defRPr>
      </a:lvl4pPr>
      <a:lvl5pPr marL="2047875" indent="-227013" algn="l" defTabSz="966788" rtl="0" eaLnBrk="0" fontAlgn="base" hangingPunct="0">
        <a:spcBef>
          <a:spcPct val="20000"/>
        </a:spcBef>
        <a:spcAft>
          <a:spcPct val="0"/>
        </a:spcAft>
        <a:buChar char="»"/>
        <a:defRPr sz="2000">
          <a:solidFill>
            <a:schemeClr val="tx1"/>
          </a:solidFill>
          <a:latin typeface="+mn-lt"/>
        </a:defRPr>
      </a:lvl5pPr>
      <a:lvl6pPr marL="2505651" indent="-228363" algn="l" defTabSz="967372" rtl="0" eaLnBrk="0" fontAlgn="base" hangingPunct="0">
        <a:spcBef>
          <a:spcPct val="20000"/>
        </a:spcBef>
        <a:spcAft>
          <a:spcPct val="0"/>
        </a:spcAft>
        <a:buChar char="»"/>
        <a:defRPr sz="2000">
          <a:solidFill>
            <a:schemeClr val="tx1"/>
          </a:solidFill>
          <a:latin typeface="+mn-lt"/>
        </a:defRPr>
      </a:lvl6pPr>
      <a:lvl7pPr marL="2962375" indent="-228363" algn="l" defTabSz="967372" rtl="0" eaLnBrk="0" fontAlgn="base" hangingPunct="0">
        <a:spcBef>
          <a:spcPct val="20000"/>
        </a:spcBef>
        <a:spcAft>
          <a:spcPct val="0"/>
        </a:spcAft>
        <a:buChar char="»"/>
        <a:defRPr sz="2000">
          <a:solidFill>
            <a:schemeClr val="tx1"/>
          </a:solidFill>
          <a:latin typeface="+mn-lt"/>
        </a:defRPr>
      </a:lvl7pPr>
      <a:lvl8pPr marL="3419102" indent="-228363" algn="l" defTabSz="967372" rtl="0" eaLnBrk="0" fontAlgn="base" hangingPunct="0">
        <a:spcBef>
          <a:spcPct val="20000"/>
        </a:spcBef>
        <a:spcAft>
          <a:spcPct val="0"/>
        </a:spcAft>
        <a:buChar char="»"/>
        <a:defRPr sz="2000">
          <a:solidFill>
            <a:schemeClr val="tx1"/>
          </a:solidFill>
          <a:latin typeface="+mn-lt"/>
        </a:defRPr>
      </a:lvl8pPr>
      <a:lvl9pPr marL="3875831" indent="-228363" algn="l" defTabSz="967372"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3453" rtl="0" eaLnBrk="1" latinLnBrk="0" hangingPunct="1">
        <a:defRPr sz="1800" kern="1200">
          <a:solidFill>
            <a:schemeClr val="tx1"/>
          </a:solidFill>
          <a:latin typeface="+mn-lt"/>
          <a:ea typeface="+mn-ea"/>
          <a:cs typeface="+mn-cs"/>
        </a:defRPr>
      </a:lvl1pPr>
      <a:lvl2pPr marL="456725" algn="l" defTabSz="913453" rtl="0" eaLnBrk="1" latinLnBrk="0" hangingPunct="1">
        <a:defRPr sz="1800" kern="1200">
          <a:solidFill>
            <a:schemeClr val="tx1"/>
          </a:solidFill>
          <a:latin typeface="+mn-lt"/>
          <a:ea typeface="+mn-ea"/>
          <a:cs typeface="+mn-cs"/>
        </a:defRPr>
      </a:lvl2pPr>
      <a:lvl3pPr marL="913453" algn="l" defTabSz="913453" rtl="0" eaLnBrk="1" latinLnBrk="0" hangingPunct="1">
        <a:defRPr sz="1800" kern="1200">
          <a:solidFill>
            <a:schemeClr val="tx1"/>
          </a:solidFill>
          <a:latin typeface="+mn-lt"/>
          <a:ea typeface="+mn-ea"/>
          <a:cs typeface="+mn-cs"/>
        </a:defRPr>
      </a:lvl3pPr>
      <a:lvl4pPr marL="1370180" algn="l" defTabSz="913453" rtl="0" eaLnBrk="1" latinLnBrk="0" hangingPunct="1">
        <a:defRPr sz="1800" kern="1200">
          <a:solidFill>
            <a:schemeClr val="tx1"/>
          </a:solidFill>
          <a:latin typeface="+mn-lt"/>
          <a:ea typeface="+mn-ea"/>
          <a:cs typeface="+mn-cs"/>
        </a:defRPr>
      </a:lvl4pPr>
      <a:lvl5pPr marL="1826905" algn="l" defTabSz="913453" rtl="0" eaLnBrk="1" latinLnBrk="0" hangingPunct="1">
        <a:defRPr sz="1800" kern="1200">
          <a:solidFill>
            <a:schemeClr val="tx1"/>
          </a:solidFill>
          <a:latin typeface="+mn-lt"/>
          <a:ea typeface="+mn-ea"/>
          <a:cs typeface="+mn-cs"/>
        </a:defRPr>
      </a:lvl5pPr>
      <a:lvl6pPr marL="2283632" algn="l" defTabSz="913453" rtl="0" eaLnBrk="1" latinLnBrk="0" hangingPunct="1">
        <a:defRPr sz="1800" kern="1200">
          <a:solidFill>
            <a:schemeClr val="tx1"/>
          </a:solidFill>
          <a:latin typeface="+mn-lt"/>
          <a:ea typeface="+mn-ea"/>
          <a:cs typeface="+mn-cs"/>
        </a:defRPr>
      </a:lvl6pPr>
      <a:lvl7pPr marL="2740358" algn="l" defTabSz="913453" rtl="0" eaLnBrk="1" latinLnBrk="0" hangingPunct="1">
        <a:defRPr sz="1800" kern="1200">
          <a:solidFill>
            <a:schemeClr val="tx1"/>
          </a:solidFill>
          <a:latin typeface="+mn-lt"/>
          <a:ea typeface="+mn-ea"/>
          <a:cs typeface="+mn-cs"/>
        </a:defRPr>
      </a:lvl7pPr>
      <a:lvl8pPr marL="3197080" algn="l" defTabSz="913453" rtl="0" eaLnBrk="1" latinLnBrk="0" hangingPunct="1">
        <a:defRPr sz="1800" kern="1200">
          <a:solidFill>
            <a:schemeClr val="tx1"/>
          </a:solidFill>
          <a:latin typeface="+mn-lt"/>
          <a:ea typeface="+mn-ea"/>
          <a:cs typeface="+mn-cs"/>
        </a:defRPr>
      </a:lvl8pPr>
      <a:lvl9pPr marL="3653809" algn="l" defTabSz="913453"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2D6F3-D610-BA4E-8F3E-DD93B81517B2}" type="datetimeFigureOut">
              <a:rPr lang="it-IT" smtClean="0"/>
              <a:t>17/04/2018</a:t>
            </a:fld>
            <a:endParaRPr lang="it-IT"/>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CF37E-01A2-3342-883F-0DC4D5A455A8}" type="slidenum">
              <a:rPr lang="it-IT" smtClean="0"/>
              <a:t>‹N›</a:t>
            </a:fld>
            <a:endParaRPr lang="it-IT"/>
          </a:p>
        </p:txBody>
      </p:sp>
    </p:spTree>
    <p:extLst>
      <p:ext uri="{BB962C8B-B14F-4D97-AF65-F5344CB8AC3E}">
        <p14:creationId xmlns:p14="http://schemas.microsoft.com/office/powerpoint/2010/main" val="1044195915"/>
      </p:ext>
    </p:extLst>
  </p:cSld>
  <p:clrMap bg1="lt1" tx1="dk1" bg2="lt2" tx2="dk2" accent1="accent1" accent2="accent2" accent3="accent3" accent4="accent4" accent5="accent5" accent6="accent6" hlink="hlink" folHlink="folHlink"/>
  <p:sldLayoutIdLst>
    <p:sldLayoutId id="214748415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4632" y="351909"/>
            <a:ext cx="10761501" cy="545983"/>
          </a:xfrm>
          <a:prstGeom prst="rect">
            <a:avLst/>
          </a:prstGeom>
        </p:spPr>
        <p:txBody>
          <a:bodyPr vert="horz" lIns="91432" tIns="45718" rIns="91432" bIns="45718" rtlCol="0" anchor="t" anchorCtr="0">
            <a:noAutofit/>
          </a:bodyPr>
          <a:lstStyle/>
          <a:p>
            <a:r>
              <a:rPr lang="it-IT" dirty="0"/>
              <a:t>Click to </a:t>
            </a:r>
            <a:r>
              <a:rPr lang="it-IT" dirty="0" err="1"/>
              <a:t>add</a:t>
            </a:r>
            <a:r>
              <a:rPr lang="it-IT" dirty="0"/>
              <a:t> Text</a:t>
            </a:r>
            <a:endParaRPr dirty="0"/>
          </a:p>
        </p:txBody>
      </p:sp>
      <p:sp>
        <p:nvSpPr>
          <p:cNvPr id="3" name="Text Placeholder 2"/>
          <p:cNvSpPr>
            <a:spLocks noGrp="1"/>
          </p:cNvSpPr>
          <p:nvPr>
            <p:ph type="body" idx="1"/>
          </p:nvPr>
        </p:nvSpPr>
        <p:spPr>
          <a:xfrm>
            <a:off x="664632" y="1052113"/>
            <a:ext cx="10761501" cy="5172419"/>
          </a:xfrm>
          <a:prstGeom prst="rect">
            <a:avLst/>
          </a:prstGeom>
        </p:spPr>
        <p:txBody>
          <a:bodyPr vert="horz" lIns="91432" tIns="45718" rIns="91432" bIns="45718" rtlCol="0">
            <a:normAutofit/>
          </a:bodyPr>
          <a:lstStyle/>
          <a:p>
            <a:pPr lvl="0"/>
            <a:r>
              <a:rPr lang="it-IT" dirty="0"/>
              <a:t>Click to </a:t>
            </a:r>
            <a:r>
              <a:rPr lang="it-IT" dirty="0" err="1"/>
              <a:t>add</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livel</a:t>
            </a:r>
            <a:endParaRPr lang="it-IT" dirty="0"/>
          </a:p>
        </p:txBody>
      </p:sp>
      <p:sp>
        <p:nvSpPr>
          <p:cNvPr id="8" name="Segnaposto piè di pagina 7"/>
          <p:cNvSpPr>
            <a:spLocks noGrp="1"/>
          </p:cNvSpPr>
          <p:nvPr>
            <p:ph type="ftr" sz="quarter" idx="3"/>
          </p:nvPr>
        </p:nvSpPr>
        <p:spPr>
          <a:xfrm>
            <a:off x="897267" y="6418569"/>
            <a:ext cx="7666516" cy="226715"/>
          </a:xfrm>
          <a:prstGeom prst="rect">
            <a:avLst/>
          </a:prstGeom>
        </p:spPr>
        <p:txBody>
          <a:bodyPr vert="horz" lIns="91432" tIns="45718" rIns="91432" bIns="45718" rtlCol="0" anchor="ctr"/>
          <a:lstStyle>
            <a:lvl1pPr algn="l">
              <a:defRPr sz="900">
                <a:solidFill>
                  <a:schemeClr val="tx1"/>
                </a:solidFill>
              </a:defRPr>
            </a:lvl1pPr>
          </a:lstStyle>
          <a:p>
            <a:pPr defTabSz="457155"/>
            <a:r>
              <a:rPr lang="en-GB">
                <a:solidFill>
                  <a:srgbClr val="000000"/>
                </a:solidFill>
              </a:rPr>
              <a:t>| Competitive Intelligence Forum| Highlights from ERS 2017 | 5th October 2017 | For Internal use only |</a:t>
            </a:r>
            <a:endParaRPr lang="it-IT" dirty="0">
              <a:solidFill>
                <a:srgbClr val="000000"/>
              </a:solidFill>
            </a:endParaRPr>
          </a:p>
        </p:txBody>
      </p:sp>
      <p:sp>
        <p:nvSpPr>
          <p:cNvPr id="9" name="Segnaposto numero diapositiva 8"/>
          <p:cNvSpPr>
            <a:spLocks noGrp="1"/>
          </p:cNvSpPr>
          <p:nvPr>
            <p:ph type="sldNum" sz="quarter" idx="4"/>
          </p:nvPr>
        </p:nvSpPr>
        <p:spPr>
          <a:xfrm>
            <a:off x="217889" y="6418569"/>
            <a:ext cx="707528" cy="226715"/>
          </a:xfrm>
          <a:prstGeom prst="rect">
            <a:avLst/>
          </a:prstGeom>
        </p:spPr>
        <p:txBody>
          <a:bodyPr vert="horz" lIns="91432" tIns="45718" rIns="91432" bIns="45718" rtlCol="0" anchor="ctr"/>
          <a:lstStyle>
            <a:lvl1pPr algn="r">
              <a:defRPr sz="900">
                <a:solidFill>
                  <a:schemeClr val="tx1"/>
                </a:solidFill>
              </a:defRPr>
            </a:lvl1pPr>
          </a:lstStyle>
          <a:p>
            <a:pPr defTabSz="457155"/>
            <a:fld id="{1BB4EF0B-C518-4698-9E29-AF4BCDADFE6D}" type="slidenum">
              <a:rPr lang="it-IT" smtClean="0">
                <a:solidFill>
                  <a:srgbClr val="000000"/>
                </a:solidFill>
              </a:rPr>
              <a:pPr defTabSz="457155"/>
              <a:t>‹N›</a:t>
            </a:fld>
            <a:endParaRPr lang="it-IT">
              <a:solidFill>
                <a:srgbClr val="000000"/>
              </a:solidFill>
            </a:endParaRPr>
          </a:p>
        </p:txBody>
      </p:sp>
    </p:spTree>
    <p:extLst>
      <p:ext uri="{BB962C8B-B14F-4D97-AF65-F5344CB8AC3E}">
        <p14:creationId xmlns:p14="http://schemas.microsoft.com/office/powerpoint/2010/main" val="1065215616"/>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3999" r:id="rId13"/>
    <p:sldLayoutId id="2147484001" r:id="rId14"/>
  </p:sldLayoutIdLst>
  <p:hf hdr="0" dt="0"/>
  <p:txStyles>
    <p:titleStyle>
      <a:lvl1pPr algn="l" defTabSz="914309" rtl="0" eaLnBrk="1" latinLnBrk="0" hangingPunct="1">
        <a:spcBef>
          <a:spcPct val="0"/>
        </a:spcBef>
        <a:buNone/>
        <a:defRPr sz="2700" b="1" kern="1200" baseline="0">
          <a:solidFill>
            <a:schemeClr val="tx2"/>
          </a:solidFill>
          <a:latin typeface="Arial" panose="020B0604020202020204" pitchFamily="34" charset="0"/>
          <a:ea typeface="+mj-ea"/>
          <a:cs typeface="Arial" panose="020B0604020202020204" pitchFamily="34" charset="0"/>
        </a:defRPr>
      </a:lvl1pPr>
    </p:titleStyle>
    <p:bodyStyle>
      <a:lvl1pPr marL="228578" indent="-228578" algn="l" defTabSz="914309" rtl="0" eaLnBrk="1" latinLnBrk="0" hangingPunct="1">
        <a:spcBef>
          <a:spcPts val="600"/>
        </a:spcBef>
        <a:buClr>
          <a:schemeClr val="accent1"/>
        </a:buClr>
        <a:buSzPct val="75000"/>
        <a:buFont typeface="Wingdings" pitchFamily="2" charset="2"/>
        <a:buChar char="n"/>
        <a:defRPr sz="2000" kern="1200">
          <a:solidFill>
            <a:schemeClr val="tx1"/>
          </a:solidFill>
          <a:latin typeface="+mn-lt"/>
          <a:ea typeface="+mn-ea"/>
          <a:cs typeface="Arial" panose="020B0604020202020204" pitchFamily="34" charset="0"/>
        </a:defRPr>
      </a:lvl1pPr>
      <a:lvl2pPr marL="457155" indent="-228578" algn="l" defTabSz="914309" rtl="0" eaLnBrk="1" latinLnBrk="0" hangingPunct="1">
        <a:spcBef>
          <a:spcPts val="600"/>
        </a:spcBef>
        <a:buClr>
          <a:schemeClr val="accent1">
            <a:lumMod val="60000"/>
            <a:lumOff val="40000"/>
          </a:schemeClr>
        </a:buClr>
        <a:buSzPct val="75000"/>
        <a:buFont typeface="Arial" panose="020B0604020202020204" pitchFamily="34" charset="0"/>
        <a:buChar char="•"/>
        <a:defRPr sz="1900" kern="1200">
          <a:solidFill>
            <a:schemeClr val="tx1"/>
          </a:solidFill>
          <a:latin typeface="+mn-lt"/>
          <a:ea typeface="+mn-ea"/>
          <a:cs typeface="Arial" panose="020B0604020202020204" pitchFamily="34" charset="0"/>
        </a:defRPr>
      </a:lvl2pPr>
      <a:lvl3pPr marL="685734" indent="-228578" algn="l" defTabSz="914309" rtl="0" eaLnBrk="1" latinLnBrk="0" hangingPunct="1">
        <a:spcBef>
          <a:spcPts val="600"/>
        </a:spcBef>
        <a:buClr>
          <a:schemeClr val="accent1"/>
        </a:buClr>
        <a:buSzPct val="75000"/>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914309" indent="-228578" algn="l" defTabSz="914309" rtl="0" eaLnBrk="1" latinLnBrk="0" hangingPunct="1">
        <a:spcBef>
          <a:spcPts val="600"/>
        </a:spcBef>
        <a:buClr>
          <a:schemeClr val="accent1">
            <a:lumMod val="60000"/>
            <a:lumOff val="40000"/>
          </a:schemeClr>
        </a:buClr>
        <a:buSzPct val="75000"/>
        <a:buFont typeface="Wingdings" pitchFamily="2" charset="2"/>
        <a:buChar char="§"/>
        <a:defRPr sz="1500" kern="1200">
          <a:solidFill>
            <a:schemeClr val="tx1"/>
          </a:solidFill>
          <a:latin typeface="+mn-lt"/>
          <a:ea typeface="+mn-ea"/>
          <a:cs typeface="Arial" panose="020B0604020202020204" pitchFamily="34" charset="0"/>
        </a:defRPr>
      </a:lvl4pPr>
      <a:lvl5pPr marL="1142886" indent="-228578" algn="l" defTabSz="914309" rtl="0" eaLnBrk="1" latinLnBrk="0" hangingPunct="1">
        <a:spcBef>
          <a:spcPts val="600"/>
        </a:spcBef>
        <a:buClr>
          <a:schemeClr val="accent1"/>
        </a:buClr>
        <a:buSzPct val="75000"/>
        <a:buFont typeface="Wingdings" pitchFamily="2" charset="2"/>
        <a:buChar char=""/>
        <a:defRPr sz="1200" kern="1200">
          <a:solidFill>
            <a:schemeClr val="tx1"/>
          </a:solidFill>
          <a:latin typeface="+mn-lt"/>
          <a:ea typeface="+mn-ea"/>
          <a:cs typeface="Arial" panose="020B0604020202020204" pitchFamily="34" charset="0"/>
        </a:defRPr>
      </a:lvl5pPr>
      <a:lvl6pPr marL="1377814" indent="-228578" algn="l" defTabSz="914309" rtl="0" eaLnBrk="1" latinLnBrk="0" hangingPunct="1">
        <a:spcBef>
          <a:spcPct val="20000"/>
        </a:spcBef>
        <a:buClr>
          <a:schemeClr val="accent1">
            <a:lumMod val="60000"/>
            <a:lumOff val="40000"/>
          </a:schemeClr>
        </a:buClr>
        <a:buSzPct val="75000"/>
        <a:buFont typeface="Wingdings" pitchFamily="2" charset="2"/>
        <a:buChar char=""/>
        <a:defRPr lang="en-US" sz="1900" kern="1200" dirty="0" smtClean="0">
          <a:solidFill>
            <a:schemeClr val="tx1">
              <a:lumMod val="65000"/>
              <a:lumOff val="35000"/>
            </a:schemeClr>
          </a:solidFill>
          <a:latin typeface="+mn-lt"/>
          <a:ea typeface="+mn-ea"/>
          <a:cs typeface="+mn-cs"/>
        </a:defRPr>
      </a:lvl6pPr>
      <a:lvl7pPr marL="1603215" indent="-228578" algn="l" defTabSz="914309" rtl="0" eaLnBrk="1" latinLnBrk="0" hangingPunct="1">
        <a:spcBef>
          <a:spcPct val="20000"/>
        </a:spcBef>
        <a:buClr>
          <a:schemeClr val="accent1"/>
        </a:buClr>
        <a:buSzPct val="75000"/>
        <a:buFont typeface="Wingdings" pitchFamily="2" charset="2"/>
        <a:buChar char=""/>
        <a:defRPr lang="en-US" sz="1900" kern="1200" baseline="0" dirty="0" smtClean="0">
          <a:solidFill>
            <a:schemeClr val="tx1">
              <a:lumMod val="65000"/>
              <a:lumOff val="35000"/>
            </a:schemeClr>
          </a:solidFill>
          <a:latin typeface="+mn-lt"/>
          <a:ea typeface="+mn-ea"/>
          <a:cs typeface="+mn-cs"/>
        </a:defRPr>
      </a:lvl7pPr>
      <a:lvl8pPr marL="1830206" indent="-228578" algn="l" defTabSz="914309" rtl="0" eaLnBrk="1" latinLnBrk="0" hangingPunct="1">
        <a:spcBef>
          <a:spcPct val="20000"/>
        </a:spcBef>
        <a:buClr>
          <a:schemeClr val="accent1">
            <a:lumMod val="60000"/>
            <a:lumOff val="40000"/>
          </a:schemeClr>
        </a:buClr>
        <a:buSzPct val="75000"/>
        <a:buFont typeface="Wingdings" pitchFamily="2" charset="2"/>
        <a:buChar char=""/>
        <a:defRPr lang="en-US" sz="1900" kern="1200" baseline="0" dirty="0" smtClean="0">
          <a:solidFill>
            <a:schemeClr val="tx1">
              <a:lumMod val="65000"/>
              <a:lumOff val="35000"/>
            </a:schemeClr>
          </a:solidFill>
          <a:latin typeface="+mn-lt"/>
          <a:ea typeface="+mn-ea"/>
          <a:cs typeface="+mn-cs"/>
        </a:defRPr>
      </a:lvl8pPr>
      <a:lvl9pPr marL="2057195" indent="-228578" algn="l" defTabSz="914309" rtl="0" eaLnBrk="1" latinLnBrk="0" hangingPunct="1">
        <a:spcBef>
          <a:spcPct val="20000"/>
        </a:spcBef>
        <a:buClr>
          <a:schemeClr val="accent1"/>
        </a:buClr>
        <a:buSzPct val="75000"/>
        <a:buFont typeface="Wingdings" pitchFamily="2" charset="2"/>
        <a:buChar char=""/>
        <a:defRPr lang="en-US" sz="1900" kern="1200" baseline="0" dirty="0">
          <a:solidFill>
            <a:schemeClr val="tx1">
              <a:lumMod val="65000"/>
              <a:lumOff val="35000"/>
            </a:schemeClr>
          </a:solidFill>
          <a:latin typeface="+mn-lt"/>
          <a:ea typeface="+mn-ea"/>
          <a:cs typeface="+mn-cs"/>
        </a:defRPr>
      </a:lvl9pPr>
    </p:bodyStyle>
    <p:otherStyle>
      <a:defPPr>
        <a:defRPr/>
      </a:defPPr>
      <a:lvl1pPr marL="0" algn="l" defTabSz="914309" rtl="0" eaLnBrk="1" latinLnBrk="0" hangingPunct="1">
        <a:defRPr sz="1900" kern="1200">
          <a:solidFill>
            <a:schemeClr val="tx1"/>
          </a:solidFill>
          <a:latin typeface="+mn-lt"/>
          <a:ea typeface="+mn-ea"/>
          <a:cs typeface="+mn-cs"/>
        </a:defRPr>
      </a:lvl1pPr>
      <a:lvl2pPr marL="457155"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4" algn="l" defTabSz="914309" rtl="0" eaLnBrk="1" latinLnBrk="0" hangingPunct="1">
        <a:defRPr sz="1900" kern="1200">
          <a:solidFill>
            <a:schemeClr val="tx1"/>
          </a:solidFill>
          <a:latin typeface="+mn-lt"/>
          <a:ea typeface="+mn-ea"/>
          <a:cs typeface="+mn-cs"/>
        </a:defRPr>
      </a:lvl4pPr>
      <a:lvl5pPr marL="1828618" algn="l" defTabSz="914309" rtl="0" eaLnBrk="1" latinLnBrk="0" hangingPunct="1">
        <a:defRPr sz="1900" kern="1200">
          <a:solidFill>
            <a:schemeClr val="tx1"/>
          </a:solidFill>
          <a:latin typeface="+mn-lt"/>
          <a:ea typeface="+mn-ea"/>
          <a:cs typeface="+mn-cs"/>
        </a:defRPr>
      </a:lvl5pPr>
      <a:lvl6pPr marL="2285774"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5" algn="l" defTabSz="914309" rtl="0" eaLnBrk="1" latinLnBrk="0" hangingPunct="1">
        <a:defRPr sz="19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bwMode="auto">
          <a:xfrm>
            <a:off x="624435" y="452438"/>
            <a:ext cx="10943167" cy="6588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it-IT"/>
              <a:t>Click to edit Master title style</a:t>
            </a:r>
          </a:p>
        </p:txBody>
      </p:sp>
      <p:sp>
        <p:nvSpPr>
          <p:cNvPr id="126979" name="Rectangle 3"/>
          <p:cNvSpPr>
            <a:spLocks noGrp="1" noChangeArrowheads="1"/>
          </p:cNvSpPr>
          <p:nvPr>
            <p:ph type="body" idx="1"/>
          </p:nvPr>
        </p:nvSpPr>
        <p:spPr bwMode="auto">
          <a:xfrm>
            <a:off x="624435" y="1773252"/>
            <a:ext cx="10943167" cy="4530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it-IT"/>
              <a:t>Click to edit Master text styles</a:t>
            </a:r>
          </a:p>
          <a:p>
            <a:pPr lvl="1"/>
            <a:r>
              <a:rPr lang="it-IT"/>
              <a:t>Second level</a:t>
            </a:r>
          </a:p>
          <a:p>
            <a:pPr lvl="2"/>
            <a:r>
              <a:rPr lang="it-IT"/>
              <a:t>Third level</a:t>
            </a:r>
          </a:p>
          <a:p>
            <a:pPr lvl="3"/>
            <a:r>
              <a:rPr lang="it-IT"/>
              <a:t>Fourth level</a:t>
            </a:r>
          </a:p>
        </p:txBody>
      </p:sp>
      <p:sp>
        <p:nvSpPr>
          <p:cNvPr id="6" name="Line 8"/>
          <p:cNvSpPr>
            <a:spLocks noChangeShapeType="1"/>
          </p:cNvSpPr>
          <p:nvPr userDrawn="1"/>
        </p:nvSpPr>
        <p:spPr bwMode="auto">
          <a:xfrm>
            <a:off x="609600" y="1173163"/>
            <a:ext cx="11582400" cy="0"/>
          </a:xfrm>
          <a:prstGeom prst="line">
            <a:avLst/>
          </a:prstGeom>
          <a:noFill/>
          <a:ln w="28575">
            <a:solidFill>
              <a:schemeClr val="accent4">
                <a:lumMod val="50000"/>
              </a:schemeClr>
            </a:solidFill>
            <a:round/>
            <a:headEnd/>
            <a:tailEnd/>
          </a:ln>
          <a:extLst/>
        </p:spPr>
        <p:txBody>
          <a:bodyPr lIns="91096" tIns="45550" rIns="91096" bIns="45550"/>
          <a:lstStyle/>
          <a:p>
            <a:pPr>
              <a:defRPr/>
            </a:pPr>
            <a:endParaRPr lang="en-US" sz="1800">
              <a:solidFill>
                <a:srgbClr val="000000"/>
              </a:solidFill>
              <a:latin typeface="Arial" charset="0"/>
              <a:ea typeface="ＭＳ Ｐゴシック" charset="0"/>
            </a:endParaRPr>
          </a:p>
        </p:txBody>
      </p:sp>
    </p:spTree>
    <p:extLst>
      <p:ext uri="{BB962C8B-B14F-4D97-AF65-F5344CB8AC3E}">
        <p14:creationId xmlns:p14="http://schemas.microsoft.com/office/powerpoint/2010/main" val="1726903073"/>
      </p:ext>
    </p:extLst>
  </p:cSld>
  <p:clrMap bg1="dk2" tx1="lt1" bg2="dk1" tx2="lt2" accent1="accent1" accent2="accent2" accent3="accent3" accent4="accent4" accent5="accent5" accent6="accent6" hlink="hlink" folHlink="folHlink"/>
  <p:sldLayoutIdLst>
    <p:sldLayoutId id="2147484157" r:id="rId1"/>
  </p:sldLayoutIdLst>
  <p:txStyles>
    <p:titleStyle>
      <a:lvl1pPr algn="l" rtl="0" eaLnBrk="0" fontAlgn="base" hangingPunct="0">
        <a:lnSpc>
          <a:spcPct val="90000"/>
        </a:lnSpc>
        <a:spcBef>
          <a:spcPct val="0"/>
        </a:spcBef>
        <a:spcAft>
          <a:spcPct val="0"/>
        </a:spcAft>
        <a:defRPr sz="2400" b="1">
          <a:solidFill>
            <a:srgbClr val="A6A6A6"/>
          </a:solidFill>
          <a:latin typeface="+mj-lt"/>
          <a:ea typeface="+mj-ea"/>
          <a:cs typeface="+mj-cs"/>
        </a:defRPr>
      </a:lvl1pPr>
      <a:lvl2pPr algn="l" rtl="0" eaLnBrk="0" fontAlgn="base" hangingPunct="0">
        <a:lnSpc>
          <a:spcPct val="90000"/>
        </a:lnSpc>
        <a:spcBef>
          <a:spcPct val="0"/>
        </a:spcBef>
        <a:spcAft>
          <a:spcPct val="0"/>
        </a:spcAft>
        <a:defRPr sz="2400" b="1">
          <a:solidFill>
            <a:srgbClr val="A6A6A6"/>
          </a:solidFill>
          <a:latin typeface="Arial" charset="0"/>
        </a:defRPr>
      </a:lvl2pPr>
      <a:lvl3pPr algn="l" rtl="0" eaLnBrk="0" fontAlgn="base" hangingPunct="0">
        <a:lnSpc>
          <a:spcPct val="90000"/>
        </a:lnSpc>
        <a:spcBef>
          <a:spcPct val="0"/>
        </a:spcBef>
        <a:spcAft>
          <a:spcPct val="0"/>
        </a:spcAft>
        <a:defRPr sz="2400" b="1">
          <a:solidFill>
            <a:srgbClr val="A6A6A6"/>
          </a:solidFill>
          <a:latin typeface="Arial" charset="0"/>
        </a:defRPr>
      </a:lvl3pPr>
      <a:lvl4pPr algn="l" rtl="0" eaLnBrk="0" fontAlgn="base" hangingPunct="0">
        <a:lnSpc>
          <a:spcPct val="90000"/>
        </a:lnSpc>
        <a:spcBef>
          <a:spcPct val="0"/>
        </a:spcBef>
        <a:spcAft>
          <a:spcPct val="0"/>
        </a:spcAft>
        <a:defRPr sz="2400" b="1">
          <a:solidFill>
            <a:srgbClr val="A6A6A6"/>
          </a:solidFill>
          <a:latin typeface="Arial" charset="0"/>
        </a:defRPr>
      </a:lvl4pPr>
      <a:lvl5pPr algn="l" rtl="0" eaLnBrk="0" fontAlgn="base" hangingPunct="0">
        <a:lnSpc>
          <a:spcPct val="90000"/>
        </a:lnSpc>
        <a:spcBef>
          <a:spcPct val="0"/>
        </a:spcBef>
        <a:spcAft>
          <a:spcPct val="0"/>
        </a:spcAft>
        <a:defRPr sz="2400" b="1">
          <a:solidFill>
            <a:srgbClr val="A6A6A6"/>
          </a:solidFill>
          <a:latin typeface="Arial" charset="0"/>
        </a:defRPr>
      </a:lvl5pPr>
      <a:lvl6pPr marL="455540" algn="ctr" rtl="0" fontAlgn="base">
        <a:spcBef>
          <a:spcPct val="0"/>
        </a:spcBef>
        <a:spcAft>
          <a:spcPct val="0"/>
        </a:spcAft>
        <a:defRPr sz="4400">
          <a:solidFill>
            <a:schemeClr val="tx2"/>
          </a:solidFill>
          <a:latin typeface="Arial" charset="0"/>
        </a:defRPr>
      </a:lvl6pPr>
      <a:lvl7pPr marL="911089" algn="ctr" rtl="0" fontAlgn="base">
        <a:spcBef>
          <a:spcPct val="0"/>
        </a:spcBef>
        <a:spcAft>
          <a:spcPct val="0"/>
        </a:spcAft>
        <a:defRPr sz="4400">
          <a:solidFill>
            <a:schemeClr val="tx2"/>
          </a:solidFill>
          <a:latin typeface="Arial" charset="0"/>
        </a:defRPr>
      </a:lvl7pPr>
      <a:lvl8pPr marL="1366635" algn="ctr" rtl="0" fontAlgn="base">
        <a:spcBef>
          <a:spcPct val="0"/>
        </a:spcBef>
        <a:spcAft>
          <a:spcPct val="0"/>
        </a:spcAft>
        <a:defRPr sz="4400">
          <a:solidFill>
            <a:schemeClr val="tx2"/>
          </a:solidFill>
          <a:latin typeface="Arial" charset="0"/>
        </a:defRPr>
      </a:lvl8pPr>
      <a:lvl9pPr marL="1822176" algn="ctr" rtl="0" fontAlgn="base">
        <a:spcBef>
          <a:spcPct val="0"/>
        </a:spcBef>
        <a:spcAft>
          <a:spcPct val="0"/>
        </a:spcAft>
        <a:defRPr sz="4400">
          <a:solidFill>
            <a:schemeClr val="tx2"/>
          </a:solidFill>
          <a:latin typeface="Arial" charset="0"/>
        </a:defRPr>
      </a:lvl9pPr>
    </p:titleStyle>
    <p:bodyStyle>
      <a:lvl1pPr algn="l" rtl="0" eaLnBrk="0" fontAlgn="base" hangingPunct="0">
        <a:lnSpc>
          <a:spcPct val="90000"/>
        </a:lnSpc>
        <a:spcBef>
          <a:spcPts val="2400"/>
        </a:spcBef>
        <a:spcAft>
          <a:spcPct val="0"/>
        </a:spcAft>
        <a:defRPr sz="2000" b="1">
          <a:solidFill>
            <a:srgbClr val="FCC12C"/>
          </a:solidFill>
          <a:latin typeface="+mn-lt"/>
          <a:ea typeface="+mn-ea"/>
          <a:cs typeface="+mn-cs"/>
        </a:defRPr>
      </a:lvl1pPr>
      <a:lvl2pPr marL="223538" indent="-223538" algn="l" rtl="0" eaLnBrk="0" fontAlgn="base" hangingPunct="0">
        <a:lnSpc>
          <a:spcPct val="90000"/>
        </a:lnSpc>
        <a:spcBef>
          <a:spcPts val="1800"/>
        </a:spcBef>
        <a:spcAft>
          <a:spcPct val="0"/>
        </a:spcAft>
        <a:buClr>
          <a:srgbClr val="FCC12C"/>
        </a:buClr>
        <a:buSzPct val="70000"/>
        <a:buFont typeface="Wingdings" pitchFamily="2" charset="2"/>
        <a:buChar char="l"/>
        <a:defRPr>
          <a:solidFill>
            <a:schemeClr val="tx1"/>
          </a:solidFill>
          <a:latin typeface="+mn-lt"/>
        </a:defRPr>
      </a:lvl2pPr>
      <a:lvl3pPr marL="451828" indent="-223538" algn="l" rtl="0" eaLnBrk="0" fontAlgn="base" hangingPunct="0">
        <a:lnSpc>
          <a:spcPct val="90000"/>
        </a:lnSpc>
        <a:spcBef>
          <a:spcPts val="600"/>
        </a:spcBef>
        <a:spcAft>
          <a:spcPct val="0"/>
        </a:spcAft>
        <a:buClr>
          <a:srgbClr val="FCC12C"/>
        </a:buClr>
        <a:buFont typeface="Arial" charset="0"/>
        <a:buChar char="–"/>
        <a:defRPr sz="1600">
          <a:solidFill>
            <a:schemeClr val="tx1"/>
          </a:solidFill>
          <a:latin typeface="+mn-lt"/>
        </a:defRPr>
      </a:lvl3pPr>
      <a:lvl4pPr marL="632558" indent="-175976" algn="l" rtl="0" eaLnBrk="0" fontAlgn="base" hangingPunct="0">
        <a:lnSpc>
          <a:spcPct val="90000"/>
        </a:lnSpc>
        <a:spcBef>
          <a:spcPts val="600"/>
        </a:spcBef>
        <a:spcAft>
          <a:spcPct val="0"/>
        </a:spcAft>
        <a:buChar char="–"/>
        <a:defRPr sz="1400">
          <a:solidFill>
            <a:schemeClr val="tx1"/>
          </a:solidFill>
          <a:latin typeface="+mn-lt"/>
        </a:defRPr>
      </a:lvl4pPr>
      <a:lvl5pPr marL="2045118" indent="-221951" algn="l" rtl="0" eaLnBrk="0" fontAlgn="base" hangingPunct="0">
        <a:spcBef>
          <a:spcPct val="20000"/>
        </a:spcBef>
        <a:spcAft>
          <a:spcPct val="0"/>
        </a:spcAft>
        <a:buChar char="»"/>
        <a:defRPr sz="1600">
          <a:solidFill>
            <a:schemeClr val="tx1"/>
          </a:solidFill>
          <a:latin typeface="+mn-lt"/>
        </a:defRPr>
      </a:lvl5pPr>
      <a:lvl6pPr marL="2505492" indent="-227771" algn="l" rtl="0" fontAlgn="base">
        <a:spcBef>
          <a:spcPct val="20000"/>
        </a:spcBef>
        <a:spcAft>
          <a:spcPct val="0"/>
        </a:spcAft>
        <a:buChar char="»"/>
        <a:defRPr sz="2000">
          <a:solidFill>
            <a:schemeClr val="tx1"/>
          </a:solidFill>
          <a:latin typeface="+mn-lt"/>
        </a:defRPr>
      </a:lvl6pPr>
      <a:lvl7pPr marL="2961037" indent="-227771" algn="l" rtl="0" fontAlgn="base">
        <a:spcBef>
          <a:spcPct val="20000"/>
        </a:spcBef>
        <a:spcAft>
          <a:spcPct val="0"/>
        </a:spcAft>
        <a:buChar char="»"/>
        <a:defRPr sz="2000">
          <a:solidFill>
            <a:schemeClr val="tx1"/>
          </a:solidFill>
          <a:latin typeface="+mn-lt"/>
        </a:defRPr>
      </a:lvl7pPr>
      <a:lvl8pPr marL="3416580" indent="-227771" algn="l" rtl="0" fontAlgn="base">
        <a:spcBef>
          <a:spcPct val="20000"/>
        </a:spcBef>
        <a:spcAft>
          <a:spcPct val="0"/>
        </a:spcAft>
        <a:buChar char="»"/>
        <a:defRPr sz="2000">
          <a:solidFill>
            <a:schemeClr val="tx1"/>
          </a:solidFill>
          <a:latin typeface="+mn-lt"/>
        </a:defRPr>
      </a:lvl8pPr>
      <a:lvl9pPr marL="3872127" indent="-227771" algn="l" rtl="0" fontAlgn="base">
        <a:spcBef>
          <a:spcPct val="20000"/>
        </a:spcBef>
        <a:spcAft>
          <a:spcPct val="0"/>
        </a:spcAft>
        <a:buChar char="»"/>
        <a:defRPr sz="2000">
          <a:solidFill>
            <a:schemeClr val="tx1"/>
          </a:solidFill>
          <a:latin typeface="+mn-lt"/>
        </a:defRPr>
      </a:lvl9pPr>
    </p:bodyStyle>
    <p:otherStyle>
      <a:defPPr>
        <a:defRPr lang="it-IT"/>
      </a:defPPr>
      <a:lvl1pPr marL="0" algn="l" defTabSz="911089" rtl="0" eaLnBrk="1" latinLnBrk="0" hangingPunct="1">
        <a:defRPr sz="1800" kern="1200">
          <a:solidFill>
            <a:schemeClr val="tx1"/>
          </a:solidFill>
          <a:latin typeface="+mn-lt"/>
          <a:ea typeface="+mn-ea"/>
          <a:cs typeface="+mn-cs"/>
        </a:defRPr>
      </a:lvl1pPr>
      <a:lvl2pPr marL="455540" algn="l" defTabSz="911089" rtl="0" eaLnBrk="1" latinLnBrk="0" hangingPunct="1">
        <a:defRPr sz="1800" kern="1200">
          <a:solidFill>
            <a:schemeClr val="tx1"/>
          </a:solidFill>
          <a:latin typeface="+mn-lt"/>
          <a:ea typeface="+mn-ea"/>
          <a:cs typeface="+mn-cs"/>
        </a:defRPr>
      </a:lvl2pPr>
      <a:lvl3pPr marL="911089" algn="l" defTabSz="911089" rtl="0" eaLnBrk="1" latinLnBrk="0" hangingPunct="1">
        <a:defRPr sz="1800" kern="1200">
          <a:solidFill>
            <a:schemeClr val="tx1"/>
          </a:solidFill>
          <a:latin typeface="+mn-lt"/>
          <a:ea typeface="+mn-ea"/>
          <a:cs typeface="+mn-cs"/>
        </a:defRPr>
      </a:lvl3pPr>
      <a:lvl4pPr marL="1366635" algn="l" defTabSz="911089" rtl="0" eaLnBrk="1" latinLnBrk="0" hangingPunct="1">
        <a:defRPr sz="1800" kern="1200">
          <a:solidFill>
            <a:schemeClr val="tx1"/>
          </a:solidFill>
          <a:latin typeface="+mn-lt"/>
          <a:ea typeface="+mn-ea"/>
          <a:cs typeface="+mn-cs"/>
        </a:defRPr>
      </a:lvl4pPr>
      <a:lvl5pPr marL="1822176" algn="l" defTabSz="911089" rtl="0" eaLnBrk="1" latinLnBrk="0" hangingPunct="1">
        <a:defRPr sz="1800" kern="1200">
          <a:solidFill>
            <a:schemeClr val="tx1"/>
          </a:solidFill>
          <a:latin typeface="+mn-lt"/>
          <a:ea typeface="+mn-ea"/>
          <a:cs typeface="+mn-cs"/>
        </a:defRPr>
      </a:lvl5pPr>
      <a:lvl6pPr marL="2277723" algn="l" defTabSz="911089" rtl="0" eaLnBrk="1" latinLnBrk="0" hangingPunct="1">
        <a:defRPr sz="1800" kern="1200">
          <a:solidFill>
            <a:schemeClr val="tx1"/>
          </a:solidFill>
          <a:latin typeface="+mn-lt"/>
          <a:ea typeface="+mn-ea"/>
          <a:cs typeface="+mn-cs"/>
        </a:defRPr>
      </a:lvl6pPr>
      <a:lvl7pPr marL="2733266" algn="l" defTabSz="911089" rtl="0" eaLnBrk="1" latinLnBrk="0" hangingPunct="1">
        <a:defRPr sz="1800" kern="1200">
          <a:solidFill>
            <a:schemeClr val="tx1"/>
          </a:solidFill>
          <a:latin typeface="+mn-lt"/>
          <a:ea typeface="+mn-ea"/>
          <a:cs typeface="+mn-cs"/>
        </a:defRPr>
      </a:lvl7pPr>
      <a:lvl8pPr marL="3188800" algn="l" defTabSz="911089" rtl="0" eaLnBrk="1" latinLnBrk="0" hangingPunct="1">
        <a:defRPr sz="1800" kern="1200">
          <a:solidFill>
            <a:schemeClr val="tx1"/>
          </a:solidFill>
          <a:latin typeface="+mn-lt"/>
          <a:ea typeface="+mn-ea"/>
          <a:cs typeface="+mn-cs"/>
        </a:defRPr>
      </a:lvl8pPr>
      <a:lvl9pPr marL="3644350" algn="l" defTabSz="911089"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394942"/>
      </p:ext>
    </p:extLst>
  </p:cSld>
  <p:clrMap bg1="lt1" tx1="dk1" bg2="lt2" tx2="dk2" accent1="accent1" accent2="accent2" accent3="accent3" accent4="accent4" accent5="accent5" accent6="accent6" hlink="hlink" folHlink="folHlink"/>
  <p:sldLayoutIdLst>
    <p:sldLayoutId id="214748417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4740" algn="ctr" rtl="0" fontAlgn="base">
        <a:spcBef>
          <a:spcPct val="0"/>
        </a:spcBef>
        <a:spcAft>
          <a:spcPct val="0"/>
        </a:spcAft>
        <a:defRPr sz="4400">
          <a:solidFill>
            <a:schemeClr val="tx1"/>
          </a:solidFill>
          <a:latin typeface="Arial" pitchFamily="34" charset="0"/>
        </a:defRPr>
      </a:lvl6pPr>
      <a:lvl7pPr marL="909485" algn="ctr" rtl="0" fontAlgn="base">
        <a:spcBef>
          <a:spcPct val="0"/>
        </a:spcBef>
        <a:spcAft>
          <a:spcPct val="0"/>
        </a:spcAft>
        <a:defRPr sz="4400">
          <a:solidFill>
            <a:schemeClr val="tx1"/>
          </a:solidFill>
          <a:latin typeface="Arial" pitchFamily="34" charset="0"/>
        </a:defRPr>
      </a:lvl7pPr>
      <a:lvl8pPr marL="1364229" algn="ctr" rtl="0" fontAlgn="base">
        <a:spcBef>
          <a:spcPct val="0"/>
        </a:spcBef>
        <a:spcAft>
          <a:spcPct val="0"/>
        </a:spcAft>
        <a:defRPr sz="4400">
          <a:solidFill>
            <a:schemeClr val="tx1"/>
          </a:solidFill>
          <a:latin typeface="Arial" pitchFamily="34" charset="0"/>
        </a:defRPr>
      </a:lvl8pPr>
      <a:lvl9pPr marL="1818968" algn="ctr" rtl="0" fontAlgn="base">
        <a:spcBef>
          <a:spcPct val="0"/>
        </a:spcBef>
        <a:spcAft>
          <a:spcPct val="0"/>
        </a:spcAft>
        <a:defRPr sz="4400">
          <a:solidFill>
            <a:schemeClr val="tx1"/>
          </a:solidFill>
          <a:latin typeface="Arial" pitchFamily="34" charset="0"/>
        </a:defRPr>
      </a:lvl9pPr>
    </p:titleStyle>
    <p:bodyStyle>
      <a:lvl1pPr marL="339725" indent="-339725"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38188" indent="-28416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36650" indent="-227013"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0675"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46288"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01081" indent="-227368" algn="l" defTabSz="90948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55824" indent="-227368" algn="l" defTabSz="90948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0564" indent="-227368" algn="l" defTabSz="90948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65309" indent="-227368" algn="l" defTabSz="90948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09485" rtl="0" eaLnBrk="1" latinLnBrk="0" hangingPunct="1">
        <a:defRPr sz="1800" kern="1200">
          <a:solidFill>
            <a:schemeClr val="tx1"/>
          </a:solidFill>
          <a:latin typeface="+mn-lt"/>
          <a:ea typeface="+mn-ea"/>
          <a:cs typeface="+mn-cs"/>
        </a:defRPr>
      </a:lvl1pPr>
      <a:lvl2pPr marL="454740" algn="l" defTabSz="909485" rtl="0" eaLnBrk="1" latinLnBrk="0" hangingPunct="1">
        <a:defRPr sz="1800" kern="1200">
          <a:solidFill>
            <a:schemeClr val="tx1"/>
          </a:solidFill>
          <a:latin typeface="+mn-lt"/>
          <a:ea typeface="+mn-ea"/>
          <a:cs typeface="+mn-cs"/>
        </a:defRPr>
      </a:lvl2pPr>
      <a:lvl3pPr marL="909485" algn="l" defTabSz="909485" rtl="0" eaLnBrk="1" latinLnBrk="0" hangingPunct="1">
        <a:defRPr sz="1800" kern="1200">
          <a:solidFill>
            <a:schemeClr val="tx1"/>
          </a:solidFill>
          <a:latin typeface="+mn-lt"/>
          <a:ea typeface="+mn-ea"/>
          <a:cs typeface="+mn-cs"/>
        </a:defRPr>
      </a:lvl3pPr>
      <a:lvl4pPr marL="1364229" algn="l" defTabSz="909485" rtl="0" eaLnBrk="1" latinLnBrk="0" hangingPunct="1">
        <a:defRPr sz="1800" kern="1200">
          <a:solidFill>
            <a:schemeClr val="tx1"/>
          </a:solidFill>
          <a:latin typeface="+mn-lt"/>
          <a:ea typeface="+mn-ea"/>
          <a:cs typeface="+mn-cs"/>
        </a:defRPr>
      </a:lvl4pPr>
      <a:lvl5pPr marL="1818968" algn="l" defTabSz="909485" rtl="0" eaLnBrk="1" latinLnBrk="0" hangingPunct="1">
        <a:defRPr sz="1800" kern="1200">
          <a:solidFill>
            <a:schemeClr val="tx1"/>
          </a:solidFill>
          <a:latin typeface="+mn-lt"/>
          <a:ea typeface="+mn-ea"/>
          <a:cs typeface="+mn-cs"/>
        </a:defRPr>
      </a:lvl5pPr>
      <a:lvl6pPr marL="2273711" algn="l" defTabSz="909485" rtl="0" eaLnBrk="1" latinLnBrk="0" hangingPunct="1">
        <a:defRPr sz="1800" kern="1200">
          <a:solidFill>
            <a:schemeClr val="tx1"/>
          </a:solidFill>
          <a:latin typeface="+mn-lt"/>
          <a:ea typeface="+mn-ea"/>
          <a:cs typeface="+mn-cs"/>
        </a:defRPr>
      </a:lvl6pPr>
      <a:lvl7pPr marL="2728453" algn="l" defTabSz="909485" rtl="0" eaLnBrk="1" latinLnBrk="0" hangingPunct="1">
        <a:defRPr sz="1800" kern="1200">
          <a:solidFill>
            <a:schemeClr val="tx1"/>
          </a:solidFill>
          <a:latin typeface="+mn-lt"/>
          <a:ea typeface="+mn-ea"/>
          <a:cs typeface="+mn-cs"/>
        </a:defRPr>
      </a:lvl7pPr>
      <a:lvl8pPr marL="3183185" algn="l" defTabSz="909485" rtl="0" eaLnBrk="1" latinLnBrk="0" hangingPunct="1">
        <a:defRPr sz="1800" kern="1200">
          <a:solidFill>
            <a:schemeClr val="tx1"/>
          </a:solidFill>
          <a:latin typeface="+mn-lt"/>
          <a:ea typeface="+mn-ea"/>
          <a:cs typeface="+mn-cs"/>
        </a:defRPr>
      </a:lvl8pPr>
      <a:lvl9pPr marL="3637933" algn="l" defTabSz="909485"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71200" y="5867401"/>
            <a:ext cx="1413933"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traight Connector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cs typeface="Arial" charset="0"/>
            </a:endParaRPr>
          </a:p>
        </p:txBody>
      </p:sp>
      <p:sp>
        <p:nvSpPr>
          <p:cNvPr id="8" name="Text Placeholder 7"/>
          <p:cNvSpPr>
            <a:spLocks noGrp="1"/>
          </p:cNvSpPr>
          <p:nvPr>
            <p:ph type="body" idx="1"/>
          </p:nvPr>
        </p:nvSpPr>
        <p:spPr>
          <a:xfrm>
            <a:off x="406400" y="1554163"/>
            <a:ext cx="115824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kumimoji="0" lang="en-US" dirty="0"/>
              <a:t>Click to edit Master title style</a:t>
            </a:r>
          </a:p>
        </p:txBody>
      </p:sp>
      <p:sp>
        <p:nvSpPr>
          <p:cNvPr id="9" name="Straight Connector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cs typeface="Arial" charset="0"/>
            </a:endParaRPr>
          </a:p>
        </p:txBody>
      </p:sp>
      <p:sp>
        <p:nvSpPr>
          <p:cNvPr id="12" name="Straight Connector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cs typeface="Arial" charset="0"/>
            </a:endParaRPr>
          </a:p>
        </p:txBody>
      </p:sp>
    </p:spTree>
    <p:extLst>
      <p:ext uri="{BB962C8B-B14F-4D97-AF65-F5344CB8AC3E}">
        <p14:creationId xmlns:p14="http://schemas.microsoft.com/office/powerpoint/2010/main" val="3409928121"/>
      </p:ext>
    </p:extLst>
  </p:cSld>
  <p:clrMap bg1="lt1" tx1="dk1" bg2="lt2" tx2="dk2" accent1="accent1" accent2="accent2" accent3="accent3" accent4="accent4" accent5="accent5" accent6="accent6" hlink="hlink" folHlink="folHlink"/>
  <p:sldLayoutIdLst>
    <p:sldLayoutId id="2147484162" r:id="rId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bwMode="auto">
          <a:xfrm>
            <a:off x="624418" y="452438"/>
            <a:ext cx="10943167" cy="6588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it-IT" altLang="it-IT"/>
              <a:t>Click to edit Master title style</a:t>
            </a:r>
          </a:p>
        </p:txBody>
      </p:sp>
      <p:sp>
        <p:nvSpPr>
          <p:cNvPr id="101379" name="Rectangle 3"/>
          <p:cNvSpPr>
            <a:spLocks noGrp="1" noChangeArrowheads="1"/>
          </p:cNvSpPr>
          <p:nvPr>
            <p:ph type="body" idx="1"/>
          </p:nvPr>
        </p:nvSpPr>
        <p:spPr bwMode="auto">
          <a:xfrm>
            <a:off x="624418" y="1773239"/>
            <a:ext cx="10943167" cy="4530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it-IT" altLang="it-IT"/>
              <a:t>Click to edit Master text styles</a:t>
            </a:r>
          </a:p>
          <a:p>
            <a:pPr lvl="1"/>
            <a:r>
              <a:rPr lang="it-IT" altLang="it-IT"/>
              <a:t>Second level</a:t>
            </a:r>
          </a:p>
          <a:p>
            <a:pPr lvl="2"/>
            <a:r>
              <a:rPr lang="it-IT" altLang="it-IT"/>
              <a:t>Third level</a:t>
            </a:r>
          </a:p>
          <a:p>
            <a:pPr lvl="3"/>
            <a:r>
              <a:rPr lang="it-IT" altLang="it-IT"/>
              <a:t>Fourth level</a:t>
            </a:r>
          </a:p>
        </p:txBody>
      </p:sp>
      <p:sp>
        <p:nvSpPr>
          <p:cNvPr id="6" name="Line 8"/>
          <p:cNvSpPr>
            <a:spLocks noChangeShapeType="1"/>
          </p:cNvSpPr>
          <p:nvPr userDrawn="1"/>
        </p:nvSpPr>
        <p:spPr bwMode="auto">
          <a:xfrm>
            <a:off x="609600" y="1173163"/>
            <a:ext cx="11582400" cy="0"/>
          </a:xfrm>
          <a:prstGeom prst="line">
            <a:avLst/>
          </a:prstGeom>
          <a:noFill/>
          <a:ln w="28575">
            <a:solidFill>
              <a:schemeClr val="accent4">
                <a:lumMod val="50000"/>
              </a:schemeClr>
            </a:solidFill>
            <a:round/>
            <a:headEnd/>
            <a:tailEnd/>
          </a:ln>
          <a:extLst/>
        </p:spPr>
        <p:txBody>
          <a:bodyPr lIns="91301" tIns="45653" rIns="91301" bIns="45653"/>
          <a:lstStyle/>
          <a:p>
            <a:pPr>
              <a:defRPr/>
            </a:pPr>
            <a:endParaRPr lang="en-US" sz="1800">
              <a:solidFill>
                <a:srgbClr val="000000"/>
              </a:solidFill>
              <a:latin typeface="Arial" charset="0"/>
              <a:ea typeface="ＭＳ Ｐゴシック" charset="0"/>
            </a:endParaRPr>
          </a:p>
        </p:txBody>
      </p:sp>
    </p:spTree>
    <p:extLst>
      <p:ext uri="{BB962C8B-B14F-4D97-AF65-F5344CB8AC3E}">
        <p14:creationId xmlns:p14="http://schemas.microsoft.com/office/powerpoint/2010/main" val="3207400255"/>
      </p:ext>
    </p:extLst>
  </p:cSld>
  <p:clrMap bg1="dk2" tx1="lt1" bg2="dk1" tx2="lt2" accent1="accent1" accent2="accent2" accent3="accent3" accent4="accent4" accent5="accent5" accent6="accent6" hlink="hlink" folHlink="folHlink"/>
  <p:sldLayoutIdLst>
    <p:sldLayoutId id="2147484164" r:id="rId1"/>
  </p:sldLayoutIdLst>
  <p:txStyles>
    <p:titleStyle>
      <a:lvl1pPr algn="l" rtl="0" eaLnBrk="0" fontAlgn="base" hangingPunct="0">
        <a:lnSpc>
          <a:spcPct val="90000"/>
        </a:lnSpc>
        <a:spcBef>
          <a:spcPct val="0"/>
        </a:spcBef>
        <a:spcAft>
          <a:spcPct val="0"/>
        </a:spcAft>
        <a:defRPr sz="2400" b="1">
          <a:solidFill>
            <a:srgbClr val="A6A6A6"/>
          </a:solidFill>
          <a:latin typeface="+mj-lt"/>
          <a:ea typeface="+mj-ea"/>
          <a:cs typeface="+mj-cs"/>
        </a:defRPr>
      </a:lvl1pPr>
      <a:lvl2pPr algn="l" rtl="0" eaLnBrk="0" fontAlgn="base" hangingPunct="0">
        <a:lnSpc>
          <a:spcPct val="90000"/>
        </a:lnSpc>
        <a:spcBef>
          <a:spcPct val="0"/>
        </a:spcBef>
        <a:spcAft>
          <a:spcPct val="0"/>
        </a:spcAft>
        <a:defRPr sz="2400" b="1">
          <a:solidFill>
            <a:srgbClr val="A6A6A6"/>
          </a:solidFill>
          <a:latin typeface="Arial" charset="0"/>
        </a:defRPr>
      </a:lvl2pPr>
      <a:lvl3pPr algn="l" rtl="0" eaLnBrk="0" fontAlgn="base" hangingPunct="0">
        <a:lnSpc>
          <a:spcPct val="90000"/>
        </a:lnSpc>
        <a:spcBef>
          <a:spcPct val="0"/>
        </a:spcBef>
        <a:spcAft>
          <a:spcPct val="0"/>
        </a:spcAft>
        <a:defRPr sz="2400" b="1">
          <a:solidFill>
            <a:srgbClr val="A6A6A6"/>
          </a:solidFill>
          <a:latin typeface="Arial" charset="0"/>
        </a:defRPr>
      </a:lvl3pPr>
      <a:lvl4pPr algn="l" rtl="0" eaLnBrk="0" fontAlgn="base" hangingPunct="0">
        <a:lnSpc>
          <a:spcPct val="90000"/>
        </a:lnSpc>
        <a:spcBef>
          <a:spcPct val="0"/>
        </a:spcBef>
        <a:spcAft>
          <a:spcPct val="0"/>
        </a:spcAft>
        <a:defRPr sz="2400" b="1">
          <a:solidFill>
            <a:srgbClr val="A6A6A6"/>
          </a:solidFill>
          <a:latin typeface="Arial" charset="0"/>
        </a:defRPr>
      </a:lvl4pPr>
      <a:lvl5pPr algn="l" rtl="0" eaLnBrk="0" fontAlgn="base" hangingPunct="0">
        <a:lnSpc>
          <a:spcPct val="90000"/>
        </a:lnSpc>
        <a:spcBef>
          <a:spcPct val="0"/>
        </a:spcBef>
        <a:spcAft>
          <a:spcPct val="0"/>
        </a:spcAft>
        <a:defRPr sz="2400" b="1">
          <a:solidFill>
            <a:srgbClr val="A6A6A6"/>
          </a:solidFill>
          <a:latin typeface="Arial" charset="0"/>
        </a:defRPr>
      </a:lvl5pPr>
      <a:lvl6pPr marL="456535" algn="ctr" rtl="0" fontAlgn="base">
        <a:spcBef>
          <a:spcPct val="0"/>
        </a:spcBef>
        <a:spcAft>
          <a:spcPct val="0"/>
        </a:spcAft>
        <a:defRPr sz="4400">
          <a:solidFill>
            <a:schemeClr val="tx2"/>
          </a:solidFill>
          <a:latin typeface="Arial" charset="0"/>
        </a:defRPr>
      </a:lvl6pPr>
      <a:lvl7pPr marL="913074" algn="ctr" rtl="0" fontAlgn="base">
        <a:spcBef>
          <a:spcPct val="0"/>
        </a:spcBef>
        <a:spcAft>
          <a:spcPct val="0"/>
        </a:spcAft>
        <a:defRPr sz="4400">
          <a:solidFill>
            <a:schemeClr val="tx2"/>
          </a:solidFill>
          <a:latin typeface="Arial" charset="0"/>
        </a:defRPr>
      </a:lvl7pPr>
      <a:lvl8pPr marL="1369612" algn="ctr" rtl="0" fontAlgn="base">
        <a:spcBef>
          <a:spcPct val="0"/>
        </a:spcBef>
        <a:spcAft>
          <a:spcPct val="0"/>
        </a:spcAft>
        <a:defRPr sz="4400">
          <a:solidFill>
            <a:schemeClr val="tx2"/>
          </a:solidFill>
          <a:latin typeface="Arial" charset="0"/>
        </a:defRPr>
      </a:lvl8pPr>
      <a:lvl9pPr marL="1826147" algn="ctr" rtl="0" fontAlgn="base">
        <a:spcBef>
          <a:spcPct val="0"/>
        </a:spcBef>
        <a:spcAft>
          <a:spcPct val="0"/>
        </a:spcAft>
        <a:defRPr sz="4400">
          <a:solidFill>
            <a:schemeClr val="tx2"/>
          </a:solidFill>
          <a:latin typeface="Arial" charset="0"/>
        </a:defRPr>
      </a:lvl9pPr>
    </p:titleStyle>
    <p:bodyStyle>
      <a:lvl1pPr algn="l" rtl="0" eaLnBrk="0" fontAlgn="base" hangingPunct="0">
        <a:lnSpc>
          <a:spcPct val="90000"/>
        </a:lnSpc>
        <a:spcBef>
          <a:spcPts val="2400"/>
        </a:spcBef>
        <a:spcAft>
          <a:spcPct val="0"/>
        </a:spcAft>
        <a:defRPr sz="2000" b="1">
          <a:solidFill>
            <a:srgbClr val="FCC12C"/>
          </a:solidFill>
          <a:latin typeface="+mn-lt"/>
          <a:ea typeface="+mn-ea"/>
          <a:cs typeface="+mn-cs"/>
        </a:defRPr>
      </a:lvl1pPr>
      <a:lvl2pPr marL="225425" indent="-225425" algn="l" rtl="0" eaLnBrk="0" fontAlgn="base" hangingPunct="0">
        <a:lnSpc>
          <a:spcPct val="90000"/>
        </a:lnSpc>
        <a:spcBef>
          <a:spcPts val="1800"/>
        </a:spcBef>
        <a:spcAft>
          <a:spcPct val="0"/>
        </a:spcAft>
        <a:buClr>
          <a:srgbClr val="FCC12C"/>
        </a:buClr>
        <a:buSzPct val="70000"/>
        <a:buFont typeface="Wingdings" pitchFamily="2" charset="2"/>
        <a:buChar char="l"/>
        <a:defRPr>
          <a:solidFill>
            <a:schemeClr val="tx1"/>
          </a:solidFill>
          <a:latin typeface="+mn-lt"/>
        </a:defRPr>
      </a:lvl2pPr>
      <a:lvl3pPr marL="454025" indent="-225425" algn="l" rtl="0" eaLnBrk="0" fontAlgn="base" hangingPunct="0">
        <a:lnSpc>
          <a:spcPct val="90000"/>
        </a:lnSpc>
        <a:spcBef>
          <a:spcPts val="600"/>
        </a:spcBef>
        <a:spcAft>
          <a:spcPct val="0"/>
        </a:spcAft>
        <a:buClr>
          <a:srgbClr val="FCC12C"/>
        </a:buClr>
        <a:buFont typeface="Arial" charset="0"/>
        <a:buChar char="–"/>
        <a:defRPr sz="1600">
          <a:solidFill>
            <a:schemeClr val="tx1"/>
          </a:solidFill>
          <a:latin typeface="+mn-lt"/>
        </a:defRPr>
      </a:lvl3pPr>
      <a:lvl4pPr marL="635000" indent="-177800" algn="l" rtl="0" eaLnBrk="0" fontAlgn="base" hangingPunct="0">
        <a:lnSpc>
          <a:spcPct val="90000"/>
        </a:lnSpc>
        <a:spcBef>
          <a:spcPts val="600"/>
        </a:spcBef>
        <a:spcAft>
          <a:spcPct val="0"/>
        </a:spcAft>
        <a:buChar char="–"/>
        <a:defRPr sz="1400">
          <a:solidFill>
            <a:schemeClr val="tx1"/>
          </a:solidFill>
          <a:latin typeface="+mn-lt"/>
        </a:defRPr>
      </a:lvl4pPr>
      <a:lvl5pPr marL="2051050" indent="-223838" algn="l" rtl="0" eaLnBrk="0" fontAlgn="base" hangingPunct="0">
        <a:spcBef>
          <a:spcPct val="20000"/>
        </a:spcBef>
        <a:spcAft>
          <a:spcPct val="0"/>
        </a:spcAft>
        <a:buChar char="»"/>
        <a:defRPr sz="1600">
          <a:solidFill>
            <a:schemeClr val="tx1"/>
          </a:solidFill>
          <a:latin typeface="+mn-lt"/>
        </a:defRPr>
      </a:lvl5pPr>
      <a:lvl6pPr marL="2510953" indent="-228269" algn="l" rtl="0" fontAlgn="base">
        <a:spcBef>
          <a:spcPct val="20000"/>
        </a:spcBef>
        <a:spcAft>
          <a:spcPct val="0"/>
        </a:spcAft>
        <a:buChar char="»"/>
        <a:defRPr sz="2000">
          <a:solidFill>
            <a:schemeClr val="tx1"/>
          </a:solidFill>
          <a:latin typeface="+mn-lt"/>
        </a:defRPr>
      </a:lvl6pPr>
      <a:lvl7pPr marL="2967491" indent="-228269" algn="l" rtl="0" fontAlgn="base">
        <a:spcBef>
          <a:spcPct val="20000"/>
        </a:spcBef>
        <a:spcAft>
          <a:spcPct val="0"/>
        </a:spcAft>
        <a:buChar char="»"/>
        <a:defRPr sz="2000">
          <a:solidFill>
            <a:schemeClr val="tx1"/>
          </a:solidFill>
          <a:latin typeface="+mn-lt"/>
        </a:defRPr>
      </a:lvl7pPr>
      <a:lvl8pPr marL="3424028" indent="-228269" algn="l" rtl="0" fontAlgn="base">
        <a:spcBef>
          <a:spcPct val="20000"/>
        </a:spcBef>
        <a:spcAft>
          <a:spcPct val="0"/>
        </a:spcAft>
        <a:buChar char="»"/>
        <a:defRPr sz="2000">
          <a:solidFill>
            <a:schemeClr val="tx1"/>
          </a:solidFill>
          <a:latin typeface="+mn-lt"/>
        </a:defRPr>
      </a:lvl8pPr>
      <a:lvl9pPr marL="3880564" indent="-228269" algn="l" rtl="0" fontAlgn="base">
        <a:spcBef>
          <a:spcPct val="20000"/>
        </a:spcBef>
        <a:spcAft>
          <a:spcPct val="0"/>
        </a:spcAft>
        <a:buChar char="»"/>
        <a:defRPr sz="2000">
          <a:solidFill>
            <a:schemeClr val="tx1"/>
          </a:solidFill>
          <a:latin typeface="+mn-lt"/>
        </a:defRPr>
      </a:lvl9pPr>
    </p:bodyStyle>
    <p:otherStyle>
      <a:defPPr>
        <a:defRPr lang="it-IT"/>
      </a:defPPr>
      <a:lvl1pPr marL="0" algn="l" defTabSz="913074" rtl="0" eaLnBrk="1" latinLnBrk="0" hangingPunct="1">
        <a:defRPr sz="1800" kern="1200">
          <a:solidFill>
            <a:schemeClr val="tx1"/>
          </a:solidFill>
          <a:latin typeface="+mn-lt"/>
          <a:ea typeface="+mn-ea"/>
          <a:cs typeface="+mn-cs"/>
        </a:defRPr>
      </a:lvl1pPr>
      <a:lvl2pPr marL="456535" algn="l" defTabSz="913074" rtl="0" eaLnBrk="1" latinLnBrk="0" hangingPunct="1">
        <a:defRPr sz="1800" kern="1200">
          <a:solidFill>
            <a:schemeClr val="tx1"/>
          </a:solidFill>
          <a:latin typeface="+mn-lt"/>
          <a:ea typeface="+mn-ea"/>
          <a:cs typeface="+mn-cs"/>
        </a:defRPr>
      </a:lvl2pPr>
      <a:lvl3pPr marL="913074" algn="l" defTabSz="913074" rtl="0" eaLnBrk="1" latinLnBrk="0" hangingPunct="1">
        <a:defRPr sz="1800" kern="1200">
          <a:solidFill>
            <a:schemeClr val="tx1"/>
          </a:solidFill>
          <a:latin typeface="+mn-lt"/>
          <a:ea typeface="+mn-ea"/>
          <a:cs typeface="+mn-cs"/>
        </a:defRPr>
      </a:lvl3pPr>
      <a:lvl4pPr marL="1369612" algn="l" defTabSz="913074" rtl="0" eaLnBrk="1" latinLnBrk="0" hangingPunct="1">
        <a:defRPr sz="1800" kern="1200">
          <a:solidFill>
            <a:schemeClr val="tx1"/>
          </a:solidFill>
          <a:latin typeface="+mn-lt"/>
          <a:ea typeface="+mn-ea"/>
          <a:cs typeface="+mn-cs"/>
        </a:defRPr>
      </a:lvl4pPr>
      <a:lvl5pPr marL="1826147" algn="l" defTabSz="913074" rtl="0" eaLnBrk="1" latinLnBrk="0" hangingPunct="1">
        <a:defRPr sz="1800" kern="1200">
          <a:solidFill>
            <a:schemeClr val="tx1"/>
          </a:solidFill>
          <a:latin typeface="+mn-lt"/>
          <a:ea typeface="+mn-ea"/>
          <a:cs typeface="+mn-cs"/>
        </a:defRPr>
      </a:lvl5pPr>
      <a:lvl6pPr marL="2282685" algn="l" defTabSz="913074" rtl="0" eaLnBrk="1" latinLnBrk="0" hangingPunct="1">
        <a:defRPr sz="1800" kern="1200">
          <a:solidFill>
            <a:schemeClr val="tx1"/>
          </a:solidFill>
          <a:latin typeface="+mn-lt"/>
          <a:ea typeface="+mn-ea"/>
          <a:cs typeface="+mn-cs"/>
        </a:defRPr>
      </a:lvl6pPr>
      <a:lvl7pPr marL="2739222" algn="l" defTabSz="913074" rtl="0" eaLnBrk="1" latinLnBrk="0" hangingPunct="1">
        <a:defRPr sz="1800" kern="1200">
          <a:solidFill>
            <a:schemeClr val="tx1"/>
          </a:solidFill>
          <a:latin typeface="+mn-lt"/>
          <a:ea typeface="+mn-ea"/>
          <a:cs typeface="+mn-cs"/>
        </a:defRPr>
      </a:lvl7pPr>
      <a:lvl8pPr marL="3195752" algn="l" defTabSz="913074" rtl="0" eaLnBrk="1" latinLnBrk="0" hangingPunct="1">
        <a:defRPr sz="1800" kern="1200">
          <a:solidFill>
            <a:schemeClr val="tx1"/>
          </a:solidFill>
          <a:latin typeface="+mn-lt"/>
          <a:ea typeface="+mn-ea"/>
          <a:cs typeface="+mn-cs"/>
        </a:defRPr>
      </a:lvl8pPr>
      <a:lvl9pPr marL="3652294" algn="l" defTabSz="913074"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CF39B19C-A93B-454B-94B1-54122AB2C017}"/>
              </a:ext>
            </a:extLst>
          </p:cNvPr>
          <p:cNvSpPr>
            <a:spLocks noGrp="1" noChangeArrowheads="1"/>
          </p:cNvSpPr>
          <p:nvPr>
            <p:ph type="title"/>
          </p:nvPr>
        </p:nvSpPr>
        <p:spPr bwMode="auto">
          <a:xfrm>
            <a:off x="609601" y="273050"/>
            <a:ext cx="10970684"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a:t>Click to edit the title text format</a:t>
            </a:r>
          </a:p>
        </p:txBody>
      </p:sp>
      <p:sp>
        <p:nvSpPr>
          <p:cNvPr id="4099" name="Rectangle 2">
            <a:extLst>
              <a:ext uri="{FF2B5EF4-FFF2-40B4-BE49-F238E27FC236}">
                <a16:creationId xmlns:a16="http://schemas.microsoft.com/office/drawing/2014/main" id="{6FE92DB5-9F4D-459E-BF60-B46F82B15FFA}"/>
              </a:ext>
            </a:extLst>
          </p:cNvPr>
          <p:cNvSpPr>
            <a:spLocks noGrp="1" noChangeArrowheads="1"/>
          </p:cNvSpPr>
          <p:nvPr>
            <p:ph type="body" idx="1"/>
          </p:nvPr>
        </p:nvSpPr>
        <p:spPr bwMode="auto">
          <a:xfrm>
            <a:off x="609601" y="1604964"/>
            <a:ext cx="10970684"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altLang="it-IT"/>
              <a:t>Click to edit the outline text format</a:t>
            </a:r>
          </a:p>
          <a:p>
            <a:pPr lvl="1"/>
            <a:r>
              <a:rPr lang="en-GB" altLang="it-IT"/>
              <a:t>Second Outline Level</a:t>
            </a:r>
          </a:p>
          <a:p>
            <a:pPr lvl="2"/>
            <a:r>
              <a:rPr lang="en-GB" altLang="it-IT"/>
              <a:t>Third Outline Level</a:t>
            </a:r>
          </a:p>
          <a:p>
            <a:pPr lvl="3"/>
            <a:r>
              <a:rPr lang="en-GB" altLang="it-IT"/>
              <a:t>Fourth Outline Level</a:t>
            </a:r>
          </a:p>
          <a:p>
            <a:pPr lvl="4"/>
            <a:r>
              <a:rPr lang="en-GB" altLang="it-IT"/>
              <a:t>Fifth Outline Level</a:t>
            </a:r>
          </a:p>
          <a:p>
            <a:pPr lvl="4"/>
            <a:r>
              <a:rPr lang="en-GB" altLang="it-IT"/>
              <a:t>Sixth Outline Level</a:t>
            </a:r>
          </a:p>
          <a:p>
            <a:pPr lvl="4"/>
            <a:r>
              <a:rPr lang="en-GB" altLang="it-IT"/>
              <a:t>Seventh Outline Level</a:t>
            </a:r>
          </a:p>
          <a:p>
            <a:pPr lvl="4"/>
            <a:r>
              <a:rPr lang="en-GB" altLang="it-IT"/>
              <a:t>Eighth Outline Level</a:t>
            </a:r>
          </a:p>
          <a:p>
            <a:pPr lvl="4"/>
            <a:r>
              <a:rPr lang="en-GB" altLang="it-IT"/>
              <a:t>Ninth Outline Level</a:t>
            </a:r>
          </a:p>
        </p:txBody>
      </p:sp>
    </p:spTree>
    <p:extLst>
      <p:ext uri="{BB962C8B-B14F-4D97-AF65-F5344CB8AC3E}">
        <p14:creationId xmlns:p14="http://schemas.microsoft.com/office/powerpoint/2010/main" val="1260496944"/>
      </p:ext>
    </p:extLst>
  </p:cSld>
  <p:clrMap bg1="lt1" tx1="dk1" bg2="lt2" tx2="dk2" accent1="accent1" accent2="accent2" accent3="accent3" accent4="accent4" accent5="accent5" accent6="accent6" hlink="hlink" folHlink="folHlink"/>
  <p:sldLayoutIdLst>
    <p:sldLayoutId id="2147484166" r:id="rId1"/>
    <p:sldLayoutId id="2147484169" r:id="rId2"/>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FFFFFF"/>
          </a:solidFill>
          <a:latin typeface="Arial" panose="020B0604020202020204" pitchFamily="34" charset="0"/>
          <a:ea typeface="Kochi Mincho"/>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ea typeface="Kochi Mincho"/>
          <a:cs typeface="Kochi Mincho"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ea typeface="Kochi Mincho"/>
          <a:cs typeface="Kochi Mincho"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ea typeface="Kochi Mincho"/>
          <a:cs typeface="Kochi Mincho"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ea typeface="Kochi Mincho"/>
          <a:cs typeface="Kochi Mincho"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cs typeface="Kochi Mincho"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cs typeface="Kochi Mincho"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cs typeface="Kochi Mincho"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panose="020B0604020202020204" pitchFamily="34" charset="0"/>
          <a:cs typeface="Kochi Mincho"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anose="02020603050405020304" pitchFamily="18" charset="0"/>
        <a:defRPr sz="3200" kern="1200">
          <a:solidFill>
            <a:srgbClr val="FFFFFF"/>
          </a:solidFill>
          <a:latin typeface="Arial" panose="020B0604020202020204" pitchFamily="34" charset="0"/>
          <a:ea typeface="Kochi Mincho"/>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FFFFFF"/>
          </a:solidFill>
          <a:latin typeface="Arial" panose="020B0604020202020204" pitchFamily="34" charset="0"/>
          <a:ea typeface="Kochi Mincho"/>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FFFFFF"/>
          </a:solidFill>
          <a:latin typeface="Arial" panose="020B0604020202020204" pitchFamily="34" charset="0"/>
          <a:ea typeface="Kochi Mincho"/>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FFFFFF"/>
          </a:solidFill>
          <a:latin typeface="Arial" panose="020B0604020202020204" pitchFamily="34" charset="0"/>
          <a:ea typeface="Kochi Mincho"/>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FFFFFF"/>
          </a:solidFill>
          <a:latin typeface="Arial" panose="020B0604020202020204" pitchFamily="34" charset="0"/>
          <a:ea typeface="Kochi Mincho"/>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CD98B827-4772-4F9D-A1E8-71CD26DA6AE1}"/>
              </a:ext>
            </a:extLst>
          </p:cNvPr>
          <p:cNvSpPr>
            <a:spLocks noGrp="1" noChangeArrowheads="1"/>
          </p:cNvSpPr>
          <p:nvPr>
            <p:ph type="title"/>
          </p:nvPr>
        </p:nvSpPr>
        <p:spPr bwMode="auto">
          <a:xfrm>
            <a:off x="624418" y="452438"/>
            <a:ext cx="10943167"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it-IT" altLang="it-IT"/>
              <a:t>Click to edit Master title style</a:t>
            </a:r>
          </a:p>
        </p:txBody>
      </p:sp>
      <p:sp>
        <p:nvSpPr>
          <p:cNvPr id="15363" name="Rectangle 3">
            <a:extLst>
              <a:ext uri="{FF2B5EF4-FFF2-40B4-BE49-F238E27FC236}">
                <a16:creationId xmlns:a16="http://schemas.microsoft.com/office/drawing/2014/main" id="{DD73C4B1-DF76-4E31-AD65-41D9E4DD3836}"/>
              </a:ext>
            </a:extLst>
          </p:cNvPr>
          <p:cNvSpPr>
            <a:spLocks noGrp="1" noChangeArrowheads="1"/>
          </p:cNvSpPr>
          <p:nvPr>
            <p:ph type="body" idx="1"/>
          </p:nvPr>
        </p:nvSpPr>
        <p:spPr bwMode="auto">
          <a:xfrm>
            <a:off x="624418" y="1773239"/>
            <a:ext cx="10943167"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altLang="it-IT"/>
              <a:t>Click to edit Master text styles</a:t>
            </a:r>
          </a:p>
          <a:p>
            <a:pPr lvl="1"/>
            <a:r>
              <a:rPr lang="it-IT" altLang="it-IT"/>
              <a:t>Second level</a:t>
            </a:r>
          </a:p>
          <a:p>
            <a:pPr lvl="2"/>
            <a:r>
              <a:rPr lang="it-IT" altLang="it-IT"/>
              <a:t>Third level</a:t>
            </a:r>
          </a:p>
          <a:p>
            <a:pPr lvl="3"/>
            <a:r>
              <a:rPr lang="it-IT" altLang="it-IT"/>
              <a:t>Fourth level</a:t>
            </a:r>
          </a:p>
        </p:txBody>
      </p:sp>
      <p:sp>
        <p:nvSpPr>
          <p:cNvPr id="6" name="Line 8">
            <a:extLst>
              <a:ext uri="{FF2B5EF4-FFF2-40B4-BE49-F238E27FC236}">
                <a16:creationId xmlns:a16="http://schemas.microsoft.com/office/drawing/2014/main" id="{F3C053D4-1CE2-4765-B19E-051C8259C38A}"/>
              </a:ext>
            </a:extLst>
          </p:cNvPr>
          <p:cNvSpPr>
            <a:spLocks noChangeShapeType="1"/>
          </p:cNvSpPr>
          <p:nvPr userDrawn="1"/>
        </p:nvSpPr>
        <p:spPr bwMode="auto">
          <a:xfrm>
            <a:off x="609600" y="1173163"/>
            <a:ext cx="11582400" cy="0"/>
          </a:xfrm>
          <a:prstGeom prst="line">
            <a:avLst/>
          </a:prstGeom>
          <a:noFill/>
          <a:ln w="28575">
            <a:solidFill>
              <a:schemeClr val="accent4">
                <a:lumMod val="50000"/>
              </a:schemeClr>
            </a:solidFill>
            <a:round/>
            <a:headEnd/>
            <a:tailEnd/>
          </a:ln>
          <a:extLst/>
        </p:spPr>
        <p:txBody>
          <a:bodyPr lIns="91420" tIns="45711" rIns="91420" bIns="45711"/>
          <a:lstStyle/>
          <a:p>
            <a:pPr>
              <a:defRPr/>
            </a:pPr>
            <a:endParaRPr lang="en-US" sz="1800">
              <a:solidFill>
                <a:srgbClr val="000000"/>
              </a:solidFill>
              <a:latin typeface="Arial" charset="0"/>
              <a:ea typeface="ＭＳ Ｐゴシック" charset="0"/>
            </a:endParaRPr>
          </a:p>
        </p:txBody>
      </p:sp>
    </p:spTree>
    <p:extLst>
      <p:ext uri="{BB962C8B-B14F-4D97-AF65-F5344CB8AC3E}">
        <p14:creationId xmlns:p14="http://schemas.microsoft.com/office/powerpoint/2010/main" val="2428153725"/>
      </p:ext>
    </p:extLst>
  </p:cSld>
  <p:clrMap bg1="dk2" tx1="lt1" bg2="dk1" tx2="lt2" accent1="accent1" accent2="accent2" accent3="accent3" accent4="accent4" accent5="accent5" accent6="accent6" hlink="hlink" folHlink="folHlink"/>
  <p:sldLayoutIdLst>
    <p:sldLayoutId id="2147484168" r:id="rId1"/>
  </p:sldLayoutIdLst>
  <p:txStyles>
    <p:titleStyle>
      <a:lvl1pPr algn="l" rtl="0" eaLnBrk="0" fontAlgn="base" hangingPunct="0">
        <a:lnSpc>
          <a:spcPct val="90000"/>
        </a:lnSpc>
        <a:spcBef>
          <a:spcPct val="0"/>
        </a:spcBef>
        <a:spcAft>
          <a:spcPct val="0"/>
        </a:spcAft>
        <a:defRPr sz="2400" b="1">
          <a:solidFill>
            <a:srgbClr val="A6A6A6"/>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2400" b="1">
          <a:solidFill>
            <a:srgbClr val="A6A6A6"/>
          </a:solidFill>
          <a:latin typeface="arial" panose="020B0604020202020204" pitchFamily="34" charset="0"/>
        </a:defRPr>
      </a:lvl2pPr>
      <a:lvl3pPr algn="l" rtl="0" eaLnBrk="0" fontAlgn="base" hangingPunct="0">
        <a:lnSpc>
          <a:spcPct val="90000"/>
        </a:lnSpc>
        <a:spcBef>
          <a:spcPct val="0"/>
        </a:spcBef>
        <a:spcAft>
          <a:spcPct val="0"/>
        </a:spcAft>
        <a:defRPr sz="2400" b="1">
          <a:solidFill>
            <a:srgbClr val="A6A6A6"/>
          </a:solidFill>
          <a:latin typeface="arial" panose="020B0604020202020204" pitchFamily="34" charset="0"/>
        </a:defRPr>
      </a:lvl3pPr>
      <a:lvl4pPr algn="l" rtl="0" eaLnBrk="0" fontAlgn="base" hangingPunct="0">
        <a:lnSpc>
          <a:spcPct val="90000"/>
        </a:lnSpc>
        <a:spcBef>
          <a:spcPct val="0"/>
        </a:spcBef>
        <a:spcAft>
          <a:spcPct val="0"/>
        </a:spcAft>
        <a:defRPr sz="2400" b="1">
          <a:solidFill>
            <a:srgbClr val="A6A6A6"/>
          </a:solidFill>
          <a:latin typeface="arial" panose="020B0604020202020204" pitchFamily="34" charset="0"/>
        </a:defRPr>
      </a:lvl4pPr>
      <a:lvl5pPr algn="l" rtl="0" eaLnBrk="0" fontAlgn="base" hangingPunct="0">
        <a:lnSpc>
          <a:spcPct val="90000"/>
        </a:lnSpc>
        <a:spcBef>
          <a:spcPct val="0"/>
        </a:spcBef>
        <a:spcAft>
          <a:spcPct val="0"/>
        </a:spcAft>
        <a:defRPr sz="2400" b="1">
          <a:solidFill>
            <a:srgbClr val="A6A6A6"/>
          </a:solidFill>
          <a:latin typeface="arial" panose="020B0604020202020204" pitchFamily="34" charset="0"/>
        </a:defRPr>
      </a:lvl5pPr>
      <a:lvl6pPr marL="457106" algn="ctr" rtl="0" fontAlgn="base">
        <a:spcBef>
          <a:spcPct val="0"/>
        </a:spcBef>
        <a:spcAft>
          <a:spcPct val="0"/>
        </a:spcAft>
        <a:defRPr sz="4400">
          <a:solidFill>
            <a:schemeClr val="tx2"/>
          </a:solidFill>
          <a:latin typeface="Arial" charset="0"/>
        </a:defRPr>
      </a:lvl6pPr>
      <a:lvl7pPr marL="914210" algn="ctr" rtl="0" fontAlgn="base">
        <a:spcBef>
          <a:spcPct val="0"/>
        </a:spcBef>
        <a:spcAft>
          <a:spcPct val="0"/>
        </a:spcAft>
        <a:defRPr sz="4400">
          <a:solidFill>
            <a:schemeClr val="tx2"/>
          </a:solidFill>
          <a:latin typeface="Arial" charset="0"/>
        </a:defRPr>
      </a:lvl7pPr>
      <a:lvl8pPr marL="1371316" algn="ctr" rtl="0" fontAlgn="base">
        <a:spcBef>
          <a:spcPct val="0"/>
        </a:spcBef>
        <a:spcAft>
          <a:spcPct val="0"/>
        </a:spcAft>
        <a:defRPr sz="4400">
          <a:solidFill>
            <a:schemeClr val="tx2"/>
          </a:solidFill>
          <a:latin typeface="Arial" charset="0"/>
        </a:defRPr>
      </a:lvl8pPr>
      <a:lvl9pPr marL="1828421" algn="ctr" rtl="0" fontAlgn="base">
        <a:spcBef>
          <a:spcPct val="0"/>
        </a:spcBef>
        <a:spcAft>
          <a:spcPct val="0"/>
        </a:spcAft>
        <a:defRPr sz="4400">
          <a:solidFill>
            <a:schemeClr val="tx2"/>
          </a:solidFill>
          <a:latin typeface="Arial" charset="0"/>
        </a:defRPr>
      </a:lvl9pPr>
    </p:titleStyle>
    <p:bodyStyle>
      <a:lvl1pPr algn="l" rtl="0" eaLnBrk="0" fontAlgn="base" hangingPunct="0">
        <a:lnSpc>
          <a:spcPct val="90000"/>
        </a:lnSpc>
        <a:spcBef>
          <a:spcPts val="2400"/>
        </a:spcBef>
        <a:spcAft>
          <a:spcPct val="0"/>
        </a:spcAft>
        <a:defRPr sz="2000" b="1">
          <a:solidFill>
            <a:srgbClr val="FCC12C"/>
          </a:solidFill>
          <a:latin typeface="arial" panose="020B0604020202020204" pitchFamily="34" charset="0"/>
          <a:ea typeface="+mn-ea"/>
          <a:cs typeface="+mn-cs"/>
        </a:defRPr>
      </a:lvl1pPr>
      <a:lvl2pPr marL="228600" indent="-228600" algn="l" rtl="0" eaLnBrk="0" fontAlgn="base" hangingPunct="0">
        <a:lnSpc>
          <a:spcPct val="90000"/>
        </a:lnSpc>
        <a:spcBef>
          <a:spcPts val="1800"/>
        </a:spcBef>
        <a:spcAft>
          <a:spcPct val="0"/>
        </a:spcAft>
        <a:buClr>
          <a:srgbClr val="FCC12C"/>
        </a:buClr>
        <a:buSzPct val="70000"/>
        <a:buFont typeface="Wingdings" panose="05000000000000000000" pitchFamily="2" charset="2"/>
        <a:buChar char="l"/>
        <a:defRPr>
          <a:solidFill>
            <a:schemeClr val="tx1"/>
          </a:solidFill>
          <a:latin typeface="arial" panose="020B0604020202020204" pitchFamily="34" charset="0"/>
        </a:defRPr>
      </a:lvl2pPr>
      <a:lvl3pPr marL="457200" indent="-228600" algn="l" rtl="0" eaLnBrk="0" fontAlgn="base" hangingPunct="0">
        <a:lnSpc>
          <a:spcPct val="90000"/>
        </a:lnSpc>
        <a:spcBef>
          <a:spcPts val="600"/>
        </a:spcBef>
        <a:spcAft>
          <a:spcPct val="0"/>
        </a:spcAft>
        <a:buClr>
          <a:srgbClr val="FCC12C"/>
        </a:buClr>
        <a:buFont typeface="arial" panose="020B0604020202020204" pitchFamily="34" charset="0"/>
        <a:buChar char="–"/>
        <a:defRPr sz="1600">
          <a:solidFill>
            <a:schemeClr val="tx1"/>
          </a:solidFill>
          <a:latin typeface="arial" panose="020B0604020202020204" pitchFamily="34" charset="0"/>
        </a:defRPr>
      </a:lvl3pPr>
      <a:lvl4pPr marL="638175" indent="-180975" algn="l" rtl="0" eaLnBrk="0" fontAlgn="base" hangingPunct="0">
        <a:lnSpc>
          <a:spcPct val="90000"/>
        </a:lnSpc>
        <a:spcBef>
          <a:spcPts val="600"/>
        </a:spcBef>
        <a:spcAft>
          <a:spcPct val="0"/>
        </a:spcAft>
        <a:buChar char="–"/>
        <a:defRPr sz="1400">
          <a:solidFill>
            <a:schemeClr val="tx1"/>
          </a:solidFill>
          <a:latin typeface="arial" panose="020B0604020202020204" pitchFamily="34" charset="0"/>
        </a:defRPr>
      </a:lvl4pPr>
      <a:lvl5pPr marL="2055813" indent="-227013" algn="l" rtl="0" eaLnBrk="0" fontAlgn="base" hangingPunct="0">
        <a:spcBef>
          <a:spcPct val="20000"/>
        </a:spcBef>
        <a:spcAft>
          <a:spcPct val="0"/>
        </a:spcAft>
        <a:buChar char="»"/>
        <a:defRPr sz="1600">
          <a:solidFill>
            <a:schemeClr val="tx1"/>
          </a:solidFill>
          <a:latin typeface="arial" panose="020B0604020202020204" pitchFamily="34" charset="0"/>
        </a:defRPr>
      </a:lvl5pPr>
      <a:lvl6pPr marL="2514079" indent="-228553" algn="l" rtl="0" fontAlgn="base">
        <a:spcBef>
          <a:spcPct val="20000"/>
        </a:spcBef>
        <a:spcAft>
          <a:spcPct val="0"/>
        </a:spcAft>
        <a:buChar char="»"/>
        <a:defRPr sz="2000">
          <a:solidFill>
            <a:schemeClr val="tx1"/>
          </a:solidFill>
          <a:latin typeface="+mn-lt"/>
        </a:defRPr>
      </a:lvl6pPr>
      <a:lvl7pPr marL="2971184" indent="-228553" algn="l" rtl="0" fontAlgn="base">
        <a:spcBef>
          <a:spcPct val="20000"/>
        </a:spcBef>
        <a:spcAft>
          <a:spcPct val="0"/>
        </a:spcAft>
        <a:buChar char="»"/>
        <a:defRPr sz="2000">
          <a:solidFill>
            <a:schemeClr val="tx1"/>
          </a:solidFill>
          <a:latin typeface="+mn-lt"/>
        </a:defRPr>
      </a:lvl7pPr>
      <a:lvl8pPr marL="3428289" indent="-228553" algn="l" rtl="0" fontAlgn="base">
        <a:spcBef>
          <a:spcPct val="20000"/>
        </a:spcBef>
        <a:spcAft>
          <a:spcPct val="0"/>
        </a:spcAft>
        <a:buChar char="»"/>
        <a:defRPr sz="2000">
          <a:solidFill>
            <a:schemeClr val="tx1"/>
          </a:solidFill>
          <a:latin typeface="+mn-lt"/>
        </a:defRPr>
      </a:lvl8pPr>
      <a:lvl9pPr marL="3885394" indent="-228553"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210" rtl="0" eaLnBrk="1" latinLnBrk="0" hangingPunct="1">
        <a:defRPr sz="1800" kern="1200">
          <a:solidFill>
            <a:schemeClr val="tx1"/>
          </a:solidFill>
          <a:latin typeface="+mn-lt"/>
          <a:ea typeface="+mn-ea"/>
          <a:cs typeface="+mn-cs"/>
        </a:defRPr>
      </a:lvl1pPr>
      <a:lvl2pPr marL="457106" algn="l" defTabSz="914210" rtl="0" eaLnBrk="1" latinLnBrk="0" hangingPunct="1">
        <a:defRPr sz="1800" kern="1200">
          <a:solidFill>
            <a:schemeClr val="tx1"/>
          </a:solidFill>
          <a:latin typeface="+mn-lt"/>
          <a:ea typeface="+mn-ea"/>
          <a:cs typeface="+mn-cs"/>
        </a:defRPr>
      </a:lvl2pPr>
      <a:lvl3pPr marL="914210" algn="l" defTabSz="914210" rtl="0" eaLnBrk="1" latinLnBrk="0" hangingPunct="1">
        <a:defRPr sz="1800" kern="1200">
          <a:solidFill>
            <a:schemeClr val="tx1"/>
          </a:solidFill>
          <a:latin typeface="+mn-lt"/>
          <a:ea typeface="+mn-ea"/>
          <a:cs typeface="+mn-cs"/>
        </a:defRPr>
      </a:lvl3pPr>
      <a:lvl4pPr marL="1371316" algn="l" defTabSz="914210" rtl="0" eaLnBrk="1" latinLnBrk="0" hangingPunct="1">
        <a:defRPr sz="1800" kern="1200">
          <a:solidFill>
            <a:schemeClr val="tx1"/>
          </a:solidFill>
          <a:latin typeface="+mn-lt"/>
          <a:ea typeface="+mn-ea"/>
          <a:cs typeface="+mn-cs"/>
        </a:defRPr>
      </a:lvl4pPr>
      <a:lvl5pPr marL="1828421" algn="l" defTabSz="914210" rtl="0" eaLnBrk="1" latinLnBrk="0" hangingPunct="1">
        <a:defRPr sz="1800" kern="1200">
          <a:solidFill>
            <a:schemeClr val="tx1"/>
          </a:solidFill>
          <a:latin typeface="+mn-lt"/>
          <a:ea typeface="+mn-ea"/>
          <a:cs typeface="+mn-cs"/>
        </a:defRPr>
      </a:lvl5pPr>
      <a:lvl6pPr marL="2285526" algn="l" defTabSz="914210" rtl="0" eaLnBrk="1" latinLnBrk="0" hangingPunct="1">
        <a:defRPr sz="1800" kern="1200">
          <a:solidFill>
            <a:schemeClr val="tx1"/>
          </a:solidFill>
          <a:latin typeface="+mn-lt"/>
          <a:ea typeface="+mn-ea"/>
          <a:cs typeface="+mn-cs"/>
        </a:defRPr>
      </a:lvl6pPr>
      <a:lvl7pPr marL="2742630" algn="l" defTabSz="914210" rtl="0" eaLnBrk="1" latinLnBrk="0" hangingPunct="1">
        <a:defRPr sz="1800" kern="1200">
          <a:solidFill>
            <a:schemeClr val="tx1"/>
          </a:solidFill>
          <a:latin typeface="+mn-lt"/>
          <a:ea typeface="+mn-ea"/>
          <a:cs typeface="+mn-cs"/>
        </a:defRPr>
      </a:lvl7pPr>
      <a:lvl8pPr marL="3199736" algn="l" defTabSz="914210" rtl="0" eaLnBrk="1" latinLnBrk="0" hangingPunct="1">
        <a:defRPr sz="1800" kern="1200">
          <a:solidFill>
            <a:schemeClr val="tx1"/>
          </a:solidFill>
          <a:latin typeface="+mn-lt"/>
          <a:ea typeface="+mn-ea"/>
          <a:cs typeface="+mn-cs"/>
        </a:defRPr>
      </a:lvl8pPr>
      <a:lvl9pPr marL="3656841" algn="l" defTabSz="91421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00"/>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69703BC1-BBE7-44C2-A7AF-10E9614A4EFE}" type="slidenum">
              <a:rPr lang="it-IT" altLang="it-IT">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3278432751"/>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 id="2147484018"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00"/>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69703BC1-BBE7-44C2-A7AF-10E9614A4EFE}" type="slidenum">
              <a:rPr lang="it-IT" altLang="it-IT">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3665943946"/>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 id="2147484032" r:id="rId13"/>
    <p:sldLayoutId id="2147484033"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00"/>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69703BC1-BBE7-44C2-A7AF-10E9614A4EFE}" type="slidenum">
              <a:rPr lang="it-IT" altLang="it-IT">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3030853618"/>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 id="2147484047" r:id="rId13"/>
    <p:sldLayoutId id="2147484048"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E355E70-F892-4BCC-B846-DC77D625812D}"/>
              </a:ext>
            </a:extLst>
          </p:cNvPr>
          <p:cNvSpPr>
            <a:spLocks noGrp="1" noChangeArrowheads="1"/>
          </p:cNvSpPr>
          <p:nvPr>
            <p:ph type="title"/>
          </p:nvPr>
        </p:nvSpPr>
        <p:spPr bwMode="auto">
          <a:xfrm>
            <a:off x="624418" y="452438"/>
            <a:ext cx="10943167"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it-IT" altLang="it-IT"/>
              <a:t>Click to edit Master title style</a:t>
            </a:r>
          </a:p>
        </p:txBody>
      </p:sp>
      <p:sp>
        <p:nvSpPr>
          <p:cNvPr id="33795" name="Rectangle 3">
            <a:extLst>
              <a:ext uri="{FF2B5EF4-FFF2-40B4-BE49-F238E27FC236}">
                <a16:creationId xmlns:a16="http://schemas.microsoft.com/office/drawing/2014/main" id="{6B441BCC-9822-4E55-BAA3-35CBA8D34C0D}"/>
              </a:ext>
            </a:extLst>
          </p:cNvPr>
          <p:cNvSpPr>
            <a:spLocks noGrp="1" noChangeArrowheads="1"/>
          </p:cNvSpPr>
          <p:nvPr>
            <p:ph type="body" idx="1"/>
          </p:nvPr>
        </p:nvSpPr>
        <p:spPr bwMode="auto">
          <a:xfrm>
            <a:off x="624418" y="1773239"/>
            <a:ext cx="10943167"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altLang="it-IT"/>
              <a:t>Click to edit Master text styles</a:t>
            </a:r>
          </a:p>
          <a:p>
            <a:pPr lvl="1"/>
            <a:r>
              <a:rPr lang="it-IT" altLang="it-IT"/>
              <a:t>Second level</a:t>
            </a:r>
          </a:p>
          <a:p>
            <a:pPr lvl="2"/>
            <a:r>
              <a:rPr lang="it-IT" altLang="it-IT"/>
              <a:t>Third level</a:t>
            </a:r>
          </a:p>
          <a:p>
            <a:pPr lvl="3"/>
            <a:r>
              <a:rPr lang="it-IT" altLang="it-IT"/>
              <a:t>Fourth level</a:t>
            </a:r>
          </a:p>
        </p:txBody>
      </p:sp>
      <p:sp>
        <p:nvSpPr>
          <p:cNvPr id="6" name="Line 8">
            <a:extLst>
              <a:ext uri="{FF2B5EF4-FFF2-40B4-BE49-F238E27FC236}">
                <a16:creationId xmlns:a16="http://schemas.microsoft.com/office/drawing/2014/main" id="{1FE98FC4-F5AD-4649-823C-B5E872561D62}"/>
              </a:ext>
            </a:extLst>
          </p:cNvPr>
          <p:cNvSpPr>
            <a:spLocks noChangeShapeType="1"/>
          </p:cNvSpPr>
          <p:nvPr userDrawn="1"/>
        </p:nvSpPr>
        <p:spPr bwMode="auto">
          <a:xfrm>
            <a:off x="609600" y="1173163"/>
            <a:ext cx="11582400" cy="0"/>
          </a:xfrm>
          <a:prstGeom prst="line">
            <a:avLst/>
          </a:prstGeom>
          <a:noFill/>
          <a:ln w="28575">
            <a:solidFill>
              <a:schemeClr val="accent4">
                <a:lumMod val="50000"/>
              </a:schemeClr>
            </a:solidFill>
            <a:round/>
            <a:headEnd/>
            <a:tailEnd/>
          </a:ln>
          <a:extLst/>
        </p:spPr>
        <p:txBody>
          <a:bodyPr lIns="91301" tIns="45653" rIns="91301" bIns="45653"/>
          <a:lstStyle/>
          <a:p>
            <a:pPr>
              <a:defRPr/>
            </a:pPr>
            <a:endParaRPr lang="en-US" sz="1800">
              <a:solidFill>
                <a:srgbClr val="000000"/>
              </a:solidFill>
              <a:latin typeface="Arial" charset="0"/>
              <a:ea typeface="ＭＳ Ｐゴシック" charset="0"/>
            </a:endParaRPr>
          </a:p>
        </p:txBody>
      </p:sp>
    </p:spTree>
    <p:extLst>
      <p:ext uri="{BB962C8B-B14F-4D97-AF65-F5344CB8AC3E}">
        <p14:creationId xmlns:p14="http://schemas.microsoft.com/office/powerpoint/2010/main" val="1517030989"/>
      </p:ext>
    </p:extLst>
  </p:cSld>
  <p:clrMap bg1="dk2" tx1="lt1" bg2="dk1" tx2="lt2" accent1="accent1" accent2="accent2" accent3="accent3" accent4="accent4" accent5="accent5" accent6="accent6" hlink="hlink" folHlink="folHlink"/>
  <p:sldLayoutIdLst>
    <p:sldLayoutId id="2147484120" r:id="rId1"/>
  </p:sldLayoutIdLst>
  <p:txStyles>
    <p:titleStyle>
      <a:lvl1pPr algn="l" rtl="0" eaLnBrk="0" fontAlgn="base" hangingPunct="0">
        <a:lnSpc>
          <a:spcPct val="90000"/>
        </a:lnSpc>
        <a:spcBef>
          <a:spcPct val="0"/>
        </a:spcBef>
        <a:spcAft>
          <a:spcPct val="0"/>
        </a:spcAft>
        <a:defRPr sz="2400" b="1">
          <a:solidFill>
            <a:srgbClr val="A6A6A6"/>
          </a:solidFill>
          <a:latin typeface="+mj-lt"/>
          <a:ea typeface="+mj-ea"/>
          <a:cs typeface="+mj-cs"/>
        </a:defRPr>
      </a:lvl1pPr>
      <a:lvl2pPr algn="l" rtl="0" eaLnBrk="0" fontAlgn="base" hangingPunct="0">
        <a:lnSpc>
          <a:spcPct val="90000"/>
        </a:lnSpc>
        <a:spcBef>
          <a:spcPct val="0"/>
        </a:spcBef>
        <a:spcAft>
          <a:spcPct val="0"/>
        </a:spcAft>
        <a:defRPr sz="2400" b="1">
          <a:solidFill>
            <a:srgbClr val="A6A6A6"/>
          </a:solidFill>
          <a:latin typeface="Arial" charset="0"/>
        </a:defRPr>
      </a:lvl2pPr>
      <a:lvl3pPr algn="l" rtl="0" eaLnBrk="0" fontAlgn="base" hangingPunct="0">
        <a:lnSpc>
          <a:spcPct val="90000"/>
        </a:lnSpc>
        <a:spcBef>
          <a:spcPct val="0"/>
        </a:spcBef>
        <a:spcAft>
          <a:spcPct val="0"/>
        </a:spcAft>
        <a:defRPr sz="2400" b="1">
          <a:solidFill>
            <a:srgbClr val="A6A6A6"/>
          </a:solidFill>
          <a:latin typeface="Arial" charset="0"/>
        </a:defRPr>
      </a:lvl3pPr>
      <a:lvl4pPr algn="l" rtl="0" eaLnBrk="0" fontAlgn="base" hangingPunct="0">
        <a:lnSpc>
          <a:spcPct val="90000"/>
        </a:lnSpc>
        <a:spcBef>
          <a:spcPct val="0"/>
        </a:spcBef>
        <a:spcAft>
          <a:spcPct val="0"/>
        </a:spcAft>
        <a:defRPr sz="2400" b="1">
          <a:solidFill>
            <a:srgbClr val="A6A6A6"/>
          </a:solidFill>
          <a:latin typeface="Arial" charset="0"/>
        </a:defRPr>
      </a:lvl4pPr>
      <a:lvl5pPr algn="l" rtl="0" eaLnBrk="0" fontAlgn="base" hangingPunct="0">
        <a:lnSpc>
          <a:spcPct val="90000"/>
        </a:lnSpc>
        <a:spcBef>
          <a:spcPct val="0"/>
        </a:spcBef>
        <a:spcAft>
          <a:spcPct val="0"/>
        </a:spcAft>
        <a:defRPr sz="2400" b="1">
          <a:solidFill>
            <a:srgbClr val="A6A6A6"/>
          </a:solidFill>
          <a:latin typeface="Arial" charset="0"/>
        </a:defRPr>
      </a:lvl5pPr>
      <a:lvl6pPr marL="456535" algn="ctr" rtl="0" fontAlgn="base">
        <a:spcBef>
          <a:spcPct val="0"/>
        </a:spcBef>
        <a:spcAft>
          <a:spcPct val="0"/>
        </a:spcAft>
        <a:defRPr sz="4400">
          <a:solidFill>
            <a:schemeClr val="tx2"/>
          </a:solidFill>
          <a:latin typeface="Arial" charset="0"/>
        </a:defRPr>
      </a:lvl6pPr>
      <a:lvl7pPr marL="913074" algn="ctr" rtl="0" fontAlgn="base">
        <a:spcBef>
          <a:spcPct val="0"/>
        </a:spcBef>
        <a:spcAft>
          <a:spcPct val="0"/>
        </a:spcAft>
        <a:defRPr sz="4400">
          <a:solidFill>
            <a:schemeClr val="tx2"/>
          </a:solidFill>
          <a:latin typeface="Arial" charset="0"/>
        </a:defRPr>
      </a:lvl7pPr>
      <a:lvl8pPr marL="1369612" algn="ctr" rtl="0" fontAlgn="base">
        <a:spcBef>
          <a:spcPct val="0"/>
        </a:spcBef>
        <a:spcAft>
          <a:spcPct val="0"/>
        </a:spcAft>
        <a:defRPr sz="4400">
          <a:solidFill>
            <a:schemeClr val="tx2"/>
          </a:solidFill>
          <a:latin typeface="Arial" charset="0"/>
        </a:defRPr>
      </a:lvl8pPr>
      <a:lvl9pPr marL="1826147" algn="ctr" rtl="0" fontAlgn="base">
        <a:spcBef>
          <a:spcPct val="0"/>
        </a:spcBef>
        <a:spcAft>
          <a:spcPct val="0"/>
        </a:spcAft>
        <a:defRPr sz="4400">
          <a:solidFill>
            <a:schemeClr val="tx2"/>
          </a:solidFill>
          <a:latin typeface="Arial" charset="0"/>
        </a:defRPr>
      </a:lvl9pPr>
    </p:titleStyle>
    <p:bodyStyle>
      <a:lvl1pPr algn="l" rtl="0" eaLnBrk="0" fontAlgn="base" hangingPunct="0">
        <a:lnSpc>
          <a:spcPct val="90000"/>
        </a:lnSpc>
        <a:spcBef>
          <a:spcPts val="2400"/>
        </a:spcBef>
        <a:spcAft>
          <a:spcPct val="0"/>
        </a:spcAft>
        <a:defRPr sz="2000" b="1">
          <a:solidFill>
            <a:srgbClr val="FCC12C"/>
          </a:solidFill>
          <a:latin typeface="+mn-lt"/>
          <a:ea typeface="+mn-ea"/>
          <a:cs typeface="+mn-cs"/>
        </a:defRPr>
      </a:lvl1pPr>
      <a:lvl2pPr marL="225425" indent="-225425" algn="l" rtl="0" eaLnBrk="0" fontAlgn="base" hangingPunct="0">
        <a:lnSpc>
          <a:spcPct val="90000"/>
        </a:lnSpc>
        <a:spcBef>
          <a:spcPts val="1800"/>
        </a:spcBef>
        <a:spcAft>
          <a:spcPct val="0"/>
        </a:spcAft>
        <a:buClr>
          <a:srgbClr val="FCC12C"/>
        </a:buClr>
        <a:buSzPct val="70000"/>
        <a:buFont typeface="Wingdings" panose="05000000000000000000" pitchFamily="2" charset="2"/>
        <a:buChar char="l"/>
        <a:defRPr>
          <a:solidFill>
            <a:schemeClr val="tx1"/>
          </a:solidFill>
          <a:latin typeface="+mn-lt"/>
        </a:defRPr>
      </a:lvl2pPr>
      <a:lvl3pPr marL="454025" indent="-225425" algn="l" rtl="0" eaLnBrk="0" fontAlgn="base" hangingPunct="0">
        <a:lnSpc>
          <a:spcPct val="90000"/>
        </a:lnSpc>
        <a:spcBef>
          <a:spcPts val="600"/>
        </a:spcBef>
        <a:spcAft>
          <a:spcPct val="0"/>
        </a:spcAft>
        <a:buClr>
          <a:srgbClr val="FCC12C"/>
        </a:buClr>
        <a:buFont typeface="Arial" panose="020B0604020202020204" pitchFamily="34" charset="0"/>
        <a:buChar char="–"/>
        <a:defRPr sz="1600">
          <a:solidFill>
            <a:schemeClr val="tx1"/>
          </a:solidFill>
          <a:latin typeface="+mn-lt"/>
        </a:defRPr>
      </a:lvl3pPr>
      <a:lvl4pPr marL="635000" indent="-177800" algn="l" rtl="0" eaLnBrk="0" fontAlgn="base" hangingPunct="0">
        <a:lnSpc>
          <a:spcPct val="90000"/>
        </a:lnSpc>
        <a:spcBef>
          <a:spcPts val="600"/>
        </a:spcBef>
        <a:spcAft>
          <a:spcPct val="0"/>
        </a:spcAft>
        <a:buChar char="–"/>
        <a:defRPr sz="1400">
          <a:solidFill>
            <a:schemeClr val="tx1"/>
          </a:solidFill>
          <a:latin typeface="+mn-lt"/>
        </a:defRPr>
      </a:lvl4pPr>
      <a:lvl5pPr marL="2051050" indent="-223838" algn="l" rtl="0" eaLnBrk="0" fontAlgn="base" hangingPunct="0">
        <a:spcBef>
          <a:spcPct val="20000"/>
        </a:spcBef>
        <a:spcAft>
          <a:spcPct val="0"/>
        </a:spcAft>
        <a:buChar char="»"/>
        <a:defRPr sz="1600">
          <a:solidFill>
            <a:schemeClr val="tx1"/>
          </a:solidFill>
          <a:latin typeface="+mn-lt"/>
        </a:defRPr>
      </a:lvl5pPr>
      <a:lvl6pPr marL="2510953" indent="-228269" algn="l" rtl="0" fontAlgn="base">
        <a:spcBef>
          <a:spcPct val="20000"/>
        </a:spcBef>
        <a:spcAft>
          <a:spcPct val="0"/>
        </a:spcAft>
        <a:buChar char="»"/>
        <a:defRPr sz="2000">
          <a:solidFill>
            <a:schemeClr val="tx1"/>
          </a:solidFill>
          <a:latin typeface="+mn-lt"/>
        </a:defRPr>
      </a:lvl6pPr>
      <a:lvl7pPr marL="2967491" indent="-228269" algn="l" rtl="0" fontAlgn="base">
        <a:spcBef>
          <a:spcPct val="20000"/>
        </a:spcBef>
        <a:spcAft>
          <a:spcPct val="0"/>
        </a:spcAft>
        <a:buChar char="»"/>
        <a:defRPr sz="2000">
          <a:solidFill>
            <a:schemeClr val="tx1"/>
          </a:solidFill>
          <a:latin typeface="+mn-lt"/>
        </a:defRPr>
      </a:lvl7pPr>
      <a:lvl8pPr marL="3424028" indent="-228269" algn="l" rtl="0" fontAlgn="base">
        <a:spcBef>
          <a:spcPct val="20000"/>
        </a:spcBef>
        <a:spcAft>
          <a:spcPct val="0"/>
        </a:spcAft>
        <a:buChar char="»"/>
        <a:defRPr sz="2000">
          <a:solidFill>
            <a:schemeClr val="tx1"/>
          </a:solidFill>
          <a:latin typeface="+mn-lt"/>
        </a:defRPr>
      </a:lvl8pPr>
      <a:lvl9pPr marL="3880564" indent="-228269" algn="l" rtl="0" fontAlgn="base">
        <a:spcBef>
          <a:spcPct val="20000"/>
        </a:spcBef>
        <a:spcAft>
          <a:spcPct val="0"/>
        </a:spcAft>
        <a:buChar char="»"/>
        <a:defRPr sz="2000">
          <a:solidFill>
            <a:schemeClr val="tx1"/>
          </a:solidFill>
          <a:latin typeface="+mn-lt"/>
        </a:defRPr>
      </a:lvl9pPr>
    </p:bodyStyle>
    <p:otherStyle>
      <a:defPPr>
        <a:defRPr lang="it-IT"/>
      </a:defPPr>
      <a:lvl1pPr marL="0" algn="l" defTabSz="913074" rtl="0" eaLnBrk="1" latinLnBrk="0" hangingPunct="1">
        <a:defRPr sz="1800" kern="1200">
          <a:solidFill>
            <a:schemeClr val="tx1"/>
          </a:solidFill>
          <a:latin typeface="+mn-lt"/>
          <a:ea typeface="+mn-ea"/>
          <a:cs typeface="+mn-cs"/>
        </a:defRPr>
      </a:lvl1pPr>
      <a:lvl2pPr marL="456535" algn="l" defTabSz="913074" rtl="0" eaLnBrk="1" latinLnBrk="0" hangingPunct="1">
        <a:defRPr sz="1800" kern="1200">
          <a:solidFill>
            <a:schemeClr val="tx1"/>
          </a:solidFill>
          <a:latin typeface="+mn-lt"/>
          <a:ea typeface="+mn-ea"/>
          <a:cs typeface="+mn-cs"/>
        </a:defRPr>
      </a:lvl2pPr>
      <a:lvl3pPr marL="913074" algn="l" defTabSz="913074" rtl="0" eaLnBrk="1" latinLnBrk="0" hangingPunct="1">
        <a:defRPr sz="1800" kern="1200">
          <a:solidFill>
            <a:schemeClr val="tx1"/>
          </a:solidFill>
          <a:latin typeface="+mn-lt"/>
          <a:ea typeface="+mn-ea"/>
          <a:cs typeface="+mn-cs"/>
        </a:defRPr>
      </a:lvl3pPr>
      <a:lvl4pPr marL="1369612" algn="l" defTabSz="913074" rtl="0" eaLnBrk="1" latinLnBrk="0" hangingPunct="1">
        <a:defRPr sz="1800" kern="1200">
          <a:solidFill>
            <a:schemeClr val="tx1"/>
          </a:solidFill>
          <a:latin typeface="+mn-lt"/>
          <a:ea typeface="+mn-ea"/>
          <a:cs typeface="+mn-cs"/>
        </a:defRPr>
      </a:lvl4pPr>
      <a:lvl5pPr marL="1826147" algn="l" defTabSz="913074" rtl="0" eaLnBrk="1" latinLnBrk="0" hangingPunct="1">
        <a:defRPr sz="1800" kern="1200">
          <a:solidFill>
            <a:schemeClr val="tx1"/>
          </a:solidFill>
          <a:latin typeface="+mn-lt"/>
          <a:ea typeface="+mn-ea"/>
          <a:cs typeface="+mn-cs"/>
        </a:defRPr>
      </a:lvl5pPr>
      <a:lvl6pPr marL="2282685" algn="l" defTabSz="913074" rtl="0" eaLnBrk="1" latinLnBrk="0" hangingPunct="1">
        <a:defRPr sz="1800" kern="1200">
          <a:solidFill>
            <a:schemeClr val="tx1"/>
          </a:solidFill>
          <a:latin typeface="+mn-lt"/>
          <a:ea typeface="+mn-ea"/>
          <a:cs typeface="+mn-cs"/>
        </a:defRPr>
      </a:lvl6pPr>
      <a:lvl7pPr marL="2739222" algn="l" defTabSz="913074" rtl="0" eaLnBrk="1" latinLnBrk="0" hangingPunct="1">
        <a:defRPr sz="1800" kern="1200">
          <a:solidFill>
            <a:schemeClr val="tx1"/>
          </a:solidFill>
          <a:latin typeface="+mn-lt"/>
          <a:ea typeface="+mn-ea"/>
          <a:cs typeface="+mn-cs"/>
        </a:defRPr>
      </a:lvl7pPr>
      <a:lvl8pPr marL="3195752" algn="l" defTabSz="913074" rtl="0" eaLnBrk="1" latinLnBrk="0" hangingPunct="1">
        <a:defRPr sz="1800" kern="1200">
          <a:solidFill>
            <a:schemeClr val="tx1"/>
          </a:solidFill>
          <a:latin typeface="+mn-lt"/>
          <a:ea typeface="+mn-ea"/>
          <a:cs typeface="+mn-cs"/>
        </a:defRPr>
      </a:lvl8pPr>
      <a:lvl9pPr marL="3652294" algn="l" defTabSz="91307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11247024" y="573807"/>
            <a:ext cx="114981"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p:nvSpPr>
        <p:spPr>
          <a:xfrm>
            <a:off x="11425892" y="573807"/>
            <a:ext cx="76809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219200" y="1544716"/>
            <a:ext cx="9753600" cy="115409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19200" y="2769834"/>
            <a:ext cx="9753600" cy="3539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10254" y="548797"/>
            <a:ext cx="1585509"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E9DD3D82-9A17-4182-A9E9-FED9A9664DD5}" type="datetimeFigureOut">
              <a:rPr lang="en-AU" smtClean="0"/>
              <a:t>17/04/2018</a:t>
            </a:fld>
            <a:endParaRPr lang="en-AU"/>
          </a:p>
        </p:txBody>
      </p:sp>
      <p:sp>
        <p:nvSpPr>
          <p:cNvPr id="6" name="Slide Number Placeholder 5"/>
          <p:cNvSpPr>
            <a:spLocks noGrp="1"/>
          </p:cNvSpPr>
          <p:nvPr>
            <p:ph type="sldNum" sz="quarter" idx="4"/>
          </p:nvPr>
        </p:nvSpPr>
        <p:spPr>
          <a:xfrm>
            <a:off x="9752554" y="548797"/>
            <a:ext cx="1254937" cy="301752"/>
          </a:xfrm>
          <a:prstGeom prst="rect">
            <a:avLst/>
          </a:prstGeom>
        </p:spPr>
        <p:txBody>
          <a:bodyPr vert="horz" lIns="91440" tIns="45720" rIns="91440" bIns="45720" rtlCol="0" anchor="ctr"/>
          <a:lstStyle>
            <a:lvl1pPr algn="r">
              <a:defRPr sz="1200">
                <a:solidFill>
                  <a:schemeClr val="tx1"/>
                </a:solidFill>
              </a:defRPr>
            </a:lvl1pPr>
          </a:lstStyle>
          <a:p>
            <a:fld id="{A45709C9-D58C-4827-AC0B-FF003AC90AF1}" type="slidenum">
              <a:rPr lang="en-AU" smtClean="0"/>
              <a:t>‹N›</a:t>
            </a:fld>
            <a:endParaRPr lang="en-AU"/>
          </a:p>
        </p:txBody>
      </p:sp>
      <p:sp>
        <p:nvSpPr>
          <p:cNvPr id="5" name="Footer Placeholder 4"/>
          <p:cNvSpPr>
            <a:spLocks noGrp="1"/>
          </p:cNvSpPr>
          <p:nvPr>
            <p:ph type="ftr" sz="quarter" idx="3"/>
          </p:nvPr>
        </p:nvSpPr>
        <p:spPr>
          <a:xfrm>
            <a:off x="8011585" y="855957"/>
            <a:ext cx="2995319" cy="301227"/>
          </a:xfrm>
          <a:prstGeom prst="rect">
            <a:avLst/>
          </a:prstGeom>
        </p:spPr>
        <p:txBody>
          <a:bodyPr vert="horz" lIns="91440" tIns="0" rIns="91440" bIns="45720" rtlCol="0" anchor="t"/>
          <a:lstStyle>
            <a:lvl1pPr algn="l">
              <a:defRPr sz="1000">
                <a:solidFill>
                  <a:schemeClr val="tx1"/>
                </a:solidFill>
              </a:defRPr>
            </a:lvl1pPr>
          </a:lstStyle>
          <a:p>
            <a:endParaRPr lang="en-AU"/>
          </a:p>
        </p:txBody>
      </p:sp>
    </p:spTree>
    <p:extLst>
      <p:ext uri="{BB962C8B-B14F-4D97-AF65-F5344CB8AC3E}">
        <p14:creationId xmlns:p14="http://schemas.microsoft.com/office/powerpoint/2010/main" val="3825831830"/>
      </p:ext>
    </p:extLst>
  </p:cSld>
  <p:clrMap bg1="dk1" tx1="lt1" bg2="dk2" tx2="lt2" accent1="accent1" accent2="accent2" accent3="accent3" accent4="accent4" accent5="accent5" accent6="accent6" hlink="hlink" folHlink="folHlink"/>
  <p:sldLayoutIdLst>
    <p:sldLayoutId id="2147484127" r:id="rId1"/>
    <p:sldLayoutId id="2147484128" r:id="rId2"/>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4418" y="452438"/>
            <a:ext cx="10943167" cy="6588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it-IT"/>
              <a:t>Click to edit Master title style</a:t>
            </a:r>
          </a:p>
        </p:txBody>
      </p:sp>
      <p:sp>
        <p:nvSpPr>
          <p:cNvPr id="1027" name="Rectangle 3"/>
          <p:cNvSpPr>
            <a:spLocks noGrp="1" noChangeArrowheads="1"/>
          </p:cNvSpPr>
          <p:nvPr>
            <p:ph type="body" idx="1"/>
          </p:nvPr>
        </p:nvSpPr>
        <p:spPr bwMode="auto">
          <a:xfrm>
            <a:off x="624418" y="1773239"/>
            <a:ext cx="10943167" cy="4530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it-IT"/>
              <a:t>Click to edit Master text styles</a:t>
            </a:r>
          </a:p>
          <a:p>
            <a:pPr lvl="1"/>
            <a:r>
              <a:rPr lang="it-IT"/>
              <a:t>Second level</a:t>
            </a:r>
          </a:p>
          <a:p>
            <a:pPr lvl="2"/>
            <a:r>
              <a:rPr lang="it-IT"/>
              <a:t>Third level</a:t>
            </a:r>
          </a:p>
          <a:p>
            <a:pPr lvl="3"/>
            <a:r>
              <a:rPr lang="it-IT"/>
              <a:t>Fourth level</a:t>
            </a:r>
          </a:p>
        </p:txBody>
      </p:sp>
      <p:sp>
        <p:nvSpPr>
          <p:cNvPr id="6" name="Line 8"/>
          <p:cNvSpPr>
            <a:spLocks noChangeShapeType="1"/>
          </p:cNvSpPr>
          <p:nvPr userDrawn="1"/>
        </p:nvSpPr>
        <p:spPr bwMode="auto">
          <a:xfrm>
            <a:off x="609600" y="1173163"/>
            <a:ext cx="11582400" cy="0"/>
          </a:xfrm>
          <a:prstGeom prst="line">
            <a:avLst/>
          </a:prstGeom>
          <a:noFill/>
          <a:ln w="28575">
            <a:solidFill>
              <a:schemeClr val="accent4">
                <a:lumMod val="50000"/>
              </a:schemeClr>
            </a:solidFill>
            <a:round/>
            <a:headEnd/>
            <a:tailEnd/>
          </a:ln>
          <a:extLst/>
        </p:spPr>
        <p:txBody>
          <a:bodyPr lIns="91420" tIns="45711" rIns="91420" bIns="45711"/>
          <a:lstStyle/>
          <a:p>
            <a:pPr>
              <a:defRPr/>
            </a:pPr>
            <a:endParaRPr lang="en-US" sz="1800">
              <a:solidFill>
                <a:srgbClr val="000000"/>
              </a:solidFill>
              <a:latin typeface="Arial" charset="0"/>
              <a:ea typeface="ＭＳ Ｐゴシック" charset="0"/>
              <a:cs typeface="+mn-cs"/>
            </a:endParaRPr>
          </a:p>
        </p:txBody>
      </p:sp>
    </p:spTree>
    <p:extLst>
      <p:ext uri="{BB962C8B-B14F-4D97-AF65-F5344CB8AC3E}">
        <p14:creationId xmlns:p14="http://schemas.microsoft.com/office/powerpoint/2010/main" val="1126233535"/>
      </p:ext>
    </p:extLst>
  </p:cSld>
  <p:clrMap bg1="dk2" tx1="lt1" bg2="dk1" tx2="lt2" accent1="accent1" accent2="accent2" accent3="accent3" accent4="accent4" accent5="accent5" accent6="accent6" hlink="hlink" folHlink="folHlink"/>
  <p:sldLayoutIdLst>
    <p:sldLayoutId id="2147484130" r:id="rId1"/>
  </p:sldLayoutIdLst>
  <p:txStyles>
    <p:titleStyle>
      <a:lvl1pPr algn="l" rtl="0" eaLnBrk="0" fontAlgn="base" hangingPunct="0">
        <a:lnSpc>
          <a:spcPct val="90000"/>
        </a:lnSpc>
        <a:spcBef>
          <a:spcPct val="0"/>
        </a:spcBef>
        <a:spcAft>
          <a:spcPct val="0"/>
        </a:spcAft>
        <a:defRPr sz="2400" b="1">
          <a:solidFill>
            <a:srgbClr val="A6A6A6"/>
          </a:solidFill>
          <a:latin typeface="+mj-lt"/>
          <a:ea typeface="+mj-ea"/>
          <a:cs typeface="+mj-cs"/>
        </a:defRPr>
      </a:lvl1pPr>
      <a:lvl2pPr algn="l" rtl="0" eaLnBrk="0" fontAlgn="base" hangingPunct="0">
        <a:lnSpc>
          <a:spcPct val="90000"/>
        </a:lnSpc>
        <a:spcBef>
          <a:spcPct val="0"/>
        </a:spcBef>
        <a:spcAft>
          <a:spcPct val="0"/>
        </a:spcAft>
        <a:defRPr sz="2400" b="1">
          <a:solidFill>
            <a:srgbClr val="A6A6A6"/>
          </a:solidFill>
          <a:latin typeface="Arial" charset="0"/>
        </a:defRPr>
      </a:lvl2pPr>
      <a:lvl3pPr algn="l" rtl="0" eaLnBrk="0" fontAlgn="base" hangingPunct="0">
        <a:lnSpc>
          <a:spcPct val="90000"/>
        </a:lnSpc>
        <a:spcBef>
          <a:spcPct val="0"/>
        </a:spcBef>
        <a:spcAft>
          <a:spcPct val="0"/>
        </a:spcAft>
        <a:defRPr sz="2400" b="1">
          <a:solidFill>
            <a:srgbClr val="A6A6A6"/>
          </a:solidFill>
          <a:latin typeface="Arial" charset="0"/>
        </a:defRPr>
      </a:lvl3pPr>
      <a:lvl4pPr algn="l" rtl="0" eaLnBrk="0" fontAlgn="base" hangingPunct="0">
        <a:lnSpc>
          <a:spcPct val="90000"/>
        </a:lnSpc>
        <a:spcBef>
          <a:spcPct val="0"/>
        </a:spcBef>
        <a:spcAft>
          <a:spcPct val="0"/>
        </a:spcAft>
        <a:defRPr sz="2400" b="1">
          <a:solidFill>
            <a:srgbClr val="A6A6A6"/>
          </a:solidFill>
          <a:latin typeface="Arial" charset="0"/>
        </a:defRPr>
      </a:lvl4pPr>
      <a:lvl5pPr algn="l" rtl="0" eaLnBrk="0" fontAlgn="base" hangingPunct="0">
        <a:lnSpc>
          <a:spcPct val="90000"/>
        </a:lnSpc>
        <a:spcBef>
          <a:spcPct val="0"/>
        </a:spcBef>
        <a:spcAft>
          <a:spcPct val="0"/>
        </a:spcAft>
        <a:defRPr sz="2400" b="1">
          <a:solidFill>
            <a:srgbClr val="A6A6A6"/>
          </a:solidFill>
          <a:latin typeface="Arial" charset="0"/>
        </a:defRPr>
      </a:lvl5pPr>
      <a:lvl6pPr marL="457106" algn="ctr" rtl="0" fontAlgn="base">
        <a:spcBef>
          <a:spcPct val="0"/>
        </a:spcBef>
        <a:spcAft>
          <a:spcPct val="0"/>
        </a:spcAft>
        <a:defRPr sz="4400">
          <a:solidFill>
            <a:schemeClr val="tx2"/>
          </a:solidFill>
          <a:latin typeface="Arial" charset="0"/>
        </a:defRPr>
      </a:lvl6pPr>
      <a:lvl7pPr marL="914210" algn="ctr" rtl="0" fontAlgn="base">
        <a:spcBef>
          <a:spcPct val="0"/>
        </a:spcBef>
        <a:spcAft>
          <a:spcPct val="0"/>
        </a:spcAft>
        <a:defRPr sz="4400">
          <a:solidFill>
            <a:schemeClr val="tx2"/>
          </a:solidFill>
          <a:latin typeface="Arial" charset="0"/>
        </a:defRPr>
      </a:lvl7pPr>
      <a:lvl8pPr marL="1371316" algn="ctr" rtl="0" fontAlgn="base">
        <a:spcBef>
          <a:spcPct val="0"/>
        </a:spcBef>
        <a:spcAft>
          <a:spcPct val="0"/>
        </a:spcAft>
        <a:defRPr sz="4400">
          <a:solidFill>
            <a:schemeClr val="tx2"/>
          </a:solidFill>
          <a:latin typeface="Arial" charset="0"/>
        </a:defRPr>
      </a:lvl8pPr>
      <a:lvl9pPr marL="1828421" algn="ctr" rtl="0" fontAlgn="base">
        <a:spcBef>
          <a:spcPct val="0"/>
        </a:spcBef>
        <a:spcAft>
          <a:spcPct val="0"/>
        </a:spcAft>
        <a:defRPr sz="4400">
          <a:solidFill>
            <a:schemeClr val="tx2"/>
          </a:solidFill>
          <a:latin typeface="Arial" charset="0"/>
        </a:defRPr>
      </a:lvl9pPr>
    </p:titleStyle>
    <p:bodyStyle>
      <a:lvl1pPr algn="l" rtl="0" eaLnBrk="0" fontAlgn="base" hangingPunct="0">
        <a:lnSpc>
          <a:spcPct val="90000"/>
        </a:lnSpc>
        <a:spcBef>
          <a:spcPts val="2400"/>
        </a:spcBef>
        <a:spcAft>
          <a:spcPct val="0"/>
        </a:spcAft>
        <a:defRPr sz="2000" b="1">
          <a:solidFill>
            <a:srgbClr val="FCC12C"/>
          </a:solidFill>
          <a:latin typeface="+mn-lt"/>
          <a:ea typeface="+mn-ea"/>
          <a:cs typeface="+mn-cs"/>
        </a:defRPr>
      </a:lvl1pPr>
      <a:lvl2pPr marL="228600" indent="-228600" algn="l" rtl="0" eaLnBrk="0" fontAlgn="base" hangingPunct="0">
        <a:lnSpc>
          <a:spcPct val="90000"/>
        </a:lnSpc>
        <a:spcBef>
          <a:spcPts val="1800"/>
        </a:spcBef>
        <a:spcAft>
          <a:spcPct val="0"/>
        </a:spcAft>
        <a:buClr>
          <a:srgbClr val="FCC12C"/>
        </a:buClr>
        <a:buSzPct val="70000"/>
        <a:buFont typeface="Wingdings" pitchFamily="2" charset="2"/>
        <a:buChar char="l"/>
        <a:defRPr>
          <a:solidFill>
            <a:schemeClr val="tx1"/>
          </a:solidFill>
          <a:latin typeface="+mn-lt"/>
        </a:defRPr>
      </a:lvl2pPr>
      <a:lvl3pPr marL="457200" indent="-228600" algn="l" rtl="0" eaLnBrk="0" fontAlgn="base" hangingPunct="0">
        <a:lnSpc>
          <a:spcPct val="90000"/>
        </a:lnSpc>
        <a:spcBef>
          <a:spcPts val="600"/>
        </a:spcBef>
        <a:spcAft>
          <a:spcPct val="0"/>
        </a:spcAft>
        <a:buClr>
          <a:srgbClr val="FCC12C"/>
        </a:buClr>
        <a:buFont typeface="Arial" charset="0"/>
        <a:buChar char="–"/>
        <a:defRPr sz="1600">
          <a:solidFill>
            <a:schemeClr val="tx1"/>
          </a:solidFill>
          <a:latin typeface="+mn-lt"/>
        </a:defRPr>
      </a:lvl3pPr>
      <a:lvl4pPr marL="638175" indent="-180975" algn="l" rtl="0" eaLnBrk="0" fontAlgn="base" hangingPunct="0">
        <a:lnSpc>
          <a:spcPct val="90000"/>
        </a:lnSpc>
        <a:spcBef>
          <a:spcPts val="600"/>
        </a:spcBef>
        <a:spcAft>
          <a:spcPct val="0"/>
        </a:spcAft>
        <a:buChar char="–"/>
        <a:defRPr sz="1400">
          <a:solidFill>
            <a:schemeClr val="tx1"/>
          </a:solidFill>
          <a:latin typeface="+mn-lt"/>
        </a:defRPr>
      </a:lvl4pPr>
      <a:lvl5pPr marL="2055813" indent="-227013" algn="l" rtl="0" eaLnBrk="0" fontAlgn="base" hangingPunct="0">
        <a:spcBef>
          <a:spcPct val="20000"/>
        </a:spcBef>
        <a:spcAft>
          <a:spcPct val="0"/>
        </a:spcAft>
        <a:buChar char="»"/>
        <a:defRPr sz="1600">
          <a:solidFill>
            <a:schemeClr val="tx1"/>
          </a:solidFill>
          <a:latin typeface="+mn-lt"/>
        </a:defRPr>
      </a:lvl5pPr>
      <a:lvl6pPr marL="2514079" indent="-228553" algn="l" rtl="0" fontAlgn="base">
        <a:spcBef>
          <a:spcPct val="20000"/>
        </a:spcBef>
        <a:spcAft>
          <a:spcPct val="0"/>
        </a:spcAft>
        <a:buChar char="»"/>
        <a:defRPr sz="2000">
          <a:solidFill>
            <a:schemeClr val="tx1"/>
          </a:solidFill>
          <a:latin typeface="+mn-lt"/>
        </a:defRPr>
      </a:lvl6pPr>
      <a:lvl7pPr marL="2971184" indent="-228553" algn="l" rtl="0" fontAlgn="base">
        <a:spcBef>
          <a:spcPct val="20000"/>
        </a:spcBef>
        <a:spcAft>
          <a:spcPct val="0"/>
        </a:spcAft>
        <a:buChar char="»"/>
        <a:defRPr sz="2000">
          <a:solidFill>
            <a:schemeClr val="tx1"/>
          </a:solidFill>
          <a:latin typeface="+mn-lt"/>
        </a:defRPr>
      </a:lvl7pPr>
      <a:lvl8pPr marL="3428289" indent="-228553" algn="l" rtl="0" fontAlgn="base">
        <a:spcBef>
          <a:spcPct val="20000"/>
        </a:spcBef>
        <a:spcAft>
          <a:spcPct val="0"/>
        </a:spcAft>
        <a:buChar char="»"/>
        <a:defRPr sz="2000">
          <a:solidFill>
            <a:schemeClr val="tx1"/>
          </a:solidFill>
          <a:latin typeface="+mn-lt"/>
        </a:defRPr>
      </a:lvl8pPr>
      <a:lvl9pPr marL="3885394" indent="-228553"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210" rtl="0" eaLnBrk="1" latinLnBrk="0" hangingPunct="1">
        <a:defRPr sz="1800" kern="1200">
          <a:solidFill>
            <a:schemeClr val="tx1"/>
          </a:solidFill>
          <a:latin typeface="+mn-lt"/>
          <a:ea typeface="+mn-ea"/>
          <a:cs typeface="+mn-cs"/>
        </a:defRPr>
      </a:lvl1pPr>
      <a:lvl2pPr marL="457106" algn="l" defTabSz="914210" rtl="0" eaLnBrk="1" latinLnBrk="0" hangingPunct="1">
        <a:defRPr sz="1800" kern="1200">
          <a:solidFill>
            <a:schemeClr val="tx1"/>
          </a:solidFill>
          <a:latin typeface="+mn-lt"/>
          <a:ea typeface="+mn-ea"/>
          <a:cs typeface="+mn-cs"/>
        </a:defRPr>
      </a:lvl2pPr>
      <a:lvl3pPr marL="914210" algn="l" defTabSz="914210" rtl="0" eaLnBrk="1" latinLnBrk="0" hangingPunct="1">
        <a:defRPr sz="1800" kern="1200">
          <a:solidFill>
            <a:schemeClr val="tx1"/>
          </a:solidFill>
          <a:latin typeface="+mn-lt"/>
          <a:ea typeface="+mn-ea"/>
          <a:cs typeface="+mn-cs"/>
        </a:defRPr>
      </a:lvl3pPr>
      <a:lvl4pPr marL="1371316" algn="l" defTabSz="914210" rtl="0" eaLnBrk="1" latinLnBrk="0" hangingPunct="1">
        <a:defRPr sz="1800" kern="1200">
          <a:solidFill>
            <a:schemeClr val="tx1"/>
          </a:solidFill>
          <a:latin typeface="+mn-lt"/>
          <a:ea typeface="+mn-ea"/>
          <a:cs typeface="+mn-cs"/>
        </a:defRPr>
      </a:lvl4pPr>
      <a:lvl5pPr marL="1828421" algn="l" defTabSz="914210" rtl="0" eaLnBrk="1" latinLnBrk="0" hangingPunct="1">
        <a:defRPr sz="1800" kern="1200">
          <a:solidFill>
            <a:schemeClr val="tx1"/>
          </a:solidFill>
          <a:latin typeface="+mn-lt"/>
          <a:ea typeface="+mn-ea"/>
          <a:cs typeface="+mn-cs"/>
        </a:defRPr>
      </a:lvl5pPr>
      <a:lvl6pPr marL="2285526" algn="l" defTabSz="914210" rtl="0" eaLnBrk="1" latinLnBrk="0" hangingPunct="1">
        <a:defRPr sz="1800" kern="1200">
          <a:solidFill>
            <a:schemeClr val="tx1"/>
          </a:solidFill>
          <a:latin typeface="+mn-lt"/>
          <a:ea typeface="+mn-ea"/>
          <a:cs typeface="+mn-cs"/>
        </a:defRPr>
      </a:lvl6pPr>
      <a:lvl7pPr marL="2742630" algn="l" defTabSz="914210" rtl="0" eaLnBrk="1" latinLnBrk="0" hangingPunct="1">
        <a:defRPr sz="1800" kern="1200">
          <a:solidFill>
            <a:schemeClr val="tx1"/>
          </a:solidFill>
          <a:latin typeface="+mn-lt"/>
          <a:ea typeface="+mn-ea"/>
          <a:cs typeface="+mn-cs"/>
        </a:defRPr>
      </a:lvl7pPr>
      <a:lvl8pPr marL="3199736" algn="l" defTabSz="914210" rtl="0" eaLnBrk="1" latinLnBrk="0" hangingPunct="1">
        <a:defRPr sz="1800" kern="1200">
          <a:solidFill>
            <a:schemeClr val="tx1"/>
          </a:solidFill>
          <a:latin typeface="+mn-lt"/>
          <a:ea typeface="+mn-ea"/>
          <a:cs typeface="+mn-cs"/>
        </a:defRPr>
      </a:lvl8pPr>
      <a:lvl9pPr marL="3656841" algn="l" defTabSz="91421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0834"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115" tIns="45560" rIns="91115" bIns="45560" numCol="1" anchor="ctr" anchorCtr="0" compatLnSpc="1">
            <a:prstTxWarp prst="textNoShape">
              <a:avLst/>
            </a:prstTxWarp>
          </a:bodyPr>
          <a:lstStyle/>
          <a:p>
            <a:pPr lvl="0"/>
            <a:r>
              <a:rPr lang="en-US"/>
              <a:t>Fare clic per modificare stile</a:t>
            </a:r>
          </a:p>
        </p:txBody>
      </p:sp>
      <p:sp>
        <p:nvSpPr>
          <p:cNvPr id="120835" name="Text Placeholder 2"/>
          <p:cNvSpPr>
            <a:spLocks noGrp="1"/>
          </p:cNvSpPr>
          <p:nvPr>
            <p:ph type="body" idx="1"/>
          </p:nvPr>
        </p:nvSpPr>
        <p:spPr bwMode="auto">
          <a:xfrm>
            <a:off x="609600" y="1600204"/>
            <a:ext cx="10972800" cy="4525963"/>
          </a:xfrm>
          <a:prstGeom prst="rect">
            <a:avLst/>
          </a:prstGeom>
          <a:noFill/>
          <a:ln w="9525">
            <a:noFill/>
            <a:miter lim="800000"/>
            <a:headEnd/>
            <a:tailEnd/>
          </a:ln>
        </p:spPr>
        <p:txBody>
          <a:bodyPr vert="horz" wrap="square" lIns="91115" tIns="45560" rIns="91115" bIns="45560" numCol="1" anchor="t" anchorCtr="0" compatLnSpc="1">
            <a:prstTxWarp prst="textNoShape">
              <a:avLst/>
            </a:prstTxWarp>
          </a:bodyPr>
          <a:lstStyle/>
          <a:p>
            <a:pPr lvl="0"/>
            <a:r>
              <a:rPr lang="en-US"/>
              <a:t>Fare clic per modificare gli stili del testo dello schema</a:t>
            </a:r>
          </a:p>
          <a:p>
            <a:pPr lvl="1"/>
            <a:r>
              <a:rPr lang="en-US"/>
              <a:t>Secondo livello</a:t>
            </a:r>
          </a:p>
          <a:p>
            <a:pPr lvl="2"/>
            <a:r>
              <a:rPr lang="en-US"/>
              <a:t>Terzo livello</a:t>
            </a:r>
          </a:p>
          <a:p>
            <a:pPr lvl="3"/>
            <a:r>
              <a:rPr lang="en-US"/>
              <a:t>Quarto livello</a:t>
            </a:r>
          </a:p>
          <a:p>
            <a:pPr lvl="4"/>
            <a:r>
              <a:rPr lang="en-US"/>
              <a:t>Quinto livello</a:t>
            </a:r>
          </a:p>
        </p:txBody>
      </p:sp>
      <p:sp>
        <p:nvSpPr>
          <p:cNvPr id="4" name="Date Placeholder 3"/>
          <p:cNvSpPr>
            <a:spLocks noGrp="1"/>
          </p:cNvSpPr>
          <p:nvPr>
            <p:ph type="dt" sz="half" idx="2"/>
          </p:nvPr>
        </p:nvSpPr>
        <p:spPr>
          <a:xfrm>
            <a:off x="609600" y="6356364"/>
            <a:ext cx="2844800" cy="365125"/>
          </a:xfrm>
          <a:prstGeom prst="rect">
            <a:avLst/>
          </a:prstGeom>
        </p:spPr>
        <p:txBody>
          <a:bodyPr vert="horz" wrap="square" lIns="91115" tIns="45560" rIns="91115" bIns="45560" numCol="1" anchor="ctr" anchorCtr="0" compatLnSpc="1">
            <a:prstTxWarp prst="textNoShape">
              <a:avLst/>
            </a:prstTxWarp>
          </a:bodyPr>
          <a:lstStyle>
            <a:lvl1pPr>
              <a:defRPr sz="1200">
                <a:solidFill>
                  <a:srgbClr val="FFFFFF"/>
                </a:solidFill>
                <a:latin typeface="Calibri" pitchFamily="34" charset="0"/>
              </a:defRPr>
            </a:lvl1pPr>
          </a:lstStyle>
          <a:p>
            <a:pPr>
              <a:defRPr/>
            </a:pPr>
            <a:fld id="{74D8CE32-B2E5-4E58-A836-71604A089782}" type="datetimeFigureOut">
              <a:rPr lang="it-IT"/>
              <a:pPr>
                <a:defRPr/>
              </a:pPr>
              <a:t>17/04/2018</a:t>
            </a:fld>
            <a:endParaRPr lang="en-US"/>
          </a:p>
        </p:txBody>
      </p:sp>
      <p:sp>
        <p:nvSpPr>
          <p:cNvPr id="5" name="Footer Placeholder 4"/>
          <p:cNvSpPr>
            <a:spLocks noGrp="1"/>
          </p:cNvSpPr>
          <p:nvPr>
            <p:ph type="ftr" sz="quarter" idx="3"/>
          </p:nvPr>
        </p:nvSpPr>
        <p:spPr>
          <a:xfrm>
            <a:off x="4165600" y="6356364"/>
            <a:ext cx="3860800" cy="365125"/>
          </a:xfrm>
          <a:prstGeom prst="rect">
            <a:avLst/>
          </a:prstGeom>
        </p:spPr>
        <p:txBody>
          <a:bodyPr vert="horz" wrap="square" lIns="91115" tIns="45560" rIns="91115" bIns="45560" numCol="1" anchor="ctr" anchorCtr="0" compatLnSpc="1">
            <a:prstTxWarp prst="textNoShape">
              <a:avLst/>
            </a:prstTxWarp>
          </a:bodyPr>
          <a:lstStyle>
            <a:lvl1pPr algn="ctr">
              <a:defRPr sz="1200">
                <a:solidFill>
                  <a:srgbClr val="FFFFFF"/>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8737600" y="6356364"/>
            <a:ext cx="2844800" cy="365125"/>
          </a:xfrm>
          <a:prstGeom prst="rect">
            <a:avLst/>
          </a:prstGeom>
        </p:spPr>
        <p:txBody>
          <a:bodyPr vert="horz" wrap="square" lIns="91115" tIns="45560" rIns="91115" bIns="45560" numCol="1" anchor="ctr" anchorCtr="0" compatLnSpc="1">
            <a:prstTxWarp prst="textNoShape">
              <a:avLst/>
            </a:prstTxWarp>
          </a:bodyPr>
          <a:lstStyle>
            <a:lvl1pPr algn="r">
              <a:defRPr sz="1200">
                <a:solidFill>
                  <a:srgbClr val="FFFFFF"/>
                </a:solidFill>
                <a:latin typeface="Calibri" pitchFamily="34" charset="0"/>
              </a:defRPr>
            </a:lvl1pPr>
          </a:lstStyle>
          <a:p>
            <a:pPr>
              <a:defRPr/>
            </a:pPr>
            <a:fld id="{84DC3A39-FB2C-4AB9-BA31-0F4ED4981FD1}" type="slidenum">
              <a:rPr lang="en-US"/>
              <a:pPr>
                <a:defRPr/>
              </a:pPr>
              <a:t>‹N›</a:t>
            </a:fld>
            <a:endParaRPr lang="en-US"/>
          </a:p>
        </p:txBody>
      </p:sp>
    </p:spTree>
    <p:extLst>
      <p:ext uri="{BB962C8B-B14F-4D97-AF65-F5344CB8AC3E}">
        <p14:creationId xmlns:p14="http://schemas.microsoft.com/office/powerpoint/2010/main" val="1308964211"/>
      </p:ext>
    </p:extLst>
  </p:cSld>
  <p:clrMap bg1="dk1" tx1="lt1" bg2="dk2" tx2="lt2" accent1="accent1" accent2="accent2" accent3="accent3" accent4="accent4" accent5="accent5" accent6="accent6" hlink="hlink" folHlink="folHlink"/>
  <p:sldLayoutIdLst>
    <p:sldLayoutId id="2147484132" r:id="rId1"/>
  </p:sldLayoutIdLst>
  <p:txStyles>
    <p:titleStyle>
      <a:lvl1pPr algn="ctr" defTabSz="908412" rtl="0" eaLnBrk="0" fontAlgn="base" hangingPunct="0">
        <a:spcBef>
          <a:spcPct val="0"/>
        </a:spcBef>
        <a:spcAft>
          <a:spcPct val="0"/>
        </a:spcAft>
        <a:defRPr sz="4400" kern="1200">
          <a:solidFill>
            <a:schemeClr val="tx1"/>
          </a:solidFill>
          <a:latin typeface="+mj-lt"/>
          <a:ea typeface="+mj-ea"/>
          <a:cs typeface="+mj-cs"/>
        </a:defRPr>
      </a:lvl1pPr>
      <a:lvl2pPr algn="ctr" defTabSz="908412" rtl="0" eaLnBrk="0" fontAlgn="base" hangingPunct="0">
        <a:spcBef>
          <a:spcPct val="0"/>
        </a:spcBef>
        <a:spcAft>
          <a:spcPct val="0"/>
        </a:spcAft>
        <a:defRPr sz="4400">
          <a:solidFill>
            <a:schemeClr val="tx1"/>
          </a:solidFill>
          <a:latin typeface="Calibri" pitchFamily="34" charset="0"/>
        </a:defRPr>
      </a:lvl2pPr>
      <a:lvl3pPr algn="ctr" defTabSz="908412" rtl="0" eaLnBrk="0" fontAlgn="base" hangingPunct="0">
        <a:spcBef>
          <a:spcPct val="0"/>
        </a:spcBef>
        <a:spcAft>
          <a:spcPct val="0"/>
        </a:spcAft>
        <a:defRPr sz="4400">
          <a:solidFill>
            <a:schemeClr val="tx1"/>
          </a:solidFill>
          <a:latin typeface="Calibri" pitchFamily="34" charset="0"/>
        </a:defRPr>
      </a:lvl3pPr>
      <a:lvl4pPr algn="ctr" defTabSz="908412" rtl="0" eaLnBrk="0" fontAlgn="base" hangingPunct="0">
        <a:spcBef>
          <a:spcPct val="0"/>
        </a:spcBef>
        <a:spcAft>
          <a:spcPct val="0"/>
        </a:spcAft>
        <a:defRPr sz="4400">
          <a:solidFill>
            <a:schemeClr val="tx1"/>
          </a:solidFill>
          <a:latin typeface="Calibri" pitchFamily="34" charset="0"/>
        </a:defRPr>
      </a:lvl4pPr>
      <a:lvl5pPr algn="ctr" defTabSz="908412" rtl="0" eaLnBrk="0" fontAlgn="base" hangingPunct="0">
        <a:spcBef>
          <a:spcPct val="0"/>
        </a:spcBef>
        <a:spcAft>
          <a:spcPct val="0"/>
        </a:spcAft>
        <a:defRPr sz="4400">
          <a:solidFill>
            <a:schemeClr val="tx1"/>
          </a:solidFill>
          <a:latin typeface="Calibri" pitchFamily="34" charset="0"/>
        </a:defRPr>
      </a:lvl5pPr>
      <a:lvl6pPr marL="455731" algn="ctr" defTabSz="909884" rtl="0" fontAlgn="base">
        <a:spcBef>
          <a:spcPct val="0"/>
        </a:spcBef>
        <a:spcAft>
          <a:spcPct val="0"/>
        </a:spcAft>
        <a:defRPr sz="4400">
          <a:solidFill>
            <a:schemeClr val="tx1"/>
          </a:solidFill>
          <a:latin typeface="Calibri" pitchFamily="34" charset="0"/>
        </a:defRPr>
      </a:lvl6pPr>
      <a:lvl7pPr marL="911466" algn="ctr" defTabSz="909884" rtl="0" fontAlgn="base">
        <a:spcBef>
          <a:spcPct val="0"/>
        </a:spcBef>
        <a:spcAft>
          <a:spcPct val="0"/>
        </a:spcAft>
        <a:defRPr sz="4400">
          <a:solidFill>
            <a:schemeClr val="tx1"/>
          </a:solidFill>
          <a:latin typeface="Calibri" pitchFamily="34" charset="0"/>
        </a:defRPr>
      </a:lvl7pPr>
      <a:lvl8pPr marL="1367201" algn="ctr" defTabSz="909884" rtl="0" fontAlgn="base">
        <a:spcBef>
          <a:spcPct val="0"/>
        </a:spcBef>
        <a:spcAft>
          <a:spcPct val="0"/>
        </a:spcAft>
        <a:defRPr sz="4400">
          <a:solidFill>
            <a:schemeClr val="tx1"/>
          </a:solidFill>
          <a:latin typeface="Calibri" pitchFamily="34" charset="0"/>
        </a:defRPr>
      </a:lvl8pPr>
      <a:lvl9pPr marL="1822932" algn="ctr" defTabSz="909884" rtl="0" fontAlgn="base">
        <a:spcBef>
          <a:spcPct val="0"/>
        </a:spcBef>
        <a:spcAft>
          <a:spcPct val="0"/>
        </a:spcAft>
        <a:defRPr sz="4400">
          <a:solidFill>
            <a:schemeClr val="tx1"/>
          </a:solidFill>
          <a:latin typeface="Calibri" pitchFamily="34" charset="0"/>
        </a:defRPr>
      </a:lvl9pPr>
    </p:titleStyle>
    <p:bodyStyle>
      <a:lvl1pPr marL="337683" indent="-337683" algn="l" defTabSz="908412"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37193" indent="-280610" algn="l" defTabSz="908412"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6704" indent="-223538" algn="l" defTabSz="908412"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1702" indent="-223538" algn="l" defTabSz="908412"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46702" indent="-223538" algn="l" defTabSz="908412"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06012" indent="-227818" algn="l" defTabSz="9112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1651" indent="-227818" algn="l" defTabSz="9112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289" indent="-227818" algn="l" defTabSz="9112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2929" indent="-227818" algn="l" defTabSz="9112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277" rtl="0" eaLnBrk="1" latinLnBrk="0" hangingPunct="1">
        <a:defRPr sz="1800" kern="1200">
          <a:solidFill>
            <a:schemeClr val="tx1"/>
          </a:solidFill>
          <a:latin typeface="+mn-lt"/>
          <a:ea typeface="+mn-ea"/>
          <a:cs typeface="+mn-cs"/>
        </a:defRPr>
      </a:lvl1pPr>
      <a:lvl2pPr marL="455635" algn="l" defTabSz="911277" rtl="0" eaLnBrk="1" latinLnBrk="0" hangingPunct="1">
        <a:defRPr sz="1800" kern="1200">
          <a:solidFill>
            <a:schemeClr val="tx1"/>
          </a:solidFill>
          <a:latin typeface="+mn-lt"/>
          <a:ea typeface="+mn-ea"/>
          <a:cs typeface="+mn-cs"/>
        </a:defRPr>
      </a:lvl2pPr>
      <a:lvl3pPr marL="911277" algn="l" defTabSz="911277" rtl="0" eaLnBrk="1" latinLnBrk="0" hangingPunct="1">
        <a:defRPr sz="1800" kern="1200">
          <a:solidFill>
            <a:schemeClr val="tx1"/>
          </a:solidFill>
          <a:latin typeface="+mn-lt"/>
          <a:ea typeface="+mn-ea"/>
          <a:cs typeface="+mn-cs"/>
        </a:defRPr>
      </a:lvl3pPr>
      <a:lvl4pPr marL="1366918" algn="l" defTabSz="911277" rtl="0" eaLnBrk="1" latinLnBrk="0" hangingPunct="1">
        <a:defRPr sz="1800" kern="1200">
          <a:solidFill>
            <a:schemeClr val="tx1"/>
          </a:solidFill>
          <a:latin typeface="+mn-lt"/>
          <a:ea typeface="+mn-ea"/>
          <a:cs typeface="+mn-cs"/>
        </a:defRPr>
      </a:lvl4pPr>
      <a:lvl5pPr marL="1822554" algn="l" defTabSz="911277" rtl="0" eaLnBrk="1" latinLnBrk="0" hangingPunct="1">
        <a:defRPr sz="1800" kern="1200">
          <a:solidFill>
            <a:schemeClr val="tx1"/>
          </a:solidFill>
          <a:latin typeface="+mn-lt"/>
          <a:ea typeface="+mn-ea"/>
          <a:cs typeface="+mn-cs"/>
        </a:defRPr>
      </a:lvl5pPr>
      <a:lvl6pPr marL="2278196" algn="l" defTabSz="911277" rtl="0" eaLnBrk="1" latinLnBrk="0" hangingPunct="1">
        <a:defRPr sz="1800" kern="1200">
          <a:solidFill>
            <a:schemeClr val="tx1"/>
          </a:solidFill>
          <a:latin typeface="+mn-lt"/>
          <a:ea typeface="+mn-ea"/>
          <a:cs typeface="+mn-cs"/>
        </a:defRPr>
      </a:lvl6pPr>
      <a:lvl7pPr marL="2733832" algn="l" defTabSz="911277" rtl="0" eaLnBrk="1" latinLnBrk="0" hangingPunct="1">
        <a:defRPr sz="1800" kern="1200">
          <a:solidFill>
            <a:schemeClr val="tx1"/>
          </a:solidFill>
          <a:latin typeface="+mn-lt"/>
          <a:ea typeface="+mn-ea"/>
          <a:cs typeface="+mn-cs"/>
        </a:defRPr>
      </a:lvl7pPr>
      <a:lvl8pPr marL="3189462" algn="l" defTabSz="911277" rtl="0" eaLnBrk="1" latinLnBrk="0" hangingPunct="1">
        <a:defRPr sz="1800" kern="1200">
          <a:solidFill>
            <a:schemeClr val="tx1"/>
          </a:solidFill>
          <a:latin typeface="+mn-lt"/>
          <a:ea typeface="+mn-ea"/>
          <a:cs typeface="+mn-cs"/>
        </a:defRPr>
      </a:lvl8pPr>
      <a:lvl9pPr marL="3645106" algn="l" defTabSz="9112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94.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5.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98.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98.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98.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9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06.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0.png"/><Relationship Id="rId1" Type="http://schemas.openxmlformats.org/officeDocument/2006/relationships/slideLayout" Target="../slideLayouts/slideLayout95.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9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0.png"/><Relationship Id="rId1" Type="http://schemas.openxmlformats.org/officeDocument/2006/relationships/slideLayout" Target="../slideLayouts/slideLayout95.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4.xml"/><Relationship Id="rId1" Type="http://schemas.openxmlformats.org/officeDocument/2006/relationships/vmlDrawing" Target="../drawings/vmlDrawing1.vml"/><Relationship Id="rId5" Type="http://schemas.openxmlformats.org/officeDocument/2006/relationships/image" Target="../media/image39.e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41.png"/><Relationship Id="rId2" Type="http://schemas.openxmlformats.org/officeDocument/2006/relationships/slideLayout" Target="../slideLayouts/slideLayout80.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0.png"/><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0.png"/><Relationship Id="rId1" Type="http://schemas.openxmlformats.org/officeDocument/2006/relationships/slideLayout" Target="../slideLayouts/slideLayout9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7.xml"/></Relationships>
</file>

<file path=ppt/slides/_rels/slide37.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26.xml"/><Relationship Id="rId1" Type="http://schemas.openxmlformats.org/officeDocument/2006/relationships/slideLayout" Target="../slideLayouts/slideLayout110.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0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2.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2.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9.xml"/><Relationship Id="rId1" Type="http://schemas.openxmlformats.org/officeDocument/2006/relationships/slideLayout" Target="../slideLayouts/slideLayout111.xml"/><Relationship Id="rId5" Type="http://schemas.openxmlformats.org/officeDocument/2006/relationships/image" Target="../media/image12.png"/><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8.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1.xml"/><Relationship Id="rId1" Type="http://schemas.openxmlformats.org/officeDocument/2006/relationships/slideLayout" Target="../slideLayouts/slideLayout113.xml"/><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2.xml"/><Relationship Id="rId1" Type="http://schemas.openxmlformats.org/officeDocument/2006/relationships/slideLayout" Target="../slideLayouts/slideLayout1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6.xml"/></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4.xml"/><Relationship Id="rId1" Type="http://schemas.openxmlformats.org/officeDocument/2006/relationships/slideLayout" Target="../slideLayouts/slideLayout1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8.xml"/></Relationships>
</file>

<file path=ppt/slides/_rels/slide4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36.xml"/><Relationship Id="rId1" Type="http://schemas.openxmlformats.org/officeDocument/2006/relationships/slideLayout" Target="../slideLayouts/slideLayout107.xml"/><Relationship Id="rId4" Type="http://schemas.openxmlformats.org/officeDocument/2006/relationships/image" Target="../media/image54.e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7.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9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94.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97.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00.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7.xml"/><Relationship Id="rId1" Type="http://schemas.openxmlformats.org/officeDocument/2006/relationships/slideLayout" Target="../slideLayouts/slideLayout9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586" name="Picture 5">
            <a:extLst>
              <a:ext uri="{FF2B5EF4-FFF2-40B4-BE49-F238E27FC236}">
                <a16:creationId xmlns:a16="http://schemas.microsoft.com/office/drawing/2014/main" id="{35E6358B-1A1A-4F70-8438-93F0F8D058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08552"/>
            <a:ext cx="144145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Immagine 2">
            <a:extLst>
              <a:ext uri="{FF2B5EF4-FFF2-40B4-BE49-F238E27FC236}">
                <a16:creationId xmlns:a16="http://schemas.microsoft.com/office/drawing/2014/main" id="{CA3F4FE3-8154-4856-AFE9-ACA4BF8A55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5739" y="119664"/>
            <a:ext cx="1674813"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Sottotitolo 11">
            <a:extLst>
              <a:ext uri="{FF2B5EF4-FFF2-40B4-BE49-F238E27FC236}">
                <a16:creationId xmlns:a16="http://schemas.microsoft.com/office/drawing/2014/main" id="{B4FB9D63-43B8-4232-BE45-79B56FAB3D2F}"/>
              </a:ext>
            </a:extLst>
          </p:cNvPr>
          <p:cNvSpPr>
            <a:spLocks noGrp="1" noChangeArrowheads="1"/>
          </p:cNvSpPr>
          <p:nvPr>
            <p:ph type="subTitle" idx="4294967295"/>
          </p:nvPr>
        </p:nvSpPr>
        <p:spPr>
          <a:xfrm>
            <a:off x="0" y="5770803"/>
            <a:ext cx="12192000" cy="780617"/>
          </a:xfrm>
        </p:spPr>
        <p:txBody>
          <a:bodyPr/>
          <a:lstStyle/>
          <a:p>
            <a:pPr algn="ctr">
              <a:lnSpc>
                <a:spcPct val="100000"/>
              </a:lnSpc>
              <a:spcBef>
                <a:spcPct val="0"/>
              </a:spcBef>
            </a:pPr>
            <a:r>
              <a:rPr lang="it-IT" altLang="it-IT" sz="1600" dirty="0">
                <a:solidFill>
                  <a:srgbClr val="FFFF00"/>
                </a:solidFill>
              </a:rPr>
              <a:t>Professor of Respiratory and </a:t>
            </a:r>
            <a:r>
              <a:rPr lang="it-IT" altLang="it-IT" sz="1600" dirty="0" err="1">
                <a:solidFill>
                  <a:srgbClr val="FFFF00"/>
                </a:solidFill>
              </a:rPr>
              <a:t>Internal</a:t>
            </a:r>
            <a:r>
              <a:rPr lang="it-IT" altLang="it-IT" sz="1600" dirty="0">
                <a:solidFill>
                  <a:srgbClr val="FFFF00"/>
                </a:solidFill>
              </a:rPr>
              <a:t> Medicine, </a:t>
            </a:r>
            <a:r>
              <a:rPr lang="it-IT" altLang="it-IT" sz="1600" dirty="0" err="1">
                <a:solidFill>
                  <a:srgbClr val="FFFF00"/>
                </a:solidFill>
              </a:rPr>
              <a:t>University</a:t>
            </a:r>
            <a:r>
              <a:rPr lang="it-IT" altLang="it-IT" sz="1600" dirty="0">
                <a:solidFill>
                  <a:srgbClr val="FFFF00"/>
                </a:solidFill>
              </a:rPr>
              <a:t> of Modena and Reggio Emilia, (-2016)</a:t>
            </a:r>
          </a:p>
          <a:p>
            <a:pPr algn="ctr">
              <a:lnSpc>
                <a:spcPct val="100000"/>
              </a:lnSpc>
              <a:spcBef>
                <a:spcPct val="0"/>
              </a:spcBef>
            </a:pPr>
            <a:r>
              <a:rPr lang="it-IT" altLang="it-IT" sz="1600" dirty="0" err="1">
                <a:solidFill>
                  <a:srgbClr val="FFFF00"/>
                </a:solidFill>
              </a:rPr>
              <a:t>Eminent</a:t>
            </a:r>
            <a:r>
              <a:rPr lang="it-IT" altLang="it-IT" sz="1600" dirty="0">
                <a:solidFill>
                  <a:srgbClr val="FFFF00"/>
                </a:solidFill>
              </a:rPr>
              <a:t> </a:t>
            </a:r>
            <a:r>
              <a:rPr lang="it-IT" altLang="it-IT" sz="1600" dirty="0" err="1">
                <a:solidFill>
                  <a:srgbClr val="FFFF00"/>
                </a:solidFill>
              </a:rPr>
              <a:t>Scholar</a:t>
            </a:r>
            <a:r>
              <a:rPr lang="it-IT" altLang="it-IT" sz="1600" dirty="0">
                <a:solidFill>
                  <a:srgbClr val="FFFF00"/>
                </a:solidFill>
              </a:rPr>
              <a:t> of Respiratory and </a:t>
            </a:r>
            <a:r>
              <a:rPr lang="it-IT" altLang="it-IT" sz="1600" dirty="0" err="1">
                <a:solidFill>
                  <a:srgbClr val="FFFF00"/>
                </a:solidFill>
              </a:rPr>
              <a:t>Internal</a:t>
            </a:r>
            <a:r>
              <a:rPr lang="it-IT" altLang="it-IT" sz="1600" dirty="0">
                <a:solidFill>
                  <a:srgbClr val="FFFF00"/>
                </a:solidFill>
              </a:rPr>
              <a:t> Medicine, </a:t>
            </a:r>
            <a:r>
              <a:rPr lang="it-IT" altLang="it-IT" sz="1600" dirty="0" err="1">
                <a:solidFill>
                  <a:srgbClr val="FFFF00"/>
                </a:solidFill>
              </a:rPr>
              <a:t>University</a:t>
            </a:r>
            <a:r>
              <a:rPr lang="it-IT" altLang="it-IT" sz="1600" dirty="0">
                <a:solidFill>
                  <a:srgbClr val="FFFF00"/>
                </a:solidFill>
              </a:rPr>
              <a:t> of Ferrara</a:t>
            </a:r>
          </a:p>
          <a:p>
            <a:pPr algn="ctr">
              <a:lnSpc>
                <a:spcPct val="100000"/>
              </a:lnSpc>
              <a:spcBef>
                <a:spcPct val="0"/>
              </a:spcBef>
            </a:pPr>
            <a:r>
              <a:rPr lang="it-IT" altLang="it-IT" sz="1600" dirty="0" err="1">
                <a:solidFill>
                  <a:srgbClr val="FFFF00"/>
                </a:solidFill>
              </a:rPr>
              <a:t>Visiting</a:t>
            </a:r>
            <a:r>
              <a:rPr lang="it-IT" altLang="it-IT" sz="1600" dirty="0">
                <a:solidFill>
                  <a:srgbClr val="FFFF00"/>
                </a:solidFill>
              </a:rPr>
              <a:t> Professor of Respiratory and </a:t>
            </a:r>
            <a:r>
              <a:rPr lang="it-IT" altLang="it-IT" sz="1600" dirty="0" err="1">
                <a:solidFill>
                  <a:srgbClr val="FFFF00"/>
                </a:solidFill>
              </a:rPr>
              <a:t>Internal</a:t>
            </a:r>
            <a:r>
              <a:rPr lang="it-IT" altLang="it-IT" sz="1600" dirty="0">
                <a:solidFill>
                  <a:srgbClr val="FFFF00"/>
                </a:solidFill>
              </a:rPr>
              <a:t> Medicine, COPD Center, </a:t>
            </a:r>
            <a:r>
              <a:rPr lang="it-IT" altLang="it-IT" sz="1600" dirty="0" err="1">
                <a:solidFill>
                  <a:srgbClr val="FFFF00"/>
                </a:solidFill>
              </a:rPr>
              <a:t>University</a:t>
            </a:r>
            <a:r>
              <a:rPr lang="it-IT" altLang="it-IT" sz="1600" dirty="0">
                <a:solidFill>
                  <a:srgbClr val="FFFF00"/>
                </a:solidFill>
              </a:rPr>
              <a:t> of </a:t>
            </a:r>
            <a:r>
              <a:rPr lang="it-IT" altLang="it-IT" sz="1600" dirty="0" err="1">
                <a:solidFill>
                  <a:srgbClr val="FFFF00"/>
                </a:solidFill>
              </a:rPr>
              <a:t>Gothenburg</a:t>
            </a:r>
            <a:endParaRPr lang="it-IT" altLang="it-IT" sz="1600" dirty="0">
              <a:solidFill>
                <a:srgbClr val="FFFF00"/>
              </a:solidFill>
            </a:endParaRPr>
          </a:p>
        </p:txBody>
      </p:sp>
      <p:pic>
        <p:nvPicPr>
          <p:cNvPr id="67591" name="Immagine 6">
            <a:extLst>
              <a:ext uri="{FF2B5EF4-FFF2-40B4-BE49-F238E27FC236}">
                <a16:creationId xmlns:a16="http://schemas.microsoft.com/office/drawing/2014/main" id="{06AC93DD-F8C3-4DF1-A1CD-861EB84483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8164" y="1770064"/>
            <a:ext cx="4192587"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Immagine 8">
            <a:extLst>
              <a:ext uri="{FF2B5EF4-FFF2-40B4-BE49-F238E27FC236}">
                <a16:creationId xmlns:a16="http://schemas.microsoft.com/office/drawing/2014/main" id="{66FDDDD1-BE04-4C9B-935D-A7030C8E1B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1101" y="1773239"/>
            <a:ext cx="4278313"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a:extLst>
              <a:ext uri="{FF2B5EF4-FFF2-40B4-BE49-F238E27FC236}">
                <a16:creationId xmlns:a16="http://schemas.microsoft.com/office/drawing/2014/main" id="{5A1DA456-C72B-4D89-B233-D3193DB628B6}"/>
              </a:ext>
            </a:extLst>
          </p:cNvPr>
          <p:cNvSpPr>
            <a:spLocks noChangeArrowheads="1"/>
          </p:cNvSpPr>
          <p:nvPr/>
        </p:nvSpPr>
        <p:spPr bwMode="auto">
          <a:xfrm>
            <a:off x="1624806" y="214504"/>
            <a:ext cx="8720934" cy="1406539"/>
          </a:xfrm>
          <a:prstGeom prst="rect">
            <a:avLst/>
          </a:prstGeom>
          <a:solidFill>
            <a:srgbClr val="000000"/>
          </a:solidFill>
          <a:ln w="9525">
            <a:noFill/>
            <a:miter lim="800000"/>
            <a:headEnd/>
            <a:tailEnd/>
          </a:ln>
        </p:spPr>
        <p:txBody>
          <a:bodyPr wrap="square" lIns="0" tIns="0" rIns="0" bIns="0" anchor="b">
            <a:spAutoFit/>
          </a:bodyPr>
          <a:ls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4025" indent="3175"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08050" indent="635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63663" indent="7938"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17688" indent="11113"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71321" rtl="0" eaLnBrk="0" fontAlgn="base" latinLnBrk="0" hangingPunct="0">
              <a:lnSpc>
                <a:spcPct val="90000"/>
              </a:lnSpc>
              <a:spcBef>
                <a:spcPts val="600"/>
              </a:spcBef>
              <a:spcAft>
                <a:spcPct val="0"/>
              </a:spcAft>
              <a:buClrTx/>
              <a:buSzTx/>
              <a:buFontTx/>
              <a:buNone/>
              <a:tabLst/>
              <a:defRPr/>
            </a:pPr>
            <a:r>
              <a:rPr kumimoji="0" lang="it-IT" sz="4800" b="1" i="0" u="none" strike="noStrike" kern="1200" cap="none" spc="0" normalizeH="0" baseline="0" noProof="0" dirty="0" err="1">
                <a:ln>
                  <a:noFill/>
                </a:ln>
                <a:solidFill>
                  <a:srgbClr val="FFFF00"/>
                </a:solidFill>
                <a:effectLst/>
                <a:uLnTx/>
                <a:uFillTx/>
                <a:latin typeface="Arial"/>
                <a:ea typeface="+mn-ea"/>
                <a:cs typeface="+mn-cs"/>
              </a:rPr>
              <a:t>Pneumotrieste</a:t>
            </a:r>
            <a:r>
              <a:rPr kumimoji="0" lang="it-IT" sz="4800" b="1" i="0" u="none" strike="noStrike" kern="1200" cap="none" spc="0" normalizeH="0" baseline="0" noProof="0" dirty="0">
                <a:ln>
                  <a:noFill/>
                </a:ln>
                <a:solidFill>
                  <a:srgbClr val="FFFF00"/>
                </a:solidFill>
                <a:effectLst/>
                <a:uLnTx/>
                <a:uFillTx/>
                <a:latin typeface="Arial"/>
                <a:ea typeface="+mn-ea"/>
                <a:cs typeface="+mn-cs"/>
              </a:rPr>
              <a:t> 2018</a:t>
            </a:r>
          </a:p>
          <a:p>
            <a:pPr marL="0" marR="0" lvl="0" indent="0" algn="ctr" defTabSz="971321" rtl="0" eaLnBrk="0" fontAlgn="base" latinLnBrk="0" hangingPunct="0">
              <a:lnSpc>
                <a:spcPct val="90000"/>
              </a:lnSpc>
              <a:spcBef>
                <a:spcPts val="600"/>
              </a:spcBef>
              <a:spcAft>
                <a:spcPct val="0"/>
              </a:spcAft>
              <a:buClrTx/>
              <a:buSzTx/>
              <a:buFontTx/>
              <a:buNone/>
              <a:tabLst/>
              <a:defRPr/>
            </a:pPr>
            <a:r>
              <a:rPr kumimoji="0" lang="it-IT" altLang="it-IT" sz="4800" b="1" i="0" u="none" strike="noStrike" kern="1200" cap="none" spc="0" normalizeH="0" baseline="0" noProof="0" dirty="0">
                <a:ln>
                  <a:noFill/>
                </a:ln>
                <a:solidFill>
                  <a:srgbClr val="FFFF00"/>
                </a:solidFill>
                <a:effectLst/>
                <a:uLnTx/>
                <a:uFillTx/>
                <a:latin typeface="Arial"/>
                <a:ea typeface="+mn-ea"/>
                <a:cs typeface="Arial" charset="0"/>
              </a:rPr>
              <a:t>Trieste 16-18 Aprile 2018</a:t>
            </a:r>
          </a:p>
        </p:txBody>
      </p:sp>
      <p:sp>
        <p:nvSpPr>
          <p:cNvPr id="3" name="Rettangolo 2">
            <a:extLst>
              <a:ext uri="{FF2B5EF4-FFF2-40B4-BE49-F238E27FC236}">
                <a16:creationId xmlns:a16="http://schemas.microsoft.com/office/drawing/2014/main" id="{540D886A-AB37-4561-97F5-4FD04F427D20}"/>
              </a:ext>
            </a:extLst>
          </p:cNvPr>
          <p:cNvSpPr/>
          <p:nvPr/>
        </p:nvSpPr>
        <p:spPr>
          <a:xfrm>
            <a:off x="0" y="4253771"/>
            <a:ext cx="12129247" cy="1395190"/>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de-AT" sz="4800" b="1" i="0" u="none" strike="noStrike" kern="1200" cap="none" spc="0" normalizeH="0" baseline="0" noProof="0" dirty="0">
                <a:ln>
                  <a:noFill/>
                </a:ln>
                <a:solidFill>
                  <a:srgbClr val="FFFFFF"/>
                </a:solidFill>
                <a:effectLst/>
                <a:uLnTx/>
                <a:uFillTx/>
                <a:latin typeface="Arial"/>
                <a:ea typeface="+mn-ea"/>
                <a:cs typeface="+mn-cs"/>
              </a:rPr>
              <a:t>UPDATE DELLE LINEE GUIDA BPCO</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it-IT" altLang="it-IT" sz="2800" b="1" i="0" u="none" strike="noStrike" kern="1200" cap="none" spc="0" normalizeH="0" baseline="0" noProof="0" dirty="0">
                <a:ln>
                  <a:noFill/>
                </a:ln>
                <a:solidFill>
                  <a:srgbClr val="FFFFFF"/>
                </a:solidFill>
                <a:effectLst/>
                <a:uLnTx/>
                <a:uFillTx/>
                <a:latin typeface="Arial"/>
                <a:ea typeface="+mn-ea"/>
                <a:cs typeface="+mn-cs"/>
              </a:rPr>
              <a:t>Leonardo M. Fabbri, MD, FERS</a:t>
            </a:r>
          </a:p>
        </p:txBody>
      </p:sp>
    </p:spTree>
    <p:extLst>
      <p:ext uri="{BB962C8B-B14F-4D97-AF65-F5344CB8AC3E}">
        <p14:creationId xmlns:p14="http://schemas.microsoft.com/office/powerpoint/2010/main" val="2633686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8981441" y="6207761"/>
            <a:ext cx="184731" cy="461665"/>
          </a:xfrm>
          <a:prstGeom prst="rect">
            <a:avLst/>
          </a:prstGeom>
          <a:noFill/>
        </p:spPr>
        <p:txBody>
          <a:bodyPr wrap="none" rtlCol="0">
            <a:spAutoFit/>
          </a:bodyPr>
          <a:lstStyle/>
          <a:p>
            <a:pPr fontAlgn="base">
              <a:spcBef>
                <a:spcPct val="0"/>
              </a:spcBef>
              <a:spcAft>
                <a:spcPct val="0"/>
              </a:spcAft>
            </a:pPr>
            <a:endParaRPr lang="en-US" sz="2400" dirty="0">
              <a:solidFill>
                <a:prstClr val="white"/>
              </a:solidFill>
              <a:cs typeface="Arial" charset="0"/>
            </a:endParaRPr>
          </a:p>
        </p:txBody>
      </p:sp>
      <p:pic>
        <p:nvPicPr>
          <p:cNvPr id="2" name="Picture 1" descr="Meeting_Woodruff_300dpi.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50800"/>
            <a:ext cx="9144000" cy="6735994"/>
          </a:xfrm>
          <a:prstGeom prst="rect">
            <a:avLst/>
          </a:prstGeom>
        </p:spPr>
      </p:pic>
    </p:spTree>
    <p:extLst>
      <p:ext uri="{BB962C8B-B14F-4D97-AF65-F5344CB8AC3E}">
        <p14:creationId xmlns:p14="http://schemas.microsoft.com/office/powerpoint/2010/main" val="1198681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8625"/>
            <a:ext cx="12192000" cy="1143000"/>
          </a:xfrm>
        </p:spPr>
        <p:txBody>
          <a:bodyPr/>
          <a:lstStyle/>
          <a:p>
            <a:pPr algn="ctr"/>
            <a:r>
              <a:rPr lang="en-US" sz="3600" b="1" dirty="0">
                <a:solidFill>
                  <a:srgbClr val="FFFF00"/>
                </a:solidFill>
                <a:latin typeface="Arial" panose="020B0604020202020204" pitchFamily="34" charset="0"/>
                <a:cs typeface="Arial" panose="020B0604020202020204" pitchFamily="34" charset="0"/>
              </a:rPr>
              <a:t>SYMPTOMS (CAT≥10) ARE COMMON IN SMOKERS WITH  PRESERVED PULMONARY FUNCTION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1479736"/>
            <a:ext cx="3657600" cy="4616263"/>
          </a:xfrm>
          <a:prstGeom prst="rect">
            <a:avLst/>
          </a:prstGeom>
        </p:spPr>
      </p:pic>
    </p:spTree>
    <p:extLst>
      <p:ext uri="{BB962C8B-B14F-4D97-AF65-F5344CB8AC3E}">
        <p14:creationId xmlns:p14="http://schemas.microsoft.com/office/powerpoint/2010/main" val="3754196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ttangolo 3"/>
          <p:cNvSpPr>
            <a:spLocks noChangeArrowheads="1"/>
          </p:cNvSpPr>
          <p:nvPr/>
        </p:nvSpPr>
        <p:spPr bwMode="auto">
          <a:xfrm>
            <a:off x="-1" y="6372360"/>
            <a:ext cx="12191999" cy="369009"/>
          </a:xfrm>
          <a:prstGeom prst="rect">
            <a:avLst/>
          </a:prstGeom>
          <a:noFill/>
          <a:ln w="9525">
            <a:noFill/>
            <a:miter lim="800000"/>
            <a:headEnd/>
            <a:tailEnd/>
          </a:ln>
        </p:spPr>
        <p:txBody>
          <a:bodyPr wrap="square" lIns="91115" tIns="45560" rIns="91115" bIns="45560">
            <a:spAutoFit/>
          </a:bodyPr>
          <a:lstStyle/>
          <a:p>
            <a:pPr marL="526340" indent="-526340" algn="r" defTabSz="797434" eaLnBrk="0" hangingPunct="0">
              <a:lnSpc>
                <a:spcPct val="90000"/>
              </a:lnSpc>
            </a:pPr>
            <a:r>
              <a:rPr lang="it-IT" altLang="it-IT" sz="2000" b="1" i="1" dirty="0" err="1">
                <a:solidFill>
                  <a:srgbClr val="59FFFF"/>
                </a:solidFill>
              </a:rPr>
              <a:t>Lahousse</a:t>
            </a:r>
            <a:r>
              <a:rPr lang="it-IT" altLang="it-IT" sz="2000" b="1" i="1" dirty="0">
                <a:solidFill>
                  <a:srgbClr val="59FFFF"/>
                </a:solidFill>
              </a:rPr>
              <a:t> L. et al. </a:t>
            </a:r>
            <a:r>
              <a:rPr lang="fr-FR" altLang="it-IT" sz="2000" b="1" i="1" dirty="0" err="1">
                <a:solidFill>
                  <a:srgbClr val="59FFFF"/>
                </a:solidFill>
              </a:rPr>
              <a:t>Eur</a:t>
            </a:r>
            <a:r>
              <a:rPr lang="fr-FR" altLang="it-IT" sz="2000" b="1" i="1" dirty="0">
                <a:solidFill>
                  <a:srgbClr val="59FFFF"/>
                </a:solidFill>
              </a:rPr>
              <a:t> </a:t>
            </a:r>
            <a:r>
              <a:rPr lang="fr-FR" altLang="it-IT" sz="2000" b="1" i="1" dirty="0" err="1">
                <a:solidFill>
                  <a:srgbClr val="59FFFF"/>
                </a:solidFill>
              </a:rPr>
              <a:t>Respir</a:t>
            </a:r>
            <a:r>
              <a:rPr lang="fr-FR" altLang="it-IT" sz="2000" b="1" i="1" dirty="0">
                <a:solidFill>
                  <a:srgbClr val="59FFFF"/>
                </a:solidFill>
              </a:rPr>
              <a:t> J. 2017 </a:t>
            </a:r>
            <a:r>
              <a:rPr lang="fr-FR" altLang="it-IT" sz="2000" b="1" i="1" dirty="0" err="1">
                <a:solidFill>
                  <a:srgbClr val="59FFFF"/>
                </a:solidFill>
              </a:rPr>
              <a:t>Aug</a:t>
            </a:r>
            <a:r>
              <a:rPr lang="fr-FR" altLang="it-IT" sz="2000" b="1" i="1" dirty="0">
                <a:solidFill>
                  <a:srgbClr val="59FFFF"/>
                </a:solidFill>
              </a:rPr>
              <a:t> 10;50(2). </a:t>
            </a:r>
            <a:r>
              <a:rPr lang="fr-FR" altLang="it-IT" sz="2000" b="1" i="1" dirty="0" err="1">
                <a:solidFill>
                  <a:srgbClr val="59FFFF"/>
                </a:solidFill>
              </a:rPr>
              <a:t>pii</a:t>
            </a:r>
            <a:r>
              <a:rPr lang="fr-FR" altLang="it-IT" sz="2000" b="1" i="1" dirty="0">
                <a:solidFill>
                  <a:srgbClr val="59FFFF"/>
                </a:solidFill>
              </a:rPr>
              <a:t>: 1602470</a:t>
            </a:r>
            <a:endParaRPr lang="it-IT" altLang="it-IT" sz="2000" b="1" i="1" dirty="0">
              <a:solidFill>
                <a:srgbClr val="59FFFF"/>
              </a:solidFill>
            </a:endParaRPr>
          </a:p>
        </p:txBody>
      </p:sp>
      <p:sp>
        <p:nvSpPr>
          <p:cNvPr id="5" name="Titolo 5"/>
          <p:cNvSpPr txBox="1">
            <a:spLocks/>
          </p:cNvSpPr>
          <p:nvPr/>
        </p:nvSpPr>
        <p:spPr>
          <a:xfrm>
            <a:off x="1524000" y="75937"/>
            <a:ext cx="9144000" cy="1143000"/>
          </a:xfrm>
          <a:prstGeom prst="rect">
            <a:avLst/>
          </a:prstGeom>
        </p:spPr>
        <p:txBody>
          <a:bodyPr lIns="91115" tIns="45560" rIns="91115" bIns="4556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560">
              <a:defRPr/>
            </a:pPr>
            <a:endParaRPr lang="en-US" sz="2400" b="1" cap="all" dirty="0">
              <a:solidFill>
                <a:srgbClr val="FFFF00"/>
              </a:solidFill>
            </a:endParaRPr>
          </a:p>
        </p:txBody>
      </p:sp>
      <p:cxnSp>
        <p:nvCxnSpPr>
          <p:cNvPr id="7" name="Connettore 1 6"/>
          <p:cNvCxnSpPr/>
          <p:nvPr/>
        </p:nvCxnSpPr>
        <p:spPr>
          <a:xfrm>
            <a:off x="1703513" y="1317308"/>
            <a:ext cx="8750405" cy="0"/>
          </a:xfrm>
          <a:prstGeom prst="line">
            <a:avLst/>
          </a:prstGeom>
          <a:ln w="38100" cap="rnd" cmpd="sng">
            <a:solidFill>
              <a:srgbClr val="FFFF00"/>
            </a:solidFill>
            <a:round/>
          </a:ln>
          <a:effectLst>
            <a:glow rad="101600">
              <a:schemeClr val="accent6">
                <a:lumMod val="50000"/>
                <a:alpha val="40000"/>
              </a:schemeClr>
            </a:glow>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sp>
        <p:nvSpPr>
          <p:cNvPr id="9" name="Titolo 5"/>
          <p:cNvSpPr txBox="1">
            <a:spLocks/>
          </p:cNvSpPr>
          <p:nvPr/>
        </p:nvSpPr>
        <p:spPr>
          <a:xfrm>
            <a:off x="0" y="75937"/>
            <a:ext cx="12192000" cy="1295400"/>
          </a:xfrm>
          <a:prstGeom prst="rect">
            <a:avLst/>
          </a:prstGeom>
        </p:spPr>
        <p:txBody>
          <a:bodyPr lIns="91115" tIns="45560" rIns="91115" bIns="4556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560">
              <a:defRPr/>
            </a:pPr>
            <a:r>
              <a:rPr lang="en-US" sz="2800" b="1" dirty="0">
                <a:solidFill>
                  <a:srgbClr val="FFFF00"/>
                </a:solidFill>
              </a:rPr>
              <a:t>Baseline characteristics of chronic obstructive pulmonary disease subjects without chronic bronchitis (CB</a:t>
            </a:r>
            <a:r>
              <a:rPr lang="en-US" sz="2800" b="1" baseline="30000" dirty="0">
                <a:solidFill>
                  <a:srgbClr val="FFFF00"/>
                </a:solidFill>
              </a:rPr>
              <a:t>-</a:t>
            </a:r>
            <a:r>
              <a:rPr lang="en-US" sz="2800" b="1" dirty="0">
                <a:solidFill>
                  <a:srgbClr val="FFFF00"/>
                </a:solidFill>
              </a:rPr>
              <a:t>) and with chronic bronchitis (CB</a:t>
            </a:r>
            <a:r>
              <a:rPr lang="en-US" sz="2800" b="1" baseline="30000" dirty="0">
                <a:solidFill>
                  <a:srgbClr val="FFFF00"/>
                </a:solidFill>
              </a:rPr>
              <a:t>+</a:t>
            </a:r>
            <a:r>
              <a:rPr lang="en-US" sz="2800" b="1" dirty="0">
                <a:solidFill>
                  <a:srgbClr val="FFFF00"/>
                </a:solidFill>
              </a:rPr>
              <a:t>)</a:t>
            </a:r>
            <a:endParaRPr lang="en-US" sz="2400" b="1" dirty="0">
              <a:solidFill>
                <a:srgbClr val="FFFF00"/>
              </a:solidFill>
            </a:endParaRPr>
          </a:p>
        </p:txBody>
      </p:sp>
      <p:sp>
        <p:nvSpPr>
          <p:cNvPr id="6" name="Segnaposto contenuto 5"/>
          <p:cNvSpPr>
            <a:spLocks noGrp="1"/>
          </p:cNvSpPr>
          <p:nvPr>
            <p:ph idx="1"/>
          </p:nvPr>
        </p:nvSpPr>
        <p:spPr/>
        <p:txBody>
          <a:bodyPr/>
          <a:lstStyle/>
          <a:p>
            <a:endParaRPr lang="it-IT"/>
          </a:p>
        </p:txBody>
      </p:sp>
      <p:pic>
        <p:nvPicPr>
          <p:cNvPr id="8" name="Immagine 7"/>
          <p:cNvPicPr>
            <a:picLocks noChangeAspect="1"/>
          </p:cNvPicPr>
          <p:nvPr/>
        </p:nvPicPr>
        <p:blipFill>
          <a:blip r:embed="rId3"/>
          <a:stretch>
            <a:fillRect/>
          </a:stretch>
        </p:blipFill>
        <p:spPr>
          <a:xfrm>
            <a:off x="1122946" y="1617530"/>
            <a:ext cx="10218821" cy="4236580"/>
          </a:xfrm>
          <a:prstGeom prst="rect">
            <a:avLst/>
          </a:prstGeom>
        </p:spPr>
      </p:pic>
    </p:spTree>
    <p:extLst>
      <p:ext uri="{BB962C8B-B14F-4D97-AF65-F5344CB8AC3E}">
        <p14:creationId xmlns:p14="http://schemas.microsoft.com/office/powerpoint/2010/main" val="3981381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ttangolo 3"/>
          <p:cNvSpPr>
            <a:spLocks noChangeArrowheads="1"/>
          </p:cNvSpPr>
          <p:nvPr/>
        </p:nvSpPr>
        <p:spPr bwMode="auto">
          <a:xfrm>
            <a:off x="-1" y="6288506"/>
            <a:ext cx="12191999" cy="479808"/>
          </a:xfrm>
          <a:prstGeom prst="rect">
            <a:avLst/>
          </a:prstGeom>
          <a:noFill/>
          <a:ln w="9525">
            <a:noFill/>
            <a:miter lim="800000"/>
            <a:headEnd/>
            <a:tailEnd/>
          </a:ln>
        </p:spPr>
        <p:txBody>
          <a:bodyPr wrap="square" lIns="91115" tIns="45560" rIns="91115" bIns="45560">
            <a:spAutoFit/>
          </a:bodyPr>
          <a:lstStyle/>
          <a:p>
            <a:pPr marL="526340" indent="-526340" algn="ctr" defTabSz="797434" eaLnBrk="0" fontAlgn="base" hangingPunct="0">
              <a:lnSpc>
                <a:spcPct val="90000"/>
              </a:lnSpc>
              <a:spcBef>
                <a:spcPct val="0"/>
              </a:spcBef>
              <a:spcAft>
                <a:spcPct val="0"/>
              </a:spcAft>
            </a:pPr>
            <a:r>
              <a:rPr lang="it-IT" altLang="it-IT" sz="2800" b="1" i="1" dirty="0" err="1">
                <a:solidFill>
                  <a:srgbClr val="59FFFF"/>
                </a:solidFill>
                <a:cs typeface="Arial" charset="0"/>
              </a:rPr>
              <a:t>Lahousse</a:t>
            </a:r>
            <a:r>
              <a:rPr lang="it-IT" altLang="it-IT" sz="2800" b="1" i="1" dirty="0">
                <a:solidFill>
                  <a:srgbClr val="59FFFF"/>
                </a:solidFill>
                <a:cs typeface="Arial" charset="0"/>
              </a:rPr>
              <a:t> L. et al. </a:t>
            </a:r>
            <a:r>
              <a:rPr lang="fr-FR" altLang="it-IT" sz="2800" b="1" i="1" dirty="0" err="1">
                <a:solidFill>
                  <a:srgbClr val="59FFFF"/>
                </a:solidFill>
                <a:cs typeface="Arial" charset="0"/>
              </a:rPr>
              <a:t>Eur</a:t>
            </a:r>
            <a:r>
              <a:rPr lang="fr-FR" altLang="it-IT" sz="2800" b="1" i="1" dirty="0">
                <a:solidFill>
                  <a:srgbClr val="59FFFF"/>
                </a:solidFill>
                <a:cs typeface="Arial" charset="0"/>
              </a:rPr>
              <a:t> </a:t>
            </a:r>
            <a:r>
              <a:rPr lang="fr-FR" altLang="it-IT" sz="2800" b="1" i="1" dirty="0" err="1">
                <a:solidFill>
                  <a:srgbClr val="59FFFF"/>
                </a:solidFill>
                <a:cs typeface="Arial" charset="0"/>
              </a:rPr>
              <a:t>Respir</a:t>
            </a:r>
            <a:r>
              <a:rPr lang="fr-FR" altLang="it-IT" sz="2800" b="1" i="1" dirty="0">
                <a:solidFill>
                  <a:srgbClr val="59FFFF"/>
                </a:solidFill>
                <a:cs typeface="Arial" charset="0"/>
              </a:rPr>
              <a:t> J. 2017 </a:t>
            </a:r>
            <a:r>
              <a:rPr lang="fr-FR" altLang="it-IT" sz="2800" b="1" i="1" dirty="0" err="1">
                <a:solidFill>
                  <a:srgbClr val="59FFFF"/>
                </a:solidFill>
                <a:cs typeface="Arial" charset="0"/>
              </a:rPr>
              <a:t>Aug</a:t>
            </a:r>
            <a:r>
              <a:rPr lang="fr-FR" altLang="it-IT" sz="2800" b="1" i="1" dirty="0">
                <a:solidFill>
                  <a:srgbClr val="59FFFF"/>
                </a:solidFill>
                <a:cs typeface="Arial" charset="0"/>
              </a:rPr>
              <a:t> 10;50(2). </a:t>
            </a:r>
            <a:r>
              <a:rPr lang="fr-FR" altLang="it-IT" sz="2800" b="1" i="1" dirty="0" err="1">
                <a:solidFill>
                  <a:srgbClr val="59FFFF"/>
                </a:solidFill>
                <a:cs typeface="Arial" charset="0"/>
              </a:rPr>
              <a:t>pii</a:t>
            </a:r>
            <a:r>
              <a:rPr lang="fr-FR" altLang="it-IT" sz="2800" b="1" i="1" dirty="0">
                <a:solidFill>
                  <a:srgbClr val="59FFFF"/>
                </a:solidFill>
                <a:cs typeface="Arial" charset="0"/>
              </a:rPr>
              <a:t>: 1602470</a:t>
            </a:r>
            <a:endParaRPr lang="it-IT" altLang="it-IT" sz="2800" b="1" i="1" dirty="0">
              <a:solidFill>
                <a:srgbClr val="59FFFF"/>
              </a:solidFill>
              <a:cs typeface="Arial" charset="0"/>
            </a:endParaRPr>
          </a:p>
        </p:txBody>
      </p:sp>
      <p:sp>
        <p:nvSpPr>
          <p:cNvPr id="5" name="Titolo 5"/>
          <p:cNvSpPr txBox="1">
            <a:spLocks/>
          </p:cNvSpPr>
          <p:nvPr/>
        </p:nvSpPr>
        <p:spPr>
          <a:xfrm>
            <a:off x="1524000" y="75937"/>
            <a:ext cx="9144000" cy="1143000"/>
          </a:xfrm>
          <a:prstGeom prst="rect">
            <a:avLst/>
          </a:prstGeom>
        </p:spPr>
        <p:txBody>
          <a:bodyPr lIns="91115" tIns="45560" rIns="91115" bIns="4556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560">
              <a:defRPr/>
            </a:pPr>
            <a:endParaRPr lang="en-US" sz="2400" b="1" cap="all" dirty="0">
              <a:solidFill>
                <a:srgbClr val="FFFF00"/>
              </a:solidFill>
              <a:latin typeface="Calibri"/>
            </a:endParaRPr>
          </a:p>
        </p:txBody>
      </p:sp>
      <p:cxnSp>
        <p:nvCxnSpPr>
          <p:cNvPr id="7" name="Connettore 1 6"/>
          <p:cNvCxnSpPr/>
          <p:nvPr/>
        </p:nvCxnSpPr>
        <p:spPr>
          <a:xfrm>
            <a:off x="1703513" y="1317308"/>
            <a:ext cx="8750405" cy="0"/>
          </a:xfrm>
          <a:prstGeom prst="line">
            <a:avLst/>
          </a:prstGeom>
          <a:ln w="38100" cap="rnd" cmpd="sng">
            <a:solidFill>
              <a:srgbClr val="FFFF00"/>
            </a:solidFill>
            <a:round/>
          </a:ln>
          <a:effectLst>
            <a:glow rad="101600">
              <a:schemeClr val="accent6">
                <a:lumMod val="50000"/>
                <a:alpha val="40000"/>
              </a:schemeClr>
            </a:glow>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sp>
        <p:nvSpPr>
          <p:cNvPr id="9" name="Titolo 5"/>
          <p:cNvSpPr txBox="1">
            <a:spLocks/>
          </p:cNvSpPr>
          <p:nvPr/>
        </p:nvSpPr>
        <p:spPr>
          <a:xfrm>
            <a:off x="0" y="75937"/>
            <a:ext cx="12192000" cy="1295400"/>
          </a:xfrm>
          <a:prstGeom prst="rect">
            <a:avLst/>
          </a:prstGeom>
        </p:spPr>
        <p:txBody>
          <a:bodyPr lIns="91115" tIns="45560" rIns="91115" bIns="4556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560">
              <a:defRPr/>
            </a:pPr>
            <a:r>
              <a:rPr lang="en-US" sz="3600" b="1" dirty="0">
                <a:solidFill>
                  <a:srgbClr val="FFFF00"/>
                </a:solidFill>
                <a:latin typeface="Calibri"/>
              </a:rPr>
              <a:t>ASSOCIATION BETWEEN CHRONIC BRONCHITIS (CB+) AND THE FREQUENT EXACERBATOR PHENOTYPE</a:t>
            </a:r>
            <a:endParaRPr lang="en-US" sz="3200" b="1" dirty="0">
              <a:solidFill>
                <a:srgbClr val="FFFF00"/>
              </a:solidFill>
              <a:latin typeface="Calibri"/>
            </a:endParaRPr>
          </a:p>
        </p:txBody>
      </p:sp>
      <p:pic>
        <p:nvPicPr>
          <p:cNvPr id="4" name="Segnaposto contenuto 3"/>
          <p:cNvPicPr>
            <a:picLocks noGrp="1" noChangeAspect="1"/>
          </p:cNvPicPr>
          <p:nvPr>
            <p:ph idx="1"/>
          </p:nvPr>
        </p:nvPicPr>
        <p:blipFill>
          <a:blip r:embed="rId3"/>
          <a:stretch>
            <a:fillRect/>
          </a:stretch>
        </p:blipFill>
        <p:spPr>
          <a:xfrm>
            <a:off x="1668452" y="2276872"/>
            <a:ext cx="8824135" cy="2657872"/>
          </a:xfrm>
          <a:prstGeom prst="rect">
            <a:avLst/>
          </a:prstGeom>
        </p:spPr>
      </p:pic>
    </p:spTree>
    <p:extLst>
      <p:ext uri="{BB962C8B-B14F-4D97-AF65-F5344CB8AC3E}">
        <p14:creationId xmlns:p14="http://schemas.microsoft.com/office/powerpoint/2010/main" val="1788409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ttangolo 3"/>
          <p:cNvSpPr>
            <a:spLocks noChangeArrowheads="1"/>
          </p:cNvSpPr>
          <p:nvPr/>
        </p:nvSpPr>
        <p:spPr bwMode="auto">
          <a:xfrm>
            <a:off x="1506714" y="6372360"/>
            <a:ext cx="9144000" cy="369009"/>
          </a:xfrm>
          <a:prstGeom prst="rect">
            <a:avLst/>
          </a:prstGeom>
          <a:noFill/>
          <a:ln w="9525">
            <a:noFill/>
            <a:miter lim="800000"/>
            <a:headEnd/>
            <a:tailEnd/>
          </a:ln>
        </p:spPr>
        <p:txBody>
          <a:bodyPr lIns="91115" tIns="45560" rIns="91115" bIns="45560">
            <a:spAutoFit/>
          </a:bodyPr>
          <a:lstStyle/>
          <a:p>
            <a:pPr marL="526340" indent="-526340" algn="r" defTabSz="797434" eaLnBrk="0" fontAlgn="base" hangingPunct="0">
              <a:lnSpc>
                <a:spcPct val="90000"/>
              </a:lnSpc>
              <a:spcBef>
                <a:spcPct val="0"/>
              </a:spcBef>
              <a:spcAft>
                <a:spcPct val="0"/>
              </a:spcAft>
            </a:pPr>
            <a:r>
              <a:rPr lang="it-IT" altLang="it-IT" sz="2000" b="1" i="1" dirty="0" err="1">
                <a:solidFill>
                  <a:srgbClr val="59FFFF"/>
                </a:solidFill>
                <a:cs typeface="Arial" charset="0"/>
              </a:rPr>
              <a:t>Lahousse</a:t>
            </a:r>
            <a:r>
              <a:rPr lang="it-IT" altLang="it-IT" sz="2000" b="1" i="1" dirty="0">
                <a:solidFill>
                  <a:srgbClr val="59FFFF"/>
                </a:solidFill>
                <a:cs typeface="Arial" charset="0"/>
              </a:rPr>
              <a:t> L. et al. </a:t>
            </a:r>
            <a:r>
              <a:rPr lang="fr-FR" altLang="it-IT" sz="2000" b="1" i="1" dirty="0" err="1">
                <a:solidFill>
                  <a:srgbClr val="59FFFF"/>
                </a:solidFill>
                <a:cs typeface="Arial" charset="0"/>
              </a:rPr>
              <a:t>Eur</a:t>
            </a:r>
            <a:r>
              <a:rPr lang="fr-FR" altLang="it-IT" sz="2000" b="1" i="1" dirty="0">
                <a:solidFill>
                  <a:srgbClr val="59FFFF"/>
                </a:solidFill>
                <a:cs typeface="Arial" charset="0"/>
              </a:rPr>
              <a:t> </a:t>
            </a:r>
            <a:r>
              <a:rPr lang="fr-FR" altLang="it-IT" sz="2000" b="1" i="1" dirty="0" err="1">
                <a:solidFill>
                  <a:srgbClr val="59FFFF"/>
                </a:solidFill>
                <a:cs typeface="Arial" charset="0"/>
              </a:rPr>
              <a:t>Respir</a:t>
            </a:r>
            <a:r>
              <a:rPr lang="fr-FR" altLang="it-IT" sz="2000" b="1" i="1" dirty="0">
                <a:solidFill>
                  <a:srgbClr val="59FFFF"/>
                </a:solidFill>
                <a:cs typeface="Arial" charset="0"/>
              </a:rPr>
              <a:t> J. 2017 </a:t>
            </a:r>
            <a:r>
              <a:rPr lang="fr-FR" altLang="it-IT" sz="2000" b="1" i="1" dirty="0" err="1">
                <a:solidFill>
                  <a:srgbClr val="59FFFF"/>
                </a:solidFill>
                <a:cs typeface="Arial" charset="0"/>
              </a:rPr>
              <a:t>Aug</a:t>
            </a:r>
            <a:r>
              <a:rPr lang="fr-FR" altLang="it-IT" sz="2000" b="1" i="1" dirty="0">
                <a:solidFill>
                  <a:srgbClr val="59FFFF"/>
                </a:solidFill>
                <a:cs typeface="Arial" charset="0"/>
              </a:rPr>
              <a:t> 10;50(2). </a:t>
            </a:r>
            <a:r>
              <a:rPr lang="fr-FR" altLang="it-IT" sz="2000" b="1" i="1" dirty="0" err="1">
                <a:solidFill>
                  <a:srgbClr val="59FFFF"/>
                </a:solidFill>
                <a:cs typeface="Arial" charset="0"/>
              </a:rPr>
              <a:t>pii</a:t>
            </a:r>
            <a:r>
              <a:rPr lang="fr-FR" altLang="it-IT" sz="2000" b="1" i="1" dirty="0">
                <a:solidFill>
                  <a:srgbClr val="59FFFF"/>
                </a:solidFill>
                <a:cs typeface="Arial" charset="0"/>
              </a:rPr>
              <a:t>: 1602470</a:t>
            </a:r>
            <a:endParaRPr lang="it-IT" altLang="it-IT" sz="2000" b="1" i="1" dirty="0">
              <a:solidFill>
                <a:srgbClr val="59FFFF"/>
              </a:solidFill>
              <a:cs typeface="Arial" charset="0"/>
            </a:endParaRPr>
          </a:p>
        </p:txBody>
      </p:sp>
      <p:sp>
        <p:nvSpPr>
          <p:cNvPr id="5" name="Titolo 5"/>
          <p:cNvSpPr txBox="1">
            <a:spLocks/>
          </p:cNvSpPr>
          <p:nvPr/>
        </p:nvSpPr>
        <p:spPr>
          <a:xfrm>
            <a:off x="1506714" y="75937"/>
            <a:ext cx="9144000" cy="1143000"/>
          </a:xfrm>
          <a:prstGeom prst="rect">
            <a:avLst/>
          </a:prstGeom>
        </p:spPr>
        <p:txBody>
          <a:bodyPr lIns="91115" tIns="45560" rIns="91115" bIns="4556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560">
              <a:defRPr/>
            </a:pPr>
            <a:endParaRPr lang="en-US" sz="2400" b="1" cap="all" dirty="0">
              <a:solidFill>
                <a:srgbClr val="FFFF00"/>
              </a:solidFill>
              <a:latin typeface="Calibri"/>
            </a:endParaRPr>
          </a:p>
        </p:txBody>
      </p:sp>
      <p:cxnSp>
        <p:nvCxnSpPr>
          <p:cNvPr id="7" name="Connettore 1 6"/>
          <p:cNvCxnSpPr/>
          <p:nvPr/>
        </p:nvCxnSpPr>
        <p:spPr>
          <a:xfrm>
            <a:off x="1703513" y="1317308"/>
            <a:ext cx="8750405" cy="0"/>
          </a:xfrm>
          <a:prstGeom prst="line">
            <a:avLst/>
          </a:prstGeom>
          <a:ln w="38100" cap="rnd" cmpd="sng">
            <a:solidFill>
              <a:srgbClr val="FFFF00"/>
            </a:solidFill>
            <a:round/>
          </a:ln>
          <a:effectLst>
            <a:glow rad="101600">
              <a:schemeClr val="accent6">
                <a:lumMod val="50000"/>
                <a:alpha val="40000"/>
              </a:schemeClr>
            </a:glow>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sp>
        <p:nvSpPr>
          <p:cNvPr id="9" name="Titolo 5"/>
          <p:cNvSpPr txBox="1">
            <a:spLocks/>
          </p:cNvSpPr>
          <p:nvPr/>
        </p:nvSpPr>
        <p:spPr>
          <a:xfrm>
            <a:off x="0" y="75937"/>
            <a:ext cx="12192000" cy="1295400"/>
          </a:xfrm>
          <a:prstGeom prst="rect">
            <a:avLst/>
          </a:prstGeom>
        </p:spPr>
        <p:txBody>
          <a:bodyPr lIns="91115" tIns="45560" rIns="91115" bIns="4556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560">
              <a:defRPr/>
            </a:pPr>
            <a:r>
              <a:rPr lang="en-US" sz="2400" b="1" dirty="0">
                <a:solidFill>
                  <a:srgbClr val="FFFF00"/>
                </a:solidFill>
                <a:latin typeface="Calibri"/>
              </a:rPr>
              <a:t>MAJOR CAUSES OF DEATH ACCORDING TO CHRONIC OBSTRUCTIVE PULMONARY DISEASE A) WITHOUT CHRONIC BRONCHITIS (N=752) OR B) WITH CHRONIC BRONCHITIS (N=172)</a:t>
            </a:r>
            <a:endParaRPr lang="en-US" sz="2000" b="1" dirty="0">
              <a:solidFill>
                <a:srgbClr val="FFFF00"/>
              </a:solidFill>
              <a:latin typeface="Calibri"/>
            </a:endParaRPr>
          </a:p>
        </p:txBody>
      </p:sp>
      <p:pic>
        <p:nvPicPr>
          <p:cNvPr id="2" name="Immagine 1"/>
          <p:cNvPicPr>
            <a:picLocks noChangeAspect="1"/>
          </p:cNvPicPr>
          <p:nvPr/>
        </p:nvPicPr>
        <p:blipFill>
          <a:blip r:embed="rId3"/>
          <a:stretch>
            <a:fillRect/>
          </a:stretch>
        </p:blipFill>
        <p:spPr>
          <a:xfrm>
            <a:off x="2443163" y="2276411"/>
            <a:ext cx="7305675" cy="3038475"/>
          </a:xfrm>
          <a:prstGeom prst="rect">
            <a:avLst/>
          </a:prstGeom>
        </p:spPr>
      </p:pic>
    </p:spTree>
    <p:extLst>
      <p:ext uri="{BB962C8B-B14F-4D97-AF65-F5344CB8AC3E}">
        <p14:creationId xmlns:p14="http://schemas.microsoft.com/office/powerpoint/2010/main" val="1811939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ttangolo 3"/>
          <p:cNvSpPr>
            <a:spLocks noChangeArrowheads="1"/>
          </p:cNvSpPr>
          <p:nvPr/>
        </p:nvSpPr>
        <p:spPr bwMode="auto">
          <a:xfrm>
            <a:off x="1506714" y="6372360"/>
            <a:ext cx="9144000" cy="369009"/>
          </a:xfrm>
          <a:prstGeom prst="rect">
            <a:avLst/>
          </a:prstGeom>
          <a:noFill/>
          <a:ln w="9525">
            <a:noFill/>
            <a:miter lim="800000"/>
            <a:headEnd/>
            <a:tailEnd/>
          </a:ln>
        </p:spPr>
        <p:txBody>
          <a:bodyPr lIns="91115" tIns="45560" rIns="91115" bIns="45560">
            <a:spAutoFit/>
          </a:bodyPr>
          <a:lstStyle/>
          <a:p>
            <a:pPr marL="526340" indent="-526340" algn="r" defTabSz="797434" eaLnBrk="0" hangingPunct="0">
              <a:lnSpc>
                <a:spcPct val="90000"/>
              </a:lnSpc>
            </a:pPr>
            <a:r>
              <a:rPr lang="it-IT" altLang="it-IT" sz="2000" b="1" i="1" dirty="0" err="1">
                <a:solidFill>
                  <a:srgbClr val="59FFFF"/>
                </a:solidFill>
              </a:rPr>
              <a:t>Lahousse</a:t>
            </a:r>
            <a:r>
              <a:rPr lang="it-IT" altLang="it-IT" sz="2000" b="1" i="1" dirty="0">
                <a:solidFill>
                  <a:srgbClr val="59FFFF"/>
                </a:solidFill>
              </a:rPr>
              <a:t> L. et al. </a:t>
            </a:r>
            <a:r>
              <a:rPr lang="fr-FR" altLang="it-IT" sz="2000" b="1" i="1" dirty="0" err="1">
                <a:solidFill>
                  <a:srgbClr val="59FFFF"/>
                </a:solidFill>
              </a:rPr>
              <a:t>Eur</a:t>
            </a:r>
            <a:r>
              <a:rPr lang="fr-FR" altLang="it-IT" sz="2000" b="1" i="1" dirty="0">
                <a:solidFill>
                  <a:srgbClr val="59FFFF"/>
                </a:solidFill>
              </a:rPr>
              <a:t> </a:t>
            </a:r>
            <a:r>
              <a:rPr lang="fr-FR" altLang="it-IT" sz="2000" b="1" i="1" dirty="0" err="1">
                <a:solidFill>
                  <a:srgbClr val="59FFFF"/>
                </a:solidFill>
              </a:rPr>
              <a:t>Respir</a:t>
            </a:r>
            <a:r>
              <a:rPr lang="fr-FR" altLang="it-IT" sz="2000" b="1" i="1" dirty="0">
                <a:solidFill>
                  <a:srgbClr val="59FFFF"/>
                </a:solidFill>
              </a:rPr>
              <a:t> J. 2017 </a:t>
            </a:r>
            <a:r>
              <a:rPr lang="fr-FR" altLang="it-IT" sz="2000" b="1" i="1" dirty="0" err="1">
                <a:solidFill>
                  <a:srgbClr val="59FFFF"/>
                </a:solidFill>
              </a:rPr>
              <a:t>Aug</a:t>
            </a:r>
            <a:r>
              <a:rPr lang="fr-FR" altLang="it-IT" sz="2000" b="1" i="1" dirty="0">
                <a:solidFill>
                  <a:srgbClr val="59FFFF"/>
                </a:solidFill>
              </a:rPr>
              <a:t> 10;50(2). </a:t>
            </a:r>
            <a:r>
              <a:rPr lang="fr-FR" altLang="it-IT" sz="2000" b="1" i="1" dirty="0" err="1">
                <a:solidFill>
                  <a:srgbClr val="59FFFF"/>
                </a:solidFill>
              </a:rPr>
              <a:t>pii</a:t>
            </a:r>
            <a:r>
              <a:rPr lang="fr-FR" altLang="it-IT" sz="2000" b="1" i="1" dirty="0">
                <a:solidFill>
                  <a:srgbClr val="59FFFF"/>
                </a:solidFill>
              </a:rPr>
              <a:t>: 1602470</a:t>
            </a:r>
            <a:endParaRPr lang="it-IT" altLang="it-IT" sz="2000" b="1" i="1" dirty="0">
              <a:solidFill>
                <a:srgbClr val="59FFFF"/>
              </a:solidFill>
            </a:endParaRPr>
          </a:p>
        </p:txBody>
      </p:sp>
      <p:sp>
        <p:nvSpPr>
          <p:cNvPr id="5" name="Titolo 5"/>
          <p:cNvSpPr txBox="1">
            <a:spLocks/>
          </p:cNvSpPr>
          <p:nvPr/>
        </p:nvSpPr>
        <p:spPr>
          <a:xfrm>
            <a:off x="1524000" y="75937"/>
            <a:ext cx="9144000" cy="1143000"/>
          </a:xfrm>
          <a:prstGeom prst="rect">
            <a:avLst/>
          </a:prstGeom>
        </p:spPr>
        <p:txBody>
          <a:bodyPr lIns="91115" tIns="45560" rIns="91115" bIns="4556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560">
              <a:defRPr/>
            </a:pPr>
            <a:endParaRPr lang="en-US" sz="2400" b="1" cap="all" dirty="0">
              <a:solidFill>
                <a:srgbClr val="FFFF00"/>
              </a:solidFill>
            </a:endParaRPr>
          </a:p>
        </p:txBody>
      </p:sp>
      <p:cxnSp>
        <p:nvCxnSpPr>
          <p:cNvPr id="7" name="Connettore 1 6"/>
          <p:cNvCxnSpPr/>
          <p:nvPr/>
        </p:nvCxnSpPr>
        <p:spPr>
          <a:xfrm>
            <a:off x="1703513" y="1317308"/>
            <a:ext cx="8750405" cy="0"/>
          </a:xfrm>
          <a:prstGeom prst="line">
            <a:avLst/>
          </a:prstGeom>
          <a:ln w="38100" cap="rnd" cmpd="sng">
            <a:solidFill>
              <a:srgbClr val="FFFF00"/>
            </a:solidFill>
            <a:round/>
          </a:ln>
          <a:effectLst>
            <a:glow rad="101600">
              <a:schemeClr val="accent6">
                <a:lumMod val="50000"/>
                <a:alpha val="40000"/>
              </a:schemeClr>
            </a:glow>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sp>
        <p:nvSpPr>
          <p:cNvPr id="9" name="Titolo 5"/>
          <p:cNvSpPr txBox="1">
            <a:spLocks/>
          </p:cNvSpPr>
          <p:nvPr/>
        </p:nvSpPr>
        <p:spPr>
          <a:xfrm>
            <a:off x="1659114" y="75937"/>
            <a:ext cx="9144000" cy="1295400"/>
          </a:xfrm>
          <a:prstGeom prst="rect">
            <a:avLst/>
          </a:prstGeom>
        </p:spPr>
        <p:txBody>
          <a:bodyPr lIns="91115" tIns="45560" rIns="91115" bIns="4556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560">
              <a:defRPr/>
            </a:pPr>
            <a:r>
              <a:rPr lang="en-US" sz="2800" b="1" dirty="0">
                <a:solidFill>
                  <a:srgbClr val="FFFF00"/>
                </a:solidFill>
              </a:rPr>
              <a:t>Association between chronic bronchitis (CB+) and the frequent </a:t>
            </a:r>
            <a:r>
              <a:rPr lang="en-US" sz="2800" b="1" dirty="0" err="1">
                <a:solidFill>
                  <a:srgbClr val="FFFF00"/>
                </a:solidFill>
              </a:rPr>
              <a:t>exacerbator</a:t>
            </a:r>
            <a:r>
              <a:rPr lang="en-US" sz="2800" b="1" dirty="0">
                <a:solidFill>
                  <a:srgbClr val="FFFF00"/>
                </a:solidFill>
              </a:rPr>
              <a:t> phenotype</a:t>
            </a:r>
            <a:endParaRPr lang="en-US" sz="2400" b="1" dirty="0">
              <a:solidFill>
                <a:srgbClr val="FFFF00"/>
              </a:solidFill>
            </a:endParaRPr>
          </a:p>
        </p:txBody>
      </p:sp>
      <p:pic>
        <p:nvPicPr>
          <p:cNvPr id="4" name="Segnaposto contenuto 3"/>
          <p:cNvPicPr>
            <a:picLocks noGrp="1" noChangeAspect="1"/>
          </p:cNvPicPr>
          <p:nvPr>
            <p:ph idx="1"/>
          </p:nvPr>
        </p:nvPicPr>
        <p:blipFill>
          <a:blip r:embed="rId3"/>
          <a:stretch>
            <a:fillRect/>
          </a:stretch>
        </p:blipFill>
        <p:spPr>
          <a:xfrm>
            <a:off x="1668452" y="2276872"/>
            <a:ext cx="8824135" cy="2657872"/>
          </a:xfrm>
          <a:prstGeom prst="rect">
            <a:avLst/>
          </a:prstGeom>
        </p:spPr>
      </p:pic>
    </p:spTree>
    <p:extLst>
      <p:ext uri="{BB962C8B-B14F-4D97-AF65-F5344CB8AC3E}">
        <p14:creationId xmlns:p14="http://schemas.microsoft.com/office/powerpoint/2010/main" val="2649190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olo 13"/>
          <p:cNvSpPr txBox="1">
            <a:spLocks/>
          </p:cNvSpPr>
          <p:nvPr/>
        </p:nvSpPr>
        <p:spPr bwMode="auto">
          <a:xfrm>
            <a:off x="-158750" y="1636295"/>
            <a:ext cx="12509500" cy="44737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9pPr>
          </a:lstStyle>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3200" b="1" i="0" u="none" strike="noStrike" kern="0" cap="none" spc="0" normalizeH="0" baseline="0" noProof="0" dirty="0">
              <a:ln>
                <a:noFill/>
              </a:ln>
              <a:solidFill>
                <a:srgbClr val="FFFF00"/>
              </a:solidFill>
              <a:effectLst/>
              <a:uLnTx/>
              <a:uFillTx/>
              <a:latin typeface="Franklin Gothic Medium"/>
              <a:ea typeface="+mj-ea"/>
              <a:cs typeface="+mj-cs"/>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The c</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hanges</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in the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definition</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and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assessement</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of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severity</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of COPD </a:t>
            </a: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2800" b="1" i="0" u="none" strike="noStrike" kern="0" cap="none" spc="0" normalizeH="0" baseline="0" noProof="0" dirty="0">
                <a:ln>
                  <a:noFill/>
                </a:ln>
                <a:solidFill>
                  <a:schemeClr val="bg1"/>
                </a:solidFill>
                <a:effectLst/>
                <a:uLnTx/>
                <a:uFillTx/>
                <a:latin typeface="Franklin Gothic Medium"/>
                <a:ea typeface="+mj-ea"/>
                <a:cs typeface="+mj-cs"/>
              </a:rPr>
              <a:t>The </a:t>
            </a:r>
            <a:r>
              <a:rPr kumimoji="0" lang="it-IT" altLang="it-IT" sz="2800" b="1" i="0" u="none" strike="noStrike" kern="0" cap="none" spc="0" normalizeH="0" baseline="0" noProof="0" dirty="0" err="1">
                <a:ln>
                  <a:noFill/>
                </a:ln>
                <a:solidFill>
                  <a:schemeClr val="bg1"/>
                </a:solidFill>
                <a:effectLst/>
                <a:uLnTx/>
                <a:uFillTx/>
                <a:latin typeface="Franklin Gothic Medium"/>
                <a:ea typeface="+mj-ea"/>
                <a:cs typeface="+mj-cs"/>
              </a:rPr>
              <a:t>recent</a:t>
            </a:r>
            <a:r>
              <a:rPr kumimoji="0" lang="it-IT" altLang="it-IT" sz="2800" b="1" i="0" u="none" strike="noStrike" kern="0" cap="none" spc="0" normalizeH="0" baseline="0" noProof="0" dirty="0">
                <a:ln>
                  <a:noFill/>
                </a:ln>
                <a:solidFill>
                  <a:schemeClr val="bg1"/>
                </a:solidFill>
                <a:effectLst/>
                <a:uLnTx/>
                <a:uFillTx/>
                <a:latin typeface="Franklin Gothic Medium"/>
                <a:ea typeface="+mj-ea"/>
                <a:cs typeface="+mj-cs"/>
              </a:rPr>
              <a:t> </a:t>
            </a:r>
            <a:r>
              <a:rPr kumimoji="0" lang="it-IT" altLang="it-IT" sz="2800" b="1" i="0" u="none" strike="noStrike" kern="0" cap="none" spc="0" normalizeH="0" baseline="0" noProof="0" dirty="0" err="1">
                <a:ln>
                  <a:noFill/>
                </a:ln>
                <a:solidFill>
                  <a:schemeClr val="bg1"/>
                </a:solidFill>
                <a:effectLst/>
                <a:uLnTx/>
                <a:uFillTx/>
                <a:latin typeface="Franklin Gothic Medium"/>
                <a:ea typeface="+mj-ea"/>
                <a:cs typeface="+mj-cs"/>
              </a:rPr>
              <a:t>studies</a:t>
            </a:r>
            <a:r>
              <a:rPr kumimoji="0" lang="it-IT" altLang="it-IT" sz="2800" b="1" i="0" u="none" strike="noStrike" kern="0" cap="none" spc="0" normalizeH="0" baseline="0" noProof="0" dirty="0">
                <a:ln>
                  <a:noFill/>
                </a:ln>
                <a:solidFill>
                  <a:schemeClr val="bg1"/>
                </a:solidFill>
                <a:effectLst/>
                <a:uLnTx/>
                <a:uFillTx/>
                <a:latin typeface="Franklin Gothic Medium"/>
                <a:ea typeface="+mj-ea"/>
                <a:cs typeface="+mj-cs"/>
              </a:rPr>
              <a:t> of </a:t>
            </a:r>
            <a:r>
              <a:rPr kumimoji="0" lang="it-IT" altLang="it-IT" sz="2800" b="1" i="0" u="none" strike="noStrike" kern="0" cap="none" spc="0" normalizeH="0" baseline="0" noProof="0" dirty="0" err="1">
                <a:ln>
                  <a:noFill/>
                </a:ln>
                <a:solidFill>
                  <a:schemeClr val="bg1"/>
                </a:solidFill>
                <a:effectLst/>
                <a:uLnTx/>
                <a:uFillTx/>
                <a:latin typeface="Franklin Gothic Medium"/>
                <a:ea typeface="+mj-ea"/>
                <a:cs typeface="+mj-cs"/>
              </a:rPr>
              <a:t>efficacy</a:t>
            </a:r>
            <a:r>
              <a:rPr kumimoji="0" lang="it-IT" altLang="it-IT" sz="2800" b="1" i="0" u="none" strike="noStrike" kern="0" cap="none" spc="0" normalizeH="0" baseline="0" noProof="0" dirty="0">
                <a:ln>
                  <a:noFill/>
                </a:ln>
                <a:solidFill>
                  <a:schemeClr val="bg1"/>
                </a:solidFill>
                <a:effectLst/>
                <a:uLnTx/>
                <a:uFillTx/>
                <a:latin typeface="Franklin Gothic Medium"/>
                <a:ea typeface="+mj-ea"/>
                <a:cs typeface="+mj-cs"/>
              </a:rPr>
              <a:t> and </a:t>
            </a:r>
            <a:r>
              <a:rPr kumimoji="0" lang="it-IT" altLang="it-IT" sz="2800" b="1" i="0" u="none" strike="noStrike" kern="0" cap="none" spc="0" normalizeH="0" baseline="0" noProof="0" dirty="0" err="1">
                <a:ln>
                  <a:noFill/>
                </a:ln>
                <a:solidFill>
                  <a:schemeClr val="bg1"/>
                </a:solidFill>
                <a:effectLst/>
                <a:uLnTx/>
                <a:uFillTx/>
                <a:latin typeface="Franklin Gothic Medium"/>
                <a:ea typeface="+mj-ea"/>
                <a:cs typeface="+mj-cs"/>
              </a:rPr>
              <a:t>safety</a:t>
            </a:r>
            <a:r>
              <a:rPr kumimoji="0" lang="it-IT" altLang="it-IT" sz="2800" b="1" i="0" u="none" strike="noStrike" kern="0" cap="none" spc="0" normalizeH="0" baseline="0" noProof="0" dirty="0">
                <a:ln>
                  <a:noFill/>
                </a:ln>
                <a:solidFill>
                  <a:schemeClr val="bg1"/>
                </a:solidFill>
                <a:effectLst/>
                <a:uLnTx/>
                <a:uFillTx/>
                <a:latin typeface="Franklin Gothic Medium"/>
                <a:ea typeface="+mj-ea"/>
                <a:cs typeface="+mj-cs"/>
              </a:rPr>
              <a:t> of triple therapy in a single </a:t>
            </a:r>
            <a:r>
              <a:rPr kumimoji="0" lang="it-IT" altLang="it-IT" sz="2800" b="1" i="0" u="none" strike="noStrike" kern="0" cap="none" spc="0" normalizeH="0" baseline="0" noProof="0" dirty="0" err="1">
                <a:ln>
                  <a:noFill/>
                </a:ln>
                <a:solidFill>
                  <a:schemeClr val="bg1"/>
                </a:solidFill>
                <a:effectLst/>
                <a:uLnTx/>
                <a:uFillTx/>
                <a:latin typeface="Franklin Gothic Medium"/>
                <a:ea typeface="+mj-ea"/>
                <a:cs typeface="+mj-cs"/>
              </a:rPr>
              <a:t>inhaler</a:t>
            </a:r>
            <a:r>
              <a:rPr kumimoji="0" lang="it-IT" altLang="it-IT" sz="2800" b="1" i="0" u="none" strike="noStrike" kern="0" cap="none" spc="0" normalizeH="0" baseline="0" noProof="0" dirty="0">
                <a:ln>
                  <a:noFill/>
                </a:ln>
                <a:solidFill>
                  <a:schemeClr val="bg1"/>
                </a:solidFill>
                <a:effectLst/>
                <a:uLnTx/>
                <a:uFillTx/>
                <a:latin typeface="Franklin Gothic Medium"/>
                <a:ea typeface="+mj-ea"/>
                <a:cs typeface="+mj-cs"/>
              </a:rPr>
              <a:t> </a:t>
            </a:r>
            <a:r>
              <a:rPr kumimoji="0" lang="it-IT" altLang="it-IT" sz="2800" b="1" i="0" u="none" strike="noStrike" kern="0" cap="none" spc="0" normalizeH="0" baseline="0" noProof="0" dirty="0" err="1">
                <a:ln>
                  <a:noFill/>
                </a:ln>
                <a:solidFill>
                  <a:schemeClr val="bg1"/>
                </a:solidFill>
                <a:effectLst/>
                <a:uLnTx/>
                <a:uFillTx/>
                <a:latin typeface="Franklin Gothic Medium"/>
                <a:ea typeface="+mj-ea"/>
                <a:cs typeface="+mj-cs"/>
              </a:rPr>
              <a:t>is</a:t>
            </a:r>
            <a:r>
              <a:rPr kumimoji="0" lang="it-IT" altLang="it-IT" sz="2800" b="1" i="0" u="none" strike="noStrike" kern="0" cap="none" spc="0" normalizeH="0" baseline="0" noProof="0" dirty="0">
                <a:ln>
                  <a:noFill/>
                </a:ln>
                <a:solidFill>
                  <a:schemeClr val="bg1"/>
                </a:solidFill>
                <a:effectLst/>
                <a:uLnTx/>
                <a:uFillTx/>
                <a:latin typeface="Franklin Gothic Medium"/>
                <a:ea typeface="+mj-ea"/>
                <a:cs typeface="+mj-cs"/>
              </a:rPr>
              <a:t> </a:t>
            </a:r>
            <a:r>
              <a:rPr kumimoji="0" lang="it-IT" altLang="it-IT" sz="2800" b="1" i="0" u="none" strike="noStrike" kern="0" cap="none" spc="0" normalizeH="0" baseline="0" noProof="0" dirty="0" err="1">
                <a:ln>
                  <a:noFill/>
                </a:ln>
                <a:solidFill>
                  <a:schemeClr val="bg1"/>
                </a:solidFill>
                <a:effectLst/>
                <a:uLnTx/>
                <a:uFillTx/>
                <a:latin typeface="Franklin Gothic Medium"/>
                <a:ea typeface="+mj-ea"/>
                <a:cs typeface="+mj-cs"/>
              </a:rPr>
              <a:t>likely</a:t>
            </a:r>
            <a:r>
              <a:rPr kumimoji="0" lang="it-IT" altLang="it-IT" sz="2800" b="1" i="0" u="none" strike="noStrike" kern="0" cap="none" spc="0" normalizeH="0" baseline="0" noProof="0" dirty="0">
                <a:ln>
                  <a:noFill/>
                </a:ln>
                <a:solidFill>
                  <a:schemeClr val="bg1"/>
                </a:solidFill>
                <a:effectLst/>
                <a:uLnTx/>
                <a:uFillTx/>
                <a:latin typeface="Franklin Gothic Medium"/>
                <a:ea typeface="+mj-ea"/>
                <a:cs typeface="+mj-cs"/>
              </a:rPr>
              <a:t> to introduce major </a:t>
            </a:r>
            <a:r>
              <a:rPr kumimoji="0" lang="it-IT" altLang="it-IT" sz="2800" b="1" i="0" u="none" strike="noStrike" kern="0" cap="none" spc="0" normalizeH="0" baseline="0" noProof="0" dirty="0" err="1">
                <a:ln>
                  <a:noFill/>
                </a:ln>
                <a:solidFill>
                  <a:schemeClr val="bg1"/>
                </a:solidFill>
                <a:effectLst/>
                <a:uLnTx/>
                <a:uFillTx/>
                <a:latin typeface="Franklin Gothic Medium"/>
                <a:ea typeface="+mj-ea"/>
                <a:cs typeface="+mj-cs"/>
              </a:rPr>
              <a:t>changes</a:t>
            </a:r>
            <a:r>
              <a:rPr kumimoji="0" lang="it-IT" altLang="it-IT" sz="2800" b="1" i="0" u="none" strike="noStrike" kern="0" cap="none" spc="0" normalizeH="0" baseline="0" noProof="0" dirty="0">
                <a:ln>
                  <a:noFill/>
                </a:ln>
                <a:solidFill>
                  <a:schemeClr val="bg1"/>
                </a:solidFill>
                <a:effectLst/>
                <a:uLnTx/>
                <a:uFillTx/>
                <a:latin typeface="Franklin Gothic Medium"/>
                <a:ea typeface="+mj-ea"/>
                <a:cs typeface="+mj-cs"/>
              </a:rPr>
              <a:t> in the </a:t>
            </a:r>
            <a:r>
              <a:rPr kumimoji="0" lang="it-IT" altLang="it-IT" sz="2800" b="1" i="0" u="none" strike="noStrike" kern="0" cap="none" spc="0" normalizeH="0" baseline="0" noProof="0" dirty="0" err="1">
                <a:ln>
                  <a:noFill/>
                </a:ln>
                <a:solidFill>
                  <a:schemeClr val="bg1"/>
                </a:solidFill>
                <a:effectLst/>
                <a:uLnTx/>
                <a:uFillTx/>
                <a:latin typeface="Franklin Gothic Medium"/>
                <a:ea typeface="+mj-ea"/>
                <a:cs typeface="+mj-cs"/>
              </a:rPr>
              <a:t>pharmacologic</a:t>
            </a:r>
            <a:r>
              <a:rPr kumimoji="0" lang="it-IT" altLang="it-IT" sz="2800" b="1" i="0" u="none" strike="noStrike" kern="0" cap="none" spc="0" normalizeH="0" baseline="0" noProof="0" dirty="0">
                <a:ln>
                  <a:noFill/>
                </a:ln>
                <a:solidFill>
                  <a:schemeClr val="bg1"/>
                </a:solidFill>
                <a:effectLst/>
                <a:uLnTx/>
                <a:uFillTx/>
                <a:latin typeface="Franklin Gothic Medium"/>
                <a:ea typeface="+mj-ea"/>
                <a:cs typeface="+mj-cs"/>
              </a:rPr>
              <a:t> management of COPD</a:t>
            </a: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Studies</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of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efficacy</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and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safety</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of triple therapy in a single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inhaler</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in moderate-severe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asthma</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are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also</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urgently</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required</a:t>
            </a:r>
            <a:endPar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4000" b="1" i="0" u="none" strike="noStrike" kern="0" cap="none" spc="0" normalizeH="0" baseline="0" noProof="0" dirty="0">
                <a:ln>
                  <a:noFill/>
                </a:ln>
                <a:solidFill>
                  <a:srgbClr val="FFFF00"/>
                </a:solidFill>
                <a:effectLst/>
                <a:uLnTx/>
                <a:uFillTx/>
                <a:latin typeface="Franklin Gothic Medium"/>
                <a:ea typeface="+mj-ea"/>
                <a:cs typeface="+mj-cs"/>
              </a:rPr>
              <a:t>TREAT THE PATIENT WITH COPD NOT JUST COPD</a:t>
            </a: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3200" b="1" i="0" u="none" strike="noStrike" kern="0" cap="none" spc="0" normalizeH="0" baseline="0" noProof="0" dirty="0">
              <a:ln>
                <a:noFill/>
              </a:ln>
              <a:solidFill>
                <a:srgbClr val="FFFF00"/>
              </a:solidFill>
              <a:effectLst/>
              <a:uLnTx/>
              <a:uFillTx/>
              <a:latin typeface="Franklin Gothic Medium"/>
              <a:ea typeface="+mj-ea"/>
              <a:cs typeface="+mj-cs"/>
            </a:endParaRPr>
          </a:p>
        </p:txBody>
      </p:sp>
      <p:sp>
        <p:nvSpPr>
          <p:cNvPr id="4" name="Rettangolo 3">
            <a:extLst>
              <a:ext uri="{FF2B5EF4-FFF2-40B4-BE49-F238E27FC236}">
                <a16:creationId xmlns:a16="http://schemas.microsoft.com/office/drawing/2014/main" id="{A13A9D39-3B47-45A4-83FC-86658872938E}"/>
              </a:ext>
            </a:extLst>
          </p:cNvPr>
          <p:cNvSpPr/>
          <p:nvPr/>
        </p:nvSpPr>
        <p:spPr>
          <a:xfrm>
            <a:off x="-158750" y="48274"/>
            <a:ext cx="12129247" cy="1395190"/>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de-AT" sz="4800" b="1" i="0" u="none" strike="noStrike" kern="1200" cap="none" spc="0" normalizeH="0" baseline="0" noProof="0" dirty="0">
                <a:ln>
                  <a:noFill/>
                </a:ln>
                <a:solidFill>
                  <a:srgbClr val="FFFF00"/>
                </a:solidFill>
                <a:effectLst/>
                <a:uLnTx/>
                <a:uFillTx/>
                <a:latin typeface="Arial"/>
                <a:ea typeface="+mn-ea"/>
                <a:cs typeface="+mn-cs"/>
              </a:rPr>
              <a:t>UPDATE DELLE LINEE GUIDA BPCO</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it-IT" altLang="it-IT" sz="2800" b="1" i="0" u="none" strike="noStrike" kern="1200" cap="none" spc="0" normalizeH="0" baseline="0" noProof="0" dirty="0">
                <a:ln>
                  <a:noFill/>
                </a:ln>
                <a:solidFill>
                  <a:srgbClr val="FFFF00"/>
                </a:solidFill>
                <a:effectLst/>
                <a:uLnTx/>
                <a:uFillTx/>
                <a:latin typeface="Arial"/>
                <a:ea typeface="+mn-ea"/>
                <a:cs typeface="+mn-cs"/>
              </a:rPr>
              <a:t>Leonardo M. Fabbri, MD, FERS</a:t>
            </a:r>
          </a:p>
        </p:txBody>
      </p:sp>
    </p:spTree>
    <p:extLst>
      <p:ext uri="{BB962C8B-B14F-4D97-AF65-F5344CB8AC3E}">
        <p14:creationId xmlns:p14="http://schemas.microsoft.com/office/powerpoint/2010/main" val="73130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3809" name="7 CuadroTexto"/>
          <p:cNvSpPr txBox="1">
            <a:spLocks noChangeArrowheads="1"/>
          </p:cNvSpPr>
          <p:nvPr/>
        </p:nvSpPr>
        <p:spPr bwMode="auto">
          <a:xfrm rot="-5400000">
            <a:off x="7909719" y="3352006"/>
            <a:ext cx="3581400" cy="839788"/>
          </a:xfrm>
          <a:prstGeom prst="rect">
            <a:avLst/>
          </a:prstGeom>
          <a:noFill/>
          <a:ln w="9525">
            <a:noFill/>
            <a:miter lim="800000"/>
            <a:headEnd/>
            <a:tailEnd/>
          </a:ln>
        </p:spPr>
        <p:txBody>
          <a:bodyPr lIns="90961" tIns="45479" rIns="90961" bIns="45479">
            <a:spAutoFit/>
          </a:bodyPr>
          <a:lstStyle/>
          <a:p>
            <a:pPr algn="ctr" fontAlgn="base">
              <a:spcBef>
                <a:spcPct val="0"/>
              </a:spcBef>
              <a:spcAft>
                <a:spcPct val="0"/>
              </a:spcAft>
              <a:defRPr/>
            </a:pPr>
            <a:r>
              <a:rPr lang="en-US" sz="2400" b="1">
                <a:solidFill>
                  <a:srgbClr val="FFCC00"/>
                </a:solidFill>
                <a:latin typeface="Arial" charset="0"/>
                <a:ea typeface="ＭＳ Ｐゴシック" pitchFamily="34" charset="-128"/>
                <a:cs typeface="Arial" charset="0"/>
              </a:rPr>
              <a:t>Exacerbations per year</a:t>
            </a:r>
          </a:p>
          <a:p>
            <a:pPr fontAlgn="base">
              <a:spcBef>
                <a:spcPct val="0"/>
              </a:spcBef>
              <a:spcAft>
                <a:spcPct val="0"/>
              </a:spcAft>
              <a:defRPr/>
            </a:pPr>
            <a:endParaRPr lang="en-US" sz="2400" b="1">
              <a:solidFill>
                <a:srgbClr val="FFCC00"/>
              </a:solidFill>
              <a:latin typeface="Arial" charset="0"/>
              <a:ea typeface="ＭＳ Ｐゴシック" pitchFamily="34" charset="-128"/>
              <a:cs typeface="Arial" charset="0"/>
            </a:endParaRPr>
          </a:p>
        </p:txBody>
      </p:sp>
      <p:sp>
        <p:nvSpPr>
          <p:cNvPr id="1783810" name="Tekstfelt 8"/>
          <p:cNvSpPr txBox="1">
            <a:spLocks noChangeArrowheads="1"/>
          </p:cNvSpPr>
          <p:nvPr/>
        </p:nvSpPr>
        <p:spPr bwMode="auto">
          <a:xfrm>
            <a:off x="8686800" y="2438400"/>
            <a:ext cx="615950" cy="400050"/>
          </a:xfrm>
          <a:prstGeom prst="rect">
            <a:avLst/>
          </a:prstGeom>
          <a:noFill/>
          <a:ln w="9525">
            <a:noFill/>
            <a:miter lim="800000"/>
            <a:headEnd/>
            <a:tailEnd/>
          </a:ln>
        </p:spPr>
        <p:txBody>
          <a:bodyPr wrap="none" lIns="90961" tIns="45479" rIns="90961" bIns="45479">
            <a:spAutoFit/>
          </a:bodyPr>
          <a:lstStyle/>
          <a:p>
            <a:pPr fontAlgn="base">
              <a:spcBef>
                <a:spcPct val="0"/>
              </a:spcBef>
              <a:spcAft>
                <a:spcPct val="0"/>
              </a:spcAft>
              <a:defRPr/>
            </a:pPr>
            <a:r>
              <a:rPr lang="da-DK" sz="2000" b="1" u="sng">
                <a:solidFill>
                  <a:srgbClr val="FFCC00"/>
                </a:solidFill>
                <a:latin typeface="Arial" charset="0"/>
                <a:ea typeface="ＭＳ Ｐゴシック" pitchFamily="34" charset="-128"/>
                <a:cs typeface="Arial" charset="0"/>
              </a:rPr>
              <a:t>&gt;</a:t>
            </a:r>
            <a:r>
              <a:rPr lang="da-DK" sz="2000" b="1">
                <a:solidFill>
                  <a:srgbClr val="FFCC00"/>
                </a:solidFill>
                <a:latin typeface="Arial" charset="0"/>
                <a:ea typeface="ＭＳ Ｐゴシック" pitchFamily="34" charset="-128"/>
                <a:cs typeface="Arial" charset="0"/>
              </a:rPr>
              <a:t> 2 </a:t>
            </a:r>
          </a:p>
        </p:txBody>
      </p:sp>
      <p:sp>
        <p:nvSpPr>
          <p:cNvPr id="1783811" name="Tekstfelt 9"/>
          <p:cNvSpPr txBox="1">
            <a:spLocks noChangeArrowheads="1"/>
          </p:cNvSpPr>
          <p:nvPr/>
        </p:nvSpPr>
        <p:spPr bwMode="auto">
          <a:xfrm>
            <a:off x="8637589" y="4321175"/>
            <a:ext cx="327025" cy="400050"/>
          </a:xfrm>
          <a:prstGeom prst="rect">
            <a:avLst/>
          </a:prstGeom>
          <a:noFill/>
          <a:ln w="9525">
            <a:noFill/>
            <a:miter lim="800000"/>
            <a:headEnd/>
            <a:tailEnd/>
          </a:ln>
        </p:spPr>
        <p:txBody>
          <a:bodyPr wrap="none" lIns="90961" tIns="45479" rIns="90961" bIns="45479">
            <a:spAutoFit/>
          </a:bodyPr>
          <a:lstStyle/>
          <a:p>
            <a:pPr fontAlgn="base">
              <a:spcBef>
                <a:spcPct val="0"/>
              </a:spcBef>
              <a:spcAft>
                <a:spcPct val="0"/>
              </a:spcAft>
              <a:defRPr/>
            </a:pPr>
            <a:r>
              <a:rPr lang="da-DK" sz="2000" b="1">
                <a:solidFill>
                  <a:srgbClr val="FFCC00"/>
                </a:solidFill>
                <a:latin typeface="Arial" charset="0"/>
                <a:ea typeface="ＭＳ Ｐゴシック" pitchFamily="34" charset="-128"/>
                <a:cs typeface="Arial" charset="0"/>
              </a:rPr>
              <a:t>1</a:t>
            </a:r>
          </a:p>
        </p:txBody>
      </p:sp>
      <p:sp>
        <p:nvSpPr>
          <p:cNvPr id="1783812" name="Tekstfelt 10"/>
          <p:cNvSpPr txBox="1">
            <a:spLocks noChangeArrowheads="1"/>
          </p:cNvSpPr>
          <p:nvPr/>
        </p:nvSpPr>
        <p:spPr bwMode="auto">
          <a:xfrm>
            <a:off x="8524876" y="5149850"/>
            <a:ext cx="454025" cy="400050"/>
          </a:xfrm>
          <a:prstGeom prst="rect">
            <a:avLst/>
          </a:prstGeom>
          <a:noFill/>
          <a:ln w="9525">
            <a:noFill/>
            <a:miter lim="800000"/>
            <a:headEnd/>
            <a:tailEnd/>
          </a:ln>
        </p:spPr>
        <p:txBody>
          <a:bodyPr wrap="none" lIns="90961" tIns="45479" rIns="90961" bIns="45479">
            <a:spAutoFit/>
          </a:bodyPr>
          <a:lstStyle/>
          <a:p>
            <a:pPr fontAlgn="base">
              <a:spcBef>
                <a:spcPct val="0"/>
              </a:spcBef>
              <a:spcAft>
                <a:spcPct val="0"/>
              </a:spcAft>
              <a:defRPr/>
            </a:pPr>
            <a:r>
              <a:rPr lang="da-DK" b="1">
                <a:solidFill>
                  <a:srgbClr val="000000"/>
                </a:solidFill>
                <a:latin typeface="Arial" charset="0"/>
                <a:ea typeface="ＭＳ Ｐゴシック" pitchFamily="34" charset="-128"/>
                <a:cs typeface="Arial" charset="0"/>
              </a:rPr>
              <a:t> </a:t>
            </a:r>
            <a:r>
              <a:rPr lang="da-DK" b="1">
                <a:solidFill>
                  <a:srgbClr val="FFFFFF"/>
                </a:solidFill>
                <a:latin typeface="Arial" charset="0"/>
                <a:ea typeface="ＭＳ Ｐゴシック" pitchFamily="34" charset="-128"/>
                <a:cs typeface="Arial" charset="0"/>
              </a:rPr>
              <a:t> </a:t>
            </a:r>
            <a:r>
              <a:rPr lang="da-DK" sz="2000" b="1">
                <a:solidFill>
                  <a:srgbClr val="FFCC00"/>
                </a:solidFill>
                <a:latin typeface="Arial" charset="0"/>
                <a:ea typeface="ＭＳ Ｐゴシック" pitchFamily="34" charset="-128"/>
                <a:cs typeface="Arial" charset="0"/>
              </a:rPr>
              <a:t>0</a:t>
            </a:r>
          </a:p>
        </p:txBody>
      </p:sp>
      <p:sp>
        <p:nvSpPr>
          <p:cNvPr id="12" name="1 Rectángulo"/>
          <p:cNvSpPr/>
          <p:nvPr/>
        </p:nvSpPr>
        <p:spPr>
          <a:xfrm>
            <a:off x="3429000" y="1804989"/>
            <a:ext cx="5257800" cy="3951287"/>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0961" tIns="45479" rIns="90961" bIns="45479" anchor="ctr"/>
          <a:lstStyle/>
          <a:p>
            <a:pPr algn="ctr" fontAlgn="base">
              <a:spcBef>
                <a:spcPct val="0"/>
              </a:spcBef>
              <a:spcAft>
                <a:spcPct val="0"/>
              </a:spcAft>
              <a:defRPr/>
            </a:pPr>
            <a:endParaRPr lang="en-US" sz="1400" b="1" dirty="0">
              <a:solidFill>
                <a:srgbClr val="FFFFFF"/>
              </a:solidFill>
              <a:latin typeface="Arial"/>
            </a:endParaRPr>
          </a:p>
        </p:txBody>
      </p:sp>
      <p:cxnSp>
        <p:nvCxnSpPr>
          <p:cNvPr id="14" name="14 Conector recto"/>
          <p:cNvCxnSpPr/>
          <p:nvPr/>
        </p:nvCxnSpPr>
        <p:spPr>
          <a:xfrm>
            <a:off x="5976938" y="1804989"/>
            <a:ext cx="0" cy="3951287"/>
          </a:xfrm>
          <a:prstGeom prst="line">
            <a:avLst/>
          </a:prstGeom>
          <a:ln w="38100">
            <a:solidFill>
              <a:srgbClr val="FFFFFF"/>
            </a:solidFill>
            <a:prstDash val="dash"/>
          </a:ln>
        </p:spPr>
        <p:style>
          <a:lnRef idx="1">
            <a:schemeClr val="accent1"/>
          </a:lnRef>
          <a:fillRef idx="0">
            <a:schemeClr val="accent1"/>
          </a:fillRef>
          <a:effectRef idx="0">
            <a:schemeClr val="accent1"/>
          </a:effectRef>
          <a:fontRef idx="minor">
            <a:schemeClr val="tx1"/>
          </a:fontRef>
        </p:style>
      </p:cxnSp>
      <p:cxnSp>
        <p:nvCxnSpPr>
          <p:cNvPr id="15" name="15 Conector recto"/>
          <p:cNvCxnSpPr>
            <a:stCxn id="12" idx="1"/>
            <a:endCxn id="12" idx="3"/>
          </p:cNvCxnSpPr>
          <p:nvPr/>
        </p:nvCxnSpPr>
        <p:spPr>
          <a:xfrm>
            <a:off x="3429000" y="3781425"/>
            <a:ext cx="5257800" cy="0"/>
          </a:xfrm>
          <a:prstGeom prst="line">
            <a:avLst/>
          </a:prstGeom>
          <a:ln w="38100">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1783816" name="TextBox 2"/>
          <p:cNvSpPr txBox="1">
            <a:spLocks noChangeArrowheads="1"/>
          </p:cNvSpPr>
          <p:nvPr/>
        </p:nvSpPr>
        <p:spPr bwMode="auto">
          <a:xfrm>
            <a:off x="4367213" y="5870576"/>
            <a:ext cx="1312862" cy="646113"/>
          </a:xfrm>
          <a:prstGeom prst="rect">
            <a:avLst/>
          </a:prstGeom>
          <a:noFill/>
          <a:ln w="9525">
            <a:noFill/>
            <a:miter lim="800000"/>
            <a:headEnd/>
            <a:tailEnd/>
          </a:ln>
        </p:spPr>
        <p:txBody>
          <a:bodyPr wrap="none" lIns="90961" tIns="45479" rIns="90961" bIns="45479">
            <a:spAutoFit/>
          </a:bodyPr>
          <a:lstStyle/>
          <a:p>
            <a:pPr algn="ctr" fontAlgn="base">
              <a:spcBef>
                <a:spcPct val="0"/>
              </a:spcBef>
              <a:spcAft>
                <a:spcPct val="0"/>
              </a:spcAft>
              <a:defRPr/>
            </a:pPr>
            <a:r>
              <a:rPr lang="en-US" b="1">
                <a:solidFill>
                  <a:srgbClr val="FFCC00"/>
                </a:solidFill>
                <a:latin typeface="Arial" charset="0"/>
                <a:ea typeface="ＭＳ Ｐゴシック" pitchFamily="34" charset="-128"/>
                <a:cs typeface="Arial" charset="0"/>
              </a:rPr>
              <a:t>mMRC 0-1</a:t>
            </a:r>
          </a:p>
          <a:p>
            <a:pPr algn="ctr" fontAlgn="base">
              <a:spcBef>
                <a:spcPct val="0"/>
              </a:spcBef>
              <a:spcAft>
                <a:spcPct val="0"/>
              </a:spcAft>
              <a:defRPr/>
            </a:pPr>
            <a:r>
              <a:rPr lang="en-US" b="1">
                <a:solidFill>
                  <a:srgbClr val="FFCC00"/>
                </a:solidFill>
                <a:latin typeface="Arial" charset="0"/>
                <a:ea typeface="ＭＳ Ｐゴシック" pitchFamily="34" charset="-128"/>
                <a:cs typeface="Arial" charset="0"/>
              </a:rPr>
              <a:t>CAT &lt; 10 </a:t>
            </a:r>
          </a:p>
        </p:txBody>
      </p:sp>
      <p:sp>
        <p:nvSpPr>
          <p:cNvPr id="1783817" name="Tekstfelt 20"/>
          <p:cNvSpPr txBox="1">
            <a:spLocks noChangeArrowheads="1"/>
          </p:cNvSpPr>
          <p:nvPr/>
        </p:nvSpPr>
        <p:spPr bwMode="auto">
          <a:xfrm>
            <a:off x="2119313" y="2122489"/>
            <a:ext cx="1517650" cy="466725"/>
          </a:xfrm>
          <a:prstGeom prst="rect">
            <a:avLst/>
          </a:prstGeom>
          <a:noFill/>
          <a:ln w="9525">
            <a:noFill/>
            <a:miter lim="800000"/>
            <a:headEnd/>
            <a:tailEnd/>
          </a:ln>
        </p:spPr>
        <p:txBody>
          <a:bodyPr wrap="none" lIns="90961" tIns="45479" rIns="90961" bIns="45479">
            <a:spAutoFit/>
          </a:bodyPr>
          <a:lstStyle/>
          <a:p>
            <a:pPr fontAlgn="base">
              <a:spcBef>
                <a:spcPct val="0"/>
              </a:spcBef>
              <a:spcAft>
                <a:spcPct val="0"/>
              </a:spcAft>
              <a:defRPr/>
            </a:pPr>
            <a:r>
              <a:rPr lang="da-DK" sz="2400" b="1">
                <a:solidFill>
                  <a:srgbClr val="FFCC00"/>
                </a:solidFill>
                <a:latin typeface="Arial" charset="0"/>
                <a:ea typeface="ＭＳ Ｐゴシック" pitchFamily="34" charset="-128"/>
                <a:cs typeface="Arial" charset="0"/>
              </a:rPr>
              <a:t>GOLD 4</a:t>
            </a:r>
            <a:r>
              <a:rPr lang="da-DK" sz="2400" b="1">
                <a:solidFill>
                  <a:srgbClr val="000000"/>
                </a:solidFill>
                <a:latin typeface="Arial" charset="0"/>
                <a:ea typeface="ＭＳ Ｐゴシック" pitchFamily="34" charset="-128"/>
                <a:cs typeface="Arial" charset="0"/>
              </a:rPr>
              <a:t>  </a:t>
            </a:r>
          </a:p>
        </p:txBody>
      </p:sp>
      <p:sp>
        <p:nvSpPr>
          <p:cNvPr id="1783818" name="Tekstfelt 24"/>
          <p:cNvSpPr txBox="1">
            <a:spLocks noChangeArrowheads="1"/>
          </p:cNvSpPr>
          <p:nvPr/>
        </p:nvSpPr>
        <p:spPr bwMode="auto">
          <a:xfrm>
            <a:off x="3657600" y="5491163"/>
            <a:ext cx="312738" cy="368300"/>
          </a:xfrm>
          <a:prstGeom prst="rect">
            <a:avLst/>
          </a:prstGeom>
          <a:noFill/>
          <a:ln w="9525">
            <a:noFill/>
            <a:miter lim="800000"/>
            <a:headEnd/>
            <a:tailEnd/>
          </a:ln>
        </p:spPr>
        <p:txBody>
          <a:bodyPr wrap="none" lIns="90961" tIns="45479" rIns="90961" bIns="45479">
            <a:spAutoFit/>
          </a:bodyPr>
          <a:lstStyle/>
          <a:p>
            <a:pPr fontAlgn="base">
              <a:spcBef>
                <a:spcPct val="0"/>
              </a:spcBef>
              <a:spcAft>
                <a:spcPct val="0"/>
              </a:spcAft>
              <a:defRPr/>
            </a:pPr>
            <a:r>
              <a:rPr lang="da-DK" b="1">
                <a:solidFill>
                  <a:srgbClr val="000000"/>
                </a:solidFill>
                <a:latin typeface="Arial" charset="0"/>
                <a:ea typeface="ＭＳ Ｐゴシック" pitchFamily="34" charset="-128"/>
                <a:cs typeface="Arial" charset="0"/>
              </a:rPr>
              <a:t>  </a:t>
            </a:r>
          </a:p>
        </p:txBody>
      </p:sp>
      <p:sp>
        <p:nvSpPr>
          <p:cNvPr id="1783819" name="TextBox 2"/>
          <p:cNvSpPr txBox="1">
            <a:spLocks noChangeArrowheads="1"/>
          </p:cNvSpPr>
          <p:nvPr/>
        </p:nvSpPr>
        <p:spPr bwMode="auto">
          <a:xfrm>
            <a:off x="6227763" y="5872163"/>
            <a:ext cx="1306512" cy="646112"/>
          </a:xfrm>
          <a:prstGeom prst="rect">
            <a:avLst/>
          </a:prstGeom>
          <a:noFill/>
          <a:ln w="9525">
            <a:noFill/>
            <a:miter lim="800000"/>
            <a:headEnd/>
            <a:tailEnd/>
          </a:ln>
        </p:spPr>
        <p:txBody>
          <a:bodyPr wrap="none" lIns="90961" tIns="45479" rIns="90961" bIns="45479">
            <a:spAutoFit/>
          </a:bodyPr>
          <a:lstStyle/>
          <a:p>
            <a:pPr algn="ctr" fontAlgn="base">
              <a:spcBef>
                <a:spcPct val="0"/>
              </a:spcBef>
              <a:spcAft>
                <a:spcPct val="0"/>
              </a:spcAft>
              <a:defRPr/>
            </a:pPr>
            <a:r>
              <a:rPr lang="en-US" b="1">
                <a:solidFill>
                  <a:srgbClr val="FFCC00"/>
                </a:solidFill>
                <a:latin typeface="Arial" charset="0"/>
                <a:ea typeface="ＭＳ Ｐゴシック" pitchFamily="34" charset="-128"/>
                <a:cs typeface="Arial" charset="0"/>
              </a:rPr>
              <a:t>mMRC </a:t>
            </a:r>
            <a:r>
              <a:rPr lang="da-DK" b="1" u="sng">
                <a:solidFill>
                  <a:srgbClr val="FFCC00"/>
                </a:solidFill>
                <a:latin typeface="Arial" charset="0"/>
                <a:ea typeface="ＭＳ Ｐゴシック" pitchFamily="34" charset="-128"/>
                <a:cs typeface="Arial" charset="0"/>
              </a:rPr>
              <a:t>&gt;</a:t>
            </a:r>
            <a:r>
              <a:rPr lang="da-DK" b="1">
                <a:solidFill>
                  <a:srgbClr val="FFCC00"/>
                </a:solidFill>
                <a:latin typeface="Arial" charset="0"/>
                <a:ea typeface="ＭＳ Ｐゴシック" pitchFamily="34" charset="-128"/>
                <a:cs typeface="Arial" charset="0"/>
              </a:rPr>
              <a:t> </a:t>
            </a:r>
            <a:r>
              <a:rPr lang="en-US" b="1">
                <a:solidFill>
                  <a:srgbClr val="FFCC00"/>
                </a:solidFill>
                <a:latin typeface="Arial" charset="0"/>
                <a:ea typeface="ＭＳ Ｐゴシック" pitchFamily="34" charset="-128"/>
                <a:cs typeface="Arial" charset="0"/>
              </a:rPr>
              <a:t>2</a:t>
            </a:r>
          </a:p>
          <a:p>
            <a:pPr algn="ctr" fontAlgn="base">
              <a:spcBef>
                <a:spcPct val="0"/>
              </a:spcBef>
              <a:spcAft>
                <a:spcPct val="0"/>
              </a:spcAft>
              <a:defRPr/>
            </a:pPr>
            <a:r>
              <a:rPr lang="en-US" b="1">
                <a:solidFill>
                  <a:srgbClr val="FFCC00"/>
                </a:solidFill>
                <a:latin typeface="Arial" charset="0"/>
                <a:ea typeface="ＭＳ Ｐゴシック" pitchFamily="34" charset="-128"/>
                <a:cs typeface="Arial" charset="0"/>
              </a:rPr>
              <a:t>CAT </a:t>
            </a:r>
            <a:r>
              <a:rPr lang="da-DK" b="1" u="sng">
                <a:solidFill>
                  <a:srgbClr val="FFCC00"/>
                </a:solidFill>
                <a:latin typeface="Arial" charset="0"/>
                <a:ea typeface="ＭＳ Ｐゴシック" pitchFamily="34" charset="-128"/>
                <a:cs typeface="Arial" charset="0"/>
              </a:rPr>
              <a:t>&gt;</a:t>
            </a:r>
            <a:r>
              <a:rPr lang="da-DK" b="1">
                <a:solidFill>
                  <a:srgbClr val="FFCC00"/>
                </a:solidFill>
                <a:latin typeface="Arial" charset="0"/>
                <a:ea typeface="ＭＳ Ｐゴシック" pitchFamily="34" charset="-128"/>
                <a:cs typeface="Arial" charset="0"/>
              </a:rPr>
              <a:t> </a:t>
            </a:r>
            <a:r>
              <a:rPr lang="en-US" b="1">
                <a:solidFill>
                  <a:srgbClr val="FFCC00"/>
                </a:solidFill>
                <a:latin typeface="Arial" charset="0"/>
                <a:ea typeface="ＭＳ Ｐゴシック" pitchFamily="34" charset="-128"/>
                <a:cs typeface="Arial" charset="0"/>
              </a:rPr>
              <a:t>10 </a:t>
            </a:r>
          </a:p>
        </p:txBody>
      </p:sp>
      <p:sp>
        <p:nvSpPr>
          <p:cNvPr id="1783820" name="Tekstfelt 29"/>
          <p:cNvSpPr txBox="1">
            <a:spLocks noChangeArrowheads="1"/>
          </p:cNvSpPr>
          <p:nvPr/>
        </p:nvSpPr>
        <p:spPr bwMode="auto">
          <a:xfrm>
            <a:off x="2127250" y="3028951"/>
            <a:ext cx="1517650" cy="466725"/>
          </a:xfrm>
          <a:prstGeom prst="rect">
            <a:avLst/>
          </a:prstGeom>
          <a:noFill/>
          <a:ln w="9525">
            <a:noFill/>
            <a:miter lim="800000"/>
            <a:headEnd/>
            <a:tailEnd/>
          </a:ln>
        </p:spPr>
        <p:txBody>
          <a:bodyPr wrap="none" lIns="90961" tIns="45479" rIns="90961" bIns="45479">
            <a:spAutoFit/>
          </a:bodyPr>
          <a:lstStyle/>
          <a:p>
            <a:pPr fontAlgn="base">
              <a:spcBef>
                <a:spcPct val="0"/>
              </a:spcBef>
              <a:spcAft>
                <a:spcPct val="0"/>
              </a:spcAft>
              <a:defRPr/>
            </a:pPr>
            <a:r>
              <a:rPr lang="da-DK" sz="2400" b="1">
                <a:solidFill>
                  <a:srgbClr val="FFCC00"/>
                </a:solidFill>
                <a:latin typeface="Arial" charset="0"/>
                <a:ea typeface="ＭＳ Ｐゴシック" pitchFamily="34" charset="-128"/>
                <a:cs typeface="Arial" charset="0"/>
              </a:rPr>
              <a:t>GOLD 3</a:t>
            </a:r>
            <a:r>
              <a:rPr lang="da-DK" sz="2400" b="1">
                <a:solidFill>
                  <a:srgbClr val="000000"/>
                </a:solidFill>
                <a:latin typeface="Arial" charset="0"/>
                <a:ea typeface="ＭＳ Ｐゴシック" pitchFamily="34" charset="-128"/>
                <a:cs typeface="Arial" charset="0"/>
              </a:rPr>
              <a:t>  </a:t>
            </a:r>
          </a:p>
        </p:txBody>
      </p:sp>
      <p:sp>
        <p:nvSpPr>
          <p:cNvPr id="1783821" name="Tekstfelt 30"/>
          <p:cNvSpPr txBox="1">
            <a:spLocks noChangeArrowheads="1"/>
          </p:cNvSpPr>
          <p:nvPr/>
        </p:nvSpPr>
        <p:spPr bwMode="auto">
          <a:xfrm>
            <a:off x="2133600" y="4079876"/>
            <a:ext cx="1517650" cy="466725"/>
          </a:xfrm>
          <a:prstGeom prst="rect">
            <a:avLst/>
          </a:prstGeom>
          <a:noFill/>
          <a:ln w="9525">
            <a:noFill/>
            <a:miter lim="800000"/>
            <a:headEnd/>
            <a:tailEnd/>
          </a:ln>
        </p:spPr>
        <p:txBody>
          <a:bodyPr wrap="none" lIns="90961" tIns="45479" rIns="90961" bIns="45479">
            <a:spAutoFit/>
          </a:bodyPr>
          <a:lstStyle/>
          <a:p>
            <a:pPr fontAlgn="base">
              <a:spcBef>
                <a:spcPct val="0"/>
              </a:spcBef>
              <a:spcAft>
                <a:spcPct val="0"/>
              </a:spcAft>
              <a:defRPr/>
            </a:pPr>
            <a:r>
              <a:rPr lang="da-DK" sz="2400" b="1">
                <a:solidFill>
                  <a:srgbClr val="FFCC00"/>
                </a:solidFill>
                <a:latin typeface="Arial" charset="0"/>
                <a:ea typeface="ＭＳ Ｐゴシック" pitchFamily="34" charset="-128"/>
                <a:cs typeface="Arial" charset="0"/>
              </a:rPr>
              <a:t>GOLD 2</a:t>
            </a:r>
            <a:r>
              <a:rPr lang="da-DK" sz="2400" b="1">
                <a:solidFill>
                  <a:srgbClr val="000000"/>
                </a:solidFill>
                <a:latin typeface="Arial" charset="0"/>
                <a:ea typeface="ＭＳ Ｐゴシック" pitchFamily="34" charset="-128"/>
                <a:cs typeface="Arial" charset="0"/>
              </a:rPr>
              <a:t>  </a:t>
            </a:r>
          </a:p>
        </p:txBody>
      </p:sp>
      <p:sp>
        <p:nvSpPr>
          <p:cNvPr id="1783822" name="Tekstfelt 31"/>
          <p:cNvSpPr txBox="1">
            <a:spLocks noChangeArrowheads="1"/>
          </p:cNvSpPr>
          <p:nvPr/>
        </p:nvSpPr>
        <p:spPr bwMode="auto">
          <a:xfrm>
            <a:off x="2139950" y="4921251"/>
            <a:ext cx="1517650" cy="466725"/>
          </a:xfrm>
          <a:prstGeom prst="rect">
            <a:avLst/>
          </a:prstGeom>
          <a:noFill/>
          <a:ln w="9525">
            <a:noFill/>
            <a:miter lim="800000"/>
            <a:headEnd/>
            <a:tailEnd/>
          </a:ln>
        </p:spPr>
        <p:txBody>
          <a:bodyPr wrap="none" lIns="90961" tIns="45479" rIns="90961" bIns="45479">
            <a:spAutoFit/>
          </a:bodyPr>
          <a:lstStyle/>
          <a:p>
            <a:pPr fontAlgn="base">
              <a:spcBef>
                <a:spcPct val="0"/>
              </a:spcBef>
              <a:spcAft>
                <a:spcPct val="0"/>
              </a:spcAft>
              <a:defRPr/>
            </a:pPr>
            <a:r>
              <a:rPr lang="da-DK" sz="2400" b="1">
                <a:solidFill>
                  <a:srgbClr val="FFCC00"/>
                </a:solidFill>
                <a:latin typeface="Arial" charset="0"/>
                <a:ea typeface="ＭＳ Ｐゴシック" pitchFamily="34" charset="-128"/>
                <a:cs typeface="Arial" charset="0"/>
              </a:rPr>
              <a:t>GOLD 1</a:t>
            </a:r>
            <a:r>
              <a:rPr lang="da-DK" sz="2400" b="1">
                <a:solidFill>
                  <a:srgbClr val="000000"/>
                </a:solidFill>
                <a:latin typeface="Arial" charset="0"/>
                <a:ea typeface="ＭＳ Ｐゴシック" pitchFamily="34" charset="-128"/>
                <a:cs typeface="Arial" charset="0"/>
              </a:rPr>
              <a:t>  </a:t>
            </a:r>
          </a:p>
        </p:txBody>
      </p:sp>
      <p:sp>
        <p:nvSpPr>
          <p:cNvPr id="1783823" name="16 CuadroTexto"/>
          <p:cNvSpPr txBox="1">
            <a:spLocks noChangeArrowheads="1"/>
          </p:cNvSpPr>
          <p:nvPr/>
        </p:nvSpPr>
        <p:spPr bwMode="auto">
          <a:xfrm>
            <a:off x="3987801" y="4343401"/>
            <a:ext cx="1414463" cy="1014413"/>
          </a:xfrm>
          <a:prstGeom prst="rect">
            <a:avLst/>
          </a:prstGeom>
          <a:solidFill>
            <a:srgbClr val="FFFFFF"/>
          </a:solidFill>
          <a:ln w="9525">
            <a:noFill/>
            <a:miter lim="800000"/>
            <a:headEnd/>
            <a:tailEnd/>
          </a:ln>
        </p:spPr>
        <p:txBody>
          <a:bodyPr wrap="none" lIns="90961" tIns="45479" rIns="90961" bIns="45479">
            <a:spAutoFit/>
          </a:bodyPr>
          <a:lstStyle/>
          <a:p>
            <a:pPr algn="ctr" fontAlgn="base">
              <a:spcBef>
                <a:spcPct val="0"/>
              </a:spcBef>
              <a:spcAft>
                <a:spcPct val="0"/>
              </a:spcAft>
              <a:defRPr/>
            </a:pPr>
            <a:r>
              <a:rPr lang="da-DK" sz="2000" b="1">
                <a:solidFill>
                  <a:srgbClr val="000000"/>
                </a:solidFill>
                <a:latin typeface="Arial" charset="0"/>
                <a:ea typeface="ＭＳ Ｐゴシック" pitchFamily="34" charset="-128"/>
                <a:cs typeface="Times New Roman" pitchFamily="18" charset="0"/>
              </a:rPr>
              <a:t>SAMA </a:t>
            </a:r>
            <a:r>
              <a:rPr lang="da-DK" sz="2000" b="1" i="1">
                <a:solidFill>
                  <a:srgbClr val="000000"/>
                </a:solidFill>
                <a:latin typeface="Arial" charset="0"/>
                <a:ea typeface="ＭＳ Ｐゴシック" pitchFamily="34" charset="-128"/>
                <a:cs typeface="Times New Roman" pitchFamily="18" charset="0"/>
              </a:rPr>
              <a:t>prn</a:t>
            </a:r>
          </a:p>
          <a:p>
            <a:pPr algn="ctr" fontAlgn="base">
              <a:spcBef>
                <a:spcPct val="0"/>
              </a:spcBef>
              <a:spcAft>
                <a:spcPct val="0"/>
              </a:spcAft>
              <a:defRPr/>
            </a:pPr>
            <a:r>
              <a:rPr lang="da-DK" sz="2000" b="1" i="1">
                <a:solidFill>
                  <a:srgbClr val="000000"/>
                </a:solidFill>
                <a:latin typeface="Arial" charset="0"/>
                <a:ea typeface="ＭＳ Ｐゴシック" pitchFamily="34" charset="-128"/>
                <a:cs typeface="Times New Roman" pitchFamily="18" charset="0"/>
              </a:rPr>
              <a:t>or</a:t>
            </a:r>
            <a:r>
              <a:rPr lang="da-DK" sz="2000" b="1">
                <a:solidFill>
                  <a:srgbClr val="000000"/>
                </a:solidFill>
                <a:latin typeface="Arial" charset="0"/>
                <a:ea typeface="ＭＳ Ｐゴシック" pitchFamily="34" charset="-128"/>
                <a:cs typeface="Times New Roman" pitchFamily="18" charset="0"/>
              </a:rPr>
              <a:t> </a:t>
            </a:r>
          </a:p>
          <a:p>
            <a:pPr algn="ctr" fontAlgn="base">
              <a:spcBef>
                <a:spcPct val="0"/>
              </a:spcBef>
              <a:spcAft>
                <a:spcPct val="0"/>
              </a:spcAft>
              <a:defRPr/>
            </a:pPr>
            <a:r>
              <a:rPr lang="da-DK" sz="2000" b="1">
                <a:solidFill>
                  <a:srgbClr val="000000"/>
                </a:solidFill>
                <a:latin typeface="Arial" charset="0"/>
                <a:ea typeface="ＭＳ Ｐゴシック" pitchFamily="34" charset="-128"/>
                <a:cs typeface="Times New Roman" pitchFamily="18" charset="0"/>
              </a:rPr>
              <a:t>SABA prn</a:t>
            </a:r>
            <a:endParaRPr lang="da-DK" sz="2400" b="1">
              <a:solidFill>
                <a:srgbClr val="000000"/>
              </a:solidFill>
              <a:latin typeface="Arial" charset="0"/>
              <a:ea typeface="ＭＳ Ｐゴシック" pitchFamily="34" charset="-128"/>
              <a:cs typeface="Times New Roman" pitchFamily="18" charset="0"/>
            </a:endParaRPr>
          </a:p>
        </p:txBody>
      </p:sp>
      <p:sp>
        <p:nvSpPr>
          <p:cNvPr id="1783824" name="16 CuadroTexto"/>
          <p:cNvSpPr txBox="1">
            <a:spLocks noChangeArrowheads="1"/>
          </p:cNvSpPr>
          <p:nvPr/>
        </p:nvSpPr>
        <p:spPr bwMode="auto">
          <a:xfrm>
            <a:off x="6572251" y="4343400"/>
            <a:ext cx="1368425" cy="1200150"/>
          </a:xfrm>
          <a:prstGeom prst="rect">
            <a:avLst/>
          </a:prstGeom>
          <a:solidFill>
            <a:srgbClr val="FFFFFF"/>
          </a:solidFill>
          <a:ln w="9525">
            <a:noFill/>
            <a:miter lim="800000"/>
            <a:headEnd/>
            <a:tailEnd/>
          </a:ln>
        </p:spPr>
        <p:txBody>
          <a:bodyPr wrap="none" lIns="90961" tIns="45479" rIns="90961" bIns="45479">
            <a:spAutoFit/>
          </a:bodyPr>
          <a:lstStyle/>
          <a:p>
            <a:pPr algn="ctr" fontAlgn="base">
              <a:spcBef>
                <a:spcPct val="0"/>
              </a:spcBef>
              <a:spcAft>
                <a:spcPct val="0"/>
              </a:spcAft>
              <a:defRPr/>
            </a:pPr>
            <a:r>
              <a:rPr lang="da-DK" sz="2000" b="1">
                <a:solidFill>
                  <a:srgbClr val="000000"/>
                </a:solidFill>
                <a:latin typeface="Arial" charset="0"/>
                <a:ea typeface="ＭＳ Ｐゴシック" pitchFamily="34" charset="-128"/>
                <a:cs typeface="Times New Roman" pitchFamily="18" charset="0"/>
              </a:rPr>
              <a:t>LABA </a:t>
            </a:r>
          </a:p>
          <a:p>
            <a:pPr algn="ctr" fontAlgn="base">
              <a:spcBef>
                <a:spcPct val="0"/>
              </a:spcBef>
              <a:spcAft>
                <a:spcPct val="0"/>
              </a:spcAft>
              <a:defRPr/>
            </a:pPr>
            <a:r>
              <a:rPr lang="da-DK" sz="2000" b="1" i="1">
                <a:solidFill>
                  <a:srgbClr val="000000"/>
                </a:solidFill>
                <a:latin typeface="Arial" charset="0"/>
                <a:ea typeface="ＭＳ Ｐゴシック" pitchFamily="34" charset="-128"/>
                <a:cs typeface="Times New Roman" pitchFamily="18" charset="0"/>
              </a:rPr>
              <a:t>or</a:t>
            </a:r>
            <a:r>
              <a:rPr lang="da-DK" sz="2000" b="1">
                <a:solidFill>
                  <a:srgbClr val="000000"/>
                </a:solidFill>
                <a:latin typeface="Arial" charset="0"/>
                <a:ea typeface="ＭＳ Ｐゴシック" pitchFamily="34" charset="-128"/>
                <a:cs typeface="Times New Roman" pitchFamily="18" charset="0"/>
              </a:rPr>
              <a:t> </a:t>
            </a:r>
          </a:p>
          <a:p>
            <a:pPr algn="ctr" fontAlgn="base">
              <a:spcBef>
                <a:spcPct val="0"/>
              </a:spcBef>
              <a:spcAft>
                <a:spcPct val="0"/>
              </a:spcAft>
              <a:defRPr/>
            </a:pPr>
            <a:r>
              <a:rPr lang="da-DK" sz="3200" b="1">
                <a:solidFill>
                  <a:srgbClr val="000000"/>
                </a:solidFill>
                <a:latin typeface="Arial" charset="0"/>
                <a:ea typeface="ＭＳ Ｐゴシック" pitchFamily="34" charset="-128"/>
                <a:cs typeface="Times New Roman" pitchFamily="18" charset="0"/>
              </a:rPr>
              <a:t>LAMA</a:t>
            </a:r>
          </a:p>
        </p:txBody>
      </p:sp>
      <p:sp>
        <p:nvSpPr>
          <p:cNvPr id="1783825" name="16 CuadroTexto"/>
          <p:cNvSpPr txBox="1">
            <a:spLocks noChangeArrowheads="1"/>
          </p:cNvSpPr>
          <p:nvPr/>
        </p:nvSpPr>
        <p:spPr bwMode="auto">
          <a:xfrm>
            <a:off x="3917951" y="2286000"/>
            <a:ext cx="1617663" cy="1138238"/>
          </a:xfrm>
          <a:prstGeom prst="rect">
            <a:avLst/>
          </a:prstGeom>
          <a:solidFill>
            <a:srgbClr val="FFFFFF"/>
          </a:solidFill>
          <a:ln w="9525">
            <a:noFill/>
            <a:miter lim="800000"/>
            <a:headEnd/>
            <a:tailEnd/>
          </a:ln>
        </p:spPr>
        <p:txBody>
          <a:bodyPr wrap="none" lIns="90961" tIns="45479" rIns="90961" bIns="45479">
            <a:spAutoFit/>
          </a:bodyPr>
          <a:lstStyle/>
          <a:p>
            <a:pPr algn="ctr" fontAlgn="base">
              <a:spcBef>
                <a:spcPct val="0"/>
              </a:spcBef>
              <a:spcAft>
                <a:spcPct val="0"/>
              </a:spcAft>
              <a:defRPr/>
            </a:pPr>
            <a:r>
              <a:rPr lang="da-DK" sz="2000" b="1">
                <a:solidFill>
                  <a:srgbClr val="000000"/>
                </a:solidFill>
                <a:latin typeface="Arial" charset="0"/>
                <a:ea typeface="ＭＳ Ｐゴシック" pitchFamily="34" charset="-128"/>
                <a:cs typeface="Times New Roman" pitchFamily="18" charset="0"/>
              </a:rPr>
              <a:t>ICS + LABA</a:t>
            </a:r>
          </a:p>
          <a:p>
            <a:pPr algn="ctr" fontAlgn="base">
              <a:spcBef>
                <a:spcPct val="0"/>
              </a:spcBef>
              <a:spcAft>
                <a:spcPct val="0"/>
              </a:spcAft>
              <a:defRPr/>
            </a:pPr>
            <a:r>
              <a:rPr lang="da-DK" sz="2000" b="1" i="1">
                <a:solidFill>
                  <a:srgbClr val="000000"/>
                </a:solidFill>
                <a:latin typeface="Arial" charset="0"/>
                <a:ea typeface="ＭＳ Ｐゴシック" pitchFamily="34" charset="-128"/>
                <a:cs typeface="Times New Roman" pitchFamily="18" charset="0"/>
              </a:rPr>
              <a:t>or</a:t>
            </a:r>
          </a:p>
          <a:p>
            <a:pPr algn="ctr" fontAlgn="base">
              <a:spcBef>
                <a:spcPct val="0"/>
              </a:spcBef>
              <a:spcAft>
                <a:spcPct val="0"/>
              </a:spcAft>
              <a:defRPr/>
            </a:pPr>
            <a:r>
              <a:rPr lang="da-DK" sz="2800" b="1">
                <a:solidFill>
                  <a:srgbClr val="000000"/>
                </a:solidFill>
                <a:latin typeface="Arial" charset="0"/>
                <a:ea typeface="ＭＳ Ｐゴシック" pitchFamily="34" charset="-128"/>
                <a:cs typeface="Times New Roman" pitchFamily="18" charset="0"/>
              </a:rPr>
              <a:t> LAMA</a:t>
            </a:r>
          </a:p>
        </p:txBody>
      </p:sp>
      <p:sp>
        <p:nvSpPr>
          <p:cNvPr id="24" name="Line 4"/>
          <p:cNvSpPr>
            <a:spLocks noChangeShapeType="1"/>
          </p:cNvSpPr>
          <p:nvPr/>
        </p:nvSpPr>
        <p:spPr bwMode="auto">
          <a:xfrm>
            <a:off x="1909762" y="1189567"/>
            <a:ext cx="8372475" cy="0"/>
          </a:xfrm>
          <a:prstGeom prst="line">
            <a:avLst/>
          </a:prstGeom>
          <a:noFill/>
          <a:ln w="28575">
            <a:solidFill>
              <a:srgbClr val="F4C600"/>
            </a:solidFill>
            <a:round/>
            <a:headEnd/>
            <a:tailEnd/>
          </a:ln>
          <a:effectLst>
            <a:outerShdw blurRad="63500" dist="17961" dir="2700000" algn="ctr" rotWithShape="0">
              <a:srgbClr val="000000">
                <a:alpha val="74998"/>
              </a:srgbClr>
            </a:outerShdw>
          </a:effectLst>
          <a:extLst/>
        </p:spPr>
        <p:txBody>
          <a:bodyPr wrap="none" lIns="90961" tIns="45479" rIns="90961" bIns="45479" anchor="ctr"/>
          <a:lstStyle/>
          <a:p>
            <a:pPr fontAlgn="base">
              <a:spcBef>
                <a:spcPct val="0"/>
              </a:spcBef>
              <a:spcAft>
                <a:spcPct val="0"/>
              </a:spcAft>
              <a:defRPr/>
            </a:pPr>
            <a:endParaRPr lang="en-US" b="1" dirty="0">
              <a:solidFill>
                <a:srgbClr val="000000"/>
              </a:solidFill>
              <a:latin typeface="Arial"/>
              <a:ea typeface="ＭＳ Ｐゴシック" charset="0"/>
              <a:cs typeface="Arial" charset="0"/>
            </a:endParaRPr>
          </a:p>
        </p:txBody>
      </p:sp>
      <p:sp>
        <p:nvSpPr>
          <p:cNvPr id="1783828" name="TextBox 3"/>
          <p:cNvSpPr txBox="1">
            <a:spLocks noChangeArrowheads="1"/>
          </p:cNvSpPr>
          <p:nvPr/>
        </p:nvSpPr>
        <p:spPr bwMode="auto">
          <a:xfrm>
            <a:off x="3429000" y="3810001"/>
            <a:ext cx="685800" cy="461963"/>
          </a:xfrm>
          <a:prstGeom prst="rect">
            <a:avLst/>
          </a:prstGeom>
          <a:noFill/>
          <a:ln w="9525">
            <a:noFill/>
            <a:miter lim="800000"/>
            <a:headEnd/>
            <a:tailEnd/>
          </a:ln>
        </p:spPr>
        <p:txBody>
          <a:bodyPr lIns="90961" tIns="45479" rIns="90961" bIns="45479">
            <a:spAutoFit/>
          </a:bodyPr>
          <a:lstStyle/>
          <a:p>
            <a:pPr algn="ctr" fontAlgn="base">
              <a:spcBef>
                <a:spcPct val="0"/>
              </a:spcBef>
              <a:spcAft>
                <a:spcPct val="0"/>
              </a:spcAft>
              <a:defRPr/>
            </a:pPr>
            <a:r>
              <a:rPr lang="en-US" sz="2400" b="1">
                <a:solidFill>
                  <a:srgbClr val="00FF00"/>
                </a:solidFill>
                <a:latin typeface="Tahoma" pitchFamily="34" charset="0"/>
                <a:ea typeface="ＭＳ Ｐゴシック" pitchFamily="34" charset="-128"/>
                <a:cs typeface="Tahoma" pitchFamily="34" charset="0"/>
              </a:rPr>
              <a:t>A</a:t>
            </a:r>
          </a:p>
        </p:txBody>
      </p:sp>
      <p:sp>
        <p:nvSpPr>
          <p:cNvPr id="1783829" name="TextBox 26"/>
          <p:cNvSpPr txBox="1">
            <a:spLocks noChangeArrowheads="1"/>
          </p:cNvSpPr>
          <p:nvPr/>
        </p:nvSpPr>
        <p:spPr bwMode="auto">
          <a:xfrm>
            <a:off x="8001000" y="3810001"/>
            <a:ext cx="685800" cy="461963"/>
          </a:xfrm>
          <a:prstGeom prst="rect">
            <a:avLst/>
          </a:prstGeom>
          <a:noFill/>
          <a:ln w="9525">
            <a:noFill/>
            <a:miter lim="800000"/>
            <a:headEnd/>
            <a:tailEnd/>
          </a:ln>
        </p:spPr>
        <p:txBody>
          <a:bodyPr lIns="90961" tIns="45479" rIns="90961" bIns="45479">
            <a:spAutoFit/>
          </a:bodyPr>
          <a:lstStyle/>
          <a:p>
            <a:pPr algn="ctr" fontAlgn="base">
              <a:spcBef>
                <a:spcPct val="0"/>
              </a:spcBef>
              <a:spcAft>
                <a:spcPct val="0"/>
              </a:spcAft>
              <a:defRPr/>
            </a:pPr>
            <a:r>
              <a:rPr lang="en-US" sz="2400" b="1">
                <a:solidFill>
                  <a:srgbClr val="00FF00"/>
                </a:solidFill>
                <a:latin typeface="Tahoma" pitchFamily="34" charset="0"/>
                <a:ea typeface="ＭＳ Ｐゴシック" pitchFamily="34" charset="-128"/>
                <a:cs typeface="Tahoma" pitchFamily="34" charset="0"/>
              </a:rPr>
              <a:t>B</a:t>
            </a:r>
          </a:p>
        </p:txBody>
      </p:sp>
      <p:sp>
        <p:nvSpPr>
          <p:cNvPr id="1783830" name="TextBox 27"/>
          <p:cNvSpPr txBox="1">
            <a:spLocks noChangeArrowheads="1"/>
          </p:cNvSpPr>
          <p:nvPr/>
        </p:nvSpPr>
        <p:spPr bwMode="auto">
          <a:xfrm>
            <a:off x="8001000" y="1828801"/>
            <a:ext cx="685800" cy="461963"/>
          </a:xfrm>
          <a:prstGeom prst="rect">
            <a:avLst/>
          </a:prstGeom>
          <a:noFill/>
          <a:ln w="9525">
            <a:noFill/>
            <a:miter lim="800000"/>
            <a:headEnd/>
            <a:tailEnd/>
          </a:ln>
        </p:spPr>
        <p:txBody>
          <a:bodyPr lIns="90961" tIns="45479" rIns="90961" bIns="45479">
            <a:spAutoFit/>
          </a:bodyPr>
          <a:lstStyle/>
          <a:p>
            <a:pPr algn="ctr" fontAlgn="base">
              <a:spcBef>
                <a:spcPct val="0"/>
              </a:spcBef>
              <a:spcAft>
                <a:spcPct val="0"/>
              </a:spcAft>
              <a:defRPr/>
            </a:pPr>
            <a:r>
              <a:rPr lang="en-US" sz="2400" b="1">
                <a:solidFill>
                  <a:srgbClr val="00FF00"/>
                </a:solidFill>
                <a:latin typeface="Tahoma" pitchFamily="34" charset="0"/>
                <a:ea typeface="ＭＳ Ｐゴシック" pitchFamily="34" charset="-128"/>
                <a:cs typeface="Tahoma" pitchFamily="34" charset="0"/>
              </a:rPr>
              <a:t>D</a:t>
            </a:r>
          </a:p>
        </p:txBody>
      </p:sp>
      <p:sp>
        <p:nvSpPr>
          <p:cNvPr id="1783831" name="TextBox 28"/>
          <p:cNvSpPr txBox="1">
            <a:spLocks noChangeArrowheads="1"/>
          </p:cNvSpPr>
          <p:nvPr/>
        </p:nvSpPr>
        <p:spPr bwMode="auto">
          <a:xfrm>
            <a:off x="3429000" y="1828801"/>
            <a:ext cx="762000" cy="461963"/>
          </a:xfrm>
          <a:prstGeom prst="rect">
            <a:avLst/>
          </a:prstGeom>
          <a:noFill/>
          <a:ln w="9525">
            <a:noFill/>
            <a:miter lim="800000"/>
            <a:headEnd/>
            <a:tailEnd/>
          </a:ln>
        </p:spPr>
        <p:txBody>
          <a:bodyPr lIns="90961" tIns="45479" rIns="90961" bIns="45479">
            <a:spAutoFit/>
          </a:bodyPr>
          <a:lstStyle/>
          <a:p>
            <a:pPr algn="ctr" fontAlgn="base">
              <a:spcBef>
                <a:spcPct val="0"/>
              </a:spcBef>
              <a:spcAft>
                <a:spcPct val="0"/>
              </a:spcAft>
              <a:defRPr/>
            </a:pPr>
            <a:r>
              <a:rPr lang="en-US" sz="2400" b="1">
                <a:solidFill>
                  <a:srgbClr val="00FF00"/>
                </a:solidFill>
                <a:latin typeface="Tahoma" pitchFamily="34" charset="0"/>
                <a:ea typeface="ＭＳ Ｐゴシック" pitchFamily="34" charset="-128"/>
                <a:cs typeface="Tahoma" pitchFamily="34" charset="0"/>
              </a:rPr>
              <a:t>C</a:t>
            </a:r>
          </a:p>
        </p:txBody>
      </p:sp>
      <p:sp>
        <p:nvSpPr>
          <p:cNvPr id="1783832" name="16 CuadroTexto"/>
          <p:cNvSpPr txBox="1">
            <a:spLocks noChangeArrowheads="1"/>
          </p:cNvSpPr>
          <p:nvPr/>
        </p:nvSpPr>
        <p:spPr bwMode="auto">
          <a:xfrm>
            <a:off x="6518276" y="2286000"/>
            <a:ext cx="1616075" cy="1200150"/>
          </a:xfrm>
          <a:prstGeom prst="rect">
            <a:avLst/>
          </a:prstGeom>
          <a:solidFill>
            <a:srgbClr val="FFFFFF"/>
          </a:solidFill>
          <a:ln w="9525">
            <a:noFill/>
            <a:miter lim="800000"/>
            <a:headEnd/>
            <a:tailEnd/>
          </a:ln>
        </p:spPr>
        <p:txBody>
          <a:bodyPr wrap="none" lIns="90961" tIns="45479" rIns="90961" bIns="45479">
            <a:spAutoFit/>
          </a:bodyPr>
          <a:lstStyle/>
          <a:p>
            <a:pPr algn="ctr" fontAlgn="base">
              <a:spcBef>
                <a:spcPct val="0"/>
              </a:spcBef>
              <a:spcAft>
                <a:spcPct val="0"/>
              </a:spcAft>
              <a:defRPr/>
            </a:pPr>
            <a:r>
              <a:rPr lang="da-DK" sz="2000" b="1">
                <a:solidFill>
                  <a:srgbClr val="000000"/>
                </a:solidFill>
                <a:latin typeface="Arial" charset="0"/>
                <a:ea typeface="ＭＳ Ｐゴシック" pitchFamily="34" charset="-128"/>
                <a:cs typeface="Times New Roman" pitchFamily="18" charset="0"/>
              </a:rPr>
              <a:t>ICS + LABA</a:t>
            </a:r>
          </a:p>
          <a:p>
            <a:pPr algn="ctr" fontAlgn="base">
              <a:spcBef>
                <a:spcPct val="0"/>
              </a:spcBef>
              <a:spcAft>
                <a:spcPct val="0"/>
              </a:spcAft>
              <a:defRPr/>
            </a:pPr>
            <a:r>
              <a:rPr lang="da-DK" sz="2000" b="1" i="1">
                <a:solidFill>
                  <a:srgbClr val="000000"/>
                </a:solidFill>
                <a:latin typeface="Arial" charset="0"/>
                <a:ea typeface="ＭＳ Ｐゴシック" pitchFamily="34" charset="-128"/>
                <a:cs typeface="Times New Roman" pitchFamily="18" charset="0"/>
              </a:rPr>
              <a:t>or/and</a:t>
            </a:r>
            <a:r>
              <a:rPr lang="da-DK" sz="2000" b="1">
                <a:solidFill>
                  <a:srgbClr val="000000"/>
                </a:solidFill>
                <a:latin typeface="Arial" charset="0"/>
                <a:ea typeface="ＭＳ Ｐゴシック" pitchFamily="34" charset="-128"/>
                <a:cs typeface="Times New Roman" pitchFamily="18" charset="0"/>
              </a:rPr>
              <a:t> </a:t>
            </a:r>
          </a:p>
          <a:p>
            <a:pPr algn="ctr" fontAlgn="base">
              <a:spcBef>
                <a:spcPct val="0"/>
              </a:spcBef>
              <a:spcAft>
                <a:spcPct val="0"/>
              </a:spcAft>
              <a:defRPr/>
            </a:pPr>
            <a:r>
              <a:rPr lang="da-DK" sz="3200" b="1">
                <a:solidFill>
                  <a:srgbClr val="000000"/>
                </a:solidFill>
                <a:latin typeface="Arial" charset="0"/>
                <a:ea typeface="ＭＳ Ｐゴシック" pitchFamily="34" charset="-128"/>
                <a:cs typeface="Times New Roman" pitchFamily="18" charset="0"/>
              </a:rPr>
              <a:t>LAMA</a:t>
            </a:r>
          </a:p>
        </p:txBody>
      </p:sp>
      <p:sp>
        <p:nvSpPr>
          <p:cNvPr id="28" name="Titel 1">
            <a:extLst>
              <a:ext uri="{FF2B5EF4-FFF2-40B4-BE49-F238E27FC236}">
                <a16:creationId xmlns:a16="http://schemas.microsoft.com/office/drawing/2014/main" id="{87600B9C-6276-40FE-8820-A913F433C54D}"/>
              </a:ext>
            </a:extLst>
          </p:cNvPr>
          <p:cNvSpPr txBox="1">
            <a:spLocks/>
          </p:cNvSpPr>
          <p:nvPr/>
        </p:nvSpPr>
        <p:spPr bwMode="auto">
          <a:xfrm>
            <a:off x="1" y="1624"/>
            <a:ext cx="12192000" cy="800102"/>
          </a:xfrm>
          <a:prstGeom prst="rect">
            <a:avLst/>
          </a:prstGeom>
          <a:noFill/>
          <a:ln>
            <a:noFill/>
          </a:ln>
          <a:effectLst>
            <a:outerShdw blurRad="63500" dist="17961" dir="2700000" algn="ctr" rotWithShape="0">
              <a:srgbClr val="000000">
                <a:alpha val="74998"/>
              </a:srgbClr>
            </a:outerShdw>
          </a:effectLst>
          <a:extLst>
            <a:ext uri="{FAA26D3D-D897-4be2-8F04-BA451C77F1D7}"/>
          </a:extLst>
        </p:spPr>
        <p:txBody>
          <a:bodyPr vert="horz" wrap="square" lIns="90009" tIns="44215" rIns="90009" bIns="44215" numCol="1" anchor="ctr" anchorCtr="0" compatLnSpc="1">
            <a:prstTxWarp prst="textNoShape">
              <a:avLst/>
            </a:prstTxWarp>
            <a:noAutofit/>
          </a:bodyPr>
          <a:lstStyle>
            <a:lvl1pPr algn="ctr" rtl="0" eaLnBrk="0" fontAlgn="base" hangingPunct="0">
              <a:spcBef>
                <a:spcPct val="0"/>
              </a:spcBef>
              <a:spcAft>
                <a:spcPct val="0"/>
              </a:spcAft>
              <a:defRPr sz="4400" b="1">
                <a:solidFill>
                  <a:srgbClr val="FFCC00"/>
                </a:solidFill>
                <a:latin typeface="+mj-lt"/>
                <a:ea typeface="ＭＳ Ｐゴシック" charset="0"/>
                <a:cs typeface="ＭＳ Ｐゴシック" charset="0"/>
              </a:defRPr>
            </a:lvl1pPr>
            <a:lvl2pPr algn="ctr" rtl="0" eaLnBrk="0" fontAlgn="base" hangingPunct="0">
              <a:spcBef>
                <a:spcPct val="0"/>
              </a:spcBef>
              <a:spcAft>
                <a:spcPct val="0"/>
              </a:spcAft>
              <a:defRPr sz="4400" b="1">
                <a:solidFill>
                  <a:srgbClr val="FFCC00"/>
                </a:solidFill>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rgbClr val="FFCC00"/>
                </a:solidFill>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rgbClr val="FFCC00"/>
                </a:solidFill>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rgbClr val="FFCC00"/>
                </a:solidFill>
                <a:latin typeface="Arial" charset="0"/>
                <a:ea typeface="ＭＳ Ｐゴシック" charset="0"/>
                <a:cs typeface="ＭＳ Ｐゴシック" charset="0"/>
              </a:defRPr>
            </a:lvl5pPr>
            <a:lvl6pPr marL="454761" algn="ctr" rtl="0" fontAlgn="base">
              <a:spcBef>
                <a:spcPct val="0"/>
              </a:spcBef>
              <a:spcAft>
                <a:spcPct val="0"/>
              </a:spcAft>
              <a:defRPr sz="4400" b="1">
                <a:solidFill>
                  <a:srgbClr val="FFCC00"/>
                </a:solidFill>
                <a:latin typeface="Arial" charset="0"/>
              </a:defRPr>
            </a:lvl6pPr>
            <a:lvl7pPr marL="909513" algn="ctr" rtl="0" fontAlgn="base">
              <a:spcBef>
                <a:spcPct val="0"/>
              </a:spcBef>
              <a:spcAft>
                <a:spcPct val="0"/>
              </a:spcAft>
              <a:defRPr sz="4400" b="1">
                <a:solidFill>
                  <a:srgbClr val="FFCC00"/>
                </a:solidFill>
                <a:latin typeface="Arial" charset="0"/>
              </a:defRPr>
            </a:lvl7pPr>
            <a:lvl8pPr marL="1364276" algn="ctr" rtl="0" fontAlgn="base">
              <a:spcBef>
                <a:spcPct val="0"/>
              </a:spcBef>
              <a:spcAft>
                <a:spcPct val="0"/>
              </a:spcAft>
              <a:defRPr sz="4400" b="1">
                <a:solidFill>
                  <a:srgbClr val="FFCC00"/>
                </a:solidFill>
                <a:latin typeface="Arial" charset="0"/>
              </a:defRPr>
            </a:lvl8pPr>
            <a:lvl9pPr marL="1819025" algn="ctr" rtl="0" fontAlgn="base">
              <a:spcBef>
                <a:spcPct val="0"/>
              </a:spcBef>
              <a:spcAft>
                <a:spcPct val="0"/>
              </a:spcAft>
              <a:defRPr sz="4400" b="1">
                <a:solidFill>
                  <a:srgbClr val="FFCC00"/>
                </a:solidFill>
                <a:latin typeface="Arial" charset="0"/>
              </a:defRPr>
            </a:lvl9pPr>
          </a:lstStyle>
          <a:p>
            <a:pPr>
              <a:lnSpc>
                <a:spcPct val="110000"/>
              </a:lnSpc>
              <a:defRPr/>
            </a:pPr>
            <a:br>
              <a:rPr lang="en-US" sz="1800" kern="0" dirty="0">
                <a:solidFill>
                  <a:srgbClr val="FFFF00"/>
                </a:solidFill>
                <a:latin typeface="Comic Sans MS" panose="030F0702030302020204" pitchFamily="66" charset="0"/>
              </a:rPr>
            </a:br>
            <a:r>
              <a:rPr lang="da-DK" sz="2800" kern="0" dirty="0">
                <a:solidFill>
                  <a:srgbClr val="FFFF00"/>
                </a:solidFill>
                <a:latin typeface="Comic Sans MS" panose="030F0702030302020204" pitchFamily="66" charset="0"/>
                <a:cs typeface="Tahoma"/>
              </a:rPr>
              <a:t>Manage stable COPD: Pharmacologic therapy</a:t>
            </a:r>
            <a:br>
              <a:rPr lang="da-DK" sz="3200" kern="0" dirty="0">
                <a:solidFill>
                  <a:srgbClr val="FFFF00"/>
                </a:solidFill>
                <a:latin typeface="Comic Sans MS" panose="030F0702030302020204" pitchFamily="66" charset="0"/>
                <a:cs typeface="Tahoma"/>
              </a:rPr>
            </a:br>
            <a:r>
              <a:rPr lang="da-DK" sz="3200" kern="0" dirty="0">
                <a:solidFill>
                  <a:srgbClr val="FFFF00"/>
                </a:solidFill>
                <a:latin typeface="Comic Sans MS" panose="030F0702030302020204" pitchFamily="66" charset="0"/>
                <a:cs typeface="Tahoma"/>
              </a:rPr>
              <a:t>FIRST CHOICE FOR INITIAL TREATMENT</a:t>
            </a:r>
            <a:endParaRPr lang="da-DK" sz="2800" kern="0" dirty="0">
              <a:solidFill>
                <a:srgbClr val="FFFF00"/>
              </a:solidFill>
              <a:latin typeface="Comic Sans MS" panose="030F0702030302020204" pitchFamily="66" charset="0"/>
              <a:cs typeface="Tahoma"/>
            </a:endParaRPr>
          </a:p>
        </p:txBody>
      </p:sp>
      <p:pic>
        <p:nvPicPr>
          <p:cNvPr id="29" name="Picture 3">
            <a:extLst>
              <a:ext uri="{FF2B5EF4-FFF2-40B4-BE49-F238E27FC236}">
                <a16:creationId xmlns:a16="http://schemas.microsoft.com/office/drawing/2014/main" id="{3F560BCE-4E41-49F8-AD2E-E4FBD247DC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95378" y="109447"/>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1038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328"/>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083040" y="86723"/>
            <a:ext cx="9934916" cy="923330"/>
          </a:xfrm>
          <a:prstGeom prst="rect">
            <a:avLst/>
          </a:prstGeom>
          <a:noFill/>
          <a:ln w="9525">
            <a:noFill/>
            <a:miter lim="800000"/>
            <a:headEnd/>
            <a:tailEnd/>
          </a:ln>
        </p:spPr>
        <p:txBody>
          <a:bodyPr wrap="square">
            <a:spAutoFit/>
          </a:bodyPr>
          <a:lstStyle/>
          <a:p>
            <a:pPr algn="ctr">
              <a:defRPr/>
            </a:pPr>
            <a:r>
              <a:rPr lang="en-US" sz="5400" b="1" dirty="0">
                <a:solidFill>
                  <a:srgbClr val="FFFF00"/>
                </a:solidFill>
                <a:latin typeface="Tahoma" pitchFamily="34" charset="0"/>
                <a:cs typeface="Tahoma" pitchFamily="34" charset="0"/>
              </a:rPr>
              <a:t>ABCD Assessment Tool</a:t>
            </a:r>
          </a:p>
        </p:txBody>
      </p:sp>
      <p:sp>
        <p:nvSpPr>
          <p:cNvPr id="9" name="TextBox 1"/>
          <p:cNvSpPr txBox="1">
            <a:spLocks noChangeArrowheads="1"/>
          </p:cNvSpPr>
          <p:nvPr/>
        </p:nvSpPr>
        <p:spPr bwMode="auto">
          <a:xfrm>
            <a:off x="1631504" y="6023901"/>
            <a:ext cx="8964488" cy="400110"/>
          </a:xfrm>
          <a:prstGeom prst="rect">
            <a:avLst/>
          </a:prstGeom>
          <a:noFill/>
          <a:ln w="9525">
            <a:noFill/>
            <a:miter lim="800000"/>
            <a:headEnd/>
            <a:tailEnd/>
          </a:ln>
        </p:spPr>
        <p:txBody>
          <a:bodyPr wrap="square">
            <a:spAutoFit/>
          </a:bodyPr>
          <a:lstStyle/>
          <a:p>
            <a:pPr algn="ctr">
              <a:defRPr/>
            </a:pPr>
            <a:r>
              <a:rPr lang="en-US" sz="2000" b="1" dirty="0">
                <a:solidFill>
                  <a:srgbClr val="FFFF00"/>
                </a:solidFill>
                <a:latin typeface="Arial"/>
                <a:cs typeface="Arial" charset="0"/>
              </a:rPr>
              <a:t>© 2018 Global Initiative for Chronic Obstructive Lung Disease</a:t>
            </a:r>
          </a:p>
        </p:txBody>
      </p:sp>
      <p:pic>
        <p:nvPicPr>
          <p:cNvPr id="10242" name="Picture 2" descr="fig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7528" y="1988840"/>
            <a:ext cx="4176464"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p:cNvPicPr>
            <a:picLocks noChangeAspect="1"/>
          </p:cNvPicPr>
          <p:nvPr/>
        </p:nvPicPr>
        <p:blipFill>
          <a:blip r:embed="rId4"/>
          <a:stretch>
            <a:fillRect/>
          </a:stretch>
        </p:blipFill>
        <p:spPr>
          <a:xfrm>
            <a:off x="6528048" y="1988840"/>
            <a:ext cx="3960440" cy="3456384"/>
          </a:xfrm>
          <a:prstGeom prst="rect">
            <a:avLst/>
          </a:prstGeom>
        </p:spPr>
      </p:pic>
      <p:pic>
        <p:nvPicPr>
          <p:cNvPr id="8" name="Picture 3">
            <a:extLst>
              <a:ext uri="{FF2B5EF4-FFF2-40B4-BE49-F238E27FC236}">
                <a16:creationId xmlns:a16="http://schemas.microsoft.com/office/drawing/2014/main" id="{953B5173-E1AC-4A00-95E4-34EA5AB9D7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08961" y="8328"/>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5078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5"/>
          <p:cNvSpPr txBox="1">
            <a:spLocks/>
          </p:cNvSpPr>
          <p:nvPr/>
        </p:nvSpPr>
        <p:spPr>
          <a:xfrm>
            <a:off x="1501865" y="155749"/>
            <a:ext cx="9144000" cy="1143000"/>
          </a:xfrm>
          <a:prstGeom prst="rect">
            <a:avLst/>
          </a:prstGeom>
        </p:spPr>
        <p:txBody>
          <a:bodyPr lIns="91115" tIns="45560" rIns="91115" bIns="4556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560">
              <a:defRPr/>
            </a:pPr>
            <a:endParaRPr lang="en-US" sz="3200" b="1" dirty="0">
              <a:solidFill>
                <a:srgbClr val="FFFF00"/>
              </a:solidFill>
              <a:latin typeface="Calibri"/>
            </a:endParaRPr>
          </a:p>
        </p:txBody>
      </p:sp>
      <p:cxnSp>
        <p:nvCxnSpPr>
          <p:cNvPr id="7" name="Connettore 1 6"/>
          <p:cNvCxnSpPr/>
          <p:nvPr/>
        </p:nvCxnSpPr>
        <p:spPr>
          <a:xfrm>
            <a:off x="1703513" y="1340768"/>
            <a:ext cx="8750405" cy="0"/>
          </a:xfrm>
          <a:prstGeom prst="line">
            <a:avLst/>
          </a:prstGeom>
          <a:ln w="38100" cap="rnd" cmpd="sng">
            <a:solidFill>
              <a:srgbClr val="FFFF00"/>
            </a:solidFill>
            <a:round/>
          </a:ln>
          <a:effectLst>
            <a:glow rad="101600">
              <a:schemeClr val="accent6">
                <a:lumMod val="50000"/>
                <a:alpha val="40000"/>
              </a:schemeClr>
            </a:glow>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sp>
        <p:nvSpPr>
          <p:cNvPr id="3" name="Rettangolo 2"/>
          <p:cNvSpPr/>
          <p:nvPr/>
        </p:nvSpPr>
        <p:spPr>
          <a:xfrm>
            <a:off x="0" y="65530"/>
            <a:ext cx="12191999" cy="1200329"/>
          </a:xfrm>
          <a:prstGeom prst="rect">
            <a:avLst/>
          </a:prstGeom>
        </p:spPr>
        <p:txBody>
          <a:bodyPr wrap="square">
            <a:spAutoFit/>
          </a:bodyPr>
          <a:lstStyle/>
          <a:p>
            <a:pPr algn="ctr" fontAlgn="base">
              <a:spcBef>
                <a:spcPct val="0"/>
              </a:spcBef>
              <a:spcAft>
                <a:spcPct val="0"/>
              </a:spcAft>
            </a:pPr>
            <a:r>
              <a:rPr lang="en-US" sz="2400" b="1" dirty="0">
                <a:solidFill>
                  <a:srgbClr val="FFFF00"/>
                </a:solidFill>
                <a:latin typeface="Shaker2Lancet-Regular"/>
                <a:cs typeface="Arial" charset="0"/>
              </a:rPr>
              <a:t>DISTRIBUTION OF THE SAME PATIENTS WITH CHRONIC OBSTRUCTIVE PULMONARY DISEASE IN THE DIFFERENT ABCD GLOBAL INITIATIVE FOR CHRONIC OBSTRUCTIVE LUNG DISEASE GRADING GROUPS USING THE 2011 VERSION VERSUS THE NEW 2017 VERSION</a:t>
            </a:r>
            <a:endParaRPr lang="it-IT" sz="7200" b="1" dirty="0">
              <a:solidFill>
                <a:srgbClr val="FFFF00"/>
              </a:solidFill>
              <a:cs typeface="Arial" charset="0"/>
            </a:endParaRPr>
          </a:p>
        </p:txBody>
      </p:sp>
      <p:sp>
        <p:nvSpPr>
          <p:cNvPr id="8" name="Rettangolo 3"/>
          <p:cNvSpPr>
            <a:spLocks noChangeArrowheads="1"/>
          </p:cNvSpPr>
          <p:nvPr/>
        </p:nvSpPr>
        <p:spPr bwMode="auto">
          <a:xfrm>
            <a:off x="1506714" y="6372360"/>
            <a:ext cx="9144000" cy="341309"/>
          </a:xfrm>
          <a:prstGeom prst="rect">
            <a:avLst/>
          </a:prstGeom>
          <a:noFill/>
          <a:ln w="9525">
            <a:noFill/>
            <a:miter lim="800000"/>
            <a:headEnd/>
            <a:tailEnd/>
          </a:ln>
        </p:spPr>
        <p:txBody>
          <a:bodyPr lIns="91115" tIns="45560" rIns="91115" bIns="45560">
            <a:spAutoFit/>
          </a:bodyPr>
          <a:lstStyle/>
          <a:p>
            <a:pPr marL="526340" indent="-526340" algn="r" defTabSz="797434" eaLnBrk="0" fontAlgn="base" hangingPunct="0">
              <a:lnSpc>
                <a:spcPct val="90000"/>
              </a:lnSpc>
              <a:spcBef>
                <a:spcPct val="0"/>
              </a:spcBef>
              <a:spcAft>
                <a:spcPct val="0"/>
              </a:spcAft>
            </a:pPr>
            <a:r>
              <a:rPr lang="it-IT" altLang="it-IT" b="1" i="1" dirty="0" err="1">
                <a:solidFill>
                  <a:srgbClr val="59FFFF"/>
                </a:solidFill>
                <a:cs typeface="Arial" charset="0"/>
              </a:rPr>
              <a:t>Cabrera</a:t>
            </a:r>
            <a:r>
              <a:rPr lang="it-IT" altLang="it-IT" b="1" i="1" dirty="0">
                <a:solidFill>
                  <a:srgbClr val="59FFFF"/>
                </a:solidFill>
                <a:cs typeface="Arial" charset="0"/>
              </a:rPr>
              <a:t> López C et al., </a:t>
            </a:r>
            <a:r>
              <a:rPr lang="en-US" altLang="it-IT" b="1" i="1" dirty="0">
                <a:solidFill>
                  <a:srgbClr val="59FFFF"/>
                </a:solidFill>
                <a:cs typeface="Arial" charset="0"/>
              </a:rPr>
              <a:t>Am J </a:t>
            </a:r>
            <a:r>
              <a:rPr lang="en-US" altLang="it-IT" b="1" i="1" dirty="0" err="1">
                <a:solidFill>
                  <a:srgbClr val="59FFFF"/>
                </a:solidFill>
                <a:cs typeface="Arial" charset="0"/>
              </a:rPr>
              <a:t>Respir</a:t>
            </a:r>
            <a:r>
              <a:rPr lang="en-US" altLang="it-IT" b="1" i="1" dirty="0">
                <a:solidFill>
                  <a:srgbClr val="59FFFF"/>
                </a:solidFill>
                <a:cs typeface="Arial" charset="0"/>
              </a:rPr>
              <a:t> </a:t>
            </a:r>
            <a:r>
              <a:rPr lang="en-US" altLang="it-IT" b="1" i="1" dirty="0" err="1">
                <a:solidFill>
                  <a:srgbClr val="59FFFF"/>
                </a:solidFill>
                <a:cs typeface="Arial" charset="0"/>
              </a:rPr>
              <a:t>Crit</a:t>
            </a:r>
            <a:r>
              <a:rPr lang="en-US" altLang="it-IT" b="1" i="1" dirty="0">
                <a:solidFill>
                  <a:srgbClr val="59FFFF"/>
                </a:solidFill>
                <a:cs typeface="Arial" charset="0"/>
              </a:rPr>
              <a:t> Care Med. 2018 Feb 15;197(4):463-469</a:t>
            </a:r>
            <a:endParaRPr lang="it-IT" altLang="it-IT" b="1" i="1" dirty="0">
              <a:solidFill>
                <a:srgbClr val="59FFFF"/>
              </a:solidFill>
              <a:cs typeface="Arial" charset="0"/>
            </a:endParaRPr>
          </a:p>
        </p:txBody>
      </p:sp>
      <p:pic>
        <p:nvPicPr>
          <p:cNvPr id="4" name="Immagine 3"/>
          <p:cNvPicPr>
            <a:picLocks noChangeAspect="1"/>
          </p:cNvPicPr>
          <p:nvPr/>
        </p:nvPicPr>
        <p:blipFill>
          <a:blip r:embed="rId3"/>
          <a:stretch>
            <a:fillRect/>
          </a:stretch>
        </p:blipFill>
        <p:spPr>
          <a:xfrm>
            <a:off x="1719734" y="1567515"/>
            <a:ext cx="8752529" cy="4464496"/>
          </a:xfrm>
          <a:prstGeom prst="rect">
            <a:avLst/>
          </a:prstGeom>
        </p:spPr>
      </p:pic>
      <p:sp>
        <p:nvSpPr>
          <p:cNvPr id="2" name="Rettangolo 1">
            <a:extLst>
              <a:ext uri="{FF2B5EF4-FFF2-40B4-BE49-F238E27FC236}">
                <a16:creationId xmlns:a16="http://schemas.microsoft.com/office/drawing/2014/main" id="{FB4914E8-164E-47D4-A431-2CE434711124}"/>
              </a:ext>
            </a:extLst>
          </p:cNvPr>
          <p:cNvSpPr/>
          <p:nvPr/>
        </p:nvSpPr>
        <p:spPr>
          <a:xfrm>
            <a:off x="8061995" y="1567515"/>
            <a:ext cx="829994" cy="4391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bg1"/>
                </a:solidFill>
              </a:rPr>
              <a:t>2017</a:t>
            </a:r>
            <a:endParaRPr lang="en-GB" sz="2400" b="1" dirty="0">
              <a:solidFill>
                <a:schemeClr val="bg1"/>
              </a:solidFill>
            </a:endParaRPr>
          </a:p>
        </p:txBody>
      </p:sp>
      <p:sp>
        <p:nvSpPr>
          <p:cNvPr id="9" name="Rettangolo 8">
            <a:extLst>
              <a:ext uri="{FF2B5EF4-FFF2-40B4-BE49-F238E27FC236}">
                <a16:creationId xmlns:a16="http://schemas.microsoft.com/office/drawing/2014/main" id="{9C408554-C4E8-44D1-8894-3BCE4376343D}"/>
              </a:ext>
            </a:extLst>
          </p:cNvPr>
          <p:cNvSpPr/>
          <p:nvPr/>
        </p:nvSpPr>
        <p:spPr>
          <a:xfrm>
            <a:off x="3269534" y="1587419"/>
            <a:ext cx="860473" cy="4391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bg1"/>
                </a:solidFill>
              </a:rPr>
              <a:t>2011</a:t>
            </a:r>
            <a:endParaRPr lang="en-GB" sz="2400" b="1" dirty="0">
              <a:solidFill>
                <a:schemeClr val="bg1"/>
              </a:solidFill>
            </a:endParaRPr>
          </a:p>
        </p:txBody>
      </p:sp>
    </p:spTree>
    <p:extLst>
      <p:ext uri="{BB962C8B-B14F-4D97-AF65-F5344CB8AC3E}">
        <p14:creationId xmlns:p14="http://schemas.microsoft.com/office/powerpoint/2010/main" val="3063862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olo 13"/>
          <p:cNvSpPr txBox="1">
            <a:spLocks/>
          </p:cNvSpPr>
          <p:nvPr/>
        </p:nvSpPr>
        <p:spPr bwMode="auto">
          <a:xfrm>
            <a:off x="-158750" y="1636295"/>
            <a:ext cx="12509500" cy="44737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9pPr>
          </a:lstStyle>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3200" b="1" i="0" u="none" strike="noStrike" kern="0" cap="none" spc="0" normalizeH="0" baseline="0" noProof="0" dirty="0">
              <a:ln>
                <a:noFill/>
              </a:ln>
              <a:solidFill>
                <a:srgbClr val="FFFF00"/>
              </a:solidFill>
              <a:effectLst/>
              <a:uLnTx/>
              <a:uFillTx/>
              <a:latin typeface="Franklin Gothic Medium"/>
              <a:ea typeface="+mj-ea"/>
              <a:cs typeface="+mj-cs"/>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The c</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hanges</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in the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definition</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and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assessement</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of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severity</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of COPD </a:t>
            </a: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The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recent</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studies</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of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efficacy</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and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safety</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of triple therapy in a single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inhaler</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is</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likely</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to introduce major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changes</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in the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pharmacologic</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management of COPD</a:t>
            </a: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Studies</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of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efficacy</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and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safety</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of triple therapy in a single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inhaler</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in moderate-severe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asthma</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are </a:t>
            </a:r>
            <a:r>
              <a:rPr lang="it-IT" altLang="it-IT" sz="2800" b="1" kern="0" dirty="0" err="1">
                <a:solidFill>
                  <a:srgbClr val="FFFF00"/>
                </a:solidFill>
                <a:latin typeface="Franklin Gothic Medium"/>
              </a:rPr>
              <a:t>also</a:t>
            </a:r>
            <a:r>
              <a:rPr lang="it-IT" altLang="it-IT" sz="2800" b="1" kern="0" dirty="0">
                <a:solidFill>
                  <a:srgbClr val="FFFF00"/>
                </a:solidFill>
                <a:latin typeface="Franklin Gothic Medium"/>
              </a:rPr>
              <a:t>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urgently</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required</a:t>
            </a:r>
            <a:endParaRPr lang="it-IT" altLang="it-IT" sz="2800" b="1" kern="0" dirty="0">
              <a:solidFill>
                <a:srgbClr val="FFFF00"/>
              </a:solidFill>
              <a:latin typeface="Franklin Gothic Medium"/>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lang="it-IT" altLang="it-IT" sz="4000" b="1" kern="0" dirty="0">
                <a:solidFill>
                  <a:srgbClr val="FFFF00"/>
                </a:solidFill>
                <a:latin typeface="Franklin Gothic Medium"/>
              </a:rPr>
              <a:t>TREAT THE PATIENT WITH COPD NOT JUST COPD</a:t>
            </a:r>
            <a:endParaRPr kumimoji="0" lang="it-IT" altLang="it-IT" sz="4000" b="1" i="0" u="none" strike="noStrike" kern="0" cap="none" spc="0" normalizeH="0" baseline="0" noProof="0" dirty="0">
              <a:ln>
                <a:noFill/>
              </a:ln>
              <a:solidFill>
                <a:srgbClr val="FFFF00"/>
              </a:solidFill>
              <a:effectLst/>
              <a:uLnTx/>
              <a:uFillTx/>
              <a:latin typeface="Franklin Gothic Medium"/>
              <a:ea typeface="+mj-ea"/>
              <a:cs typeface="+mj-cs"/>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3200" b="1" i="0" u="none" strike="noStrike" kern="0" cap="none" spc="0" normalizeH="0" baseline="0" noProof="0" dirty="0">
              <a:ln>
                <a:noFill/>
              </a:ln>
              <a:solidFill>
                <a:srgbClr val="FFFF00"/>
              </a:solidFill>
              <a:effectLst/>
              <a:uLnTx/>
              <a:uFillTx/>
              <a:latin typeface="Franklin Gothic Medium"/>
              <a:ea typeface="+mj-ea"/>
              <a:cs typeface="+mj-cs"/>
            </a:endParaRPr>
          </a:p>
        </p:txBody>
      </p:sp>
      <p:sp>
        <p:nvSpPr>
          <p:cNvPr id="4" name="Rettangolo 3">
            <a:extLst>
              <a:ext uri="{FF2B5EF4-FFF2-40B4-BE49-F238E27FC236}">
                <a16:creationId xmlns:a16="http://schemas.microsoft.com/office/drawing/2014/main" id="{A13A9D39-3B47-45A4-83FC-86658872938E}"/>
              </a:ext>
            </a:extLst>
          </p:cNvPr>
          <p:cNvSpPr/>
          <p:nvPr/>
        </p:nvSpPr>
        <p:spPr>
          <a:xfrm>
            <a:off x="-158750" y="48274"/>
            <a:ext cx="12129247" cy="1395190"/>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de-AT" sz="4800" b="1" i="0" u="none" strike="noStrike" kern="1200" cap="none" spc="0" normalizeH="0" baseline="0" noProof="0" dirty="0">
                <a:ln>
                  <a:noFill/>
                </a:ln>
                <a:solidFill>
                  <a:srgbClr val="FFFF00"/>
                </a:solidFill>
                <a:effectLst/>
                <a:uLnTx/>
                <a:uFillTx/>
                <a:latin typeface="Arial"/>
                <a:ea typeface="+mn-ea"/>
                <a:cs typeface="+mn-cs"/>
              </a:rPr>
              <a:t>UPDATE DELLE LINEE GUIDA BPCO</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it-IT" altLang="it-IT" sz="2800" b="1" i="0" u="none" strike="noStrike" kern="1200" cap="none" spc="0" normalizeH="0" baseline="0" noProof="0" dirty="0">
                <a:ln>
                  <a:noFill/>
                </a:ln>
                <a:solidFill>
                  <a:srgbClr val="FFFF00"/>
                </a:solidFill>
                <a:effectLst/>
                <a:uLnTx/>
                <a:uFillTx/>
                <a:latin typeface="Arial"/>
                <a:ea typeface="+mn-ea"/>
                <a:cs typeface="+mn-cs"/>
              </a:rPr>
              <a:t>Leonardo M. Fabbri, MD, FERS</a:t>
            </a:r>
          </a:p>
        </p:txBody>
      </p:sp>
    </p:spTree>
    <p:extLst>
      <p:ext uri="{BB962C8B-B14F-4D97-AF65-F5344CB8AC3E}">
        <p14:creationId xmlns:p14="http://schemas.microsoft.com/office/powerpoint/2010/main" val="3003047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000066"/>
            </a:gs>
            <a:gs pos="100000">
              <a:srgbClr val="000000"/>
            </a:gs>
          </a:gsLst>
          <a:path path="shape">
            <a:fillToRect l="50000" t="50000" r="50000" b="50000"/>
          </a:path>
        </a:gradFill>
        <a:effectLst/>
      </p:bgPr>
    </p:bg>
    <p:spTree>
      <p:nvGrpSpPr>
        <p:cNvPr id="1" name=""/>
        <p:cNvGrpSpPr/>
        <p:nvPr/>
      </p:nvGrpSpPr>
      <p:grpSpPr>
        <a:xfrm>
          <a:off x="0" y="0"/>
          <a:ext cx="0" cy="0"/>
          <a:chOff x="0" y="0"/>
          <a:chExt cx="0" cy="0"/>
        </a:xfrm>
      </p:grpSpPr>
      <p:sp>
        <p:nvSpPr>
          <p:cNvPr id="3" name="Rectangle 2"/>
          <p:cNvSpPr/>
          <p:nvPr/>
        </p:nvSpPr>
        <p:spPr>
          <a:xfrm>
            <a:off x="1837592" y="3997866"/>
            <a:ext cx="4097215" cy="2590800"/>
          </a:xfrm>
          <a:prstGeom prst="rect">
            <a:avLst/>
          </a:prstGeom>
          <a:solidFill>
            <a:schemeClr val="bg1"/>
          </a:solid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ndParaRPr>
          </a:p>
        </p:txBody>
      </p:sp>
      <p:sp>
        <p:nvSpPr>
          <p:cNvPr id="5" name="Rectangle 4"/>
          <p:cNvSpPr/>
          <p:nvPr/>
        </p:nvSpPr>
        <p:spPr>
          <a:xfrm>
            <a:off x="6280150" y="3997866"/>
            <a:ext cx="4164204" cy="2590800"/>
          </a:xfrm>
          <a:prstGeom prst="rect">
            <a:avLst/>
          </a:prstGeom>
          <a:solidFill>
            <a:schemeClr val="bg1"/>
          </a:solid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ndParaRPr>
          </a:p>
        </p:txBody>
      </p:sp>
      <p:sp>
        <p:nvSpPr>
          <p:cNvPr id="6" name="Rectangle 5"/>
          <p:cNvSpPr/>
          <p:nvPr/>
        </p:nvSpPr>
        <p:spPr>
          <a:xfrm>
            <a:off x="1816223" y="1074337"/>
            <a:ext cx="4097215" cy="2590800"/>
          </a:xfrm>
          <a:prstGeom prst="rect">
            <a:avLst/>
          </a:prstGeom>
          <a:solidFill>
            <a:schemeClr val="bg1"/>
          </a:solid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ndParaRPr>
          </a:p>
        </p:txBody>
      </p:sp>
      <p:sp>
        <p:nvSpPr>
          <p:cNvPr id="7" name="Rectangle 6"/>
          <p:cNvSpPr/>
          <p:nvPr/>
        </p:nvSpPr>
        <p:spPr>
          <a:xfrm>
            <a:off x="6158656" y="1063709"/>
            <a:ext cx="4164204" cy="2590800"/>
          </a:xfrm>
          <a:prstGeom prst="rect">
            <a:avLst/>
          </a:prstGeom>
          <a:solidFill>
            <a:schemeClr val="bg1"/>
          </a:solid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ndParaRPr>
          </a:p>
        </p:txBody>
      </p:sp>
      <p:sp>
        <p:nvSpPr>
          <p:cNvPr id="8" name="TextBox 7"/>
          <p:cNvSpPr txBox="1"/>
          <p:nvPr/>
        </p:nvSpPr>
        <p:spPr>
          <a:xfrm>
            <a:off x="2286000" y="3997867"/>
            <a:ext cx="795338" cy="276225"/>
          </a:xfrm>
          <a:prstGeom prst="rect">
            <a:avLst/>
          </a:prstGeom>
          <a:noFill/>
        </p:spPr>
        <p:txBody>
          <a:bodyPr wrap="square">
            <a:spAutoFit/>
          </a:bodyPr>
          <a:lstStyle/>
          <a:p>
            <a:pPr eaLnBrk="0" fontAlgn="base" hangingPunct="0">
              <a:spcBef>
                <a:spcPct val="0"/>
              </a:spcBef>
              <a:spcAft>
                <a:spcPct val="0"/>
              </a:spcAft>
              <a:defRPr/>
            </a:pPr>
            <a:r>
              <a:rPr lang="en-US" sz="1200" b="1" dirty="0">
                <a:solidFill>
                  <a:srgbClr val="000000"/>
                </a:solidFill>
              </a:rPr>
              <a:t>Group A</a:t>
            </a:r>
          </a:p>
        </p:txBody>
      </p:sp>
      <p:sp>
        <p:nvSpPr>
          <p:cNvPr id="9" name="TextBox 8"/>
          <p:cNvSpPr txBox="1"/>
          <p:nvPr/>
        </p:nvSpPr>
        <p:spPr>
          <a:xfrm>
            <a:off x="6838252" y="3997867"/>
            <a:ext cx="801688" cy="276225"/>
          </a:xfrm>
          <a:prstGeom prst="rect">
            <a:avLst/>
          </a:prstGeom>
          <a:noFill/>
        </p:spPr>
        <p:txBody>
          <a:bodyPr wrap="square">
            <a:spAutoFit/>
          </a:bodyPr>
          <a:lstStyle/>
          <a:p>
            <a:pPr eaLnBrk="0" fontAlgn="base" hangingPunct="0">
              <a:spcBef>
                <a:spcPct val="0"/>
              </a:spcBef>
              <a:spcAft>
                <a:spcPct val="0"/>
              </a:spcAft>
              <a:defRPr/>
            </a:pPr>
            <a:r>
              <a:rPr lang="en-US" sz="1200" b="1" dirty="0">
                <a:solidFill>
                  <a:srgbClr val="000000"/>
                </a:solidFill>
              </a:rPr>
              <a:t>Group B</a:t>
            </a:r>
          </a:p>
        </p:txBody>
      </p:sp>
      <p:sp>
        <p:nvSpPr>
          <p:cNvPr id="10" name="TextBox 9"/>
          <p:cNvSpPr txBox="1"/>
          <p:nvPr/>
        </p:nvSpPr>
        <p:spPr>
          <a:xfrm>
            <a:off x="2286000" y="1074338"/>
            <a:ext cx="801688" cy="276225"/>
          </a:xfrm>
          <a:prstGeom prst="rect">
            <a:avLst/>
          </a:prstGeom>
          <a:noFill/>
        </p:spPr>
        <p:txBody>
          <a:bodyPr wrap="square">
            <a:spAutoFit/>
          </a:bodyPr>
          <a:lstStyle/>
          <a:p>
            <a:pPr eaLnBrk="0" fontAlgn="base" hangingPunct="0">
              <a:spcBef>
                <a:spcPct val="0"/>
              </a:spcBef>
              <a:spcAft>
                <a:spcPct val="0"/>
              </a:spcAft>
              <a:defRPr/>
            </a:pPr>
            <a:r>
              <a:rPr lang="en-US" sz="1200" b="1" dirty="0">
                <a:solidFill>
                  <a:srgbClr val="000000"/>
                </a:solidFill>
              </a:rPr>
              <a:t>Group C</a:t>
            </a:r>
          </a:p>
        </p:txBody>
      </p:sp>
      <p:sp>
        <p:nvSpPr>
          <p:cNvPr id="11" name="TextBox 10"/>
          <p:cNvSpPr txBox="1"/>
          <p:nvPr/>
        </p:nvSpPr>
        <p:spPr>
          <a:xfrm>
            <a:off x="6838252" y="1074338"/>
            <a:ext cx="801688" cy="276225"/>
          </a:xfrm>
          <a:prstGeom prst="rect">
            <a:avLst/>
          </a:prstGeom>
          <a:noFill/>
        </p:spPr>
        <p:txBody>
          <a:bodyPr wrap="square">
            <a:spAutoFit/>
          </a:bodyPr>
          <a:lstStyle/>
          <a:p>
            <a:pPr eaLnBrk="0" fontAlgn="base" hangingPunct="0">
              <a:spcBef>
                <a:spcPct val="0"/>
              </a:spcBef>
              <a:spcAft>
                <a:spcPct val="0"/>
              </a:spcAft>
              <a:defRPr/>
            </a:pPr>
            <a:r>
              <a:rPr lang="en-US" sz="1200" b="1" dirty="0">
                <a:solidFill>
                  <a:srgbClr val="000000"/>
                </a:solidFill>
              </a:rPr>
              <a:t>Group D</a:t>
            </a:r>
          </a:p>
        </p:txBody>
      </p:sp>
      <p:sp>
        <p:nvSpPr>
          <p:cNvPr id="12" name="Rectangle 11"/>
          <p:cNvSpPr/>
          <p:nvPr/>
        </p:nvSpPr>
        <p:spPr>
          <a:xfrm>
            <a:off x="2895600" y="6131466"/>
            <a:ext cx="2209800" cy="304800"/>
          </a:xfrm>
          <a:prstGeom prst="rect">
            <a:avLst/>
          </a:prstGeom>
          <a:noFill/>
          <a:ln>
            <a:solidFill>
              <a:srgbClr val="00CC99"/>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r>
              <a:rPr lang="en-US" sz="1600" dirty="0">
                <a:solidFill>
                  <a:srgbClr val="000000"/>
                </a:solidFill>
              </a:rPr>
              <a:t>A bronchodilator</a:t>
            </a:r>
          </a:p>
        </p:txBody>
      </p:sp>
      <p:sp>
        <p:nvSpPr>
          <p:cNvPr id="13" name="Rectangle 12"/>
          <p:cNvSpPr/>
          <p:nvPr/>
        </p:nvSpPr>
        <p:spPr>
          <a:xfrm>
            <a:off x="2895600" y="4302666"/>
            <a:ext cx="2209800" cy="762000"/>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r>
              <a:rPr lang="en-US" sz="1600" dirty="0">
                <a:solidFill>
                  <a:srgbClr val="000000"/>
                </a:solidFill>
              </a:rPr>
              <a:t>Continue, stop or</a:t>
            </a:r>
          </a:p>
          <a:p>
            <a:pPr algn="ctr" eaLnBrk="0" fontAlgn="base" hangingPunct="0">
              <a:spcBef>
                <a:spcPct val="0"/>
              </a:spcBef>
              <a:spcAft>
                <a:spcPct val="0"/>
              </a:spcAft>
              <a:defRPr/>
            </a:pPr>
            <a:r>
              <a:rPr lang="en-US" sz="1600" dirty="0">
                <a:solidFill>
                  <a:srgbClr val="000000"/>
                </a:solidFill>
              </a:rPr>
              <a:t>try alternative class</a:t>
            </a:r>
          </a:p>
          <a:p>
            <a:pPr algn="ctr" eaLnBrk="0" fontAlgn="base" hangingPunct="0">
              <a:spcBef>
                <a:spcPct val="0"/>
              </a:spcBef>
              <a:spcAft>
                <a:spcPct val="0"/>
              </a:spcAft>
              <a:defRPr/>
            </a:pPr>
            <a:r>
              <a:rPr lang="en-US" sz="1600" dirty="0">
                <a:solidFill>
                  <a:srgbClr val="000000"/>
                </a:solidFill>
              </a:rPr>
              <a:t>of bronchodilator</a:t>
            </a:r>
          </a:p>
        </p:txBody>
      </p:sp>
      <p:cxnSp>
        <p:nvCxnSpPr>
          <p:cNvPr id="15" name="Straight Arrow Connector 14"/>
          <p:cNvCxnSpPr>
            <a:cxnSpLocks/>
          </p:cNvCxnSpPr>
          <p:nvPr/>
        </p:nvCxnSpPr>
        <p:spPr>
          <a:xfrm flipV="1">
            <a:off x="3962400" y="5826666"/>
            <a:ext cx="0" cy="3048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cxnSpLocks/>
          </p:cNvCxnSpPr>
          <p:nvPr/>
        </p:nvCxnSpPr>
        <p:spPr>
          <a:xfrm flipV="1">
            <a:off x="3962400" y="5064666"/>
            <a:ext cx="0" cy="3048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1215" name="TextBox 20"/>
          <p:cNvSpPr txBox="1">
            <a:spLocks noChangeArrowheads="1"/>
          </p:cNvSpPr>
          <p:nvPr/>
        </p:nvSpPr>
        <p:spPr bwMode="auto">
          <a:xfrm>
            <a:off x="3581400" y="5364704"/>
            <a:ext cx="781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fontAlgn="base" hangingPunct="0">
              <a:spcBef>
                <a:spcPct val="0"/>
              </a:spcBef>
              <a:spcAft>
                <a:spcPct val="0"/>
              </a:spcAft>
            </a:pPr>
            <a:r>
              <a:rPr lang="en-US" altLang="it-IT" sz="1200">
                <a:solidFill>
                  <a:srgbClr val="000000"/>
                </a:solidFill>
              </a:rPr>
              <a:t>Evaluate</a:t>
            </a:r>
          </a:p>
          <a:p>
            <a:pPr algn="ctr" eaLnBrk="0" fontAlgn="base" hangingPunct="0">
              <a:spcBef>
                <a:spcPct val="0"/>
              </a:spcBef>
              <a:spcAft>
                <a:spcPct val="0"/>
              </a:spcAft>
            </a:pPr>
            <a:r>
              <a:rPr lang="en-US" altLang="it-IT" sz="1200">
                <a:solidFill>
                  <a:srgbClr val="000000"/>
                </a:solidFill>
              </a:rPr>
              <a:t>effect</a:t>
            </a:r>
          </a:p>
        </p:txBody>
      </p:sp>
      <p:sp>
        <p:nvSpPr>
          <p:cNvPr id="22" name="Rectangle 21"/>
          <p:cNvSpPr/>
          <p:nvPr/>
        </p:nvSpPr>
        <p:spPr>
          <a:xfrm>
            <a:off x="7143052" y="5826666"/>
            <a:ext cx="2590800" cy="457200"/>
          </a:xfrm>
          <a:prstGeom prst="rect">
            <a:avLst/>
          </a:prstGeom>
          <a:noFill/>
          <a:ln>
            <a:solidFill>
              <a:srgbClr val="00CC99"/>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r>
              <a:rPr lang="en-US" sz="1400" dirty="0">
                <a:solidFill>
                  <a:srgbClr val="000000"/>
                </a:solidFill>
              </a:rPr>
              <a:t>A long-acting bronchodilator </a:t>
            </a:r>
          </a:p>
          <a:p>
            <a:pPr algn="ctr" eaLnBrk="0" fontAlgn="base" hangingPunct="0">
              <a:spcBef>
                <a:spcPct val="0"/>
              </a:spcBef>
              <a:spcAft>
                <a:spcPct val="0"/>
              </a:spcAft>
              <a:defRPr/>
            </a:pPr>
            <a:r>
              <a:rPr lang="en-US" sz="1400" dirty="0">
                <a:solidFill>
                  <a:srgbClr val="000000"/>
                </a:solidFill>
              </a:rPr>
              <a:t>(LABA or LAMA)</a:t>
            </a:r>
          </a:p>
        </p:txBody>
      </p:sp>
      <p:sp>
        <p:nvSpPr>
          <p:cNvPr id="23" name="Rectangle 22"/>
          <p:cNvSpPr/>
          <p:nvPr/>
        </p:nvSpPr>
        <p:spPr>
          <a:xfrm>
            <a:off x="7295452" y="4455066"/>
            <a:ext cx="2209800" cy="457200"/>
          </a:xfrm>
          <a:prstGeom prst="rect">
            <a:avLst/>
          </a:prstGeom>
          <a:noFill/>
          <a:ln>
            <a:solidFill>
              <a:srgbClr val="00CC99"/>
            </a:solidFill>
          </a:ln>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r>
              <a:rPr lang="en-US" sz="1400" dirty="0">
                <a:solidFill>
                  <a:srgbClr val="000000"/>
                </a:solidFill>
              </a:rPr>
              <a:t>LAMA + LABA</a:t>
            </a:r>
          </a:p>
        </p:txBody>
      </p:sp>
      <p:cxnSp>
        <p:nvCxnSpPr>
          <p:cNvPr id="24" name="Straight Arrow Connector 23"/>
          <p:cNvCxnSpPr>
            <a:cxnSpLocks/>
          </p:cNvCxnSpPr>
          <p:nvPr/>
        </p:nvCxnSpPr>
        <p:spPr>
          <a:xfrm flipV="1">
            <a:off x="8362252" y="4988466"/>
            <a:ext cx="0" cy="762000"/>
          </a:xfrm>
          <a:prstGeom prst="straightConnector1">
            <a:avLst/>
          </a:prstGeom>
          <a:ln w="38100" cmpd="dbl">
            <a:solidFill>
              <a:srgbClr val="00CC99"/>
            </a:solidFill>
            <a:tailEnd type="arrow"/>
          </a:ln>
        </p:spPr>
        <p:style>
          <a:lnRef idx="2">
            <a:schemeClr val="accent1"/>
          </a:lnRef>
          <a:fillRef idx="0">
            <a:schemeClr val="accent1"/>
          </a:fillRef>
          <a:effectRef idx="1">
            <a:schemeClr val="accent1"/>
          </a:effectRef>
          <a:fontRef idx="minor">
            <a:schemeClr val="tx1"/>
          </a:fontRef>
        </p:style>
      </p:cxnSp>
      <p:sp>
        <p:nvSpPr>
          <p:cNvPr id="51219" name="TextBox 26"/>
          <p:cNvSpPr txBox="1">
            <a:spLocks noChangeArrowheads="1"/>
          </p:cNvSpPr>
          <p:nvPr/>
        </p:nvSpPr>
        <p:spPr bwMode="auto">
          <a:xfrm>
            <a:off x="8367016" y="5217067"/>
            <a:ext cx="885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fontAlgn="base" hangingPunct="0">
              <a:spcBef>
                <a:spcPct val="0"/>
              </a:spcBef>
              <a:spcAft>
                <a:spcPct val="0"/>
              </a:spcAft>
            </a:pPr>
            <a:r>
              <a:rPr lang="en-US" altLang="it-IT" sz="1200">
                <a:solidFill>
                  <a:srgbClr val="000000"/>
                </a:solidFill>
              </a:rPr>
              <a:t>Persistent</a:t>
            </a:r>
          </a:p>
          <a:p>
            <a:pPr algn="ctr" eaLnBrk="0" fontAlgn="base" hangingPunct="0">
              <a:spcBef>
                <a:spcPct val="0"/>
              </a:spcBef>
              <a:spcAft>
                <a:spcPct val="0"/>
              </a:spcAft>
            </a:pPr>
            <a:r>
              <a:rPr lang="en-US" altLang="it-IT" sz="1200">
                <a:solidFill>
                  <a:srgbClr val="000000"/>
                </a:solidFill>
              </a:rPr>
              <a:t>symptoms</a:t>
            </a:r>
          </a:p>
        </p:txBody>
      </p:sp>
      <p:sp>
        <p:nvSpPr>
          <p:cNvPr id="28" name="Rectangle 27"/>
          <p:cNvSpPr/>
          <p:nvPr/>
        </p:nvSpPr>
        <p:spPr>
          <a:xfrm>
            <a:off x="2590800" y="3055537"/>
            <a:ext cx="1295400" cy="304800"/>
          </a:xfrm>
          <a:prstGeom prst="rect">
            <a:avLst/>
          </a:prstGeom>
          <a:noFill/>
          <a:ln>
            <a:solidFill>
              <a:srgbClr val="00CC99"/>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r>
              <a:rPr lang="en-US" sz="1400" dirty="0">
                <a:solidFill>
                  <a:srgbClr val="000000"/>
                </a:solidFill>
              </a:rPr>
              <a:t>LAMA</a:t>
            </a:r>
          </a:p>
        </p:txBody>
      </p:sp>
      <p:sp>
        <p:nvSpPr>
          <p:cNvPr id="29" name="Rectangle 28"/>
          <p:cNvSpPr/>
          <p:nvPr/>
        </p:nvSpPr>
        <p:spPr>
          <a:xfrm>
            <a:off x="2667000" y="1531537"/>
            <a:ext cx="1295400" cy="457200"/>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r>
              <a:rPr lang="en-US" sz="1400" dirty="0">
                <a:solidFill>
                  <a:srgbClr val="000000"/>
                </a:solidFill>
              </a:rPr>
              <a:t>LAMA + LABA</a:t>
            </a:r>
          </a:p>
        </p:txBody>
      </p:sp>
      <p:cxnSp>
        <p:nvCxnSpPr>
          <p:cNvPr id="30" name="Straight Arrow Connector 29"/>
          <p:cNvCxnSpPr>
            <a:cxnSpLocks/>
          </p:cNvCxnSpPr>
          <p:nvPr/>
        </p:nvCxnSpPr>
        <p:spPr>
          <a:xfrm flipV="1">
            <a:off x="3276600" y="2064937"/>
            <a:ext cx="0" cy="914400"/>
          </a:xfrm>
          <a:prstGeom prst="straightConnector1">
            <a:avLst/>
          </a:prstGeom>
          <a:ln w="38100" cmpd="dbl">
            <a:solidFill>
              <a:srgbClr val="00CC99"/>
            </a:solidFill>
            <a:tailEnd type="arrow"/>
          </a:ln>
        </p:spPr>
        <p:style>
          <a:lnRef idx="2">
            <a:schemeClr val="accent1"/>
          </a:lnRef>
          <a:fillRef idx="0">
            <a:schemeClr val="accent1"/>
          </a:fillRef>
          <a:effectRef idx="1">
            <a:schemeClr val="accent1"/>
          </a:effectRef>
          <a:fontRef idx="minor">
            <a:schemeClr val="tx1"/>
          </a:fontRef>
        </p:style>
      </p:cxnSp>
      <p:sp>
        <p:nvSpPr>
          <p:cNvPr id="51223" name="TextBox 30"/>
          <p:cNvSpPr txBox="1">
            <a:spLocks noChangeArrowheads="1"/>
          </p:cNvSpPr>
          <p:nvPr/>
        </p:nvSpPr>
        <p:spPr bwMode="auto">
          <a:xfrm>
            <a:off x="2101850" y="2369738"/>
            <a:ext cx="1257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fontAlgn="base" hangingPunct="0">
              <a:spcBef>
                <a:spcPct val="0"/>
              </a:spcBef>
              <a:spcAft>
                <a:spcPct val="0"/>
              </a:spcAft>
            </a:pPr>
            <a:r>
              <a:rPr lang="en-US" altLang="it-IT" sz="1200" dirty="0">
                <a:solidFill>
                  <a:srgbClr val="000000"/>
                </a:solidFill>
              </a:rPr>
              <a:t>Further</a:t>
            </a:r>
          </a:p>
          <a:p>
            <a:pPr algn="ctr" eaLnBrk="0" fontAlgn="base" hangingPunct="0">
              <a:spcBef>
                <a:spcPct val="0"/>
              </a:spcBef>
              <a:spcAft>
                <a:spcPct val="0"/>
              </a:spcAft>
            </a:pPr>
            <a:r>
              <a:rPr lang="en-US" altLang="it-IT" sz="1200" dirty="0">
                <a:solidFill>
                  <a:srgbClr val="000000"/>
                </a:solidFill>
              </a:rPr>
              <a:t>Exacerbation(s)</a:t>
            </a:r>
          </a:p>
        </p:txBody>
      </p:sp>
      <p:sp>
        <p:nvSpPr>
          <p:cNvPr id="32" name="Rectangle 31"/>
          <p:cNvSpPr/>
          <p:nvPr/>
        </p:nvSpPr>
        <p:spPr>
          <a:xfrm>
            <a:off x="4191000" y="1531537"/>
            <a:ext cx="1295400" cy="457200"/>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r>
              <a:rPr lang="en-US" sz="1400" dirty="0">
                <a:solidFill>
                  <a:srgbClr val="000000"/>
                </a:solidFill>
              </a:rPr>
              <a:t>LABA + ICS</a:t>
            </a:r>
          </a:p>
        </p:txBody>
      </p:sp>
      <p:cxnSp>
        <p:nvCxnSpPr>
          <p:cNvPr id="34" name="Straight Arrow Connector 33"/>
          <p:cNvCxnSpPr>
            <a:cxnSpLocks/>
          </p:cNvCxnSpPr>
          <p:nvPr/>
        </p:nvCxnSpPr>
        <p:spPr>
          <a:xfrm flipV="1">
            <a:off x="3276600" y="1988737"/>
            <a:ext cx="1600200" cy="9906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7676452" y="3284137"/>
            <a:ext cx="1143000" cy="304800"/>
          </a:xfrm>
          <a:prstGeom prst="rect">
            <a:avLst/>
          </a:prstGeom>
          <a:noFill/>
          <a:ln w="38100">
            <a:solidFill>
              <a:srgbClr val="00B05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r>
              <a:rPr lang="en-US" sz="1200" dirty="0">
                <a:solidFill>
                  <a:srgbClr val="000000"/>
                </a:solidFill>
              </a:rPr>
              <a:t>LAMA + LABA</a:t>
            </a:r>
          </a:p>
        </p:txBody>
      </p:sp>
      <p:sp>
        <p:nvSpPr>
          <p:cNvPr id="39" name="Rectangle 38"/>
          <p:cNvSpPr/>
          <p:nvPr/>
        </p:nvSpPr>
        <p:spPr>
          <a:xfrm>
            <a:off x="6914452" y="1302937"/>
            <a:ext cx="1295400" cy="6096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r>
              <a:rPr lang="en-US" sz="800" dirty="0">
                <a:solidFill>
                  <a:srgbClr val="000000"/>
                </a:solidFill>
              </a:rPr>
              <a:t>Consider roflumilast if FEV1 &lt; 50% pred and patient has chronic bronchitis</a:t>
            </a:r>
          </a:p>
        </p:txBody>
      </p:sp>
      <p:cxnSp>
        <p:nvCxnSpPr>
          <p:cNvPr id="40" name="Straight Arrow Connector 39"/>
          <p:cNvCxnSpPr>
            <a:cxnSpLocks/>
          </p:cNvCxnSpPr>
          <p:nvPr/>
        </p:nvCxnSpPr>
        <p:spPr>
          <a:xfrm flipV="1">
            <a:off x="8133652" y="2750737"/>
            <a:ext cx="0" cy="457200"/>
          </a:xfrm>
          <a:prstGeom prst="straightConnector1">
            <a:avLst/>
          </a:prstGeom>
          <a:ln w="38100" cmpd="dbl">
            <a:solidFill>
              <a:srgbClr val="00CC99"/>
            </a:solidFill>
            <a:tailEnd type="arrow"/>
          </a:ln>
        </p:spPr>
        <p:style>
          <a:lnRef idx="2">
            <a:schemeClr val="accent1"/>
          </a:lnRef>
          <a:fillRef idx="0">
            <a:schemeClr val="accent1"/>
          </a:fillRef>
          <a:effectRef idx="1">
            <a:schemeClr val="accent1"/>
          </a:effectRef>
          <a:fontRef idx="minor">
            <a:schemeClr val="tx1"/>
          </a:fontRef>
        </p:style>
      </p:cxnSp>
      <p:sp>
        <p:nvSpPr>
          <p:cNvPr id="51229" name="TextBox 40"/>
          <p:cNvSpPr txBox="1">
            <a:spLocks noChangeArrowheads="1"/>
          </p:cNvSpPr>
          <p:nvPr/>
        </p:nvSpPr>
        <p:spPr bwMode="auto">
          <a:xfrm>
            <a:off x="6692202" y="1988737"/>
            <a:ext cx="1079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fontAlgn="base" hangingPunct="0">
              <a:spcBef>
                <a:spcPct val="0"/>
              </a:spcBef>
              <a:spcAft>
                <a:spcPct val="0"/>
              </a:spcAft>
            </a:pPr>
            <a:r>
              <a:rPr lang="en-US" altLang="it-IT" sz="1000">
                <a:solidFill>
                  <a:srgbClr val="000000"/>
                </a:solidFill>
              </a:rPr>
              <a:t>Further</a:t>
            </a:r>
          </a:p>
          <a:p>
            <a:pPr algn="ctr" eaLnBrk="0" fontAlgn="base" hangingPunct="0">
              <a:spcBef>
                <a:spcPct val="0"/>
              </a:spcBef>
              <a:spcAft>
                <a:spcPct val="0"/>
              </a:spcAft>
            </a:pPr>
            <a:r>
              <a:rPr lang="en-US" altLang="it-IT" sz="1000">
                <a:solidFill>
                  <a:srgbClr val="000000"/>
                </a:solidFill>
              </a:rPr>
              <a:t>Exacerbation(s)</a:t>
            </a:r>
          </a:p>
        </p:txBody>
      </p:sp>
      <p:sp>
        <p:nvSpPr>
          <p:cNvPr id="42" name="Rectangle 41"/>
          <p:cNvSpPr/>
          <p:nvPr/>
        </p:nvSpPr>
        <p:spPr>
          <a:xfrm>
            <a:off x="8438452" y="1455337"/>
            <a:ext cx="1066800" cy="457200"/>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r>
              <a:rPr lang="en-US" sz="1200" dirty="0">
                <a:solidFill>
                  <a:srgbClr val="000000"/>
                </a:solidFill>
              </a:rPr>
              <a:t>Consider macrolide</a:t>
            </a:r>
          </a:p>
        </p:txBody>
      </p:sp>
      <p:cxnSp>
        <p:nvCxnSpPr>
          <p:cNvPr id="43" name="Straight Arrow Connector 42"/>
          <p:cNvCxnSpPr>
            <a:cxnSpLocks/>
          </p:cNvCxnSpPr>
          <p:nvPr/>
        </p:nvCxnSpPr>
        <p:spPr>
          <a:xfrm flipH="1" flipV="1">
            <a:off x="9048052" y="2522137"/>
            <a:ext cx="533400" cy="7620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6762052" y="3284137"/>
            <a:ext cx="685800" cy="304800"/>
          </a:xfrm>
          <a:prstGeom prst="rect">
            <a:avLst/>
          </a:prstGeom>
          <a:no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r>
              <a:rPr lang="en-US" sz="1200" dirty="0">
                <a:solidFill>
                  <a:srgbClr val="000000"/>
                </a:solidFill>
              </a:rPr>
              <a:t>LAMA</a:t>
            </a:r>
          </a:p>
        </p:txBody>
      </p:sp>
      <p:sp>
        <p:nvSpPr>
          <p:cNvPr id="45" name="Rectangle 44"/>
          <p:cNvSpPr/>
          <p:nvPr/>
        </p:nvSpPr>
        <p:spPr>
          <a:xfrm>
            <a:off x="9124252" y="3284137"/>
            <a:ext cx="990600" cy="304800"/>
          </a:xfrm>
          <a:prstGeom prst="rect">
            <a:avLst/>
          </a:prstGeom>
          <a:no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r>
              <a:rPr lang="en-US" sz="1200" dirty="0">
                <a:solidFill>
                  <a:srgbClr val="000000"/>
                </a:solidFill>
              </a:rPr>
              <a:t>LABA + ICS</a:t>
            </a:r>
          </a:p>
        </p:txBody>
      </p:sp>
      <p:sp>
        <p:nvSpPr>
          <p:cNvPr id="47" name="Rectangle 46"/>
          <p:cNvSpPr/>
          <p:nvPr/>
        </p:nvSpPr>
        <p:spPr>
          <a:xfrm>
            <a:off x="7752652" y="2293537"/>
            <a:ext cx="1295400" cy="457200"/>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r>
              <a:rPr lang="en-US" sz="1400" dirty="0">
                <a:solidFill>
                  <a:srgbClr val="000000"/>
                </a:solidFill>
              </a:rPr>
              <a:t>LAMA + LABA + ICS</a:t>
            </a:r>
          </a:p>
        </p:txBody>
      </p:sp>
      <p:sp>
        <p:nvSpPr>
          <p:cNvPr id="51235" name="TextBox 47"/>
          <p:cNvSpPr txBox="1">
            <a:spLocks noChangeArrowheads="1"/>
          </p:cNvSpPr>
          <p:nvPr/>
        </p:nvSpPr>
        <p:spPr bwMode="auto">
          <a:xfrm>
            <a:off x="6844602" y="2750737"/>
            <a:ext cx="1079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fontAlgn="base" hangingPunct="0">
              <a:spcBef>
                <a:spcPct val="0"/>
              </a:spcBef>
              <a:spcAft>
                <a:spcPct val="0"/>
              </a:spcAft>
            </a:pPr>
            <a:r>
              <a:rPr lang="en-US" altLang="it-IT" sz="1000">
                <a:solidFill>
                  <a:srgbClr val="000000"/>
                </a:solidFill>
              </a:rPr>
              <a:t>Further</a:t>
            </a:r>
          </a:p>
          <a:p>
            <a:pPr algn="ctr" eaLnBrk="0" fontAlgn="base" hangingPunct="0">
              <a:spcBef>
                <a:spcPct val="0"/>
              </a:spcBef>
              <a:spcAft>
                <a:spcPct val="0"/>
              </a:spcAft>
            </a:pPr>
            <a:r>
              <a:rPr lang="en-US" altLang="it-IT" sz="1000">
                <a:solidFill>
                  <a:srgbClr val="000000"/>
                </a:solidFill>
              </a:rPr>
              <a:t>Exacerbation(s)</a:t>
            </a:r>
          </a:p>
        </p:txBody>
      </p:sp>
      <p:sp>
        <p:nvSpPr>
          <p:cNvPr id="51236" name="TextBox 48"/>
          <p:cNvSpPr txBox="1">
            <a:spLocks noChangeArrowheads="1"/>
          </p:cNvSpPr>
          <p:nvPr/>
        </p:nvSpPr>
        <p:spPr bwMode="auto">
          <a:xfrm>
            <a:off x="9124253" y="2369737"/>
            <a:ext cx="11668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fontAlgn="base" hangingPunct="0">
              <a:spcBef>
                <a:spcPct val="0"/>
              </a:spcBef>
              <a:spcAft>
                <a:spcPct val="0"/>
              </a:spcAft>
            </a:pPr>
            <a:r>
              <a:rPr lang="en-US" altLang="it-IT" sz="1000">
                <a:solidFill>
                  <a:srgbClr val="000000"/>
                </a:solidFill>
              </a:rPr>
              <a:t>Persistent </a:t>
            </a:r>
          </a:p>
          <a:p>
            <a:pPr algn="ctr" eaLnBrk="0" fontAlgn="base" hangingPunct="0">
              <a:spcBef>
                <a:spcPct val="0"/>
              </a:spcBef>
              <a:spcAft>
                <a:spcPct val="0"/>
              </a:spcAft>
            </a:pPr>
            <a:r>
              <a:rPr lang="en-US" altLang="it-IT" sz="1000">
                <a:solidFill>
                  <a:srgbClr val="000000"/>
                </a:solidFill>
              </a:rPr>
              <a:t>symptoms/further</a:t>
            </a:r>
          </a:p>
          <a:p>
            <a:pPr algn="ctr" eaLnBrk="0" fontAlgn="base" hangingPunct="0">
              <a:spcBef>
                <a:spcPct val="0"/>
              </a:spcBef>
              <a:spcAft>
                <a:spcPct val="0"/>
              </a:spcAft>
            </a:pPr>
            <a:r>
              <a:rPr lang="en-US" altLang="it-IT" sz="1000">
                <a:solidFill>
                  <a:srgbClr val="000000"/>
                </a:solidFill>
              </a:rPr>
              <a:t>exacerbations</a:t>
            </a:r>
          </a:p>
        </p:txBody>
      </p:sp>
      <p:cxnSp>
        <p:nvCxnSpPr>
          <p:cNvPr id="50" name="Straight Arrow Connector 49"/>
          <p:cNvCxnSpPr>
            <a:cxnSpLocks/>
          </p:cNvCxnSpPr>
          <p:nvPr/>
        </p:nvCxnSpPr>
        <p:spPr>
          <a:xfrm>
            <a:off x="7447852" y="3436537"/>
            <a:ext cx="22860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cxnSpLocks/>
          </p:cNvCxnSpPr>
          <p:nvPr/>
        </p:nvCxnSpPr>
        <p:spPr>
          <a:xfrm>
            <a:off x="8895652" y="3360337"/>
            <a:ext cx="22860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cxnSpLocks/>
          </p:cNvCxnSpPr>
          <p:nvPr/>
        </p:nvCxnSpPr>
        <p:spPr>
          <a:xfrm flipH="1">
            <a:off x="8895652" y="3512737"/>
            <a:ext cx="22860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cxnSpLocks/>
          </p:cNvCxnSpPr>
          <p:nvPr/>
        </p:nvCxnSpPr>
        <p:spPr>
          <a:xfrm>
            <a:off x="8438452" y="2750737"/>
            <a:ext cx="0" cy="457200"/>
          </a:xfrm>
          <a:prstGeom prst="straightConnector1">
            <a:avLst/>
          </a:prstGeom>
          <a:ln w="28575" cmpd="sng">
            <a:solidFill>
              <a:srgbClr val="00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cxnSpLocks/>
          </p:cNvCxnSpPr>
          <p:nvPr/>
        </p:nvCxnSpPr>
        <p:spPr>
          <a:xfrm flipV="1">
            <a:off x="8438452" y="1988737"/>
            <a:ext cx="609600" cy="2286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cxnSpLocks/>
          </p:cNvCxnSpPr>
          <p:nvPr/>
        </p:nvCxnSpPr>
        <p:spPr>
          <a:xfrm flipH="1" flipV="1">
            <a:off x="7752652" y="1988737"/>
            <a:ext cx="685800" cy="2286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60" name="Titel 1">
            <a:extLst>
              <a:ext uri="{FF2B5EF4-FFF2-40B4-BE49-F238E27FC236}">
                <a16:creationId xmlns:a16="http://schemas.microsoft.com/office/drawing/2014/main" id="{95DD905A-3BAF-4BD6-9946-07E424AD34A6}"/>
              </a:ext>
            </a:extLst>
          </p:cNvPr>
          <p:cNvSpPr>
            <a:spLocks noGrp="1"/>
          </p:cNvSpPr>
          <p:nvPr>
            <p:ph type="title"/>
          </p:nvPr>
        </p:nvSpPr>
        <p:spPr>
          <a:xfrm>
            <a:off x="1" y="1624"/>
            <a:ext cx="12192000" cy="800102"/>
          </a:xfrm>
        </p:spPr>
        <p:txBody>
          <a:bodyPr>
            <a:noAutofit/>
          </a:bodyPr>
          <a:lstStyle/>
          <a:p>
            <a:pPr>
              <a:lnSpc>
                <a:spcPct val="110000"/>
              </a:lnSpc>
              <a:defRPr/>
            </a:pPr>
            <a:br>
              <a:rPr lang="en-US" sz="1800" b="1" dirty="0">
                <a:solidFill>
                  <a:srgbClr val="FFFF00"/>
                </a:solidFill>
                <a:latin typeface="Comic Sans MS" panose="030F0702030302020204" pitchFamily="66" charset="0"/>
              </a:rPr>
            </a:br>
            <a:r>
              <a:rPr lang="da-DK" sz="2800" b="1" dirty="0">
                <a:solidFill>
                  <a:srgbClr val="FFFF00"/>
                </a:solidFill>
                <a:latin typeface="Comic Sans MS" panose="030F0702030302020204" pitchFamily="66" charset="0"/>
                <a:cs typeface="Tahoma"/>
              </a:rPr>
              <a:t>Manage stable COPD: Pharmacologic therapy</a:t>
            </a:r>
            <a:br>
              <a:rPr lang="da-DK" sz="3200" b="1" dirty="0">
                <a:solidFill>
                  <a:srgbClr val="FFFF00"/>
                </a:solidFill>
                <a:latin typeface="Comic Sans MS" panose="030F0702030302020204" pitchFamily="66" charset="0"/>
                <a:cs typeface="Tahoma"/>
              </a:rPr>
            </a:br>
            <a:r>
              <a:rPr lang="da-DK" sz="3200" b="1" dirty="0">
                <a:solidFill>
                  <a:srgbClr val="FFFF00"/>
                </a:solidFill>
                <a:latin typeface="Comic Sans MS" panose="030F0702030302020204" pitchFamily="66" charset="0"/>
                <a:cs typeface="Tahoma"/>
              </a:rPr>
              <a:t>FIRST CHOICE (2017)</a:t>
            </a:r>
            <a:endParaRPr lang="da-DK" sz="2800" b="1" dirty="0">
              <a:solidFill>
                <a:srgbClr val="FFFF00"/>
              </a:solidFill>
              <a:latin typeface="Comic Sans MS" panose="030F0702030302020204" pitchFamily="66" charset="0"/>
              <a:cs typeface="Tahoma"/>
            </a:endParaRPr>
          </a:p>
        </p:txBody>
      </p:sp>
      <p:pic>
        <p:nvPicPr>
          <p:cNvPr id="62" name="Picture 3">
            <a:extLst>
              <a:ext uri="{FF2B5EF4-FFF2-40B4-BE49-F238E27FC236}">
                <a16:creationId xmlns:a16="http://schemas.microsoft.com/office/drawing/2014/main" id="{E5DB1F8D-553D-4D4C-AEA2-E18FC3D425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23" y="67948"/>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3">
            <a:extLst>
              <a:ext uri="{FF2B5EF4-FFF2-40B4-BE49-F238E27FC236}">
                <a16:creationId xmlns:a16="http://schemas.microsoft.com/office/drawing/2014/main" id="{6FFF1748-D27D-4B30-B242-C604FAFBA1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2456" y="67948"/>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1082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705" y="5979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524000" y="395082"/>
            <a:ext cx="9461500" cy="646331"/>
          </a:xfrm>
          <a:prstGeom prst="rect">
            <a:avLst/>
          </a:prstGeom>
          <a:noFill/>
          <a:ln w="9525">
            <a:noFill/>
            <a:miter lim="800000"/>
            <a:headEnd/>
            <a:tailEnd/>
          </a:ln>
        </p:spPr>
        <p:txBody>
          <a:bodyPr wrap="square">
            <a:spAutoFit/>
          </a:bodyPr>
          <a:lstStyle/>
          <a:p>
            <a:pPr algn="ctr"/>
            <a:r>
              <a:rPr lang="en-US" sz="3600" b="1" dirty="0">
                <a:solidFill>
                  <a:srgbClr val="FFCC66"/>
                </a:solidFill>
                <a:latin typeface="Tahoma" pitchFamily="34" charset="0"/>
                <a:cs typeface="Tahoma" pitchFamily="34" charset="0"/>
              </a:rPr>
              <a:t>Pharmacologic treatment algorithms</a:t>
            </a:r>
          </a:p>
        </p:txBody>
      </p:sp>
      <p:sp>
        <p:nvSpPr>
          <p:cNvPr id="9" name="TextBox 1"/>
          <p:cNvSpPr txBox="1">
            <a:spLocks noChangeArrowheads="1"/>
          </p:cNvSpPr>
          <p:nvPr/>
        </p:nvSpPr>
        <p:spPr bwMode="auto">
          <a:xfrm>
            <a:off x="3045661" y="6403092"/>
            <a:ext cx="6096000" cy="276225"/>
          </a:xfrm>
          <a:prstGeom prst="rect">
            <a:avLst/>
          </a:prstGeom>
          <a:noFill/>
          <a:ln w="9525">
            <a:noFill/>
            <a:miter lim="800000"/>
            <a:headEnd/>
            <a:tailEnd/>
          </a:ln>
        </p:spPr>
        <p:txBody>
          <a:bodyPr>
            <a:spAutoFit/>
          </a:bodyPr>
          <a:lstStyle/>
          <a:p>
            <a:pPr algn="ctr"/>
            <a:r>
              <a:rPr lang="en-US" sz="1200" b="1" dirty="0">
                <a:solidFill>
                  <a:prstClr val="white"/>
                </a:solidFill>
                <a:latin typeface="Arial"/>
              </a:rPr>
              <a:t>© 2017 Global Initiative for Chronic Obstructive Lung Disease</a:t>
            </a:r>
          </a:p>
        </p:txBody>
      </p:sp>
      <p:sp>
        <p:nvSpPr>
          <p:cNvPr id="8" name="TextBox 1"/>
          <p:cNvSpPr txBox="1">
            <a:spLocks noChangeArrowheads="1"/>
          </p:cNvSpPr>
          <p:nvPr/>
        </p:nvSpPr>
        <p:spPr bwMode="auto">
          <a:xfrm>
            <a:off x="1919536" y="1225689"/>
            <a:ext cx="4896544" cy="5109091"/>
          </a:xfrm>
          <a:prstGeom prst="rect">
            <a:avLst/>
          </a:prstGeom>
          <a:noFill/>
          <a:ln w="9525">
            <a:noFill/>
            <a:miter lim="800000"/>
            <a:headEnd/>
            <a:tailEnd/>
          </a:ln>
        </p:spPr>
        <p:txBody>
          <a:bodyPr wrap="square">
            <a:spAutoFit/>
          </a:bodyPr>
          <a:lstStyle/>
          <a:p>
            <a:pPr>
              <a:buClr>
                <a:srgbClr val="FFCC66"/>
              </a:buClr>
            </a:pPr>
            <a:r>
              <a:rPr lang="en-AU" sz="2000" b="1" i="1" dirty="0">
                <a:solidFill>
                  <a:srgbClr val="FFCC66"/>
                </a:solidFill>
                <a:latin typeface="Arial"/>
              </a:rPr>
              <a:t>Group D</a:t>
            </a:r>
            <a:endParaRPr lang="en-AU" sz="1600" b="1" dirty="0">
              <a:solidFill>
                <a:prstClr val="white"/>
              </a:solidFill>
              <a:latin typeface="Arial"/>
            </a:endParaRPr>
          </a:p>
          <a:p>
            <a:pPr marL="342900" indent="-342900">
              <a:buClr>
                <a:srgbClr val="FFCC66"/>
              </a:buClr>
              <a:buFont typeface="Arial" panose="020B0604020202020204" pitchFamily="34" charset="0"/>
              <a:buChar char="►"/>
            </a:pPr>
            <a:r>
              <a:rPr lang="en-AU" b="1" dirty="0">
                <a:solidFill>
                  <a:prstClr val="white"/>
                </a:solidFill>
                <a:latin typeface="Arial"/>
              </a:rPr>
              <a:t>We recommend starting therapy with a LABA/LAMA combination because:</a:t>
            </a:r>
          </a:p>
          <a:p>
            <a:pPr marL="342900" indent="-342900">
              <a:buClr>
                <a:srgbClr val="FFCC66"/>
              </a:buClr>
              <a:buFont typeface="Arial" panose="020B0604020202020204" pitchFamily="34" charset="0"/>
              <a:buChar char="►"/>
            </a:pPr>
            <a:endParaRPr lang="en-AU" b="1" dirty="0">
              <a:solidFill>
                <a:prstClr val="white"/>
              </a:solidFill>
              <a:latin typeface="Arial"/>
            </a:endParaRPr>
          </a:p>
          <a:p>
            <a:pPr marL="800100" lvl="1" indent="-342900">
              <a:buClr>
                <a:srgbClr val="FFCC66"/>
              </a:buClr>
              <a:buFont typeface="Wingdings" panose="05000000000000000000" pitchFamily="2" charset="2"/>
              <a:buChar char="Ø"/>
            </a:pPr>
            <a:r>
              <a:rPr lang="en-AU" sz="1400" b="1" dirty="0">
                <a:solidFill>
                  <a:prstClr val="white"/>
                </a:solidFill>
                <a:latin typeface="Arial"/>
              </a:rPr>
              <a:t>In studies with patient reported outcomes as the primary endpoint LABA/LAMA combinations showed superior results compared to the single substances. If a single bronchodilator is chosen as initial treatment, a LAMA is preferred for exacerbation prevention based on comparison to LABAs (for details see GOLD 2017 Chapter 3).</a:t>
            </a:r>
          </a:p>
          <a:p>
            <a:pPr marL="800100" lvl="1" indent="-342900">
              <a:buClr>
                <a:srgbClr val="FFCC66"/>
              </a:buClr>
              <a:buFont typeface="Wingdings" panose="05000000000000000000" pitchFamily="2" charset="2"/>
              <a:buChar char="§"/>
            </a:pPr>
            <a:endParaRPr lang="en-AU" sz="1400" b="1" dirty="0">
              <a:solidFill>
                <a:prstClr val="white"/>
              </a:solidFill>
              <a:latin typeface="Arial"/>
            </a:endParaRPr>
          </a:p>
          <a:p>
            <a:pPr marL="800100" lvl="1" indent="-342900">
              <a:buClr>
                <a:srgbClr val="FFCC66"/>
              </a:buClr>
              <a:buFont typeface="Wingdings" panose="05000000000000000000" pitchFamily="2" charset="2"/>
              <a:buChar char="Ø"/>
            </a:pPr>
            <a:r>
              <a:rPr lang="en-AU" sz="1400" b="1" dirty="0">
                <a:solidFill>
                  <a:prstClr val="white"/>
                </a:solidFill>
                <a:latin typeface="Arial"/>
              </a:rPr>
              <a:t>A LABA/LAMA combination was superior to a LABA/ICS combination in preventing exacerbations and other patient reported outcomes in Group D patients (for details see GOLD 2017 Chapter 3). </a:t>
            </a:r>
          </a:p>
          <a:p>
            <a:pPr marL="800100" lvl="1" indent="-342900">
              <a:buClr>
                <a:srgbClr val="FFCC66"/>
              </a:buClr>
              <a:buFont typeface="Wingdings" panose="05000000000000000000" pitchFamily="2" charset="2"/>
              <a:buChar char="§"/>
            </a:pPr>
            <a:endParaRPr lang="en-AU" sz="1400" b="1" dirty="0">
              <a:solidFill>
                <a:prstClr val="white"/>
              </a:solidFill>
              <a:latin typeface="Arial"/>
            </a:endParaRPr>
          </a:p>
          <a:p>
            <a:pPr marL="800100" lvl="1" indent="-342900">
              <a:buClr>
                <a:srgbClr val="FFCC66"/>
              </a:buClr>
              <a:buFont typeface="Wingdings" panose="05000000000000000000" pitchFamily="2" charset="2"/>
              <a:buChar char="Ø"/>
            </a:pPr>
            <a:r>
              <a:rPr lang="en-AU" sz="1400" b="1" dirty="0">
                <a:solidFill>
                  <a:prstClr val="white"/>
                </a:solidFill>
                <a:latin typeface="Arial"/>
              </a:rPr>
              <a:t>Group D patients are at higher risk of developing pneumonia when receiving treatment with ICS.</a:t>
            </a:r>
          </a:p>
        </p:txBody>
      </p:sp>
      <p:pic>
        <p:nvPicPr>
          <p:cNvPr id="10243" name="Picture 3" descr="figure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4830" r="77917" b="2585"/>
          <a:stretch/>
        </p:blipFill>
        <p:spPr bwMode="auto">
          <a:xfrm>
            <a:off x="6956329" y="4436469"/>
            <a:ext cx="2020599"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figure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t="5936" b="45708"/>
          <a:stretch/>
        </p:blipFill>
        <p:spPr bwMode="auto">
          <a:xfrm>
            <a:off x="6960095" y="1556792"/>
            <a:ext cx="3096345" cy="2735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a:extLst>
              <a:ext uri="{FF2B5EF4-FFF2-40B4-BE49-F238E27FC236}">
                <a16:creationId xmlns:a16="http://schemas.microsoft.com/office/drawing/2014/main" id="{27FF40D7-6393-48E1-B903-65A9C6C848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08961" y="0"/>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3504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 name="Down Arrow 39"/>
          <p:cNvSpPr/>
          <p:nvPr/>
        </p:nvSpPr>
        <p:spPr bwMode="auto">
          <a:xfrm rot="16200000">
            <a:off x="6630988" y="3922713"/>
            <a:ext cx="176212" cy="3255962"/>
          </a:xfrm>
          <a:prstGeom prst="downArrow">
            <a:avLst>
              <a:gd name="adj1" fmla="val 50000"/>
              <a:gd name="adj2" fmla="val 99618"/>
            </a:avLst>
          </a:prstGeom>
          <a:solidFill>
            <a:srgbClr val="FFFFFF"/>
          </a:solidFill>
          <a:ln w="25400" cap="flat" cmpd="sng" algn="ctr">
            <a:solidFill>
              <a:schemeClr val="accent1"/>
            </a:solidFill>
            <a:prstDash val="solid"/>
          </a:ln>
          <a:effectLst/>
        </p:spPr>
        <p:txBody>
          <a:bodyPr anchor="ctr"/>
          <a:lstStyle/>
          <a:p>
            <a:pPr algn="ctr" fontAlgn="base">
              <a:spcBef>
                <a:spcPct val="0"/>
              </a:spcBef>
              <a:spcAft>
                <a:spcPct val="0"/>
              </a:spcAft>
              <a:defRPr/>
            </a:pPr>
            <a:endParaRPr lang="en-US" sz="1400" kern="0" dirty="0">
              <a:solidFill>
                <a:srgbClr val="FFFFFF"/>
              </a:solidFill>
              <a:latin typeface="Arial" charset="0"/>
              <a:ea typeface="ＭＳ Ｐゴシック"/>
              <a:cs typeface="Arial"/>
            </a:endParaRPr>
          </a:p>
        </p:txBody>
      </p:sp>
      <p:sp>
        <p:nvSpPr>
          <p:cNvPr id="38" name="Title 3"/>
          <p:cNvSpPr txBox="1">
            <a:spLocks/>
          </p:cNvSpPr>
          <p:nvPr/>
        </p:nvSpPr>
        <p:spPr bwMode="gray">
          <a:xfrm>
            <a:off x="1847850" y="115888"/>
            <a:ext cx="8485188" cy="1009650"/>
          </a:xfrm>
          <a:prstGeom prst="rect">
            <a:avLst/>
          </a:prstGeom>
          <a:noFill/>
          <a:ln>
            <a:noFill/>
          </a:ln>
          <a:extLst/>
        </p:spPr>
        <p:txBody>
          <a:bodyPr lIns="0" tIns="45328" rIns="0" bIns="45328" anchor="b"/>
          <a:lstStyle>
            <a:lvl1pPr algn="l" rtl="0" eaLnBrk="0" fontAlgn="base" hangingPunct="0">
              <a:lnSpc>
                <a:spcPct val="95000"/>
              </a:lnSpc>
              <a:spcBef>
                <a:spcPct val="0"/>
              </a:spcBef>
              <a:spcAft>
                <a:spcPct val="0"/>
              </a:spcAft>
              <a:defRPr sz="2400" b="1">
                <a:solidFill>
                  <a:srgbClr val="0075C9"/>
                </a:solidFill>
                <a:latin typeface="+mj-lt"/>
                <a:ea typeface="MS PGothic" pitchFamily="34" charset="-128"/>
                <a:cs typeface="+mj-cs"/>
              </a:defRPr>
            </a:lvl1pPr>
            <a:lvl2pPr algn="l" rtl="0" eaLnBrk="0" fontAlgn="base" hangingPunct="0">
              <a:lnSpc>
                <a:spcPct val="95000"/>
              </a:lnSpc>
              <a:spcBef>
                <a:spcPct val="0"/>
              </a:spcBef>
              <a:spcAft>
                <a:spcPct val="0"/>
              </a:spcAft>
              <a:defRPr sz="2400" b="1">
                <a:solidFill>
                  <a:srgbClr val="7580A4"/>
                </a:solidFill>
                <a:latin typeface="Arial" pitchFamily="34" charset="0"/>
                <a:ea typeface="MS PGothic" pitchFamily="34" charset="-128"/>
              </a:defRPr>
            </a:lvl2pPr>
            <a:lvl3pPr algn="l" rtl="0" eaLnBrk="0" fontAlgn="base" hangingPunct="0">
              <a:lnSpc>
                <a:spcPct val="95000"/>
              </a:lnSpc>
              <a:spcBef>
                <a:spcPct val="0"/>
              </a:spcBef>
              <a:spcAft>
                <a:spcPct val="0"/>
              </a:spcAft>
              <a:defRPr sz="2400" b="1">
                <a:solidFill>
                  <a:srgbClr val="7580A4"/>
                </a:solidFill>
                <a:latin typeface="Arial" pitchFamily="34" charset="0"/>
                <a:ea typeface="MS PGothic" pitchFamily="34" charset="-128"/>
              </a:defRPr>
            </a:lvl3pPr>
            <a:lvl4pPr algn="l" rtl="0" eaLnBrk="0" fontAlgn="base" hangingPunct="0">
              <a:lnSpc>
                <a:spcPct val="95000"/>
              </a:lnSpc>
              <a:spcBef>
                <a:spcPct val="0"/>
              </a:spcBef>
              <a:spcAft>
                <a:spcPct val="0"/>
              </a:spcAft>
              <a:defRPr sz="2400" b="1">
                <a:solidFill>
                  <a:srgbClr val="7580A4"/>
                </a:solidFill>
                <a:latin typeface="Arial" pitchFamily="34" charset="0"/>
                <a:ea typeface="MS PGothic" pitchFamily="34" charset="-128"/>
              </a:defRPr>
            </a:lvl4pPr>
            <a:lvl5pPr algn="l" rtl="0" eaLnBrk="0" fontAlgn="base" hangingPunct="0">
              <a:lnSpc>
                <a:spcPct val="95000"/>
              </a:lnSpc>
              <a:spcBef>
                <a:spcPct val="0"/>
              </a:spcBef>
              <a:spcAft>
                <a:spcPct val="0"/>
              </a:spcAft>
              <a:defRPr sz="2400" b="1">
                <a:solidFill>
                  <a:srgbClr val="7580A4"/>
                </a:solidFill>
                <a:latin typeface="Arial" pitchFamily="34" charset="0"/>
                <a:ea typeface="MS PGothic" pitchFamily="34" charset="-128"/>
              </a:defRPr>
            </a:lvl5pPr>
            <a:lvl6pPr marL="453266" algn="l" rtl="0" fontAlgn="base">
              <a:lnSpc>
                <a:spcPct val="95000"/>
              </a:lnSpc>
              <a:spcBef>
                <a:spcPct val="0"/>
              </a:spcBef>
              <a:spcAft>
                <a:spcPct val="0"/>
              </a:spcAft>
              <a:defRPr sz="2800">
                <a:solidFill>
                  <a:schemeClr val="folHlink"/>
                </a:solidFill>
                <a:latin typeface="Arial" pitchFamily="34" charset="0"/>
              </a:defRPr>
            </a:lvl6pPr>
            <a:lvl7pPr marL="906525" algn="l" rtl="0" fontAlgn="base">
              <a:lnSpc>
                <a:spcPct val="95000"/>
              </a:lnSpc>
              <a:spcBef>
                <a:spcPct val="0"/>
              </a:spcBef>
              <a:spcAft>
                <a:spcPct val="0"/>
              </a:spcAft>
              <a:defRPr sz="2800">
                <a:solidFill>
                  <a:schemeClr val="folHlink"/>
                </a:solidFill>
                <a:latin typeface="Arial" pitchFamily="34" charset="0"/>
              </a:defRPr>
            </a:lvl7pPr>
            <a:lvl8pPr marL="1359790" algn="l" rtl="0" fontAlgn="base">
              <a:lnSpc>
                <a:spcPct val="95000"/>
              </a:lnSpc>
              <a:spcBef>
                <a:spcPct val="0"/>
              </a:spcBef>
              <a:spcAft>
                <a:spcPct val="0"/>
              </a:spcAft>
              <a:defRPr sz="2800">
                <a:solidFill>
                  <a:schemeClr val="folHlink"/>
                </a:solidFill>
                <a:latin typeface="Arial" pitchFamily="34" charset="0"/>
              </a:defRPr>
            </a:lvl8pPr>
            <a:lvl9pPr marL="1813060" algn="l" rtl="0" fontAlgn="base">
              <a:lnSpc>
                <a:spcPct val="95000"/>
              </a:lnSpc>
              <a:spcBef>
                <a:spcPct val="0"/>
              </a:spcBef>
              <a:spcAft>
                <a:spcPct val="0"/>
              </a:spcAft>
              <a:defRPr sz="2800">
                <a:solidFill>
                  <a:schemeClr val="folHlink"/>
                </a:solidFill>
                <a:latin typeface="Arial" pitchFamily="34" charset="0"/>
              </a:defRPr>
            </a:lvl9pPr>
          </a:lstStyle>
          <a:p>
            <a:pPr>
              <a:defRPr/>
            </a:pPr>
            <a:endParaRPr lang="en-US" altLang="en-US" kern="0" dirty="0">
              <a:latin typeface="Arial"/>
            </a:endParaRPr>
          </a:p>
        </p:txBody>
      </p:sp>
      <p:sp>
        <p:nvSpPr>
          <p:cNvPr id="389124" name="Title 8"/>
          <p:cNvSpPr>
            <a:spLocks noGrp="1"/>
          </p:cNvSpPr>
          <p:nvPr>
            <p:ph type="title" idx="4294967295"/>
          </p:nvPr>
        </p:nvSpPr>
        <p:spPr>
          <a:xfrm>
            <a:off x="0" y="115888"/>
            <a:ext cx="12192000" cy="1009650"/>
          </a:xfrm>
        </p:spPr>
        <p:txBody>
          <a:bodyPr/>
          <a:lstStyle/>
          <a:p>
            <a:endParaRPr lang="en-GB" sz="3200" dirty="0"/>
          </a:p>
        </p:txBody>
      </p:sp>
      <p:sp>
        <p:nvSpPr>
          <p:cNvPr id="67" name="Rounded Rectangle 66"/>
          <p:cNvSpPr/>
          <p:nvPr/>
        </p:nvSpPr>
        <p:spPr bwMode="auto">
          <a:xfrm>
            <a:off x="4870450" y="2408238"/>
            <a:ext cx="3549650" cy="519112"/>
          </a:xfrm>
          <a:prstGeom prst="roundRect">
            <a:avLst/>
          </a:prstGeom>
          <a:solidFill>
            <a:schemeClr val="accent5"/>
          </a:solidFill>
          <a:ln w="25400" cap="flat" cmpd="sng" algn="ctr">
            <a:noFill/>
            <a:prstDash val="solid"/>
          </a:ln>
          <a:effectLst/>
        </p:spPr>
        <p:txBody>
          <a:bodyPr anchor="ctr"/>
          <a:lstStyle/>
          <a:p>
            <a:pPr algn="ctr" fontAlgn="base">
              <a:spcBef>
                <a:spcPct val="0"/>
              </a:spcBef>
              <a:spcAft>
                <a:spcPct val="0"/>
              </a:spcAft>
              <a:defRPr/>
            </a:pPr>
            <a:r>
              <a:rPr lang="en-US" sz="1400" kern="0" dirty="0">
                <a:solidFill>
                  <a:srgbClr val="404040"/>
                </a:solidFill>
                <a:latin typeface="Arial" charset="0"/>
                <a:ea typeface="ＭＳ Ｐゴシック"/>
                <a:cs typeface="Arial" pitchFamily="34" charset="0"/>
              </a:rPr>
              <a:t>Double-blind treatment period </a:t>
            </a:r>
          </a:p>
          <a:p>
            <a:pPr algn="ctr" fontAlgn="base">
              <a:spcBef>
                <a:spcPct val="0"/>
              </a:spcBef>
              <a:spcAft>
                <a:spcPct val="0"/>
              </a:spcAft>
              <a:defRPr/>
            </a:pPr>
            <a:r>
              <a:rPr lang="en-US" sz="1400" kern="0" dirty="0">
                <a:solidFill>
                  <a:srgbClr val="404040"/>
                </a:solidFill>
                <a:latin typeface="Arial" charset="0"/>
                <a:ea typeface="ＭＳ Ｐゴシック"/>
                <a:cs typeface="Arial" pitchFamily="34" charset="0"/>
              </a:rPr>
              <a:t>(52 weeks)</a:t>
            </a:r>
          </a:p>
        </p:txBody>
      </p:sp>
      <p:sp>
        <p:nvSpPr>
          <p:cNvPr id="69" name="Rectangle 14"/>
          <p:cNvSpPr>
            <a:spLocks noChangeArrowheads="1"/>
          </p:cNvSpPr>
          <p:nvPr/>
        </p:nvSpPr>
        <p:spPr bwMode="blackWhite">
          <a:xfrm>
            <a:off x="2122488" y="4732339"/>
            <a:ext cx="1236662" cy="496887"/>
          </a:xfrm>
          <a:prstGeom prst="roundRect">
            <a:avLst/>
          </a:prstGeom>
          <a:solidFill>
            <a:srgbClr val="FFFFFF"/>
          </a:solidFill>
          <a:ln w="25400" cap="flat" cmpd="sng" algn="ctr">
            <a:noFill/>
            <a:prstDash val="solid"/>
            <a:headEnd/>
            <a:tailEnd/>
          </a:ln>
          <a:effectLst/>
        </p:spPr>
        <p:txBody>
          <a:bodyPr lIns="0" tIns="0" rIns="0" bIns="0"/>
          <a:lstStyle/>
          <a:p>
            <a:pPr algn="ctr" eaLnBrk="0" fontAlgn="base" hangingPunct="0">
              <a:spcBef>
                <a:spcPct val="0"/>
              </a:spcBef>
              <a:spcAft>
                <a:spcPct val="0"/>
              </a:spcAft>
              <a:defRPr/>
            </a:pPr>
            <a:r>
              <a:rPr lang="en-US" sz="1400" kern="0" dirty="0">
                <a:solidFill>
                  <a:srgbClr val="404040"/>
                </a:solidFill>
                <a:latin typeface="Arial" charset="0"/>
                <a:ea typeface="ＭＳ Ｐゴシック"/>
                <a:cs typeface="Arial" pitchFamily="34" charset="0"/>
              </a:rPr>
              <a:t>Day –35 to </a:t>
            </a:r>
            <a:br>
              <a:rPr lang="en-US" sz="1400" kern="0" dirty="0">
                <a:solidFill>
                  <a:srgbClr val="404040"/>
                </a:solidFill>
                <a:latin typeface="Arial" charset="0"/>
                <a:ea typeface="ＭＳ Ｐゴシック"/>
                <a:cs typeface="Arial" pitchFamily="34" charset="0"/>
              </a:rPr>
            </a:br>
            <a:r>
              <a:rPr lang="en-US" sz="1400" kern="0" dirty="0">
                <a:solidFill>
                  <a:srgbClr val="404040"/>
                </a:solidFill>
                <a:latin typeface="Arial" charset="0"/>
                <a:ea typeface="ＭＳ Ｐゴシック"/>
                <a:cs typeface="Arial" pitchFamily="34" charset="0"/>
              </a:rPr>
              <a:t>Day –29</a:t>
            </a:r>
            <a:endParaRPr lang="en-GB" sz="1400" kern="0" dirty="0">
              <a:solidFill>
                <a:srgbClr val="404040"/>
              </a:solidFill>
              <a:latin typeface="Arial" charset="0"/>
              <a:ea typeface="ＭＳ Ｐゴシック"/>
              <a:cs typeface="Arial" pitchFamily="34" charset="0"/>
            </a:endParaRPr>
          </a:p>
        </p:txBody>
      </p:sp>
      <p:sp>
        <p:nvSpPr>
          <p:cNvPr id="70" name="Rectangle 14"/>
          <p:cNvSpPr>
            <a:spLocks noChangeArrowheads="1"/>
          </p:cNvSpPr>
          <p:nvPr/>
        </p:nvSpPr>
        <p:spPr bwMode="blackWhite">
          <a:xfrm>
            <a:off x="4883150" y="4732339"/>
            <a:ext cx="3549650" cy="496887"/>
          </a:xfrm>
          <a:prstGeom prst="roundRect">
            <a:avLst/>
          </a:prstGeom>
          <a:solidFill>
            <a:srgbClr val="FFFFFF"/>
          </a:solidFill>
          <a:ln w="25400" cap="flat" cmpd="sng" algn="ctr">
            <a:noFill/>
            <a:prstDash val="solid"/>
            <a:headEnd/>
            <a:tailEnd/>
          </a:ln>
          <a:effectLst/>
        </p:spPr>
        <p:txBody>
          <a:bodyPr lIns="0" tIns="0" rIns="0" bIns="0"/>
          <a:lstStyle/>
          <a:p>
            <a:pPr algn="ctr" eaLnBrk="0" fontAlgn="base" hangingPunct="0">
              <a:spcBef>
                <a:spcPct val="0"/>
              </a:spcBef>
              <a:spcAft>
                <a:spcPct val="0"/>
              </a:spcAft>
              <a:defRPr/>
            </a:pPr>
            <a:r>
              <a:rPr lang="en-US" sz="1400" kern="0" dirty="0">
                <a:solidFill>
                  <a:srgbClr val="404040"/>
                </a:solidFill>
                <a:latin typeface="Arial" charset="0"/>
                <a:ea typeface="ＭＳ Ｐゴシック"/>
                <a:cs typeface="Arial" pitchFamily="34" charset="0"/>
              </a:rPr>
              <a:t>Day 1 to Day 365</a:t>
            </a:r>
            <a:endParaRPr lang="en-GB" sz="1400" kern="0" dirty="0">
              <a:solidFill>
                <a:srgbClr val="404040"/>
              </a:solidFill>
              <a:latin typeface="Arial" charset="0"/>
              <a:ea typeface="ＭＳ Ｐゴシック"/>
              <a:cs typeface="Arial" pitchFamily="34" charset="0"/>
            </a:endParaRPr>
          </a:p>
        </p:txBody>
      </p:sp>
      <p:sp>
        <p:nvSpPr>
          <p:cNvPr id="71" name="Rounded Rectangle 70"/>
          <p:cNvSpPr/>
          <p:nvPr/>
        </p:nvSpPr>
        <p:spPr bwMode="auto">
          <a:xfrm>
            <a:off x="8529639" y="2408238"/>
            <a:ext cx="1558925" cy="519112"/>
          </a:xfrm>
          <a:prstGeom prst="roundRect">
            <a:avLst/>
          </a:prstGeom>
          <a:solidFill>
            <a:schemeClr val="accent5"/>
          </a:solidFill>
          <a:ln w="25400" cap="flat" cmpd="sng" algn="ctr">
            <a:noFill/>
            <a:prstDash val="solid"/>
          </a:ln>
          <a:effectLst/>
        </p:spPr>
        <p:txBody>
          <a:bodyPr anchor="ctr"/>
          <a:lstStyle/>
          <a:p>
            <a:pPr algn="ctr" fontAlgn="base">
              <a:spcBef>
                <a:spcPct val="0"/>
              </a:spcBef>
              <a:spcAft>
                <a:spcPct val="0"/>
              </a:spcAft>
              <a:defRPr/>
            </a:pPr>
            <a:r>
              <a:rPr lang="en-US" sz="1400" kern="0" dirty="0">
                <a:solidFill>
                  <a:srgbClr val="404040"/>
                </a:solidFill>
                <a:latin typeface="Arial" charset="0"/>
                <a:ea typeface="ＭＳ Ｐゴシック"/>
                <a:cs typeface="Arial" pitchFamily="34" charset="0"/>
              </a:rPr>
              <a:t>30-day safety follow-up</a:t>
            </a:r>
          </a:p>
        </p:txBody>
      </p:sp>
      <p:sp>
        <p:nvSpPr>
          <p:cNvPr id="72" name="TextBox 3"/>
          <p:cNvSpPr txBox="1">
            <a:spLocks noChangeArrowheads="1"/>
          </p:cNvSpPr>
          <p:nvPr/>
        </p:nvSpPr>
        <p:spPr bwMode="auto">
          <a:xfrm>
            <a:off x="2122488" y="3486150"/>
            <a:ext cx="1236662" cy="522288"/>
          </a:xfrm>
          <a:prstGeom prst="homePlate">
            <a:avLst>
              <a:gd name="adj" fmla="val 30842"/>
            </a:avLst>
          </a:prstGeom>
          <a:solidFill>
            <a:srgbClr val="145477"/>
          </a:solidFill>
          <a:ln w="25400" cap="flat" cmpd="sng" algn="ctr">
            <a:noFill/>
            <a:prstDash val="solid"/>
          </a:ln>
          <a:effectLst/>
          <a:extLst/>
        </p:spPr>
        <p:txBody>
          <a:bodyPr lIns="36000" rIns="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en-US" sz="1400" kern="0" dirty="0">
                <a:solidFill>
                  <a:srgbClr val="FFFFFF"/>
                </a:solidFill>
                <a:ea typeface="ヒラギノ角ゴ Pro W3"/>
                <a:cs typeface="ヒラギノ角ゴ Pro W3"/>
              </a:rPr>
              <a:t>Screening period</a:t>
            </a:r>
          </a:p>
        </p:txBody>
      </p:sp>
      <p:sp>
        <p:nvSpPr>
          <p:cNvPr id="389130" name="AutoShape 67"/>
          <p:cNvSpPr>
            <a:spLocks noChangeArrowheads="1"/>
          </p:cNvSpPr>
          <p:nvPr/>
        </p:nvSpPr>
        <p:spPr bwMode="auto">
          <a:xfrm>
            <a:off x="4883150" y="3121026"/>
            <a:ext cx="3549650" cy="519113"/>
          </a:xfrm>
          <a:prstGeom prst="homePlate">
            <a:avLst>
              <a:gd name="adj" fmla="val 37450"/>
            </a:avLst>
          </a:prstGeom>
          <a:solidFill>
            <a:srgbClr val="2E6EBC"/>
          </a:solidFill>
          <a:ln w="25400" algn="ctr">
            <a:noFill/>
            <a:miter lim="800000"/>
            <a:headEnd/>
            <a:tailEnd/>
          </a:ln>
        </p:spPr>
        <p:txBody>
          <a:bodyPr wrap="none" lIns="72000" tIns="0" rIns="72000" bIns="0" anchor="ctr"/>
          <a:lstStyle/>
          <a:p>
            <a:pPr algn="ctr" fontAlgn="base">
              <a:spcBef>
                <a:spcPct val="0"/>
              </a:spcBef>
              <a:spcAft>
                <a:spcPct val="0"/>
              </a:spcAft>
              <a:defRPr/>
            </a:pPr>
            <a:r>
              <a:rPr lang="en-GB" sz="1400">
                <a:solidFill>
                  <a:srgbClr val="FFFFFF"/>
                </a:solidFill>
                <a:latin typeface="Arial" charset="0"/>
                <a:ea typeface="ＭＳ Ｐゴシック"/>
                <a:cs typeface="Arial" charset="0"/>
              </a:rPr>
              <a:t>IND/GLY 110/50 </a:t>
            </a:r>
            <a:r>
              <a:rPr lang="el-GR" sz="1400">
                <a:solidFill>
                  <a:srgbClr val="FFFFFF"/>
                </a:solidFill>
                <a:latin typeface="Arial" charset="0"/>
                <a:ea typeface="ＭＳ Ｐゴシック"/>
                <a:cs typeface="Arial" charset="0"/>
              </a:rPr>
              <a:t>μ</a:t>
            </a:r>
            <a:r>
              <a:rPr lang="en-GB" sz="1400">
                <a:solidFill>
                  <a:srgbClr val="FFFFFF"/>
                </a:solidFill>
                <a:latin typeface="Arial" charset="0"/>
                <a:ea typeface="ＭＳ Ｐゴシック"/>
                <a:cs typeface="Arial" charset="0"/>
              </a:rPr>
              <a:t>g q.d. </a:t>
            </a:r>
            <a:endParaRPr lang="el-GR" sz="1400" baseline="30000">
              <a:solidFill>
                <a:srgbClr val="FFFFFF"/>
              </a:solidFill>
              <a:latin typeface="Arial" charset="0"/>
              <a:ea typeface="ＭＳ Ｐゴシック"/>
              <a:cs typeface="Arial" charset="0"/>
            </a:endParaRPr>
          </a:p>
        </p:txBody>
      </p:sp>
      <p:sp>
        <p:nvSpPr>
          <p:cNvPr id="78" name="AutoShape 67"/>
          <p:cNvSpPr>
            <a:spLocks noChangeArrowheads="1"/>
          </p:cNvSpPr>
          <p:nvPr/>
        </p:nvSpPr>
        <p:spPr bwMode="auto">
          <a:xfrm>
            <a:off x="4883150" y="3833813"/>
            <a:ext cx="3549650" cy="519112"/>
          </a:xfrm>
          <a:prstGeom prst="homePlate">
            <a:avLst>
              <a:gd name="adj" fmla="val 37426"/>
            </a:avLst>
          </a:prstGeom>
          <a:solidFill>
            <a:srgbClr val="FF4DC7"/>
          </a:solidFill>
          <a:ln w="25400" cap="flat" cmpd="sng" algn="ctr">
            <a:noFill/>
            <a:prstDash val="solid"/>
            <a:headEnd/>
            <a:tailEnd/>
          </a:ln>
          <a:effectLst/>
        </p:spPr>
        <p:txBody>
          <a:bodyPr wrap="none" lIns="72000" tIns="0" rIns="72000" bIns="0" anchor="ctr"/>
          <a:lstStyle/>
          <a:p>
            <a:pPr algn="ctr" fontAlgn="base">
              <a:spcBef>
                <a:spcPct val="0"/>
              </a:spcBef>
              <a:spcAft>
                <a:spcPct val="0"/>
              </a:spcAft>
              <a:defRPr/>
            </a:pPr>
            <a:r>
              <a:rPr lang="en-GB" sz="1400" kern="0" dirty="0">
                <a:solidFill>
                  <a:srgbClr val="FFFFFF"/>
                </a:solidFill>
                <a:latin typeface="Arial" charset="0"/>
                <a:ea typeface="ＭＳ Ｐゴシック"/>
                <a:cs typeface="Arial" pitchFamily="34" charset="0"/>
              </a:rPr>
              <a:t>SFC 50/500 µg b.i.d. </a:t>
            </a:r>
            <a:endParaRPr lang="el-GR" sz="1400" kern="0" dirty="0">
              <a:solidFill>
                <a:srgbClr val="FFFFFF"/>
              </a:solidFill>
              <a:latin typeface="Arial" charset="0"/>
              <a:ea typeface="ＭＳ Ｐゴシック"/>
              <a:cs typeface="Arial" pitchFamily="34" charset="0"/>
            </a:endParaRPr>
          </a:p>
        </p:txBody>
      </p:sp>
      <p:sp>
        <p:nvSpPr>
          <p:cNvPr id="81" name="Rectangle 14"/>
          <p:cNvSpPr>
            <a:spLocks noChangeArrowheads="1"/>
          </p:cNvSpPr>
          <p:nvPr/>
        </p:nvSpPr>
        <p:spPr bwMode="blackWhite">
          <a:xfrm>
            <a:off x="3492500" y="4732339"/>
            <a:ext cx="1257300" cy="496887"/>
          </a:xfrm>
          <a:prstGeom prst="roundRect">
            <a:avLst/>
          </a:prstGeom>
          <a:solidFill>
            <a:srgbClr val="FFFFFF"/>
          </a:solidFill>
          <a:ln w="25400" cap="flat" cmpd="sng" algn="ctr">
            <a:noFill/>
            <a:prstDash val="solid"/>
            <a:headEnd/>
            <a:tailEnd/>
          </a:ln>
          <a:effectLst/>
        </p:spPr>
        <p:txBody>
          <a:bodyPr lIns="0" tIns="0" rIns="0" bIns="0"/>
          <a:lstStyle/>
          <a:p>
            <a:pPr algn="ctr" eaLnBrk="0" fontAlgn="base" hangingPunct="0">
              <a:spcBef>
                <a:spcPct val="0"/>
              </a:spcBef>
              <a:spcAft>
                <a:spcPct val="0"/>
              </a:spcAft>
              <a:defRPr/>
            </a:pPr>
            <a:r>
              <a:rPr lang="en-US" sz="1400" kern="0" dirty="0">
                <a:solidFill>
                  <a:srgbClr val="404040"/>
                </a:solidFill>
                <a:latin typeface="Arial" charset="0"/>
                <a:ea typeface="ＭＳ Ｐゴシック"/>
                <a:cs typeface="Arial" pitchFamily="34" charset="0"/>
              </a:rPr>
              <a:t>Day –28 to </a:t>
            </a:r>
            <a:br>
              <a:rPr lang="en-US" sz="1400" kern="0" dirty="0">
                <a:solidFill>
                  <a:srgbClr val="404040"/>
                </a:solidFill>
                <a:latin typeface="Arial" charset="0"/>
                <a:ea typeface="ＭＳ Ｐゴシック"/>
                <a:cs typeface="Arial" pitchFamily="34" charset="0"/>
              </a:rPr>
            </a:br>
            <a:r>
              <a:rPr lang="en-US" sz="1400" kern="0" dirty="0">
                <a:solidFill>
                  <a:srgbClr val="404040"/>
                </a:solidFill>
                <a:latin typeface="Arial" charset="0"/>
                <a:ea typeface="ＭＳ Ｐゴシック"/>
                <a:cs typeface="Arial" pitchFamily="34" charset="0"/>
              </a:rPr>
              <a:t>Day –1</a:t>
            </a:r>
            <a:endParaRPr lang="en-GB" sz="1400" kern="0" dirty="0">
              <a:solidFill>
                <a:srgbClr val="404040"/>
              </a:solidFill>
              <a:latin typeface="Arial" charset="0"/>
              <a:ea typeface="ＭＳ Ｐゴシック"/>
              <a:cs typeface="Arial" pitchFamily="34" charset="0"/>
            </a:endParaRPr>
          </a:p>
        </p:txBody>
      </p:sp>
      <p:sp>
        <p:nvSpPr>
          <p:cNvPr id="92" name="Line 57"/>
          <p:cNvSpPr>
            <a:spLocks noChangeShapeType="1"/>
          </p:cNvSpPr>
          <p:nvPr/>
        </p:nvSpPr>
        <p:spPr bwMode="auto">
          <a:xfrm>
            <a:off x="2144713" y="4500563"/>
            <a:ext cx="1236662" cy="0"/>
          </a:xfrm>
          <a:prstGeom prst="line">
            <a:avLst/>
          </a:prstGeom>
          <a:noFill/>
          <a:ln w="28575" cap="sq">
            <a:solidFill>
              <a:schemeClr val="tx1"/>
            </a:solidFill>
            <a:miter lim="800000"/>
            <a:headEnd/>
            <a:tailEnd type="triangle" w="lg" len="lg"/>
          </a:ln>
        </p:spPr>
        <p:txBody>
          <a:bodyPr/>
          <a:lstStyle/>
          <a:p>
            <a:pPr fontAlgn="base">
              <a:spcBef>
                <a:spcPct val="0"/>
              </a:spcBef>
              <a:spcAft>
                <a:spcPct val="0"/>
              </a:spcAft>
              <a:defRPr/>
            </a:pPr>
            <a:endParaRPr lang="en-GB" sz="1400" kern="0" dirty="0">
              <a:solidFill>
                <a:srgbClr val="00CC00"/>
              </a:solidFill>
              <a:latin typeface="Arial" charset="0"/>
              <a:ea typeface="ＭＳ Ｐゴシック"/>
              <a:cs typeface="Arial" pitchFamily="34" charset="0"/>
            </a:endParaRPr>
          </a:p>
        </p:txBody>
      </p:sp>
      <p:sp>
        <p:nvSpPr>
          <p:cNvPr id="93" name="Line 57"/>
          <p:cNvSpPr>
            <a:spLocks noChangeShapeType="1"/>
          </p:cNvSpPr>
          <p:nvPr/>
        </p:nvSpPr>
        <p:spPr bwMode="auto">
          <a:xfrm>
            <a:off x="3511550" y="4500563"/>
            <a:ext cx="1246188" cy="0"/>
          </a:xfrm>
          <a:prstGeom prst="line">
            <a:avLst/>
          </a:prstGeom>
          <a:noFill/>
          <a:ln w="28575" cap="sq">
            <a:solidFill>
              <a:schemeClr val="tx1"/>
            </a:solidFill>
            <a:miter lim="800000"/>
            <a:headEnd/>
            <a:tailEnd type="triangle" w="lg" len="lg"/>
          </a:ln>
        </p:spPr>
        <p:txBody>
          <a:bodyPr/>
          <a:lstStyle/>
          <a:p>
            <a:pPr fontAlgn="base">
              <a:spcBef>
                <a:spcPct val="0"/>
              </a:spcBef>
              <a:spcAft>
                <a:spcPct val="0"/>
              </a:spcAft>
              <a:defRPr/>
            </a:pPr>
            <a:endParaRPr lang="en-GB" sz="1400" kern="0" dirty="0">
              <a:solidFill>
                <a:srgbClr val="00CC00"/>
              </a:solidFill>
              <a:latin typeface="Arial" charset="0"/>
              <a:ea typeface="ＭＳ Ｐゴシック"/>
              <a:cs typeface="Arial" pitchFamily="34" charset="0"/>
            </a:endParaRPr>
          </a:p>
        </p:txBody>
      </p:sp>
      <p:sp>
        <p:nvSpPr>
          <p:cNvPr id="94" name="Line 57"/>
          <p:cNvSpPr>
            <a:spLocks noChangeShapeType="1"/>
          </p:cNvSpPr>
          <p:nvPr/>
        </p:nvSpPr>
        <p:spPr bwMode="auto">
          <a:xfrm flipV="1">
            <a:off x="4873625" y="4500563"/>
            <a:ext cx="3544888" cy="0"/>
          </a:xfrm>
          <a:prstGeom prst="line">
            <a:avLst/>
          </a:prstGeom>
          <a:noFill/>
          <a:ln w="28575" cap="sq">
            <a:solidFill>
              <a:schemeClr val="tx1"/>
            </a:solidFill>
            <a:miter lim="800000"/>
            <a:headEnd/>
            <a:tailEnd type="triangle" w="lg" len="lg"/>
          </a:ln>
        </p:spPr>
        <p:txBody>
          <a:bodyPr/>
          <a:lstStyle/>
          <a:p>
            <a:pPr fontAlgn="base">
              <a:spcBef>
                <a:spcPct val="0"/>
              </a:spcBef>
              <a:spcAft>
                <a:spcPct val="0"/>
              </a:spcAft>
              <a:defRPr/>
            </a:pPr>
            <a:endParaRPr lang="en-GB" sz="1400" kern="0" dirty="0">
              <a:solidFill>
                <a:srgbClr val="00CC00"/>
              </a:solidFill>
              <a:latin typeface="Arial" charset="0"/>
              <a:ea typeface="ＭＳ Ｐゴシック"/>
              <a:cs typeface="Arial" pitchFamily="34" charset="0"/>
            </a:endParaRPr>
          </a:p>
        </p:txBody>
      </p:sp>
      <p:grpSp>
        <p:nvGrpSpPr>
          <p:cNvPr id="389136" name="Group 3"/>
          <p:cNvGrpSpPr>
            <a:grpSpLocks/>
          </p:cNvGrpSpPr>
          <p:nvPr/>
        </p:nvGrpSpPr>
        <p:grpSpPr bwMode="auto">
          <a:xfrm>
            <a:off x="1720851" y="2224088"/>
            <a:ext cx="669925" cy="3846512"/>
            <a:chOff x="196127" y="2224349"/>
            <a:chExt cx="671134" cy="3846973"/>
          </a:xfrm>
        </p:grpSpPr>
        <p:cxnSp>
          <p:nvCxnSpPr>
            <p:cNvPr id="389156" name="Straight Connector 65"/>
            <p:cNvCxnSpPr>
              <a:cxnSpLocks noChangeShapeType="1"/>
            </p:cNvCxnSpPr>
            <p:nvPr/>
          </p:nvCxnSpPr>
          <p:spPr bwMode="auto">
            <a:xfrm>
              <a:off x="531694" y="2224349"/>
              <a:ext cx="0" cy="3037585"/>
            </a:xfrm>
            <a:prstGeom prst="line">
              <a:avLst/>
            </a:prstGeom>
            <a:noFill/>
            <a:ln w="19050" cap="sq" algn="ctr">
              <a:solidFill>
                <a:schemeClr val="tx1"/>
              </a:solidFill>
              <a:prstDash val="dash"/>
              <a:round/>
              <a:headEnd/>
              <a:tailEnd/>
            </a:ln>
          </p:spPr>
        </p:cxnSp>
        <p:sp>
          <p:nvSpPr>
            <p:cNvPr id="84" name="Rounded Rectangle 83"/>
            <p:cNvSpPr/>
            <p:nvPr/>
          </p:nvSpPr>
          <p:spPr bwMode="auto">
            <a:xfrm>
              <a:off x="196127" y="5810941"/>
              <a:ext cx="671134" cy="260381"/>
            </a:xfrm>
            <a:prstGeom prst="roundRect">
              <a:avLst/>
            </a:prstGeom>
            <a:solidFill>
              <a:schemeClr val="accent1"/>
            </a:solidFill>
            <a:ln w="25400" cap="flat" cmpd="sng" algn="ctr">
              <a:noFill/>
              <a:prstDash val="solid"/>
            </a:ln>
            <a:effectLst/>
          </p:spPr>
          <p:txBody>
            <a:bodyPr anchor="ctr"/>
            <a:lstStyle/>
            <a:p>
              <a:pPr algn="ctr" fontAlgn="base">
                <a:spcBef>
                  <a:spcPct val="0"/>
                </a:spcBef>
                <a:spcAft>
                  <a:spcPct val="0"/>
                </a:spcAft>
                <a:defRPr/>
              </a:pPr>
              <a:r>
                <a:rPr lang="en-US" sz="1200" kern="0" dirty="0">
                  <a:solidFill>
                    <a:srgbClr val="FFFFFF"/>
                  </a:solidFill>
                  <a:latin typeface="Arial" charset="0"/>
                  <a:ea typeface="ＭＳ Ｐゴシック"/>
                  <a:cs typeface="Arial"/>
                </a:rPr>
                <a:t>Visit 1</a:t>
              </a:r>
            </a:p>
          </p:txBody>
        </p:sp>
        <p:sp>
          <p:nvSpPr>
            <p:cNvPr id="95" name="Down Arrow 94"/>
            <p:cNvSpPr/>
            <p:nvPr/>
          </p:nvSpPr>
          <p:spPr bwMode="auto">
            <a:xfrm rot="10800000">
              <a:off x="428320" y="5501342"/>
              <a:ext cx="206747" cy="222277"/>
            </a:xfrm>
            <a:prstGeom prst="downArrow">
              <a:avLst/>
            </a:prstGeom>
            <a:solidFill>
              <a:srgbClr val="FFFFFF"/>
            </a:solidFill>
            <a:ln w="25400" cap="flat" cmpd="sng" algn="ctr">
              <a:solidFill>
                <a:schemeClr val="accent1"/>
              </a:solidFill>
              <a:prstDash val="solid"/>
            </a:ln>
            <a:effectLst/>
          </p:spPr>
          <p:txBody>
            <a:bodyPr anchor="ctr"/>
            <a:lstStyle/>
            <a:p>
              <a:pPr algn="ctr" fontAlgn="base">
                <a:spcBef>
                  <a:spcPct val="0"/>
                </a:spcBef>
                <a:spcAft>
                  <a:spcPct val="0"/>
                </a:spcAft>
                <a:defRPr/>
              </a:pPr>
              <a:endParaRPr lang="en-US" sz="1400" kern="0" dirty="0">
                <a:solidFill>
                  <a:srgbClr val="FFFFFF"/>
                </a:solidFill>
                <a:latin typeface="Arial" charset="0"/>
                <a:ea typeface="ＭＳ Ｐゴシック"/>
                <a:cs typeface="Arial"/>
              </a:endParaRPr>
            </a:p>
          </p:txBody>
        </p:sp>
      </p:grpSp>
      <p:sp>
        <p:nvSpPr>
          <p:cNvPr id="98" name="Rectangle 14"/>
          <p:cNvSpPr>
            <a:spLocks noChangeArrowheads="1"/>
          </p:cNvSpPr>
          <p:nvPr/>
        </p:nvSpPr>
        <p:spPr bwMode="blackWhite">
          <a:xfrm>
            <a:off x="8542339" y="4732339"/>
            <a:ext cx="1558925" cy="496887"/>
          </a:xfrm>
          <a:prstGeom prst="roundRect">
            <a:avLst/>
          </a:prstGeom>
          <a:solidFill>
            <a:srgbClr val="FFFFFF"/>
          </a:solidFill>
          <a:ln w="25400" cap="flat" cmpd="sng" algn="ctr">
            <a:noFill/>
            <a:prstDash val="solid"/>
            <a:headEnd/>
            <a:tailEnd/>
          </a:ln>
          <a:effectLst/>
        </p:spPr>
        <p:txBody>
          <a:bodyPr lIns="0" tIns="0" rIns="0" bIns="0"/>
          <a:lstStyle/>
          <a:p>
            <a:pPr algn="ctr" eaLnBrk="0" fontAlgn="base" hangingPunct="0">
              <a:spcBef>
                <a:spcPct val="0"/>
              </a:spcBef>
              <a:spcAft>
                <a:spcPct val="0"/>
              </a:spcAft>
              <a:defRPr/>
            </a:pPr>
            <a:r>
              <a:rPr lang="en-US" sz="1400" kern="0" dirty="0">
                <a:solidFill>
                  <a:srgbClr val="404040"/>
                </a:solidFill>
                <a:latin typeface="Arial" charset="0"/>
                <a:ea typeface="ＭＳ Ｐゴシック"/>
                <a:cs typeface="Arial" pitchFamily="34" charset="0"/>
              </a:rPr>
              <a:t>Day 366 to </a:t>
            </a:r>
            <a:br>
              <a:rPr lang="en-US" sz="1400" kern="0" dirty="0">
                <a:solidFill>
                  <a:srgbClr val="404040"/>
                </a:solidFill>
                <a:latin typeface="Arial" charset="0"/>
                <a:ea typeface="ＭＳ Ｐゴシック"/>
                <a:cs typeface="Arial" pitchFamily="34" charset="0"/>
              </a:rPr>
            </a:br>
            <a:r>
              <a:rPr lang="en-US" sz="1400" kern="0" dirty="0">
                <a:solidFill>
                  <a:srgbClr val="404040"/>
                </a:solidFill>
                <a:latin typeface="Arial" charset="0"/>
                <a:ea typeface="ＭＳ Ｐゴシック"/>
                <a:cs typeface="Arial" pitchFamily="34" charset="0"/>
              </a:rPr>
              <a:t>Day 395</a:t>
            </a:r>
            <a:endParaRPr lang="en-GB" sz="1400" kern="0" dirty="0">
              <a:solidFill>
                <a:srgbClr val="404040"/>
              </a:solidFill>
              <a:latin typeface="Arial" charset="0"/>
              <a:ea typeface="ＭＳ Ｐゴシック"/>
              <a:cs typeface="Arial" pitchFamily="34" charset="0"/>
            </a:endParaRPr>
          </a:p>
        </p:txBody>
      </p:sp>
      <p:sp>
        <p:nvSpPr>
          <p:cNvPr id="99" name="Line 57"/>
          <p:cNvSpPr>
            <a:spLocks noChangeShapeType="1"/>
          </p:cNvSpPr>
          <p:nvPr/>
        </p:nvSpPr>
        <p:spPr bwMode="auto">
          <a:xfrm>
            <a:off x="8526463" y="4500563"/>
            <a:ext cx="1555750" cy="0"/>
          </a:xfrm>
          <a:prstGeom prst="line">
            <a:avLst/>
          </a:prstGeom>
          <a:noFill/>
          <a:ln w="28575" cap="sq">
            <a:solidFill>
              <a:schemeClr val="tx1"/>
            </a:solidFill>
            <a:miter lim="800000"/>
            <a:headEnd/>
            <a:tailEnd type="triangle" w="lg" len="lg"/>
          </a:ln>
        </p:spPr>
        <p:txBody>
          <a:bodyPr/>
          <a:lstStyle/>
          <a:p>
            <a:pPr fontAlgn="base">
              <a:spcBef>
                <a:spcPct val="0"/>
              </a:spcBef>
              <a:spcAft>
                <a:spcPct val="0"/>
              </a:spcAft>
              <a:defRPr/>
            </a:pPr>
            <a:endParaRPr lang="en-GB" sz="1400" kern="0" dirty="0">
              <a:solidFill>
                <a:srgbClr val="00CC00"/>
              </a:solidFill>
              <a:latin typeface="Arial" charset="0"/>
              <a:ea typeface="ＭＳ Ｐゴシック"/>
              <a:cs typeface="Arial" pitchFamily="34" charset="0"/>
            </a:endParaRPr>
          </a:p>
        </p:txBody>
      </p:sp>
      <p:grpSp>
        <p:nvGrpSpPr>
          <p:cNvPr id="389139" name="Group 2"/>
          <p:cNvGrpSpPr>
            <a:grpSpLocks/>
          </p:cNvGrpSpPr>
          <p:nvPr/>
        </p:nvGrpSpPr>
        <p:grpSpPr bwMode="auto">
          <a:xfrm>
            <a:off x="3019425" y="2224088"/>
            <a:ext cx="801688" cy="3846512"/>
            <a:chOff x="1494970" y="2224349"/>
            <a:chExt cx="802594" cy="3846973"/>
          </a:xfrm>
        </p:grpSpPr>
        <p:sp>
          <p:nvSpPr>
            <p:cNvPr id="86" name="Rounded Rectangle 85"/>
            <p:cNvSpPr/>
            <p:nvPr/>
          </p:nvSpPr>
          <p:spPr bwMode="auto">
            <a:xfrm>
              <a:off x="1494970" y="5810941"/>
              <a:ext cx="802594" cy="260381"/>
            </a:xfrm>
            <a:prstGeom prst="roundRect">
              <a:avLst/>
            </a:prstGeom>
            <a:solidFill>
              <a:schemeClr val="accent1"/>
            </a:solidFill>
            <a:ln w="25400" cap="flat" cmpd="sng" algn="ctr">
              <a:noFill/>
              <a:prstDash val="solid"/>
            </a:ln>
            <a:effectLst/>
          </p:spPr>
          <p:txBody>
            <a:bodyPr anchor="ctr"/>
            <a:lstStyle/>
            <a:p>
              <a:pPr algn="ctr" fontAlgn="base">
                <a:spcBef>
                  <a:spcPct val="0"/>
                </a:spcBef>
                <a:spcAft>
                  <a:spcPct val="0"/>
                </a:spcAft>
                <a:defRPr/>
              </a:pPr>
              <a:r>
                <a:rPr lang="en-US" sz="1200" kern="0" dirty="0">
                  <a:solidFill>
                    <a:srgbClr val="FFFFFF"/>
                  </a:solidFill>
                  <a:latin typeface="Arial" charset="0"/>
                  <a:ea typeface="ＭＳ Ｐゴシック"/>
                  <a:cs typeface="Arial"/>
                </a:rPr>
                <a:t>Visit 101</a:t>
              </a:r>
            </a:p>
          </p:txBody>
        </p:sp>
        <p:sp>
          <p:nvSpPr>
            <p:cNvPr id="96" name="Down Arrow 95"/>
            <p:cNvSpPr/>
            <p:nvPr/>
          </p:nvSpPr>
          <p:spPr bwMode="auto">
            <a:xfrm rot="10800000">
              <a:off x="1793757" y="5501342"/>
              <a:ext cx="205019" cy="222277"/>
            </a:xfrm>
            <a:prstGeom prst="downArrow">
              <a:avLst/>
            </a:prstGeom>
            <a:solidFill>
              <a:srgbClr val="FFFFFF"/>
            </a:solidFill>
            <a:ln w="25400" cap="flat" cmpd="sng" algn="ctr">
              <a:solidFill>
                <a:schemeClr val="accent1"/>
              </a:solidFill>
              <a:prstDash val="solid"/>
            </a:ln>
            <a:effectLst/>
          </p:spPr>
          <p:txBody>
            <a:bodyPr anchor="ctr"/>
            <a:lstStyle/>
            <a:p>
              <a:pPr algn="ctr" fontAlgn="base">
                <a:spcBef>
                  <a:spcPct val="0"/>
                </a:spcBef>
                <a:spcAft>
                  <a:spcPct val="0"/>
                </a:spcAft>
                <a:defRPr/>
              </a:pPr>
              <a:endParaRPr lang="en-US" sz="1400" kern="0" dirty="0">
                <a:solidFill>
                  <a:srgbClr val="FFFFFF"/>
                </a:solidFill>
                <a:latin typeface="Arial" charset="0"/>
                <a:ea typeface="ＭＳ Ｐゴシック"/>
                <a:cs typeface="Arial"/>
              </a:endParaRPr>
            </a:p>
          </p:txBody>
        </p:sp>
        <p:cxnSp>
          <p:nvCxnSpPr>
            <p:cNvPr id="389155" name="Straight Connector 34"/>
            <p:cNvCxnSpPr>
              <a:cxnSpLocks noChangeShapeType="1"/>
            </p:cNvCxnSpPr>
            <p:nvPr/>
          </p:nvCxnSpPr>
          <p:spPr bwMode="auto">
            <a:xfrm>
              <a:off x="1896267" y="2224349"/>
              <a:ext cx="0" cy="3037585"/>
            </a:xfrm>
            <a:prstGeom prst="line">
              <a:avLst/>
            </a:prstGeom>
            <a:noFill/>
            <a:ln w="19050" cap="sq" algn="ctr">
              <a:solidFill>
                <a:schemeClr val="tx1"/>
              </a:solidFill>
              <a:prstDash val="dash"/>
              <a:round/>
              <a:headEnd/>
              <a:tailEnd/>
            </a:ln>
          </p:spPr>
        </p:cxnSp>
      </p:grpSp>
      <p:cxnSp>
        <p:nvCxnSpPr>
          <p:cNvPr id="389140" name="Straight Connector 36"/>
          <p:cNvCxnSpPr>
            <a:cxnSpLocks noChangeShapeType="1"/>
          </p:cNvCxnSpPr>
          <p:nvPr/>
        </p:nvCxnSpPr>
        <p:spPr bwMode="auto">
          <a:xfrm>
            <a:off x="8477250" y="2224089"/>
            <a:ext cx="0" cy="3038475"/>
          </a:xfrm>
          <a:prstGeom prst="line">
            <a:avLst/>
          </a:prstGeom>
          <a:noFill/>
          <a:ln w="19050" cap="sq" algn="ctr">
            <a:solidFill>
              <a:schemeClr val="tx1"/>
            </a:solidFill>
            <a:prstDash val="dash"/>
            <a:round/>
            <a:headEnd/>
            <a:tailEnd/>
          </a:ln>
        </p:spPr>
      </p:cxnSp>
      <p:cxnSp>
        <p:nvCxnSpPr>
          <p:cNvPr id="389141" name="Straight Connector 38"/>
          <p:cNvCxnSpPr>
            <a:cxnSpLocks noChangeShapeType="1"/>
          </p:cNvCxnSpPr>
          <p:nvPr/>
        </p:nvCxnSpPr>
        <p:spPr bwMode="auto">
          <a:xfrm>
            <a:off x="10142538" y="2224089"/>
            <a:ext cx="0" cy="3038475"/>
          </a:xfrm>
          <a:prstGeom prst="line">
            <a:avLst/>
          </a:prstGeom>
          <a:noFill/>
          <a:ln w="19050" algn="ctr">
            <a:solidFill>
              <a:srgbClr val="404040"/>
            </a:solidFill>
            <a:prstDash val="dash"/>
            <a:round/>
            <a:headEnd/>
            <a:tailEnd/>
          </a:ln>
        </p:spPr>
      </p:cxnSp>
      <p:sp>
        <p:nvSpPr>
          <p:cNvPr id="68" name="Rectangle 14"/>
          <p:cNvSpPr>
            <a:spLocks noChangeArrowheads="1"/>
          </p:cNvSpPr>
          <p:nvPr/>
        </p:nvSpPr>
        <p:spPr bwMode="blackWhite">
          <a:xfrm>
            <a:off x="2058988" y="1660526"/>
            <a:ext cx="8107362" cy="601663"/>
          </a:xfrm>
          <a:prstGeom prst="roundRect">
            <a:avLst/>
          </a:prstGeom>
          <a:solidFill>
            <a:schemeClr val="accent1"/>
          </a:solidFill>
          <a:ln w="25400" cap="flat" cmpd="sng" algn="ctr">
            <a:noFill/>
            <a:prstDash val="solid"/>
            <a:headEnd/>
            <a:tailEnd/>
          </a:ln>
          <a:effectLst/>
        </p:spPr>
        <p:txBody>
          <a:bodyPr lIns="0" tIns="0" rIns="0" bIns="0" anchor="ctr"/>
          <a:lstStyle/>
          <a:p>
            <a:pPr algn="ctr" fontAlgn="base">
              <a:spcBef>
                <a:spcPct val="0"/>
              </a:spcBef>
              <a:spcAft>
                <a:spcPct val="0"/>
              </a:spcAft>
              <a:defRPr/>
            </a:pPr>
            <a:r>
              <a:rPr lang="en-US" sz="1400" b="1" kern="0" dirty="0">
                <a:solidFill>
                  <a:srgbClr val="FFFFFF"/>
                </a:solidFill>
                <a:latin typeface="Arial" charset="0"/>
                <a:ea typeface="ＭＳ Ｐゴシック"/>
                <a:cs typeface="Arial" pitchFamily="34" charset="0"/>
              </a:rPr>
              <a:t>52-week, multicenter, randomized, double-blind, parallel-group, double-dummy study</a:t>
            </a:r>
          </a:p>
        </p:txBody>
      </p:sp>
      <p:sp>
        <p:nvSpPr>
          <p:cNvPr id="91" name="Rounded Rectangle 90"/>
          <p:cNvSpPr/>
          <p:nvPr/>
        </p:nvSpPr>
        <p:spPr bwMode="auto">
          <a:xfrm>
            <a:off x="2133600" y="2408238"/>
            <a:ext cx="2624138" cy="519112"/>
          </a:xfrm>
          <a:prstGeom prst="roundRect">
            <a:avLst/>
          </a:prstGeom>
          <a:solidFill>
            <a:schemeClr val="accent5"/>
          </a:solidFill>
          <a:ln w="25400" cap="flat" cmpd="sng" algn="ctr">
            <a:noFill/>
            <a:prstDash val="solid"/>
          </a:ln>
          <a:effectLst/>
        </p:spPr>
        <p:txBody>
          <a:bodyPr anchor="ctr"/>
          <a:lstStyle/>
          <a:p>
            <a:pPr algn="ctr" fontAlgn="base">
              <a:spcBef>
                <a:spcPct val="0"/>
              </a:spcBef>
              <a:spcAft>
                <a:spcPct val="0"/>
              </a:spcAft>
              <a:defRPr/>
            </a:pPr>
            <a:r>
              <a:rPr lang="en-US" sz="1400" kern="0" dirty="0">
                <a:solidFill>
                  <a:srgbClr val="404040"/>
                </a:solidFill>
                <a:latin typeface="Arial" charset="0"/>
                <a:ea typeface="ＭＳ Ｐゴシック"/>
                <a:cs typeface="Arial" pitchFamily="34" charset="0"/>
              </a:rPr>
              <a:t>Prerandomization period</a:t>
            </a:r>
          </a:p>
        </p:txBody>
      </p:sp>
      <p:sp>
        <p:nvSpPr>
          <p:cNvPr id="33" name="Rounded Rectangle 32"/>
          <p:cNvSpPr/>
          <p:nvPr/>
        </p:nvSpPr>
        <p:spPr bwMode="auto">
          <a:xfrm>
            <a:off x="6105526" y="5799138"/>
            <a:ext cx="1228725" cy="266700"/>
          </a:xfrm>
          <a:prstGeom prst="roundRect">
            <a:avLst/>
          </a:prstGeom>
          <a:solidFill>
            <a:schemeClr val="accent1"/>
          </a:solidFill>
          <a:ln w="25400" cap="flat" cmpd="sng" algn="ctr">
            <a:noFill/>
            <a:prstDash val="solid"/>
          </a:ln>
          <a:effectLst/>
        </p:spPr>
        <p:txBody>
          <a:bodyPr anchor="ctr"/>
          <a:lstStyle/>
          <a:p>
            <a:pPr algn="ctr" fontAlgn="base">
              <a:spcBef>
                <a:spcPct val="0"/>
              </a:spcBef>
              <a:spcAft>
                <a:spcPct val="0"/>
              </a:spcAft>
              <a:defRPr/>
            </a:pPr>
            <a:r>
              <a:rPr lang="en-US" sz="1200" kern="0" dirty="0">
                <a:solidFill>
                  <a:srgbClr val="FFFFFF"/>
                </a:solidFill>
                <a:latin typeface="Arial" charset="0"/>
                <a:ea typeface="ＭＳ Ｐゴシック"/>
                <a:cs typeface="Arial"/>
              </a:rPr>
              <a:t>12 clinic visits</a:t>
            </a:r>
          </a:p>
        </p:txBody>
      </p:sp>
      <p:grpSp>
        <p:nvGrpSpPr>
          <p:cNvPr id="389145" name="Group 1"/>
          <p:cNvGrpSpPr>
            <a:grpSpLocks/>
          </p:cNvGrpSpPr>
          <p:nvPr/>
        </p:nvGrpSpPr>
        <p:grpSpPr bwMode="auto">
          <a:xfrm>
            <a:off x="4387850" y="2224088"/>
            <a:ext cx="852488" cy="3841750"/>
            <a:chOff x="2864044" y="2224349"/>
            <a:chExt cx="853013" cy="3841057"/>
          </a:xfrm>
        </p:grpSpPr>
        <p:sp>
          <p:nvSpPr>
            <p:cNvPr id="87" name="Rounded Rectangle 86"/>
            <p:cNvSpPr/>
            <p:nvPr/>
          </p:nvSpPr>
          <p:spPr bwMode="auto">
            <a:xfrm>
              <a:off x="2864044" y="5805103"/>
              <a:ext cx="853013" cy="260303"/>
            </a:xfrm>
            <a:prstGeom prst="roundRect">
              <a:avLst/>
            </a:prstGeom>
            <a:solidFill>
              <a:schemeClr val="accent1"/>
            </a:solidFill>
            <a:ln w="25400" cap="flat" cmpd="sng" algn="ctr">
              <a:noFill/>
              <a:prstDash val="solid"/>
            </a:ln>
            <a:effectLst/>
          </p:spPr>
          <p:txBody>
            <a:bodyPr anchor="ctr"/>
            <a:lstStyle/>
            <a:p>
              <a:pPr algn="ctr" fontAlgn="base">
                <a:spcBef>
                  <a:spcPct val="0"/>
                </a:spcBef>
                <a:spcAft>
                  <a:spcPct val="0"/>
                </a:spcAft>
                <a:defRPr/>
              </a:pPr>
              <a:r>
                <a:rPr lang="en-US" sz="1200" kern="0" dirty="0">
                  <a:solidFill>
                    <a:srgbClr val="FFFFFF"/>
                  </a:solidFill>
                  <a:latin typeface="Arial" charset="0"/>
                  <a:ea typeface="ＭＳ Ｐゴシック"/>
                  <a:cs typeface="Arial"/>
                </a:rPr>
                <a:t>Visit 201</a:t>
              </a:r>
            </a:p>
          </p:txBody>
        </p:sp>
        <p:cxnSp>
          <p:nvCxnSpPr>
            <p:cNvPr id="389151" name="Straight Connector 35"/>
            <p:cNvCxnSpPr>
              <a:cxnSpLocks noChangeShapeType="1"/>
            </p:cNvCxnSpPr>
            <p:nvPr/>
          </p:nvCxnSpPr>
          <p:spPr bwMode="auto">
            <a:xfrm>
              <a:off x="3290550" y="2224349"/>
              <a:ext cx="0" cy="3037585"/>
            </a:xfrm>
            <a:prstGeom prst="line">
              <a:avLst/>
            </a:prstGeom>
            <a:noFill/>
            <a:ln w="19050" cap="sq" algn="ctr">
              <a:solidFill>
                <a:schemeClr val="tx1"/>
              </a:solidFill>
              <a:prstDash val="dash"/>
              <a:round/>
              <a:headEnd/>
              <a:tailEnd/>
            </a:ln>
          </p:spPr>
        </p:cxnSp>
        <p:sp>
          <p:nvSpPr>
            <p:cNvPr id="42" name="Down Arrow 41"/>
            <p:cNvSpPr/>
            <p:nvPr/>
          </p:nvSpPr>
          <p:spPr bwMode="auto">
            <a:xfrm rot="10800000">
              <a:off x="3188093" y="5501945"/>
              <a:ext cx="204914" cy="222210"/>
            </a:xfrm>
            <a:prstGeom prst="downArrow">
              <a:avLst/>
            </a:prstGeom>
            <a:solidFill>
              <a:srgbClr val="FFFFFF"/>
            </a:solidFill>
            <a:ln w="25400" cap="flat" cmpd="sng" algn="ctr">
              <a:solidFill>
                <a:schemeClr val="accent1"/>
              </a:solidFill>
              <a:prstDash val="solid"/>
            </a:ln>
            <a:effectLst/>
          </p:spPr>
          <p:txBody>
            <a:bodyPr anchor="ctr"/>
            <a:lstStyle/>
            <a:p>
              <a:pPr algn="ctr" fontAlgn="base">
                <a:spcBef>
                  <a:spcPct val="0"/>
                </a:spcBef>
                <a:spcAft>
                  <a:spcPct val="0"/>
                </a:spcAft>
                <a:defRPr/>
              </a:pPr>
              <a:endParaRPr lang="en-US" sz="1400" kern="0" dirty="0">
                <a:solidFill>
                  <a:srgbClr val="FFFFFF"/>
                </a:solidFill>
                <a:latin typeface="Arial" charset="0"/>
                <a:ea typeface="ＭＳ Ｐゴシック"/>
                <a:cs typeface="Arial"/>
              </a:endParaRPr>
            </a:p>
          </p:txBody>
        </p:sp>
      </p:grpSp>
      <p:sp>
        <p:nvSpPr>
          <p:cNvPr id="90" name="Rectangle 89"/>
          <p:cNvSpPr/>
          <p:nvPr/>
        </p:nvSpPr>
        <p:spPr bwMode="auto">
          <a:xfrm>
            <a:off x="3814764" y="5175251"/>
            <a:ext cx="1982787" cy="257175"/>
          </a:xfrm>
          <a:prstGeom prst="rect">
            <a:avLst/>
          </a:prstGeom>
          <a:solidFill>
            <a:schemeClr val="bg1"/>
          </a:solidFill>
          <a:ln w="3175" cap="flat" cmpd="sng" algn="ctr">
            <a:noFill/>
            <a:prstDash val="solid"/>
          </a:ln>
          <a:effectLst/>
        </p:spPr>
        <p:txBody>
          <a:bodyPr anchor="ctr"/>
          <a:lstStyle/>
          <a:p>
            <a:pPr algn="ctr" fontAlgn="base">
              <a:spcBef>
                <a:spcPct val="0"/>
              </a:spcBef>
              <a:spcAft>
                <a:spcPct val="0"/>
              </a:spcAft>
              <a:defRPr/>
            </a:pPr>
            <a:r>
              <a:rPr lang="en-US" sz="1400" kern="0" dirty="0">
                <a:solidFill>
                  <a:srgbClr val="404040"/>
                </a:solidFill>
                <a:latin typeface="Arial" charset="0"/>
                <a:ea typeface="ＭＳ Ｐゴシック"/>
                <a:cs typeface="Arial"/>
              </a:rPr>
              <a:t>Randomization</a:t>
            </a:r>
          </a:p>
        </p:txBody>
      </p:sp>
      <p:sp>
        <p:nvSpPr>
          <p:cNvPr id="44" name="TextBox 30"/>
          <p:cNvSpPr txBox="1">
            <a:spLocks noChangeArrowheads="1"/>
          </p:cNvSpPr>
          <p:nvPr/>
        </p:nvSpPr>
        <p:spPr bwMode="auto">
          <a:xfrm>
            <a:off x="3505200" y="3592514"/>
            <a:ext cx="1244600" cy="307975"/>
          </a:xfrm>
          <a:prstGeom prst="homePlate">
            <a:avLst>
              <a:gd name="adj" fmla="val 61670"/>
            </a:avLst>
          </a:prstGeom>
          <a:solidFill>
            <a:srgbClr val="145477"/>
          </a:solidFill>
          <a:ln w="25400" cap="flat" cmpd="sng" algn="ctr">
            <a:noFill/>
            <a:prstDash val="solid"/>
          </a:ln>
          <a:effectLst/>
          <a:extLst/>
        </p:spPr>
        <p:txBody>
          <a:bodyPr lIns="36000" rIns="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en-US" sz="1400" kern="0" dirty="0">
                <a:solidFill>
                  <a:srgbClr val="FFFFFF"/>
                </a:solidFill>
                <a:ea typeface="ヒラギノ角ゴ Pro W3"/>
                <a:cs typeface="ヒラギノ角ゴ Pro W3"/>
              </a:rPr>
              <a:t>Run-in period</a:t>
            </a:r>
          </a:p>
        </p:txBody>
      </p:sp>
      <p:sp>
        <p:nvSpPr>
          <p:cNvPr id="72706" name="Rectangle 2"/>
          <p:cNvSpPr>
            <a:spLocks noChangeArrowheads="1"/>
          </p:cNvSpPr>
          <p:nvPr/>
        </p:nvSpPr>
        <p:spPr bwMode="auto">
          <a:xfrm>
            <a:off x="0" y="31750"/>
            <a:ext cx="12192000" cy="1111250"/>
          </a:xfrm>
          <a:prstGeom prst="rect">
            <a:avLst/>
          </a:prstGeom>
          <a:noFill/>
          <a:ln w="9525">
            <a:noFill/>
            <a:miter lim="800000"/>
            <a:headEnd/>
            <a:tailEnd/>
          </a:ln>
        </p:spPr>
        <p:txBody>
          <a:bodyPr anchor="ctr"/>
          <a:lstStyle/>
          <a:p>
            <a:pPr algn="ctr" fontAlgn="base">
              <a:lnSpc>
                <a:spcPct val="95000"/>
              </a:lnSpc>
              <a:spcBef>
                <a:spcPct val="0"/>
              </a:spcBef>
              <a:spcAft>
                <a:spcPct val="0"/>
              </a:spcAft>
              <a:defRPr/>
            </a:pPr>
            <a:r>
              <a:rPr lang="it-IT" altLang="it-IT" sz="2400" b="1" dirty="0">
                <a:solidFill>
                  <a:srgbClr val="FFFFFF"/>
                </a:solidFill>
                <a:effectLst>
                  <a:outerShdw blurRad="38100" dist="38100" dir="2700000" algn="tl">
                    <a:srgbClr val="FFFFFF"/>
                  </a:outerShdw>
                </a:effectLst>
                <a:latin typeface="Arial" charset="0"/>
                <a:ea typeface="ＭＳ Ｐゴシック"/>
                <a:cs typeface="Arial" charset="0"/>
              </a:rPr>
              <a:t>COMPARISON OF  </a:t>
            </a:r>
            <a:r>
              <a:rPr lang="en-US" altLang="it-IT" sz="2400" b="1" dirty="0">
                <a:solidFill>
                  <a:srgbClr val="FFFFFF"/>
                </a:solidFill>
                <a:effectLst>
                  <a:outerShdw blurRad="38100" dist="38100" dir="2700000" algn="tl">
                    <a:srgbClr val="FFFFFF"/>
                  </a:outerShdw>
                </a:effectLst>
                <a:latin typeface="Arial" charset="0"/>
                <a:ea typeface="ＭＳ Ｐゴシック"/>
                <a:cs typeface="Arial" charset="0"/>
              </a:rPr>
              <a:t>INDACATEROL</a:t>
            </a:r>
            <a:r>
              <a:rPr lang="it-IT" altLang="it-IT" sz="2400" b="1" dirty="0">
                <a:solidFill>
                  <a:srgbClr val="FFFFFF"/>
                </a:solidFill>
                <a:effectLst>
                  <a:outerShdw blurRad="38100" dist="38100" dir="2700000" algn="tl">
                    <a:srgbClr val="FFFFFF"/>
                  </a:outerShdw>
                </a:effectLst>
                <a:latin typeface="Arial" charset="0"/>
                <a:ea typeface="ＭＳ Ｐゴシック"/>
                <a:cs typeface="Arial" charset="0"/>
              </a:rPr>
              <a:t>/</a:t>
            </a:r>
            <a:r>
              <a:rPr lang="en-US" altLang="it-IT" sz="2400" b="1" dirty="0">
                <a:solidFill>
                  <a:srgbClr val="FFFFFF"/>
                </a:solidFill>
                <a:effectLst>
                  <a:outerShdw blurRad="38100" dist="38100" dir="2700000" algn="tl">
                    <a:srgbClr val="FFFFFF"/>
                  </a:outerShdw>
                </a:effectLst>
                <a:latin typeface="Arial" charset="0"/>
                <a:ea typeface="ＭＳ Ｐゴシック"/>
                <a:cs typeface="Arial" charset="0"/>
              </a:rPr>
              <a:t>GLYCOPYRROM</a:t>
            </a:r>
            <a:r>
              <a:rPr lang="it-IT" altLang="it-IT" sz="2400" b="1" dirty="0">
                <a:solidFill>
                  <a:srgbClr val="FFFFFF"/>
                </a:solidFill>
                <a:effectLst>
                  <a:outerShdw blurRad="38100" dist="38100" dir="2700000" algn="tl">
                    <a:srgbClr val="FFFFFF"/>
                  </a:outerShdw>
                </a:effectLst>
                <a:latin typeface="Arial" charset="0"/>
                <a:ea typeface="ＭＳ Ｐゴシック"/>
                <a:cs typeface="Arial" charset="0"/>
              </a:rPr>
              <a:t>NIUM COMBINATION (</a:t>
            </a:r>
            <a:r>
              <a:rPr lang="en-US" altLang="it-IT" sz="2400" b="1" dirty="0">
                <a:solidFill>
                  <a:srgbClr val="FFFFFF"/>
                </a:solidFill>
                <a:effectLst>
                  <a:outerShdw blurRad="38100" dist="38100" dir="2700000" algn="tl">
                    <a:srgbClr val="FFFFFF"/>
                  </a:outerShdw>
                </a:effectLst>
                <a:latin typeface="Arial" charset="0"/>
                <a:ea typeface="ＭＳ Ｐゴシック"/>
                <a:cs typeface="Arial" charset="0"/>
              </a:rPr>
              <a:t>110</a:t>
            </a:r>
            <a:r>
              <a:rPr lang="it-IT" altLang="it-IT" sz="2400" b="1" dirty="0">
                <a:solidFill>
                  <a:srgbClr val="FFFFFF"/>
                </a:solidFill>
                <a:effectLst>
                  <a:outerShdw blurRad="38100" dist="38100" dir="2700000" algn="tl">
                    <a:srgbClr val="FFFFFF"/>
                  </a:outerShdw>
                </a:effectLst>
                <a:latin typeface="Arial" charset="0"/>
                <a:ea typeface="ＭＳ Ｐゴシック"/>
                <a:cs typeface="Arial" charset="0"/>
              </a:rPr>
              <a:t>/</a:t>
            </a:r>
            <a:r>
              <a:rPr lang="en-US" altLang="it-IT" sz="2400" b="1" dirty="0">
                <a:solidFill>
                  <a:srgbClr val="FFFFFF"/>
                </a:solidFill>
                <a:effectLst>
                  <a:outerShdw blurRad="38100" dist="38100" dir="2700000" algn="tl">
                    <a:srgbClr val="FFFFFF"/>
                  </a:outerShdw>
                </a:effectLst>
                <a:latin typeface="Arial" charset="0"/>
                <a:ea typeface="ＭＳ Ｐゴシック"/>
                <a:cs typeface="Arial" charset="0"/>
              </a:rPr>
              <a:t>50 </a:t>
            </a:r>
            <a:r>
              <a:rPr lang="en-US" altLang="it-IT" sz="2400" b="1" dirty="0">
                <a:solidFill>
                  <a:srgbClr val="FFFFFF"/>
                </a:solidFill>
                <a:effectLst>
                  <a:outerShdw blurRad="38100" dist="38100" dir="2700000" algn="tl">
                    <a:srgbClr val="FFFFFF"/>
                  </a:outerShdw>
                </a:effectLst>
                <a:latin typeface="Arial" charset="0"/>
                <a:ea typeface="ＭＳ Ｐゴシック"/>
                <a:cs typeface="Tahoma" pitchFamily="34" charset="0"/>
              </a:rPr>
              <a:t>µ</a:t>
            </a:r>
            <a:r>
              <a:rPr lang="it-IT" altLang="it-IT" sz="2400" b="1" dirty="0">
                <a:solidFill>
                  <a:srgbClr val="FFFFFF"/>
                </a:solidFill>
                <a:effectLst>
                  <a:outerShdw blurRad="38100" dist="38100" dir="2700000" algn="tl">
                    <a:srgbClr val="FFFFFF"/>
                  </a:outerShdw>
                </a:effectLst>
                <a:latin typeface="Arial" charset="0"/>
                <a:ea typeface="ＭＳ Ｐゴシック"/>
                <a:cs typeface="Arial" charset="0"/>
              </a:rPr>
              <a:t>g</a:t>
            </a:r>
            <a:r>
              <a:rPr lang="en-US" altLang="it-IT" sz="2400" b="1" dirty="0">
                <a:solidFill>
                  <a:srgbClr val="FFFFFF"/>
                </a:solidFill>
                <a:effectLst>
                  <a:outerShdw blurRad="38100" dist="38100" dir="2700000" algn="tl">
                    <a:srgbClr val="FFFFFF"/>
                  </a:outerShdw>
                </a:effectLst>
                <a:latin typeface="Arial" charset="0"/>
                <a:ea typeface="ＭＳ Ｐゴシック"/>
                <a:cs typeface="Arial" charset="0"/>
              </a:rPr>
              <a:t>) versus SALMETEROL/FLUTICASONE </a:t>
            </a:r>
            <a:r>
              <a:rPr lang="it-IT" altLang="it-IT" sz="2400" b="1" dirty="0">
                <a:solidFill>
                  <a:srgbClr val="FFFFFF"/>
                </a:solidFill>
                <a:effectLst>
                  <a:outerShdw blurRad="38100" dist="38100" dir="2700000" algn="tl">
                    <a:srgbClr val="FFFFFF"/>
                  </a:outerShdw>
                </a:effectLst>
                <a:latin typeface="Arial" charset="0"/>
                <a:ea typeface="ＭＳ Ｐゴシック"/>
                <a:cs typeface="Arial" charset="0"/>
              </a:rPr>
              <a:t>(</a:t>
            </a:r>
            <a:r>
              <a:rPr lang="en-US" altLang="it-IT" sz="2400" b="1" dirty="0">
                <a:solidFill>
                  <a:srgbClr val="FFFFFF"/>
                </a:solidFill>
                <a:effectLst>
                  <a:outerShdw blurRad="38100" dist="38100" dir="2700000" algn="tl">
                    <a:srgbClr val="FFFFFF"/>
                  </a:outerShdw>
                </a:effectLst>
                <a:latin typeface="Arial" charset="0"/>
                <a:ea typeface="ＭＳ Ｐゴシック"/>
                <a:cs typeface="Arial" charset="0"/>
              </a:rPr>
              <a:t>50</a:t>
            </a:r>
            <a:r>
              <a:rPr lang="it-IT" altLang="it-IT" sz="2400" b="1" dirty="0">
                <a:solidFill>
                  <a:srgbClr val="FFFFFF"/>
                </a:solidFill>
                <a:effectLst>
                  <a:outerShdw blurRad="38100" dist="38100" dir="2700000" algn="tl">
                    <a:srgbClr val="FFFFFF"/>
                  </a:outerShdw>
                </a:effectLst>
                <a:latin typeface="Arial" charset="0"/>
                <a:ea typeface="ＭＳ Ｐゴシック"/>
                <a:cs typeface="Arial" charset="0"/>
              </a:rPr>
              <a:t>/</a:t>
            </a:r>
            <a:r>
              <a:rPr lang="en-US" altLang="it-IT" sz="2400" b="1" dirty="0">
                <a:solidFill>
                  <a:srgbClr val="FFFFFF"/>
                </a:solidFill>
                <a:effectLst>
                  <a:outerShdw blurRad="38100" dist="38100" dir="2700000" algn="tl">
                    <a:srgbClr val="FFFFFF"/>
                  </a:outerShdw>
                </a:effectLst>
                <a:latin typeface="Arial" charset="0"/>
                <a:ea typeface="ＭＳ Ｐゴシック"/>
                <a:cs typeface="Arial" charset="0"/>
              </a:rPr>
              <a:t>500 </a:t>
            </a:r>
            <a:r>
              <a:rPr lang="en-US" altLang="it-IT" sz="2400" b="1" dirty="0">
                <a:solidFill>
                  <a:srgbClr val="FFFFFF"/>
                </a:solidFill>
                <a:effectLst>
                  <a:outerShdw blurRad="38100" dist="38100" dir="2700000" algn="tl">
                    <a:srgbClr val="FFFFFF"/>
                  </a:outerShdw>
                </a:effectLst>
                <a:latin typeface="Arial" charset="0"/>
                <a:ea typeface="ＭＳ Ｐゴシック"/>
                <a:cs typeface="Tahoma" pitchFamily="34" charset="0"/>
              </a:rPr>
              <a:t>µ</a:t>
            </a:r>
            <a:r>
              <a:rPr lang="it-IT" altLang="it-IT" sz="2400" b="1" dirty="0">
                <a:solidFill>
                  <a:srgbClr val="FFFFFF"/>
                </a:solidFill>
                <a:effectLst>
                  <a:outerShdw blurRad="38100" dist="38100" dir="2700000" algn="tl">
                    <a:srgbClr val="FFFFFF"/>
                  </a:outerShdw>
                </a:effectLst>
                <a:latin typeface="Arial" charset="0"/>
                <a:ea typeface="ＭＳ Ｐゴシック"/>
                <a:cs typeface="Arial" charset="0"/>
              </a:rPr>
              <a:t>g</a:t>
            </a:r>
            <a:r>
              <a:rPr lang="en-US" altLang="it-IT" sz="2400" b="1" dirty="0">
                <a:solidFill>
                  <a:srgbClr val="FFFFFF"/>
                </a:solidFill>
                <a:effectLst>
                  <a:outerShdw blurRad="38100" dist="38100" dir="2700000" algn="tl">
                    <a:srgbClr val="FFFFFF"/>
                  </a:outerShdw>
                </a:effectLst>
                <a:latin typeface="Arial" charset="0"/>
                <a:ea typeface="ＭＳ Ｐゴシック"/>
                <a:cs typeface="Arial" charset="0"/>
              </a:rPr>
              <a:t>) </a:t>
            </a:r>
            <a:r>
              <a:rPr lang="it-IT" altLang="it-IT" sz="2400" b="1" dirty="0">
                <a:solidFill>
                  <a:srgbClr val="FFFFFF"/>
                </a:solidFill>
                <a:effectLst>
                  <a:outerShdw blurRad="38100" dist="38100" dir="2700000" algn="tl">
                    <a:srgbClr val="FFFFFF"/>
                  </a:outerShdw>
                </a:effectLst>
                <a:latin typeface="Arial" charset="0"/>
                <a:ea typeface="ＭＳ Ｐゴシック"/>
                <a:cs typeface="Arial" charset="0"/>
              </a:rPr>
              <a:t>BID</a:t>
            </a:r>
            <a:r>
              <a:rPr lang="en-US" altLang="it-IT" sz="2400" b="1" dirty="0">
                <a:solidFill>
                  <a:srgbClr val="FFFFFF"/>
                </a:solidFill>
                <a:effectLst>
                  <a:outerShdw blurRad="38100" dist="38100" dir="2700000" algn="tl">
                    <a:srgbClr val="FFFFFF"/>
                  </a:outerShdw>
                </a:effectLst>
                <a:latin typeface="Arial" charset="0"/>
                <a:ea typeface="ＭＳ Ｐゴシック"/>
                <a:cs typeface="Arial" charset="0"/>
              </a:rPr>
              <a:t> FOR THE ROW</a:t>
            </a:r>
          </a:p>
        </p:txBody>
      </p:sp>
      <p:sp>
        <p:nvSpPr>
          <p:cNvPr id="389149" name="Footer Placeholder 4"/>
          <p:cNvSpPr txBox="1">
            <a:spLocks noGrp="1"/>
          </p:cNvSpPr>
          <p:nvPr/>
        </p:nvSpPr>
        <p:spPr bwMode="auto">
          <a:xfrm>
            <a:off x="0" y="6308724"/>
            <a:ext cx="12192000" cy="523220"/>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defRPr/>
            </a:pPr>
            <a:r>
              <a:rPr lang="en-US" sz="2800" b="1" i="1">
                <a:solidFill>
                  <a:srgbClr val="00FFFF"/>
                </a:solidFill>
                <a:latin typeface="Arial" charset="0"/>
                <a:ea typeface="ＭＳ Ｐゴシック"/>
                <a:cs typeface="Arial" charset="0"/>
              </a:rPr>
              <a:t>Wedzicha JA, et al. N Engl J Med </a:t>
            </a:r>
            <a:r>
              <a:rPr lang="it-IT" sz="2800" b="1" i="1">
                <a:solidFill>
                  <a:srgbClr val="00FFFF"/>
                </a:solidFill>
                <a:latin typeface="Arial" charset="0"/>
                <a:ea typeface="ＭＳ Ｐゴシック"/>
                <a:cs typeface="Arial" charset="0"/>
              </a:rPr>
              <a:t>2016 Jun 9;374(23):2222-34</a:t>
            </a:r>
            <a:endParaRPr lang="en-US" sz="2800">
              <a:solidFill>
                <a:srgbClr val="00FFFF"/>
              </a:solidFill>
              <a:latin typeface="Arial" charset="0"/>
              <a:ea typeface="ＭＳ Ｐゴシック"/>
              <a:cs typeface="Arial" charset="0"/>
            </a:endParaRPr>
          </a:p>
        </p:txBody>
      </p:sp>
    </p:spTree>
    <p:extLst>
      <p:ext uri="{BB962C8B-B14F-4D97-AF65-F5344CB8AC3E}">
        <p14:creationId xmlns:p14="http://schemas.microsoft.com/office/powerpoint/2010/main" val="955349007"/>
      </p:ext>
    </p:extLst>
  </p:cSld>
  <p:clrMapOvr>
    <a:masterClrMapping/>
  </p:clrMapOvr>
  <p:transition advTm="29350"/>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95269" name="Title 1"/>
          <p:cNvSpPr>
            <a:spLocks noGrp="1"/>
          </p:cNvSpPr>
          <p:nvPr>
            <p:ph type="title" idx="4294967295"/>
          </p:nvPr>
        </p:nvSpPr>
        <p:spPr>
          <a:xfrm>
            <a:off x="1" y="13406"/>
            <a:ext cx="12191999" cy="1009650"/>
          </a:xfrm>
        </p:spPr>
        <p:txBody>
          <a:bodyPr/>
          <a:lstStyle/>
          <a:p>
            <a:pPr algn="ctr"/>
            <a:r>
              <a:rPr lang="en-GB" sz="2800" dirty="0">
                <a:solidFill>
                  <a:srgbClr val="FFFF00"/>
                </a:solidFill>
              </a:rPr>
              <a:t>IND/GLY SHOWED SUPERIORITY IN REDUCING THE ANNUAL RATE OF ALL EXACERBATIONS (MILD, MODERATE AND SEVERE) VERSUS SFC</a:t>
            </a:r>
            <a:endParaRPr lang="en-GB" sz="2800" baseline="30000" dirty="0">
              <a:solidFill>
                <a:srgbClr val="FFFF00"/>
              </a:solidFill>
            </a:endParaRPr>
          </a:p>
        </p:txBody>
      </p:sp>
      <p:graphicFrame>
        <p:nvGraphicFramePr>
          <p:cNvPr id="395267" name="Object 3"/>
          <p:cNvGraphicFramePr>
            <a:graphicFrameLocks/>
          </p:cNvGraphicFramePr>
          <p:nvPr>
            <p:extLst>
              <p:ext uri="{D42A27DB-BD31-4B8C-83A1-F6EECF244321}">
                <p14:modId xmlns:p14="http://schemas.microsoft.com/office/powerpoint/2010/main" val="1861644488"/>
              </p:ext>
            </p:extLst>
          </p:nvPr>
        </p:nvGraphicFramePr>
        <p:xfrm>
          <a:off x="1955003" y="1502231"/>
          <a:ext cx="8073236" cy="5162094"/>
        </p:xfrm>
        <a:graphic>
          <a:graphicData uri="http://schemas.openxmlformats.org/presentationml/2006/ole">
            <mc:AlternateContent xmlns:mc="http://schemas.openxmlformats.org/markup-compatibility/2006">
              <mc:Choice xmlns:v="urn:schemas-microsoft-com:vml" Requires="v">
                <p:oleObj spid="_x0000_s7247" name="Grafico" r:id="rId4" imgW="7071432" imgH="5014068" progId="Excel.Chart.8">
                  <p:embed/>
                </p:oleObj>
              </mc:Choice>
              <mc:Fallback>
                <p:oleObj name="Grafico" r:id="rId4" imgW="7071432" imgH="5014068" progId="Excel.Chart.8">
                  <p:embed/>
                  <p:pic>
                    <p:nvPicPr>
                      <p:cNvPr id="395267"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003" y="1502231"/>
                        <a:ext cx="8073236" cy="5162094"/>
                      </a:xfrm>
                      <a:prstGeom prst="rect">
                        <a:avLst/>
                      </a:prstGeom>
                      <a:noFill/>
                      <a:extLst/>
                    </p:spPr>
                  </p:pic>
                </p:oleObj>
              </mc:Fallback>
            </mc:AlternateContent>
          </a:graphicData>
        </a:graphic>
      </p:graphicFrame>
      <p:sp>
        <p:nvSpPr>
          <p:cNvPr id="395270" name="TextBox 4"/>
          <p:cNvSpPr txBox="1">
            <a:spLocks noChangeArrowheads="1"/>
          </p:cNvSpPr>
          <p:nvPr/>
        </p:nvSpPr>
        <p:spPr bwMode="auto">
          <a:xfrm rot="16200000">
            <a:off x="297657" y="3996532"/>
            <a:ext cx="3735388" cy="307975"/>
          </a:xfrm>
          <a:prstGeom prst="rect">
            <a:avLst/>
          </a:prstGeom>
          <a:noFill/>
          <a:ln w="9525">
            <a:noFill/>
            <a:miter lim="800000"/>
            <a:headEnd/>
            <a:tailEnd/>
          </a:ln>
        </p:spPr>
        <p:txBody>
          <a:bodyPr>
            <a:spAutoFit/>
          </a:bodyPr>
          <a:lstStyle/>
          <a:p>
            <a:pPr algn="ctr" fontAlgn="base">
              <a:spcBef>
                <a:spcPct val="0"/>
              </a:spcBef>
              <a:spcAft>
                <a:spcPct val="0"/>
              </a:spcAft>
              <a:defRPr/>
            </a:pPr>
            <a:r>
              <a:rPr lang="en-GB" sz="1400" b="1">
                <a:solidFill>
                  <a:srgbClr val="FFFFFF"/>
                </a:solidFill>
                <a:latin typeface="Arial" charset="0"/>
                <a:ea typeface="ＭＳ Ｐゴシック" pitchFamily="34" charset="-128"/>
                <a:cs typeface="Arial" charset="0"/>
              </a:rPr>
              <a:t>All exacerbations (annualized rate)</a:t>
            </a:r>
          </a:p>
        </p:txBody>
      </p:sp>
      <p:sp>
        <p:nvSpPr>
          <p:cNvPr id="395271" name="TextBox 5"/>
          <p:cNvSpPr txBox="1">
            <a:spLocks noChangeArrowheads="1"/>
          </p:cNvSpPr>
          <p:nvPr/>
        </p:nvSpPr>
        <p:spPr bwMode="auto">
          <a:xfrm>
            <a:off x="2413001" y="3589338"/>
            <a:ext cx="485775" cy="215444"/>
          </a:xfrm>
          <a:prstGeom prst="rect">
            <a:avLst/>
          </a:prstGeom>
          <a:noFill/>
          <a:ln w="9525">
            <a:noFill/>
            <a:miter lim="800000"/>
            <a:headEnd/>
            <a:tailEnd/>
          </a:ln>
        </p:spPr>
        <p:txBody>
          <a:bodyPr lIns="0" tIns="0" rIns="108000" bIns="0">
            <a:spAutoFit/>
          </a:bodyPr>
          <a:lstStyle/>
          <a:p>
            <a:pPr algn="r" fontAlgn="base">
              <a:spcBef>
                <a:spcPct val="0"/>
              </a:spcBef>
              <a:spcAft>
                <a:spcPct val="0"/>
              </a:spcAft>
              <a:defRPr/>
            </a:pPr>
            <a:r>
              <a:rPr lang="en-GB" sz="1400" b="1">
                <a:solidFill>
                  <a:srgbClr val="FFFFFF"/>
                </a:solidFill>
                <a:latin typeface="Arial" charset="0"/>
                <a:ea typeface="ＭＳ Ｐゴシック" pitchFamily="34" charset="-128"/>
                <a:cs typeface="Arial" charset="0"/>
              </a:rPr>
              <a:t>3.0</a:t>
            </a:r>
          </a:p>
        </p:txBody>
      </p:sp>
      <p:sp>
        <p:nvSpPr>
          <p:cNvPr id="395272" name="TextBox 6"/>
          <p:cNvSpPr txBox="1">
            <a:spLocks noChangeArrowheads="1"/>
          </p:cNvSpPr>
          <p:nvPr/>
        </p:nvSpPr>
        <p:spPr bwMode="auto">
          <a:xfrm>
            <a:off x="2413001" y="2813050"/>
            <a:ext cx="485775" cy="215444"/>
          </a:xfrm>
          <a:prstGeom prst="rect">
            <a:avLst/>
          </a:prstGeom>
          <a:noFill/>
          <a:ln w="9525">
            <a:noFill/>
            <a:miter lim="800000"/>
            <a:headEnd/>
            <a:tailEnd/>
          </a:ln>
        </p:spPr>
        <p:txBody>
          <a:bodyPr lIns="0" tIns="0" rIns="108000" bIns="0">
            <a:spAutoFit/>
          </a:bodyPr>
          <a:lstStyle/>
          <a:p>
            <a:pPr algn="r" fontAlgn="base">
              <a:spcBef>
                <a:spcPct val="0"/>
              </a:spcBef>
              <a:spcAft>
                <a:spcPct val="0"/>
              </a:spcAft>
              <a:defRPr/>
            </a:pPr>
            <a:r>
              <a:rPr lang="en-GB" sz="1400" b="1">
                <a:solidFill>
                  <a:srgbClr val="FFFFFF"/>
                </a:solidFill>
                <a:latin typeface="Arial" charset="0"/>
                <a:ea typeface="ＭＳ Ｐゴシック" pitchFamily="34" charset="-128"/>
                <a:cs typeface="Arial" charset="0"/>
              </a:rPr>
              <a:t>4.0</a:t>
            </a:r>
          </a:p>
        </p:txBody>
      </p:sp>
      <p:sp>
        <p:nvSpPr>
          <p:cNvPr id="395273" name="TextBox 7"/>
          <p:cNvSpPr txBox="1">
            <a:spLocks noChangeArrowheads="1"/>
          </p:cNvSpPr>
          <p:nvPr/>
        </p:nvSpPr>
        <p:spPr bwMode="auto">
          <a:xfrm>
            <a:off x="2413001" y="4364038"/>
            <a:ext cx="485775" cy="215444"/>
          </a:xfrm>
          <a:prstGeom prst="rect">
            <a:avLst/>
          </a:prstGeom>
          <a:noFill/>
          <a:ln w="9525">
            <a:noFill/>
            <a:miter lim="800000"/>
            <a:headEnd/>
            <a:tailEnd/>
          </a:ln>
        </p:spPr>
        <p:txBody>
          <a:bodyPr lIns="0" tIns="0" rIns="108000" bIns="0">
            <a:spAutoFit/>
          </a:bodyPr>
          <a:lstStyle/>
          <a:p>
            <a:pPr algn="r" fontAlgn="base">
              <a:spcBef>
                <a:spcPct val="0"/>
              </a:spcBef>
              <a:spcAft>
                <a:spcPct val="0"/>
              </a:spcAft>
              <a:defRPr/>
            </a:pPr>
            <a:r>
              <a:rPr lang="en-GB" sz="1400" b="1">
                <a:solidFill>
                  <a:srgbClr val="FFFFFF"/>
                </a:solidFill>
                <a:latin typeface="Arial" charset="0"/>
                <a:ea typeface="ＭＳ Ｐゴシック" pitchFamily="34" charset="-128"/>
                <a:cs typeface="Arial" charset="0"/>
              </a:rPr>
              <a:t>2.0</a:t>
            </a:r>
          </a:p>
        </p:txBody>
      </p:sp>
      <p:grpSp>
        <p:nvGrpSpPr>
          <p:cNvPr id="395274" name="Group 8"/>
          <p:cNvGrpSpPr>
            <a:grpSpLocks/>
          </p:cNvGrpSpPr>
          <p:nvPr/>
        </p:nvGrpSpPr>
        <p:grpSpPr bwMode="auto">
          <a:xfrm>
            <a:off x="5688013" y="2689226"/>
            <a:ext cx="1498600" cy="396875"/>
            <a:chOff x="-2951339" y="278828"/>
            <a:chExt cx="1757105" cy="2598934"/>
          </a:xfrm>
        </p:grpSpPr>
        <p:cxnSp>
          <p:nvCxnSpPr>
            <p:cNvPr id="395287" name="Straight Connector 9"/>
            <p:cNvCxnSpPr>
              <a:cxnSpLocks noChangeShapeType="1"/>
            </p:cNvCxnSpPr>
            <p:nvPr/>
          </p:nvCxnSpPr>
          <p:spPr bwMode="auto">
            <a:xfrm flipV="1">
              <a:off x="-1194234" y="278828"/>
              <a:ext cx="0" cy="2598934"/>
            </a:xfrm>
            <a:prstGeom prst="line">
              <a:avLst/>
            </a:prstGeom>
            <a:noFill/>
            <a:ln w="19050" cap="sq" algn="ctr">
              <a:solidFill>
                <a:srgbClr val="000000"/>
              </a:solidFill>
              <a:miter lim="800000"/>
              <a:headEnd/>
              <a:tailEnd/>
            </a:ln>
          </p:spPr>
        </p:cxnSp>
        <p:cxnSp>
          <p:nvCxnSpPr>
            <p:cNvPr id="395288" name="Straight Connector 10"/>
            <p:cNvCxnSpPr>
              <a:cxnSpLocks noChangeShapeType="1"/>
            </p:cNvCxnSpPr>
            <p:nvPr/>
          </p:nvCxnSpPr>
          <p:spPr bwMode="auto">
            <a:xfrm flipV="1">
              <a:off x="-2951339" y="278828"/>
              <a:ext cx="0" cy="465633"/>
            </a:xfrm>
            <a:prstGeom prst="line">
              <a:avLst/>
            </a:prstGeom>
            <a:noFill/>
            <a:ln w="19050" cap="sq" algn="ctr">
              <a:solidFill>
                <a:srgbClr val="000000"/>
              </a:solidFill>
              <a:miter lim="800000"/>
              <a:headEnd/>
              <a:tailEnd/>
            </a:ln>
          </p:spPr>
        </p:cxnSp>
        <p:cxnSp>
          <p:nvCxnSpPr>
            <p:cNvPr id="395289" name="Straight Connector 11"/>
            <p:cNvCxnSpPr>
              <a:cxnSpLocks noChangeShapeType="1"/>
            </p:cNvCxnSpPr>
            <p:nvPr/>
          </p:nvCxnSpPr>
          <p:spPr bwMode="auto">
            <a:xfrm>
              <a:off x="-2945326" y="278828"/>
              <a:ext cx="1748424" cy="0"/>
            </a:xfrm>
            <a:prstGeom prst="line">
              <a:avLst/>
            </a:prstGeom>
            <a:noFill/>
            <a:ln w="19050" cap="sq" algn="ctr">
              <a:solidFill>
                <a:srgbClr val="000000"/>
              </a:solidFill>
              <a:miter lim="800000"/>
              <a:headEnd/>
              <a:tailEnd/>
            </a:ln>
          </p:spPr>
        </p:cxnSp>
      </p:grpSp>
      <p:sp>
        <p:nvSpPr>
          <p:cNvPr id="395275" name="TextBox 10"/>
          <p:cNvSpPr txBox="1">
            <a:spLocks noChangeArrowheads="1"/>
          </p:cNvSpPr>
          <p:nvPr/>
        </p:nvSpPr>
        <p:spPr bwMode="auto">
          <a:xfrm>
            <a:off x="5265738" y="2168525"/>
            <a:ext cx="2481262" cy="457200"/>
          </a:xfrm>
          <a:prstGeom prst="rect">
            <a:avLst/>
          </a:prstGeom>
          <a:noFill/>
          <a:ln w="9525">
            <a:noFill/>
            <a:miter lim="800000"/>
            <a:headEnd/>
            <a:tailEnd/>
          </a:ln>
        </p:spPr>
        <p:txBody>
          <a:bodyPr>
            <a:spAutoFit/>
          </a:bodyPr>
          <a:lstStyle/>
          <a:p>
            <a:pPr algn="ctr" fontAlgn="base">
              <a:spcBef>
                <a:spcPct val="0"/>
              </a:spcBef>
              <a:spcAft>
                <a:spcPct val="0"/>
              </a:spcAft>
              <a:defRPr/>
            </a:pPr>
            <a:r>
              <a:rPr lang="en-US" sz="1200" b="1">
                <a:solidFill>
                  <a:srgbClr val="FFFFFF"/>
                </a:solidFill>
                <a:latin typeface="Arial" charset="0"/>
                <a:cs typeface="Arial" charset="0"/>
              </a:rPr>
              <a:t>RR (95% CI) </a:t>
            </a:r>
            <a:br>
              <a:rPr lang="en-US" sz="1200" b="1">
                <a:solidFill>
                  <a:srgbClr val="FFFFFF"/>
                </a:solidFill>
                <a:latin typeface="Arial" charset="0"/>
                <a:cs typeface="Arial" charset="0"/>
              </a:rPr>
            </a:br>
            <a:r>
              <a:rPr lang="en-US" sz="1200" b="1">
                <a:solidFill>
                  <a:srgbClr val="FFFFFF"/>
                </a:solidFill>
                <a:latin typeface="Arial" charset="0"/>
                <a:cs typeface="Arial" charset="0"/>
              </a:rPr>
              <a:t>0.89 (0.83, 0.96), P=0.003</a:t>
            </a:r>
          </a:p>
        </p:txBody>
      </p:sp>
      <p:sp>
        <p:nvSpPr>
          <p:cNvPr id="395276" name="TextBox 13"/>
          <p:cNvSpPr txBox="1">
            <a:spLocks noChangeArrowheads="1"/>
          </p:cNvSpPr>
          <p:nvPr/>
        </p:nvSpPr>
        <p:spPr bwMode="auto">
          <a:xfrm>
            <a:off x="2413001" y="5140325"/>
            <a:ext cx="485775" cy="215444"/>
          </a:xfrm>
          <a:prstGeom prst="rect">
            <a:avLst/>
          </a:prstGeom>
          <a:noFill/>
          <a:ln w="9525">
            <a:noFill/>
            <a:miter lim="800000"/>
            <a:headEnd/>
            <a:tailEnd/>
          </a:ln>
        </p:spPr>
        <p:txBody>
          <a:bodyPr lIns="0" tIns="0" rIns="108000" bIns="0">
            <a:spAutoFit/>
          </a:bodyPr>
          <a:lstStyle/>
          <a:p>
            <a:pPr algn="r" fontAlgn="base">
              <a:spcBef>
                <a:spcPct val="0"/>
              </a:spcBef>
              <a:spcAft>
                <a:spcPct val="0"/>
              </a:spcAft>
              <a:defRPr/>
            </a:pPr>
            <a:r>
              <a:rPr lang="en-GB" sz="1400" b="1">
                <a:solidFill>
                  <a:srgbClr val="FFFFFF"/>
                </a:solidFill>
                <a:latin typeface="Arial" charset="0"/>
                <a:ea typeface="ＭＳ Ｐゴシック" pitchFamily="34" charset="-128"/>
                <a:cs typeface="Arial" charset="0"/>
              </a:rPr>
              <a:t>1.0</a:t>
            </a:r>
          </a:p>
        </p:txBody>
      </p:sp>
      <p:sp>
        <p:nvSpPr>
          <p:cNvPr id="395277" name="TextBox 14"/>
          <p:cNvSpPr txBox="1">
            <a:spLocks noChangeArrowheads="1"/>
          </p:cNvSpPr>
          <p:nvPr/>
        </p:nvSpPr>
        <p:spPr bwMode="auto">
          <a:xfrm>
            <a:off x="2405064" y="5916613"/>
            <a:ext cx="485775" cy="215444"/>
          </a:xfrm>
          <a:prstGeom prst="rect">
            <a:avLst/>
          </a:prstGeom>
          <a:noFill/>
          <a:ln w="9525">
            <a:noFill/>
            <a:miter lim="800000"/>
            <a:headEnd/>
            <a:tailEnd/>
          </a:ln>
        </p:spPr>
        <p:txBody>
          <a:bodyPr lIns="0" tIns="0" rIns="108000" bIns="0">
            <a:spAutoFit/>
          </a:bodyPr>
          <a:lstStyle/>
          <a:p>
            <a:pPr algn="r" fontAlgn="base">
              <a:spcBef>
                <a:spcPct val="0"/>
              </a:spcBef>
              <a:spcAft>
                <a:spcPct val="0"/>
              </a:spcAft>
              <a:defRPr/>
            </a:pPr>
            <a:r>
              <a:rPr lang="en-GB" sz="1400" b="1">
                <a:solidFill>
                  <a:srgbClr val="FFFFFF"/>
                </a:solidFill>
                <a:latin typeface="Arial" charset="0"/>
                <a:ea typeface="ＭＳ Ｐゴシック" pitchFamily="34" charset="-128"/>
                <a:cs typeface="Arial" charset="0"/>
              </a:rPr>
              <a:t>0</a:t>
            </a:r>
          </a:p>
        </p:txBody>
      </p:sp>
      <p:sp>
        <p:nvSpPr>
          <p:cNvPr id="395278" name="Down Arrow 15"/>
          <p:cNvSpPr>
            <a:spLocks noChangeArrowheads="1"/>
          </p:cNvSpPr>
          <p:nvPr/>
        </p:nvSpPr>
        <p:spPr bwMode="auto">
          <a:xfrm>
            <a:off x="7389813" y="2682875"/>
            <a:ext cx="481012" cy="438150"/>
          </a:xfrm>
          <a:prstGeom prst="downArrow">
            <a:avLst>
              <a:gd name="adj1" fmla="val 50000"/>
              <a:gd name="adj2" fmla="val 50000"/>
            </a:avLst>
          </a:prstGeom>
          <a:solidFill>
            <a:srgbClr val="000000"/>
          </a:solidFill>
          <a:ln w="19050" algn="ctr">
            <a:noFill/>
            <a:round/>
            <a:headEnd/>
            <a:tailEnd/>
          </a:ln>
        </p:spPr>
        <p:txBody>
          <a:bodyPr/>
          <a:lstStyle/>
          <a:p>
            <a:pPr fontAlgn="base">
              <a:spcBef>
                <a:spcPct val="0"/>
              </a:spcBef>
              <a:spcAft>
                <a:spcPct val="0"/>
              </a:spcAft>
              <a:defRPr/>
            </a:pPr>
            <a:endParaRPr lang="en-GB" sz="2400" b="1">
              <a:solidFill>
                <a:srgbClr val="FFFFFF"/>
              </a:solidFill>
              <a:latin typeface="Arial" charset="0"/>
              <a:ea typeface="ＭＳ Ｐゴシック" pitchFamily="34" charset="-128"/>
              <a:cs typeface="Arial" charset="0"/>
            </a:endParaRPr>
          </a:p>
        </p:txBody>
      </p:sp>
      <p:sp>
        <p:nvSpPr>
          <p:cNvPr id="395279" name="TextBox 16"/>
          <p:cNvSpPr txBox="1">
            <a:spLocks noChangeArrowheads="1"/>
          </p:cNvSpPr>
          <p:nvPr/>
        </p:nvSpPr>
        <p:spPr bwMode="auto">
          <a:xfrm>
            <a:off x="7809929" y="2717800"/>
            <a:ext cx="1575944" cy="338554"/>
          </a:xfrm>
          <a:prstGeom prst="rect">
            <a:avLst/>
          </a:prstGeom>
          <a:noFill/>
          <a:ln w="9525">
            <a:noFill/>
            <a:miter lim="800000"/>
            <a:headEnd/>
            <a:tailEnd/>
          </a:ln>
        </p:spPr>
        <p:txBody>
          <a:bodyPr wrap="none">
            <a:spAutoFit/>
          </a:bodyPr>
          <a:lstStyle/>
          <a:p>
            <a:pPr algn="ctr" fontAlgn="base">
              <a:spcBef>
                <a:spcPct val="0"/>
              </a:spcBef>
              <a:spcAft>
                <a:spcPct val="0"/>
              </a:spcAft>
              <a:defRPr/>
            </a:pPr>
            <a:r>
              <a:rPr lang="en-GB" sz="1600" b="1">
                <a:solidFill>
                  <a:srgbClr val="FFFFFF"/>
                </a:solidFill>
                <a:latin typeface="Arial" charset="0"/>
                <a:ea typeface="ＭＳ Ｐゴシック" pitchFamily="34" charset="-128"/>
                <a:cs typeface="Arial" charset="0"/>
              </a:rPr>
              <a:t>11% reduction</a:t>
            </a:r>
          </a:p>
        </p:txBody>
      </p:sp>
      <p:grpSp>
        <p:nvGrpSpPr>
          <p:cNvPr id="395280" name="Group 17"/>
          <p:cNvGrpSpPr>
            <a:grpSpLocks/>
          </p:cNvGrpSpPr>
          <p:nvPr/>
        </p:nvGrpSpPr>
        <p:grpSpPr bwMode="auto">
          <a:xfrm>
            <a:off x="7558090" y="1495425"/>
            <a:ext cx="2915413" cy="530027"/>
            <a:chOff x="6630531" y="1502711"/>
            <a:chExt cx="2915202" cy="529788"/>
          </a:xfrm>
        </p:grpSpPr>
        <p:sp>
          <p:nvSpPr>
            <p:cNvPr id="395285" name="TextBox 18"/>
            <p:cNvSpPr txBox="1">
              <a:spLocks noChangeArrowheads="1"/>
            </p:cNvSpPr>
            <p:nvPr/>
          </p:nvSpPr>
          <p:spPr bwMode="auto">
            <a:xfrm>
              <a:off x="6630531" y="1724861"/>
              <a:ext cx="2915202" cy="307638"/>
            </a:xfrm>
            <a:prstGeom prst="rect">
              <a:avLst/>
            </a:prstGeom>
            <a:noFill/>
            <a:ln w="9525">
              <a:noFill/>
              <a:miter lim="800000"/>
              <a:headEnd/>
              <a:tailEnd/>
            </a:ln>
          </p:spPr>
          <p:txBody>
            <a:bodyPr wrap="none">
              <a:spAutoFit/>
            </a:bodyPr>
            <a:lstStyle/>
            <a:p>
              <a:pPr fontAlgn="base">
                <a:spcBef>
                  <a:spcPct val="0"/>
                </a:spcBef>
                <a:spcAft>
                  <a:spcPct val="0"/>
                </a:spcAft>
                <a:defRPr/>
              </a:pPr>
              <a:r>
                <a:rPr lang="en-GB" sz="1400" b="1">
                  <a:solidFill>
                    <a:srgbClr val="FFFFFF"/>
                  </a:solidFill>
                  <a:latin typeface="Arial" charset="0"/>
                  <a:cs typeface="Arial" charset="0"/>
                </a:rPr>
                <a:t>IND/GLY 110/50 </a:t>
              </a:r>
              <a:r>
                <a:rPr lang="el-GR" sz="1400" b="1">
                  <a:solidFill>
                    <a:srgbClr val="FFFFFF"/>
                  </a:solidFill>
                  <a:latin typeface="Arial" charset="0"/>
                  <a:cs typeface="Arial" charset="0"/>
                </a:rPr>
                <a:t>μ</a:t>
              </a:r>
              <a:r>
                <a:rPr lang="en-GB" sz="1400" b="1">
                  <a:solidFill>
                    <a:srgbClr val="FFFFFF"/>
                  </a:solidFill>
                  <a:latin typeface="Arial" charset="0"/>
                  <a:cs typeface="Arial" charset="0"/>
                </a:rPr>
                <a:t>g q.d. (N=1518)</a:t>
              </a:r>
            </a:p>
          </p:txBody>
        </p:sp>
        <p:sp>
          <p:nvSpPr>
            <p:cNvPr id="395286" name="TextBox 19"/>
            <p:cNvSpPr txBox="1">
              <a:spLocks noChangeArrowheads="1"/>
            </p:cNvSpPr>
            <p:nvPr/>
          </p:nvSpPr>
          <p:spPr bwMode="auto">
            <a:xfrm>
              <a:off x="6633706" y="1502711"/>
              <a:ext cx="2675538" cy="307638"/>
            </a:xfrm>
            <a:prstGeom prst="rect">
              <a:avLst/>
            </a:prstGeom>
            <a:noFill/>
            <a:ln w="9525">
              <a:noFill/>
              <a:miter lim="800000"/>
              <a:headEnd/>
              <a:tailEnd/>
            </a:ln>
          </p:spPr>
          <p:txBody>
            <a:bodyPr wrap="none">
              <a:spAutoFit/>
            </a:bodyPr>
            <a:lstStyle/>
            <a:p>
              <a:pPr fontAlgn="base">
                <a:spcBef>
                  <a:spcPct val="0"/>
                </a:spcBef>
                <a:spcAft>
                  <a:spcPct val="0"/>
                </a:spcAft>
                <a:defRPr/>
              </a:pPr>
              <a:r>
                <a:rPr lang="en-GB" sz="1400" b="1">
                  <a:solidFill>
                    <a:srgbClr val="FFFFFF"/>
                  </a:solidFill>
                  <a:latin typeface="Arial" charset="0"/>
                  <a:cs typeface="Arial" charset="0"/>
                </a:rPr>
                <a:t>SFC 50/500 </a:t>
              </a:r>
              <a:r>
                <a:rPr lang="el-GR" sz="1400" b="1">
                  <a:solidFill>
                    <a:srgbClr val="FFFFFF"/>
                  </a:solidFill>
                  <a:latin typeface="Arial" charset="0"/>
                  <a:cs typeface="Arial" charset="0"/>
                </a:rPr>
                <a:t>μ</a:t>
              </a:r>
              <a:r>
                <a:rPr lang="en-GB" sz="1400" b="1">
                  <a:solidFill>
                    <a:srgbClr val="FFFFFF"/>
                  </a:solidFill>
                  <a:latin typeface="Arial" charset="0"/>
                  <a:cs typeface="Arial" charset="0"/>
                </a:rPr>
                <a:t>g b.i.d. (N=1544)</a:t>
              </a:r>
            </a:p>
          </p:txBody>
        </p:sp>
      </p:grpSp>
      <p:sp>
        <p:nvSpPr>
          <p:cNvPr id="395281" name="Rectangle 20"/>
          <p:cNvSpPr>
            <a:spLocks noChangeArrowheads="1"/>
          </p:cNvSpPr>
          <p:nvPr/>
        </p:nvSpPr>
        <p:spPr bwMode="auto">
          <a:xfrm>
            <a:off x="7389813" y="1601788"/>
            <a:ext cx="101600" cy="101600"/>
          </a:xfrm>
          <a:prstGeom prst="rect">
            <a:avLst/>
          </a:prstGeom>
          <a:solidFill>
            <a:srgbClr val="FF4DC7"/>
          </a:solidFill>
          <a:ln w="19050" algn="ctr">
            <a:noFill/>
            <a:round/>
            <a:headEnd/>
            <a:tailEnd/>
          </a:ln>
        </p:spPr>
        <p:txBody>
          <a:bodyPr/>
          <a:lstStyle/>
          <a:p>
            <a:pPr fontAlgn="base">
              <a:spcBef>
                <a:spcPct val="0"/>
              </a:spcBef>
              <a:spcAft>
                <a:spcPct val="0"/>
              </a:spcAft>
              <a:defRPr/>
            </a:pPr>
            <a:endParaRPr lang="en-GB" sz="2400" b="1">
              <a:solidFill>
                <a:srgbClr val="FFFFFF"/>
              </a:solidFill>
              <a:latin typeface="Arial" charset="0"/>
              <a:ea typeface="ＭＳ Ｐゴシック" pitchFamily="34" charset="-128"/>
              <a:cs typeface="Arial" charset="0"/>
            </a:endParaRPr>
          </a:p>
        </p:txBody>
      </p:sp>
      <p:sp>
        <p:nvSpPr>
          <p:cNvPr id="395282" name="Rectangle 21"/>
          <p:cNvSpPr>
            <a:spLocks noChangeArrowheads="1"/>
          </p:cNvSpPr>
          <p:nvPr/>
        </p:nvSpPr>
        <p:spPr bwMode="auto">
          <a:xfrm>
            <a:off x="7389813" y="1816100"/>
            <a:ext cx="101600" cy="101600"/>
          </a:xfrm>
          <a:prstGeom prst="rect">
            <a:avLst/>
          </a:prstGeom>
          <a:solidFill>
            <a:srgbClr val="2E6EBC"/>
          </a:solidFill>
          <a:ln w="19050" algn="ctr">
            <a:noFill/>
            <a:round/>
            <a:headEnd/>
            <a:tailEnd/>
          </a:ln>
        </p:spPr>
        <p:txBody>
          <a:bodyPr/>
          <a:lstStyle/>
          <a:p>
            <a:pPr fontAlgn="base">
              <a:spcBef>
                <a:spcPct val="0"/>
              </a:spcBef>
              <a:spcAft>
                <a:spcPct val="0"/>
              </a:spcAft>
              <a:defRPr/>
            </a:pPr>
            <a:endParaRPr lang="en-GB" sz="2400" b="1">
              <a:solidFill>
                <a:srgbClr val="FFFFFF"/>
              </a:solidFill>
              <a:latin typeface="Arial" charset="0"/>
              <a:ea typeface="ＭＳ Ｐゴシック" pitchFamily="34" charset="-128"/>
              <a:cs typeface="Arial" charset="0"/>
            </a:endParaRPr>
          </a:p>
        </p:txBody>
      </p:sp>
      <p:sp>
        <p:nvSpPr>
          <p:cNvPr id="395283" name="TextBox 22"/>
          <p:cNvSpPr txBox="1">
            <a:spLocks noChangeArrowheads="1"/>
          </p:cNvSpPr>
          <p:nvPr/>
        </p:nvSpPr>
        <p:spPr bwMode="auto">
          <a:xfrm>
            <a:off x="2413001" y="2036763"/>
            <a:ext cx="485775" cy="215444"/>
          </a:xfrm>
          <a:prstGeom prst="rect">
            <a:avLst/>
          </a:prstGeom>
          <a:noFill/>
          <a:ln w="9525">
            <a:noFill/>
            <a:miter lim="800000"/>
            <a:headEnd/>
            <a:tailEnd/>
          </a:ln>
        </p:spPr>
        <p:txBody>
          <a:bodyPr lIns="0" tIns="0" rIns="108000" bIns="0">
            <a:spAutoFit/>
          </a:bodyPr>
          <a:lstStyle/>
          <a:p>
            <a:pPr algn="r" fontAlgn="base">
              <a:spcBef>
                <a:spcPct val="0"/>
              </a:spcBef>
              <a:spcAft>
                <a:spcPct val="0"/>
              </a:spcAft>
              <a:defRPr/>
            </a:pPr>
            <a:r>
              <a:rPr lang="en-GB" sz="1400" b="1">
                <a:solidFill>
                  <a:srgbClr val="FFFFFF"/>
                </a:solidFill>
                <a:latin typeface="Arial" charset="0"/>
                <a:ea typeface="ＭＳ Ｐゴシック" pitchFamily="34" charset="-128"/>
                <a:cs typeface="Arial" charset="0"/>
              </a:rPr>
              <a:t>5.0</a:t>
            </a:r>
          </a:p>
        </p:txBody>
      </p:sp>
      <p:sp>
        <p:nvSpPr>
          <p:cNvPr id="395284" name="Footer Placeholder 4"/>
          <p:cNvSpPr txBox="1">
            <a:spLocks noGrp="1"/>
          </p:cNvSpPr>
          <p:nvPr/>
        </p:nvSpPr>
        <p:spPr bwMode="auto">
          <a:xfrm>
            <a:off x="0" y="6308725"/>
            <a:ext cx="12192000" cy="461665"/>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defRPr/>
            </a:pPr>
            <a:r>
              <a:rPr lang="en-US" sz="2400" b="1" i="1" dirty="0">
                <a:solidFill>
                  <a:srgbClr val="00FFFF"/>
                </a:solidFill>
                <a:latin typeface="Arial" charset="0"/>
                <a:ea typeface="ＭＳ Ｐゴシック" pitchFamily="34" charset="-128"/>
                <a:cs typeface="Arial" charset="0"/>
              </a:rPr>
              <a:t>Wedzicha JA, et al. N </a:t>
            </a:r>
            <a:r>
              <a:rPr lang="en-US" sz="2400" b="1" i="1" dirty="0" err="1">
                <a:solidFill>
                  <a:srgbClr val="00FFFF"/>
                </a:solidFill>
                <a:latin typeface="Arial" charset="0"/>
                <a:ea typeface="ＭＳ Ｐゴシック" pitchFamily="34" charset="-128"/>
                <a:cs typeface="Arial" charset="0"/>
              </a:rPr>
              <a:t>Engl</a:t>
            </a:r>
            <a:r>
              <a:rPr lang="en-US" sz="2400" b="1" i="1" dirty="0">
                <a:solidFill>
                  <a:srgbClr val="00FFFF"/>
                </a:solidFill>
                <a:latin typeface="Arial" charset="0"/>
                <a:ea typeface="ＭＳ Ｐゴシック" pitchFamily="34" charset="-128"/>
                <a:cs typeface="Arial" charset="0"/>
              </a:rPr>
              <a:t> J Med </a:t>
            </a:r>
            <a:r>
              <a:rPr lang="it-IT" sz="2400" b="1" i="1" dirty="0">
                <a:solidFill>
                  <a:srgbClr val="00FFFF"/>
                </a:solidFill>
                <a:latin typeface="Arial" charset="0"/>
                <a:cs typeface="Arial" charset="0"/>
              </a:rPr>
              <a:t>2016 </a:t>
            </a:r>
            <a:r>
              <a:rPr lang="it-IT" sz="2400" b="1" i="1" dirty="0" err="1">
                <a:solidFill>
                  <a:srgbClr val="00FFFF"/>
                </a:solidFill>
                <a:latin typeface="Arial" charset="0"/>
                <a:cs typeface="Arial" charset="0"/>
              </a:rPr>
              <a:t>Jun</a:t>
            </a:r>
            <a:r>
              <a:rPr lang="it-IT" sz="2400" b="1" i="1" dirty="0">
                <a:solidFill>
                  <a:srgbClr val="00FFFF"/>
                </a:solidFill>
                <a:latin typeface="Arial" charset="0"/>
                <a:cs typeface="Arial" charset="0"/>
              </a:rPr>
              <a:t> 9;374(23):2222-34</a:t>
            </a:r>
            <a:endParaRPr lang="en-US" sz="2400" dirty="0">
              <a:solidFill>
                <a:srgbClr val="00FFFF"/>
              </a:solidFill>
              <a:latin typeface="Arial" charset="0"/>
              <a:cs typeface="Arial" charset="0"/>
            </a:endParaRPr>
          </a:p>
        </p:txBody>
      </p:sp>
    </p:spTree>
    <p:extLst>
      <p:ext uri="{BB962C8B-B14F-4D97-AF65-F5344CB8AC3E}">
        <p14:creationId xmlns:p14="http://schemas.microsoft.com/office/powerpoint/2010/main" val="1399923391"/>
      </p:ext>
    </p:extLst>
  </p:cSld>
  <p:clrMapOvr>
    <a:masterClrMapping/>
  </p:clrMapOvr>
  <p:transition advTm="886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 name="Gruppo 111"/>
          <p:cNvGrpSpPr/>
          <p:nvPr/>
        </p:nvGrpSpPr>
        <p:grpSpPr>
          <a:xfrm>
            <a:off x="1783223" y="893449"/>
            <a:ext cx="8250969" cy="5558927"/>
            <a:chOff x="304378" y="1125758"/>
            <a:chExt cx="8250969" cy="5558927"/>
          </a:xfrm>
        </p:grpSpPr>
        <p:sp>
          <p:nvSpPr>
            <p:cNvPr id="6" name="Rettangolo 5"/>
            <p:cNvSpPr/>
            <p:nvPr/>
          </p:nvSpPr>
          <p:spPr>
            <a:xfrm>
              <a:off x="1254446" y="1310551"/>
              <a:ext cx="7300901" cy="4267396"/>
            </a:xfrm>
            <a:prstGeom prst="rect">
              <a:avLst/>
            </a:prstGeom>
            <a:no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it-IT" sz="2400">
                <a:solidFill>
                  <a:srgbClr val="FFFFFF"/>
                </a:solidFill>
                <a:latin typeface="Arial"/>
              </a:endParaRPr>
            </a:p>
          </p:txBody>
        </p:sp>
        <p:sp>
          <p:nvSpPr>
            <p:cNvPr id="7" name="Rectangle 6"/>
            <p:cNvSpPr>
              <a:spLocks noChangeArrowheads="1"/>
            </p:cNvSpPr>
            <p:nvPr/>
          </p:nvSpPr>
          <p:spPr bwMode="auto">
            <a:xfrm rot="16200000">
              <a:off x="-1591399" y="3297210"/>
              <a:ext cx="43622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base">
                <a:spcBef>
                  <a:spcPct val="0"/>
                </a:spcBef>
                <a:spcAft>
                  <a:spcPct val="0"/>
                </a:spcAft>
              </a:pPr>
              <a:r>
                <a:rPr lang="it-IT" sz="1400" b="1" dirty="0">
                  <a:solidFill>
                    <a:srgbClr val="FFFFFF"/>
                  </a:solidFill>
                  <a:latin typeface="Arial" charset="0"/>
                  <a:ea typeface="ＭＳ Ｐゴシック" charset="0"/>
                </a:rPr>
                <a:t>Rate of </a:t>
              </a:r>
              <a:r>
                <a:rPr lang="it-IT" sz="1400" b="1" dirty="0" err="1">
                  <a:solidFill>
                    <a:srgbClr val="FFFFFF"/>
                  </a:solidFill>
                  <a:latin typeface="Arial" charset="0"/>
                  <a:ea typeface="ＭＳ Ｐゴシック" charset="0"/>
                </a:rPr>
                <a:t>exacerbations</a:t>
              </a:r>
              <a:r>
                <a:rPr lang="it-IT" sz="1400" b="1" dirty="0">
                  <a:solidFill>
                    <a:srgbClr val="FFFFFF"/>
                  </a:solidFill>
                  <a:latin typeface="Arial" charset="0"/>
                  <a:ea typeface="ＭＳ Ｐゴシック" charset="0"/>
                </a:rPr>
                <a:t> over 52 weeks</a:t>
              </a:r>
            </a:p>
          </p:txBody>
        </p:sp>
        <p:sp>
          <p:nvSpPr>
            <p:cNvPr id="9" name="Line 78"/>
            <p:cNvSpPr>
              <a:spLocks noChangeShapeType="1"/>
            </p:cNvSpPr>
            <p:nvPr/>
          </p:nvSpPr>
          <p:spPr bwMode="auto">
            <a:xfrm rot="10800000">
              <a:off x="1251521" y="5581573"/>
              <a:ext cx="0" cy="8699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it-IT" sz="1400">
                <a:solidFill>
                  <a:srgbClr val="FFFFFF"/>
                </a:solidFill>
                <a:latin typeface="Arial" charset="0"/>
                <a:ea typeface="ＭＳ Ｐゴシック" charset="0"/>
                <a:cs typeface="Arial" charset="0"/>
              </a:endParaRPr>
            </a:p>
          </p:txBody>
        </p:sp>
        <p:sp>
          <p:nvSpPr>
            <p:cNvPr id="10" name="Rectangle 6"/>
            <p:cNvSpPr>
              <a:spLocks noChangeArrowheads="1"/>
            </p:cNvSpPr>
            <p:nvPr/>
          </p:nvSpPr>
          <p:spPr bwMode="auto">
            <a:xfrm>
              <a:off x="1302652" y="5560657"/>
              <a:ext cx="216336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base">
                <a:spcBef>
                  <a:spcPct val="0"/>
                </a:spcBef>
                <a:spcAft>
                  <a:spcPct val="0"/>
                </a:spcAft>
              </a:pPr>
              <a:r>
                <a:rPr lang="it-IT" sz="1400" b="1" dirty="0">
                  <a:solidFill>
                    <a:srgbClr val="FFFFFF"/>
                  </a:solidFill>
                  <a:latin typeface="Arial" charset="0"/>
                  <a:ea typeface="ＭＳ Ｐゴシック" charset="0"/>
                </a:rPr>
                <a:t>Moderate to severe</a:t>
              </a:r>
            </a:p>
          </p:txBody>
        </p:sp>
        <p:sp>
          <p:nvSpPr>
            <p:cNvPr id="11" name="Rectangle 6"/>
            <p:cNvSpPr>
              <a:spLocks noChangeArrowheads="1"/>
            </p:cNvSpPr>
            <p:nvPr/>
          </p:nvSpPr>
          <p:spPr bwMode="auto">
            <a:xfrm>
              <a:off x="3640668" y="5560657"/>
              <a:ext cx="216336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base">
                <a:spcBef>
                  <a:spcPct val="0"/>
                </a:spcBef>
                <a:spcAft>
                  <a:spcPct val="0"/>
                </a:spcAft>
              </a:pPr>
              <a:r>
                <a:rPr lang="it-IT" sz="1400" b="1" dirty="0">
                  <a:solidFill>
                    <a:srgbClr val="FFFFFF"/>
                  </a:solidFill>
                  <a:latin typeface="Arial" charset="0"/>
                  <a:ea typeface="ＭＳ Ｐゴシック" charset="0"/>
                </a:rPr>
                <a:t>Moderate</a:t>
              </a:r>
            </a:p>
          </p:txBody>
        </p:sp>
        <p:sp>
          <p:nvSpPr>
            <p:cNvPr id="12" name="Rectangle 6"/>
            <p:cNvSpPr>
              <a:spLocks noChangeArrowheads="1"/>
            </p:cNvSpPr>
            <p:nvPr/>
          </p:nvSpPr>
          <p:spPr bwMode="auto">
            <a:xfrm>
              <a:off x="5999722" y="5560657"/>
              <a:ext cx="223675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base">
                <a:spcBef>
                  <a:spcPct val="0"/>
                </a:spcBef>
                <a:spcAft>
                  <a:spcPct val="0"/>
                </a:spcAft>
              </a:pPr>
              <a:r>
                <a:rPr lang="it-IT" sz="1400" b="1" dirty="0">
                  <a:solidFill>
                    <a:srgbClr val="FFFFFF"/>
                  </a:solidFill>
                  <a:latin typeface="Arial" charset="0"/>
                  <a:ea typeface="ＭＳ Ｐゴシック" charset="0"/>
                </a:rPr>
                <a:t>Severe</a:t>
              </a:r>
            </a:p>
          </p:txBody>
        </p:sp>
        <p:sp>
          <p:nvSpPr>
            <p:cNvPr id="13" name="Line 78"/>
            <p:cNvSpPr>
              <a:spLocks noChangeShapeType="1"/>
            </p:cNvSpPr>
            <p:nvPr/>
          </p:nvSpPr>
          <p:spPr bwMode="auto">
            <a:xfrm rot="10800000">
              <a:off x="3635617" y="5581573"/>
              <a:ext cx="0" cy="8699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it-IT" sz="1400">
                <a:solidFill>
                  <a:srgbClr val="FFFFFF"/>
                </a:solidFill>
                <a:latin typeface="Arial" charset="0"/>
                <a:ea typeface="ＭＳ Ｐゴシック" charset="0"/>
                <a:cs typeface="Arial" charset="0"/>
              </a:endParaRPr>
            </a:p>
          </p:txBody>
        </p:sp>
        <p:sp>
          <p:nvSpPr>
            <p:cNvPr id="14" name="Line 78"/>
            <p:cNvSpPr>
              <a:spLocks noChangeShapeType="1"/>
            </p:cNvSpPr>
            <p:nvPr/>
          </p:nvSpPr>
          <p:spPr bwMode="auto">
            <a:xfrm rot="10800000">
              <a:off x="6003885" y="5581573"/>
              <a:ext cx="0" cy="8699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it-IT" sz="1400">
                <a:solidFill>
                  <a:srgbClr val="FFFFFF"/>
                </a:solidFill>
                <a:latin typeface="Arial" charset="0"/>
                <a:ea typeface="ＭＳ Ｐゴシック" charset="0"/>
                <a:cs typeface="Arial" charset="0"/>
              </a:endParaRPr>
            </a:p>
          </p:txBody>
        </p:sp>
        <p:sp>
          <p:nvSpPr>
            <p:cNvPr id="15" name="Line 78"/>
            <p:cNvSpPr>
              <a:spLocks noChangeShapeType="1"/>
            </p:cNvSpPr>
            <p:nvPr/>
          </p:nvSpPr>
          <p:spPr bwMode="auto">
            <a:xfrm rot="10800000">
              <a:off x="8423846" y="5581573"/>
              <a:ext cx="0" cy="8699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it-IT" sz="1400">
                <a:solidFill>
                  <a:srgbClr val="FFFFFF"/>
                </a:solidFill>
                <a:latin typeface="Arial" charset="0"/>
                <a:ea typeface="ＭＳ Ｐゴシック" charset="0"/>
                <a:cs typeface="Arial" charset="0"/>
              </a:endParaRPr>
            </a:p>
          </p:txBody>
        </p:sp>
        <p:grpSp>
          <p:nvGrpSpPr>
            <p:cNvPr id="16" name="Gruppo 15"/>
            <p:cNvGrpSpPr/>
            <p:nvPr/>
          </p:nvGrpSpPr>
          <p:grpSpPr>
            <a:xfrm>
              <a:off x="430378" y="1125758"/>
              <a:ext cx="817619" cy="4565041"/>
              <a:chOff x="430378" y="1368020"/>
              <a:chExt cx="817619" cy="4323642"/>
            </a:xfrm>
          </p:grpSpPr>
          <p:grpSp>
            <p:nvGrpSpPr>
              <p:cNvPr id="17" name="Group 97"/>
              <p:cNvGrpSpPr>
                <a:grpSpLocks/>
              </p:cNvGrpSpPr>
              <p:nvPr/>
            </p:nvGrpSpPr>
            <p:grpSpPr bwMode="auto">
              <a:xfrm>
                <a:off x="430378" y="2187170"/>
                <a:ext cx="817619" cy="291392"/>
                <a:chOff x="298" y="674"/>
                <a:chExt cx="336" cy="132"/>
              </a:xfrm>
            </p:grpSpPr>
            <p:sp>
              <p:nvSpPr>
                <p:cNvPr id="48" name="Rectangle 6"/>
                <p:cNvSpPr>
                  <a:spLocks noChangeArrowheads="1"/>
                </p:cNvSpPr>
                <p:nvPr/>
              </p:nvSpPr>
              <p:spPr bwMode="auto">
                <a:xfrm>
                  <a:off x="298" y="674"/>
                  <a:ext cx="311"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fontAlgn="base">
                    <a:spcBef>
                      <a:spcPct val="0"/>
                    </a:spcBef>
                    <a:spcAft>
                      <a:spcPct val="0"/>
                    </a:spcAft>
                  </a:pPr>
                  <a:r>
                    <a:rPr lang="it-IT" sz="1400" b="1" dirty="0">
                      <a:solidFill>
                        <a:srgbClr val="FFFFFF"/>
                      </a:solidFill>
                      <a:latin typeface="Arial" charset="0"/>
                      <a:ea typeface="ＭＳ Ｐゴシック" charset="0"/>
                    </a:rPr>
                    <a:t>0.8</a:t>
                  </a:r>
                </a:p>
              </p:txBody>
            </p:sp>
            <p:sp>
              <p:nvSpPr>
                <p:cNvPr id="49"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it-IT" sz="1400">
                    <a:solidFill>
                      <a:srgbClr val="FFFFFF"/>
                    </a:solidFill>
                    <a:latin typeface="Arial" charset="0"/>
                    <a:ea typeface="ＭＳ Ｐゴシック" charset="0"/>
                    <a:cs typeface="Arial" charset="0"/>
                  </a:endParaRPr>
                </a:p>
              </p:txBody>
            </p:sp>
          </p:grpSp>
          <p:grpSp>
            <p:nvGrpSpPr>
              <p:cNvPr id="18" name="Group 97"/>
              <p:cNvGrpSpPr>
                <a:grpSpLocks/>
              </p:cNvGrpSpPr>
              <p:nvPr/>
            </p:nvGrpSpPr>
            <p:grpSpPr bwMode="auto">
              <a:xfrm>
                <a:off x="430378" y="1368020"/>
                <a:ext cx="817619" cy="291392"/>
                <a:chOff x="298" y="674"/>
                <a:chExt cx="336" cy="132"/>
              </a:xfrm>
            </p:grpSpPr>
            <p:sp>
              <p:nvSpPr>
                <p:cNvPr id="46" name="Rectangle 6"/>
                <p:cNvSpPr>
                  <a:spLocks noChangeArrowheads="1"/>
                </p:cNvSpPr>
                <p:nvPr/>
              </p:nvSpPr>
              <p:spPr bwMode="auto">
                <a:xfrm>
                  <a:off x="298" y="674"/>
                  <a:ext cx="311"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fontAlgn="base">
                    <a:spcBef>
                      <a:spcPct val="0"/>
                    </a:spcBef>
                    <a:spcAft>
                      <a:spcPct val="0"/>
                    </a:spcAft>
                  </a:pPr>
                  <a:r>
                    <a:rPr lang="it-IT" sz="1400" b="1" dirty="0">
                      <a:solidFill>
                        <a:srgbClr val="FFFFFF"/>
                      </a:solidFill>
                      <a:latin typeface="Arial" charset="0"/>
                      <a:ea typeface="ＭＳ Ｐゴシック" charset="0"/>
                    </a:rPr>
                    <a:t>1.0</a:t>
                  </a:r>
                </a:p>
              </p:txBody>
            </p:sp>
            <p:sp>
              <p:nvSpPr>
                <p:cNvPr id="47"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it-IT" sz="1400">
                    <a:solidFill>
                      <a:srgbClr val="FFFFFF"/>
                    </a:solidFill>
                    <a:latin typeface="Arial" charset="0"/>
                    <a:ea typeface="ＭＳ Ｐゴシック" charset="0"/>
                    <a:cs typeface="Arial" charset="0"/>
                  </a:endParaRPr>
                </a:p>
              </p:txBody>
            </p:sp>
          </p:grpSp>
          <p:grpSp>
            <p:nvGrpSpPr>
              <p:cNvPr id="19" name="Group 97"/>
              <p:cNvGrpSpPr>
                <a:grpSpLocks/>
              </p:cNvGrpSpPr>
              <p:nvPr/>
            </p:nvGrpSpPr>
            <p:grpSpPr bwMode="auto">
              <a:xfrm>
                <a:off x="430378" y="3774670"/>
                <a:ext cx="817619" cy="291392"/>
                <a:chOff x="298" y="674"/>
                <a:chExt cx="336" cy="132"/>
              </a:xfrm>
            </p:grpSpPr>
            <p:sp>
              <p:nvSpPr>
                <p:cNvPr id="44" name="Rectangle 6"/>
                <p:cNvSpPr>
                  <a:spLocks noChangeArrowheads="1"/>
                </p:cNvSpPr>
                <p:nvPr/>
              </p:nvSpPr>
              <p:spPr bwMode="auto">
                <a:xfrm>
                  <a:off x="298" y="674"/>
                  <a:ext cx="311"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fontAlgn="base">
                    <a:spcBef>
                      <a:spcPct val="0"/>
                    </a:spcBef>
                    <a:spcAft>
                      <a:spcPct val="0"/>
                    </a:spcAft>
                  </a:pPr>
                  <a:r>
                    <a:rPr lang="it-IT" sz="1400" b="1" dirty="0">
                      <a:solidFill>
                        <a:srgbClr val="FFFFFF"/>
                      </a:solidFill>
                      <a:latin typeface="Arial" charset="0"/>
                      <a:ea typeface="ＭＳ Ｐゴシック" charset="0"/>
                    </a:rPr>
                    <a:t>0.4</a:t>
                  </a:r>
                </a:p>
              </p:txBody>
            </p:sp>
            <p:sp>
              <p:nvSpPr>
                <p:cNvPr id="45"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it-IT" sz="1400">
                    <a:solidFill>
                      <a:srgbClr val="FFFFFF"/>
                    </a:solidFill>
                    <a:latin typeface="Arial" charset="0"/>
                    <a:ea typeface="ＭＳ Ｐゴシック" charset="0"/>
                    <a:cs typeface="Arial" charset="0"/>
                  </a:endParaRPr>
                </a:p>
              </p:txBody>
            </p:sp>
          </p:grpSp>
          <p:grpSp>
            <p:nvGrpSpPr>
              <p:cNvPr id="20" name="Group 97"/>
              <p:cNvGrpSpPr>
                <a:grpSpLocks/>
              </p:cNvGrpSpPr>
              <p:nvPr/>
            </p:nvGrpSpPr>
            <p:grpSpPr bwMode="auto">
              <a:xfrm>
                <a:off x="430378" y="4184245"/>
                <a:ext cx="817619" cy="291392"/>
                <a:chOff x="298" y="674"/>
                <a:chExt cx="336" cy="132"/>
              </a:xfrm>
            </p:grpSpPr>
            <p:sp>
              <p:nvSpPr>
                <p:cNvPr id="42" name="Rectangle 6"/>
                <p:cNvSpPr>
                  <a:spLocks noChangeArrowheads="1"/>
                </p:cNvSpPr>
                <p:nvPr/>
              </p:nvSpPr>
              <p:spPr bwMode="auto">
                <a:xfrm>
                  <a:off x="298" y="674"/>
                  <a:ext cx="311"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fontAlgn="base">
                    <a:spcBef>
                      <a:spcPct val="0"/>
                    </a:spcBef>
                    <a:spcAft>
                      <a:spcPct val="0"/>
                    </a:spcAft>
                  </a:pPr>
                  <a:r>
                    <a:rPr lang="it-IT" sz="1400" b="1" dirty="0">
                      <a:solidFill>
                        <a:srgbClr val="FFFFFF"/>
                      </a:solidFill>
                      <a:latin typeface="Arial" charset="0"/>
                      <a:ea typeface="ＭＳ Ｐゴシック" charset="0"/>
                    </a:rPr>
                    <a:t>0.3</a:t>
                  </a:r>
                </a:p>
              </p:txBody>
            </p:sp>
            <p:sp>
              <p:nvSpPr>
                <p:cNvPr id="43"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it-IT" sz="1400">
                    <a:solidFill>
                      <a:srgbClr val="FFFFFF"/>
                    </a:solidFill>
                    <a:latin typeface="Arial" charset="0"/>
                    <a:ea typeface="ＭＳ Ｐゴシック" charset="0"/>
                    <a:cs typeface="Arial" charset="0"/>
                  </a:endParaRPr>
                </a:p>
              </p:txBody>
            </p:sp>
          </p:grpSp>
          <p:grpSp>
            <p:nvGrpSpPr>
              <p:cNvPr id="21" name="Group 97"/>
              <p:cNvGrpSpPr>
                <a:grpSpLocks/>
              </p:cNvGrpSpPr>
              <p:nvPr/>
            </p:nvGrpSpPr>
            <p:grpSpPr bwMode="auto">
              <a:xfrm>
                <a:off x="430378" y="4577945"/>
                <a:ext cx="817619" cy="291392"/>
                <a:chOff x="298" y="674"/>
                <a:chExt cx="336" cy="132"/>
              </a:xfrm>
            </p:grpSpPr>
            <p:sp>
              <p:nvSpPr>
                <p:cNvPr id="40" name="Rectangle 6"/>
                <p:cNvSpPr>
                  <a:spLocks noChangeArrowheads="1"/>
                </p:cNvSpPr>
                <p:nvPr/>
              </p:nvSpPr>
              <p:spPr bwMode="auto">
                <a:xfrm>
                  <a:off x="298" y="674"/>
                  <a:ext cx="311"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fontAlgn="base">
                    <a:spcBef>
                      <a:spcPct val="0"/>
                    </a:spcBef>
                    <a:spcAft>
                      <a:spcPct val="0"/>
                    </a:spcAft>
                  </a:pPr>
                  <a:r>
                    <a:rPr lang="it-IT" sz="1400" b="1" dirty="0">
                      <a:solidFill>
                        <a:srgbClr val="FFFFFF"/>
                      </a:solidFill>
                      <a:latin typeface="Arial" charset="0"/>
                      <a:ea typeface="ＭＳ Ｐゴシック" charset="0"/>
                    </a:rPr>
                    <a:t>0.2</a:t>
                  </a:r>
                </a:p>
              </p:txBody>
            </p:sp>
            <p:sp>
              <p:nvSpPr>
                <p:cNvPr id="41"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it-IT" sz="1400">
                    <a:solidFill>
                      <a:srgbClr val="FFFFFF"/>
                    </a:solidFill>
                    <a:latin typeface="Arial" charset="0"/>
                    <a:ea typeface="ＭＳ Ｐゴシック" charset="0"/>
                    <a:cs typeface="Arial" charset="0"/>
                  </a:endParaRPr>
                </a:p>
              </p:txBody>
            </p:sp>
          </p:grpSp>
          <p:grpSp>
            <p:nvGrpSpPr>
              <p:cNvPr id="22" name="Group 97"/>
              <p:cNvGrpSpPr>
                <a:grpSpLocks/>
              </p:cNvGrpSpPr>
              <p:nvPr/>
            </p:nvGrpSpPr>
            <p:grpSpPr bwMode="auto">
              <a:xfrm>
                <a:off x="430378" y="5400270"/>
                <a:ext cx="817619" cy="291392"/>
                <a:chOff x="298" y="674"/>
                <a:chExt cx="336" cy="132"/>
              </a:xfrm>
            </p:grpSpPr>
            <p:sp>
              <p:nvSpPr>
                <p:cNvPr id="38" name="Rectangle 6"/>
                <p:cNvSpPr>
                  <a:spLocks noChangeArrowheads="1"/>
                </p:cNvSpPr>
                <p:nvPr/>
              </p:nvSpPr>
              <p:spPr bwMode="auto">
                <a:xfrm>
                  <a:off x="298" y="674"/>
                  <a:ext cx="311"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fontAlgn="base">
                    <a:spcBef>
                      <a:spcPct val="0"/>
                    </a:spcBef>
                    <a:spcAft>
                      <a:spcPct val="0"/>
                    </a:spcAft>
                  </a:pPr>
                  <a:r>
                    <a:rPr lang="it-IT" sz="1400" b="1" dirty="0">
                      <a:solidFill>
                        <a:srgbClr val="FFFFFF"/>
                      </a:solidFill>
                      <a:latin typeface="Arial" charset="0"/>
                      <a:ea typeface="ＭＳ Ｐゴシック" charset="0"/>
                    </a:rPr>
                    <a:t>0</a:t>
                  </a:r>
                </a:p>
              </p:txBody>
            </p:sp>
            <p:sp>
              <p:nvSpPr>
                <p:cNvPr id="39"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it-IT" sz="1400">
                    <a:solidFill>
                      <a:srgbClr val="FFFFFF"/>
                    </a:solidFill>
                    <a:latin typeface="Arial" charset="0"/>
                    <a:ea typeface="ＭＳ Ｐゴシック" charset="0"/>
                    <a:cs typeface="Arial" charset="0"/>
                  </a:endParaRPr>
                </a:p>
              </p:txBody>
            </p:sp>
          </p:grpSp>
          <p:grpSp>
            <p:nvGrpSpPr>
              <p:cNvPr id="23" name="Group 97"/>
              <p:cNvGrpSpPr>
                <a:grpSpLocks/>
              </p:cNvGrpSpPr>
              <p:nvPr/>
            </p:nvGrpSpPr>
            <p:grpSpPr bwMode="auto">
              <a:xfrm>
                <a:off x="430378" y="4984345"/>
                <a:ext cx="817619" cy="291392"/>
                <a:chOff x="298" y="674"/>
                <a:chExt cx="336" cy="132"/>
              </a:xfrm>
            </p:grpSpPr>
            <p:sp>
              <p:nvSpPr>
                <p:cNvPr id="36" name="Rectangle 6"/>
                <p:cNvSpPr>
                  <a:spLocks noChangeArrowheads="1"/>
                </p:cNvSpPr>
                <p:nvPr/>
              </p:nvSpPr>
              <p:spPr bwMode="auto">
                <a:xfrm>
                  <a:off x="298" y="674"/>
                  <a:ext cx="311"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fontAlgn="base">
                    <a:spcBef>
                      <a:spcPct val="0"/>
                    </a:spcBef>
                    <a:spcAft>
                      <a:spcPct val="0"/>
                    </a:spcAft>
                  </a:pPr>
                  <a:r>
                    <a:rPr lang="it-IT" sz="1400" b="1" dirty="0">
                      <a:solidFill>
                        <a:srgbClr val="FFFFFF"/>
                      </a:solidFill>
                      <a:latin typeface="Arial" charset="0"/>
                      <a:ea typeface="ＭＳ Ｐゴシック" charset="0"/>
                    </a:rPr>
                    <a:t>0.1</a:t>
                  </a:r>
                </a:p>
              </p:txBody>
            </p:sp>
            <p:sp>
              <p:nvSpPr>
                <p:cNvPr id="37"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it-IT" sz="1400">
                    <a:solidFill>
                      <a:srgbClr val="FFFFFF"/>
                    </a:solidFill>
                    <a:latin typeface="Arial" charset="0"/>
                    <a:ea typeface="ＭＳ Ｐゴシック" charset="0"/>
                    <a:cs typeface="Arial" charset="0"/>
                  </a:endParaRPr>
                </a:p>
              </p:txBody>
            </p:sp>
          </p:grpSp>
          <p:grpSp>
            <p:nvGrpSpPr>
              <p:cNvPr id="24" name="Group 97"/>
              <p:cNvGrpSpPr>
                <a:grpSpLocks/>
              </p:cNvGrpSpPr>
              <p:nvPr/>
            </p:nvGrpSpPr>
            <p:grpSpPr bwMode="auto">
              <a:xfrm>
                <a:off x="430378" y="3380970"/>
                <a:ext cx="817619" cy="291392"/>
                <a:chOff x="298" y="674"/>
                <a:chExt cx="336" cy="132"/>
              </a:xfrm>
            </p:grpSpPr>
            <p:sp>
              <p:nvSpPr>
                <p:cNvPr id="34" name="Rectangle 6"/>
                <p:cNvSpPr>
                  <a:spLocks noChangeArrowheads="1"/>
                </p:cNvSpPr>
                <p:nvPr/>
              </p:nvSpPr>
              <p:spPr bwMode="auto">
                <a:xfrm>
                  <a:off x="298" y="674"/>
                  <a:ext cx="311"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fontAlgn="base">
                    <a:spcBef>
                      <a:spcPct val="0"/>
                    </a:spcBef>
                    <a:spcAft>
                      <a:spcPct val="0"/>
                    </a:spcAft>
                  </a:pPr>
                  <a:r>
                    <a:rPr lang="it-IT" sz="1400" b="1" dirty="0">
                      <a:solidFill>
                        <a:srgbClr val="FFFFFF"/>
                      </a:solidFill>
                      <a:latin typeface="Arial" charset="0"/>
                      <a:ea typeface="ＭＳ Ｐゴシック" charset="0"/>
                    </a:rPr>
                    <a:t>0.5</a:t>
                  </a:r>
                </a:p>
              </p:txBody>
            </p:sp>
            <p:sp>
              <p:nvSpPr>
                <p:cNvPr id="35"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it-IT" sz="1400">
                    <a:solidFill>
                      <a:srgbClr val="FFFFFF"/>
                    </a:solidFill>
                    <a:latin typeface="Arial" charset="0"/>
                    <a:ea typeface="ＭＳ Ｐゴシック" charset="0"/>
                    <a:cs typeface="Arial" charset="0"/>
                  </a:endParaRPr>
                </a:p>
              </p:txBody>
            </p:sp>
          </p:grpSp>
          <p:grpSp>
            <p:nvGrpSpPr>
              <p:cNvPr id="25" name="Group 97"/>
              <p:cNvGrpSpPr>
                <a:grpSpLocks/>
              </p:cNvGrpSpPr>
              <p:nvPr/>
            </p:nvGrpSpPr>
            <p:grpSpPr bwMode="auto">
              <a:xfrm>
                <a:off x="430378" y="2974570"/>
                <a:ext cx="817619" cy="291392"/>
                <a:chOff x="298" y="674"/>
                <a:chExt cx="336" cy="132"/>
              </a:xfrm>
            </p:grpSpPr>
            <p:sp>
              <p:nvSpPr>
                <p:cNvPr id="32" name="Rectangle 6"/>
                <p:cNvSpPr>
                  <a:spLocks noChangeArrowheads="1"/>
                </p:cNvSpPr>
                <p:nvPr/>
              </p:nvSpPr>
              <p:spPr bwMode="auto">
                <a:xfrm>
                  <a:off x="298" y="674"/>
                  <a:ext cx="311"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fontAlgn="base">
                    <a:spcBef>
                      <a:spcPct val="0"/>
                    </a:spcBef>
                    <a:spcAft>
                      <a:spcPct val="0"/>
                    </a:spcAft>
                  </a:pPr>
                  <a:r>
                    <a:rPr lang="it-IT" sz="1400" b="1" dirty="0">
                      <a:solidFill>
                        <a:srgbClr val="FFFFFF"/>
                      </a:solidFill>
                      <a:latin typeface="Arial" charset="0"/>
                      <a:ea typeface="ＭＳ Ｐゴシック" charset="0"/>
                    </a:rPr>
                    <a:t>0.6</a:t>
                  </a:r>
                </a:p>
              </p:txBody>
            </p:sp>
            <p:sp>
              <p:nvSpPr>
                <p:cNvPr id="33"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it-IT" sz="1400">
                    <a:solidFill>
                      <a:srgbClr val="FFFFFF"/>
                    </a:solidFill>
                    <a:latin typeface="Arial" charset="0"/>
                    <a:ea typeface="ＭＳ Ｐゴシック" charset="0"/>
                    <a:cs typeface="Arial" charset="0"/>
                  </a:endParaRPr>
                </a:p>
              </p:txBody>
            </p:sp>
          </p:grpSp>
          <p:grpSp>
            <p:nvGrpSpPr>
              <p:cNvPr id="26" name="Group 97"/>
              <p:cNvGrpSpPr>
                <a:grpSpLocks/>
              </p:cNvGrpSpPr>
              <p:nvPr/>
            </p:nvGrpSpPr>
            <p:grpSpPr bwMode="auto">
              <a:xfrm>
                <a:off x="430378" y="2580870"/>
                <a:ext cx="817619" cy="291392"/>
                <a:chOff x="298" y="674"/>
                <a:chExt cx="336" cy="132"/>
              </a:xfrm>
            </p:grpSpPr>
            <p:sp>
              <p:nvSpPr>
                <p:cNvPr id="30" name="Rectangle 6"/>
                <p:cNvSpPr>
                  <a:spLocks noChangeArrowheads="1"/>
                </p:cNvSpPr>
                <p:nvPr/>
              </p:nvSpPr>
              <p:spPr bwMode="auto">
                <a:xfrm>
                  <a:off x="298" y="674"/>
                  <a:ext cx="311"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fontAlgn="base">
                    <a:spcBef>
                      <a:spcPct val="0"/>
                    </a:spcBef>
                    <a:spcAft>
                      <a:spcPct val="0"/>
                    </a:spcAft>
                  </a:pPr>
                  <a:r>
                    <a:rPr lang="it-IT" sz="1400" b="1" dirty="0">
                      <a:solidFill>
                        <a:srgbClr val="FFFFFF"/>
                      </a:solidFill>
                      <a:latin typeface="Arial" charset="0"/>
                      <a:ea typeface="ＭＳ Ｐゴシック" charset="0"/>
                    </a:rPr>
                    <a:t>0.7</a:t>
                  </a:r>
                </a:p>
              </p:txBody>
            </p:sp>
            <p:sp>
              <p:nvSpPr>
                <p:cNvPr id="31"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it-IT" sz="1400">
                    <a:solidFill>
                      <a:srgbClr val="FFFFFF"/>
                    </a:solidFill>
                    <a:latin typeface="Arial" charset="0"/>
                    <a:ea typeface="ＭＳ Ｐゴシック" charset="0"/>
                    <a:cs typeface="Arial" charset="0"/>
                  </a:endParaRPr>
                </a:p>
              </p:txBody>
            </p:sp>
          </p:grpSp>
          <p:grpSp>
            <p:nvGrpSpPr>
              <p:cNvPr id="27" name="Group 97"/>
              <p:cNvGrpSpPr>
                <a:grpSpLocks/>
              </p:cNvGrpSpPr>
              <p:nvPr/>
            </p:nvGrpSpPr>
            <p:grpSpPr bwMode="auto">
              <a:xfrm>
                <a:off x="430378" y="1752195"/>
                <a:ext cx="817619" cy="291392"/>
                <a:chOff x="298" y="674"/>
                <a:chExt cx="336" cy="132"/>
              </a:xfrm>
            </p:grpSpPr>
            <p:sp>
              <p:nvSpPr>
                <p:cNvPr id="28" name="Rectangle 6"/>
                <p:cNvSpPr>
                  <a:spLocks noChangeArrowheads="1"/>
                </p:cNvSpPr>
                <p:nvPr/>
              </p:nvSpPr>
              <p:spPr bwMode="auto">
                <a:xfrm>
                  <a:off x="298" y="674"/>
                  <a:ext cx="311"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fontAlgn="base">
                    <a:spcBef>
                      <a:spcPct val="0"/>
                    </a:spcBef>
                    <a:spcAft>
                      <a:spcPct val="0"/>
                    </a:spcAft>
                  </a:pPr>
                  <a:r>
                    <a:rPr lang="it-IT" sz="1400" b="1" dirty="0">
                      <a:solidFill>
                        <a:srgbClr val="FFFFFF"/>
                      </a:solidFill>
                      <a:latin typeface="Arial" charset="0"/>
                      <a:ea typeface="ＭＳ Ｐゴシック" charset="0"/>
                    </a:rPr>
                    <a:t>0.9</a:t>
                  </a:r>
                </a:p>
              </p:txBody>
            </p:sp>
            <p:sp>
              <p:nvSpPr>
                <p:cNvPr id="29"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it-IT" sz="1400">
                    <a:solidFill>
                      <a:srgbClr val="FFFFFF"/>
                    </a:solidFill>
                    <a:latin typeface="Arial" charset="0"/>
                    <a:ea typeface="ＭＳ Ｐゴシック" charset="0"/>
                    <a:cs typeface="Arial" charset="0"/>
                  </a:endParaRPr>
                </a:p>
              </p:txBody>
            </p:sp>
          </p:grpSp>
        </p:grpSp>
        <p:sp>
          <p:nvSpPr>
            <p:cNvPr id="50" name="Rettangolo 49"/>
            <p:cNvSpPr/>
            <p:nvPr/>
          </p:nvSpPr>
          <p:spPr>
            <a:xfrm>
              <a:off x="1594242" y="3425825"/>
              <a:ext cx="756736" cy="2143106"/>
            </a:xfrm>
            <a:prstGeom prst="rect">
              <a:avLst/>
            </a:prstGeom>
            <a:solidFill>
              <a:srgbClr val="FF8000"/>
            </a:solidFill>
            <a:ln>
              <a:solidFill>
                <a:srgbClr val="00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it-IT" sz="2800">
                <a:solidFill>
                  <a:srgbClr val="FFFFFF"/>
                </a:solidFill>
                <a:latin typeface="Arial"/>
              </a:endParaRPr>
            </a:p>
          </p:txBody>
        </p:sp>
        <p:sp>
          <p:nvSpPr>
            <p:cNvPr id="51" name="Rettangolo 50"/>
            <p:cNvSpPr/>
            <p:nvPr/>
          </p:nvSpPr>
          <p:spPr>
            <a:xfrm>
              <a:off x="2544013" y="3044825"/>
              <a:ext cx="756736" cy="2524107"/>
            </a:xfrm>
            <a:prstGeom prst="rect">
              <a:avLst/>
            </a:prstGeom>
            <a:solidFill>
              <a:srgbClr val="00CC99"/>
            </a:solidFill>
            <a:ln>
              <a:solidFill>
                <a:srgbClr val="00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it-IT" sz="2800">
                <a:solidFill>
                  <a:srgbClr val="FFFFFF"/>
                </a:solidFill>
                <a:latin typeface="Arial"/>
              </a:endParaRPr>
            </a:p>
          </p:txBody>
        </p:sp>
        <p:sp>
          <p:nvSpPr>
            <p:cNvPr id="54" name="Rectangle 6"/>
            <p:cNvSpPr>
              <a:spLocks noChangeArrowheads="1"/>
            </p:cNvSpPr>
            <p:nvPr/>
          </p:nvSpPr>
          <p:spPr bwMode="auto">
            <a:xfrm>
              <a:off x="7100414" y="4561817"/>
              <a:ext cx="116273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base">
                <a:spcBef>
                  <a:spcPct val="0"/>
                </a:spcBef>
                <a:spcAft>
                  <a:spcPct val="0"/>
                </a:spcAft>
              </a:pPr>
              <a:r>
                <a:rPr lang="it-IT" sz="1200" b="1" dirty="0">
                  <a:solidFill>
                    <a:srgbClr val="FFFFFF"/>
                  </a:solidFill>
                  <a:latin typeface="Arial" charset="0"/>
                  <a:ea typeface="ＭＳ Ｐゴシック" charset="0"/>
                </a:rPr>
                <a:t>0.09</a:t>
              </a:r>
            </a:p>
            <a:p>
              <a:pPr algn="ctr" fontAlgn="base">
                <a:spcBef>
                  <a:spcPct val="0"/>
                </a:spcBef>
                <a:spcAft>
                  <a:spcPct val="0"/>
                </a:spcAft>
              </a:pPr>
              <a:r>
                <a:rPr lang="it-IT" sz="1200" b="1" dirty="0">
                  <a:solidFill>
                    <a:srgbClr val="FFFFFF"/>
                  </a:solidFill>
                  <a:latin typeface="Arial" charset="0"/>
                  <a:ea typeface="ＭＳ Ｐゴシック" charset="0"/>
                </a:rPr>
                <a:t>(0.07-0.12)</a:t>
              </a:r>
            </a:p>
          </p:txBody>
        </p:sp>
        <p:sp>
          <p:nvSpPr>
            <p:cNvPr id="68" name="Rectangle 6"/>
            <p:cNvSpPr>
              <a:spLocks noChangeArrowheads="1"/>
            </p:cNvSpPr>
            <p:nvPr/>
          </p:nvSpPr>
          <p:spPr bwMode="auto">
            <a:xfrm>
              <a:off x="1706607" y="1400381"/>
              <a:ext cx="147790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base">
                <a:spcBef>
                  <a:spcPct val="0"/>
                </a:spcBef>
                <a:spcAft>
                  <a:spcPct val="0"/>
                </a:spcAft>
              </a:pPr>
              <a:r>
                <a:rPr lang="it-IT" sz="1200" b="1" dirty="0">
                  <a:solidFill>
                    <a:srgbClr val="FFFFFF"/>
                  </a:solidFill>
                  <a:latin typeface="Arial" charset="0"/>
                  <a:ea typeface="ＭＳ Ｐゴシック" charset="0"/>
                </a:rPr>
                <a:t>RR 0.848</a:t>
              </a:r>
            </a:p>
            <a:p>
              <a:pPr algn="ctr" fontAlgn="base">
                <a:spcBef>
                  <a:spcPct val="0"/>
                </a:spcBef>
                <a:spcAft>
                  <a:spcPct val="0"/>
                </a:spcAft>
              </a:pPr>
              <a:r>
                <a:rPr lang="it-IT" sz="1200" b="1" dirty="0">
                  <a:solidFill>
                    <a:srgbClr val="FFFFFF"/>
                  </a:solidFill>
                  <a:latin typeface="Arial" charset="0"/>
                  <a:ea typeface="ＭＳ Ｐゴシック" charset="0"/>
                </a:rPr>
                <a:t>(0.723-0.995)</a:t>
              </a:r>
            </a:p>
            <a:p>
              <a:pPr algn="ctr" fontAlgn="base">
                <a:spcBef>
                  <a:spcPct val="0"/>
                </a:spcBef>
                <a:spcAft>
                  <a:spcPct val="0"/>
                </a:spcAft>
              </a:pPr>
              <a:r>
                <a:rPr lang="it-IT" sz="1200" b="1" dirty="0" err="1">
                  <a:solidFill>
                    <a:srgbClr val="FFFFFF"/>
                  </a:solidFill>
                  <a:latin typeface="Arial" charset="0"/>
                  <a:ea typeface="ＭＳ Ｐゴシック" charset="0"/>
                </a:rPr>
                <a:t>p</a:t>
              </a:r>
              <a:r>
                <a:rPr lang="it-IT" sz="1200" b="1" dirty="0">
                  <a:solidFill>
                    <a:srgbClr val="FFFFFF"/>
                  </a:solidFill>
                  <a:latin typeface="Arial" charset="0"/>
                  <a:ea typeface="ＭＳ Ｐゴシック" charset="0"/>
                </a:rPr>
                <a:t>=0.043</a:t>
              </a:r>
            </a:p>
          </p:txBody>
        </p:sp>
        <p:sp>
          <p:nvSpPr>
            <p:cNvPr id="69" name="Figura a mano libera 68"/>
            <p:cNvSpPr/>
            <p:nvPr/>
          </p:nvSpPr>
          <p:spPr>
            <a:xfrm>
              <a:off x="1969099" y="2054702"/>
              <a:ext cx="955825" cy="110222"/>
            </a:xfrm>
            <a:custGeom>
              <a:avLst/>
              <a:gdLst>
                <a:gd name="connsiteX0" fmla="*/ 0 w 9155848"/>
                <a:gd name="connsiteY0" fmla="*/ 6880509 h 6880509"/>
                <a:gd name="connsiteX1" fmla="*/ 0 w 9155848"/>
                <a:gd name="connsiteY1" fmla="*/ 0 h 6880509"/>
                <a:gd name="connsiteX2" fmla="*/ 9146369 w 9155848"/>
                <a:gd name="connsiteY2" fmla="*/ 9478 h 6880509"/>
                <a:gd name="connsiteX3" fmla="*/ 9155848 w 9155848"/>
                <a:gd name="connsiteY3" fmla="*/ 6871032 h 6880509"/>
              </a:gdLst>
              <a:ahLst/>
              <a:cxnLst>
                <a:cxn ang="0">
                  <a:pos x="connsiteX0" y="connsiteY0"/>
                </a:cxn>
                <a:cxn ang="0">
                  <a:pos x="connsiteX1" y="connsiteY1"/>
                </a:cxn>
                <a:cxn ang="0">
                  <a:pos x="connsiteX2" y="connsiteY2"/>
                </a:cxn>
                <a:cxn ang="0">
                  <a:pos x="connsiteX3" y="connsiteY3"/>
                </a:cxn>
              </a:cxnLst>
              <a:rect l="l" t="t" r="r" b="b"/>
              <a:pathLst>
                <a:path w="9155848" h="6880509">
                  <a:moveTo>
                    <a:pt x="0" y="6880509"/>
                  </a:moveTo>
                  <a:lnTo>
                    <a:pt x="0" y="0"/>
                  </a:lnTo>
                  <a:lnTo>
                    <a:pt x="9146369" y="9478"/>
                  </a:lnTo>
                  <a:cubicBezTo>
                    <a:pt x="9149529" y="2296663"/>
                    <a:pt x="9152688" y="4583847"/>
                    <a:pt x="9155848" y="6871032"/>
                  </a:cubicBezTo>
                </a:path>
              </a:pathLst>
            </a:custGeom>
            <a:noFill/>
            <a:ln w="12700" cap="flat" cmpd="sng" algn="ctr">
              <a:solidFill>
                <a:srgbClr val="FFFFFF"/>
              </a:solidFill>
              <a:prstDash val="solid"/>
              <a:round/>
              <a:headEnd type="none" w="med" len="med"/>
              <a:tailEnd type="none" w="med" len="med"/>
            </a:ln>
            <a:effectLst/>
          </p:spPr>
          <p:txBody>
            <a:bodyPr rtlCol="0" anchor="ctr"/>
            <a:lstStyle/>
            <a:p>
              <a:pPr algn="r" fontAlgn="base">
                <a:spcBef>
                  <a:spcPct val="0"/>
                </a:spcBef>
                <a:spcAft>
                  <a:spcPct val="0"/>
                </a:spcAft>
              </a:pPr>
              <a:endParaRPr lang="it-IT" sz="2400" dirty="0">
                <a:solidFill>
                  <a:srgbClr val="FFFFFF"/>
                </a:solidFill>
                <a:latin typeface="Arial" charset="0"/>
                <a:ea typeface="ＭＳ Ｐゴシック" charset="0"/>
              </a:endParaRPr>
            </a:p>
          </p:txBody>
        </p:sp>
        <p:sp>
          <p:nvSpPr>
            <p:cNvPr id="74" name="Rettangolo 73"/>
            <p:cNvSpPr/>
            <p:nvPr/>
          </p:nvSpPr>
          <p:spPr>
            <a:xfrm>
              <a:off x="3938479" y="3835400"/>
              <a:ext cx="756736" cy="1733531"/>
            </a:xfrm>
            <a:prstGeom prst="rect">
              <a:avLst/>
            </a:prstGeom>
            <a:solidFill>
              <a:srgbClr val="FF8000"/>
            </a:solidFill>
            <a:ln>
              <a:solidFill>
                <a:srgbClr val="00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it-IT" sz="2800">
                <a:solidFill>
                  <a:srgbClr val="FFFFFF"/>
                </a:solidFill>
                <a:latin typeface="Arial"/>
              </a:endParaRPr>
            </a:p>
          </p:txBody>
        </p:sp>
        <p:sp>
          <p:nvSpPr>
            <p:cNvPr id="75" name="Rettangolo 74"/>
            <p:cNvSpPr/>
            <p:nvPr/>
          </p:nvSpPr>
          <p:spPr>
            <a:xfrm>
              <a:off x="4888250" y="3575050"/>
              <a:ext cx="756736" cy="1993881"/>
            </a:xfrm>
            <a:prstGeom prst="rect">
              <a:avLst/>
            </a:prstGeom>
            <a:solidFill>
              <a:srgbClr val="00CC99"/>
            </a:solidFill>
            <a:ln>
              <a:solidFill>
                <a:srgbClr val="00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it-IT" sz="2800">
                <a:solidFill>
                  <a:srgbClr val="FFFFFF"/>
                </a:solidFill>
                <a:latin typeface="Arial"/>
              </a:endParaRPr>
            </a:p>
          </p:txBody>
        </p:sp>
        <p:sp>
          <p:nvSpPr>
            <p:cNvPr id="76" name="Rettangolo 75"/>
            <p:cNvSpPr/>
            <p:nvPr/>
          </p:nvSpPr>
          <p:spPr>
            <a:xfrm>
              <a:off x="6355396" y="5264150"/>
              <a:ext cx="756736" cy="304781"/>
            </a:xfrm>
            <a:prstGeom prst="rect">
              <a:avLst/>
            </a:prstGeom>
            <a:solidFill>
              <a:srgbClr val="FF8000"/>
            </a:solidFill>
            <a:ln>
              <a:solidFill>
                <a:srgbClr val="00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it-IT" sz="2800">
                <a:solidFill>
                  <a:srgbClr val="FFFFFF"/>
                </a:solidFill>
                <a:latin typeface="Arial"/>
              </a:endParaRPr>
            </a:p>
          </p:txBody>
        </p:sp>
        <p:sp>
          <p:nvSpPr>
            <p:cNvPr id="77" name="Rettangolo 76"/>
            <p:cNvSpPr/>
            <p:nvPr/>
          </p:nvSpPr>
          <p:spPr>
            <a:xfrm>
              <a:off x="7305167" y="5178426"/>
              <a:ext cx="756736" cy="390506"/>
            </a:xfrm>
            <a:prstGeom prst="rect">
              <a:avLst/>
            </a:prstGeom>
            <a:solidFill>
              <a:srgbClr val="00CC99"/>
            </a:solidFill>
            <a:ln>
              <a:solidFill>
                <a:srgbClr val="00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it-IT" sz="2800">
                <a:solidFill>
                  <a:srgbClr val="FFFFFF"/>
                </a:solidFill>
                <a:latin typeface="Arial"/>
              </a:endParaRPr>
            </a:p>
          </p:txBody>
        </p:sp>
        <p:sp>
          <p:nvSpPr>
            <p:cNvPr id="78" name="Rectangle 6"/>
            <p:cNvSpPr>
              <a:spLocks noChangeArrowheads="1"/>
            </p:cNvSpPr>
            <p:nvPr/>
          </p:nvSpPr>
          <p:spPr bwMode="auto">
            <a:xfrm>
              <a:off x="3326490" y="5888471"/>
              <a:ext cx="295265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base">
                <a:spcBef>
                  <a:spcPct val="0"/>
                </a:spcBef>
                <a:spcAft>
                  <a:spcPct val="0"/>
                </a:spcAft>
              </a:pPr>
              <a:r>
                <a:rPr lang="it-IT" sz="1400" b="1" dirty="0" err="1">
                  <a:solidFill>
                    <a:srgbClr val="FFFFFF"/>
                  </a:solidFill>
                  <a:latin typeface="Arial" charset="0"/>
                  <a:ea typeface="ＭＳ Ｐゴシック" charset="0"/>
                </a:rPr>
                <a:t>Exacerbation</a:t>
              </a:r>
              <a:r>
                <a:rPr lang="it-IT" sz="1400" b="1" dirty="0">
                  <a:solidFill>
                    <a:srgbClr val="FFFFFF"/>
                  </a:solidFill>
                  <a:latin typeface="Arial" charset="0"/>
                  <a:ea typeface="ＭＳ Ｐゴシック" charset="0"/>
                </a:rPr>
                <a:t> </a:t>
              </a:r>
              <a:r>
                <a:rPr lang="it-IT" sz="1400" b="1" dirty="0" err="1">
                  <a:solidFill>
                    <a:srgbClr val="FFFFFF"/>
                  </a:solidFill>
                  <a:latin typeface="Arial" charset="0"/>
                  <a:ea typeface="ＭＳ Ｐゴシック" charset="0"/>
                </a:rPr>
                <a:t>severity</a:t>
              </a:r>
              <a:endParaRPr lang="it-IT" sz="1400" b="1" dirty="0">
                <a:solidFill>
                  <a:srgbClr val="FFFFFF"/>
                </a:solidFill>
                <a:latin typeface="Arial" charset="0"/>
                <a:ea typeface="ＭＳ Ｐゴシック" charset="0"/>
              </a:endParaRPr>
            </a:p>
          </p:txBody>
        </p:sp>
        <p:grpSp>
          <p:nvGrpSpPr>
            <p:cNvPr id="60" name="Gruppo 59"/>
            <p:cNvGrpSpPr/>
            <p:nvPr/>
          </p:nvGrpSpPr>
          <p:grpSpPr>
            <a:xfrm>
              <a:off x="7609233" y="5048250"/>
              <a:ext cx="131418" cy="228534"/>
              <a:chOff x="9227030" y="2165144"/>
              <a:chExt cx="114300" cy="409963"/>
            </a:xfrm>
          </p:grpSpPr>
          <p:cxnSp>
            <p:nvCxnSpPr>
              <p:cNvPr id="61" name="Connettore 1 60"/>
              <p:cNvCxnSpPr/>
              <p:nvPr/>
            </p:nvCxnSpPr>
            <p:spPr bwMode="auto">
              <a:xfrm flipV="1">
                <a:off x="9284179" y="2165144"/>
                <a:ext cx="0" cy="409963"/>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62" name="Connettore 1 61"/>
              <p:cNvCxnSpPr/>
              <p:nvPr/>
            </p:nvCxnSpPr>
            <p:spPr bwMode="auto">
              <a:xfrm flipH="1">
                <a:off x="9227030" y="2165144"/>
                <a:ext cx="114300" cy="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63" name="Connettore 1 62"/>
              <p:cNvCxnSpPr/>
              <p:nvPr/>
            </p:nvCxnSpPr>
            <p:spPr bwMode="auto">
              <a:xfrm flipH="1">
                <a:off x="9227030" y="2573408"/>
                <a:ext cx="114300" cy="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79" name="Gruppo 78"/>
            <p:cNvGrpSpPr/>
            <p:nvPr/>
          </p:nvGrpSpPr>
          <p:grpSpPr>
            <a:xfrm>
              <a:off x="6653558" y="5156199"/>
              <a:ext cx="131418" cy="180909"/>
              <a:chOff x="9227030" y="2165144"/>
              <a:chExt cx="114300" cy="409963"/>
            </a:xfrm>
          </p:grpSpPr>
          <p:cxnSp>
            <p:nvCxnSpPr>
              <p:cNvPr id="80" name="Connettore 1 79"/>
              <p:cNvCxnSpPr/>
              <p:nvPr/>
            </p:nvCxnSpPr>
            <p:spPr bwMode="auto">
              <a:xfrm flipV="1">
                <a:off x="9284179" y="2165144"/>
                <a:ext cx="0" cy="409963"/>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81" name="Connettore 1 80"/>
              <p:cNvCxnSpPr/>
              <p:nvPr/>
            </p:nvCxnSpPr>
            <p:spPr bwMode="auto">
              <a:xfrm flipH="1">
                <a:off x="9227030" y="2165144"/>
                <a:ext cx="114300" cy="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82" name="Connettore 1 81"/>
              <p:cNvCxnSpPr/>
              <p:nvPr/>
            </p:nvCxnSpPr>
            <p:spPr bwMode="auto">
              <a:xfrm flipH="1">
                <a:off x="9227030" y="2573408"/>
                <a:ext cx="114300" cy="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83" name="Gruppo 82"/>
            <p:cNvGrpSpPr/>
            <p:nvPr/>
          </p:nvGrpSpPr>
          <p:grpSpPr>
            <a:xfrm>
              <a:off x="5202583" y="3295649"/>
              <a:ext cx="131418" cy="520701"/>
              <a:chOff x="9227030" y="2165144"/>
              <a:chExt cx="114300" cy="409963"/>
            </a:xfrm>
          </p:grpSpPr>
          <p:cxnSp>
            <p:nvCxnSpPr>
              <p:cNvPr id="84" name="Connettore 1 83"/>
              <p:cNvCxnSpPr/>
              <p:nvPr/>
            </p:nvCxnSpPr>
            <p:spPr bwMode="auto">
              <a:xfrm flipV="1">
                <a:off x="9284179" y="2165144"/>
                <a:ext cx="0" cy="409963"/>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85" name="Connettore 1 84"/>
              <p:cNvCxnSpPr/>
              <p:nvPr/>
            </p:nvCxnSpPr>
            <p:spPr bwMode="auto">
              <a:xfrm flipH="1">
                <a:off x="9227030" y="2165144"/>
                <a:ext cx="114300" cy="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86" name="Connettore 1 85"/>
              <p:cNvCxnSpPr/>
              <p:nvPr/>
            </p:nvCxnSpPr>
            <p:spPr bwMode="auto">
              <a:xfrm flipH="1">
                <a:off x="9227030" y="2573408"/>
                <a:ext cx="114300" cy="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87" name="Gruppo 86"/>
            <p:cNvGrpSpPr/>
            <p:nvPr/>
          </p:nvGrpSpPr>
          <p:grpSpPr>
            <a:xfrm>
              <a:off x="4250083" y="3581399"/>
              <a:ext cx="131418" cy="482601"/>
              <a:chOff x="9227030" y="2165144"/>
              <a:chExt cx="114300" cy="409963"/>
            </a:xfrm>
          </p:grpSpPr>
          <p:cxnSp>
            <p:nvCxnSpPr>
              <p:cNvPr id="88" name="Connettore 1 87"/>
              <p:cNvCxnSpPr/>
              <p:nvPr/>
            </p:nvCxnSpPr>
            <p:spPr bwMode="auto">
              <a:xfrm flipV="1">
                <a:off x="9284179" y="2165144"/>
                <a:ext cx="0" cy="409963"/>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89" name="Connettore 1 88"/>
              <p:cNvCxnSpPr/>
              <p:nvPr/>
            </p:nvCxnSpPr>
            <p:spPr bwMode="auto">
              <a:xfrm flipH="1">
                <a:off x="9227030" y="2165144"/>
                <a:ext cx="114300" cy="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0" name="Connettore 1 89"/>
              <p:cNvCxnSpPr/>
              <p:nvPr/>
            </p:nvCxnSpPr>
            <p:spPr bwMode="auto">
              <a:xfrm flipH="1">
                <a:off x="9227030" y="2573408"/>
                <a:ext cx="114300" cy="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91" name="Gruppo 90"/>
            <p:cNvGrpSpPr/>
            <p:nvPr/>
          </p:nvGrpSpPr>
          <p:grpSpPr>
            <a:xfrm>
              <a:off x="2856258" y="2736850"/>
              <a:ext cx="131418" cy="581025"/>
              <a:chOff x="9227030" y="2165144"/>
              <a:chExt cx="114300" cy="409963"/>
            </a:xfrm>
          </p:grpSpPr>
          <p:cxnSp>
            <p:nvCxnSpPr>
              <p:cNvPr id="92" name="Connettore 1 91"/>
              <p:cNvCxnSpPr/>
              <p:nvPr/>
            </p:nvCxnSpPr>
            <p:spPr bwMode="auto">
              <a:xfrm flipV="1">
                <a:off x="9284179" y="2165144"/>
                <a:ext cx="0" cy="409963"/>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3" name="Connettore 1 92"/>
              <p:cNvCxnSpPr/>
              <p:nvPr/>
            </p:nvCxnSpPr>
            <p:spPr bwMode="auto">
              <a:xfrm flipH="1">
                <a:off x="9227030" y="2165144"/>
                <a:ext cx="114300" cy="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4" name="Connettore 1 93"/>
              <p:cNvCxnSpPr/>
              <p:nvPr/>
            </p:nvCxnSpPr>
            <p:spPr bwMode="auto">
              <a:xfrm flipH="1">
                <a:off x="9227030" y="2573408"/>
                <a:ext cx="114300" cy="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95" name="Gruppo 94"/>
            <p:cNvGrpSpPr/>
            <p:nvPr/>
          </p:nvGrpSpPr>
          <p:grpSpPr>
            <a:xfrm>
              <a:off x="1906933" y="3159126"/>
              <a:ext cx="131418" cy="520700"/>
              <a:chOff x="9227030" y="2165144"/>
              <a:chExt cx="114300" cy="409963"/>
            </a:xfrm>
          </p:grpSpPr>
          <p:cxnSp>
            <p:nvCxnSpPr>
              <p:cNvPr id="96" name="Connettore 1 95"/>
              <p:cNvCxnSpPr/>
              <p:nvPr/>
            </p:nvCxnSpPr>
            <p:spPr bwMode="auto">
              <a:xfrm flipV="1">
                <a:off x="9284179" y="2165144"/>
                <a:ext cx="0" cy="409963"/>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7" name="Connettore 1 96"/>
              <p:cNvCxnSpPr/>
              <p:nvPr/>
            </p:nvCxnSpPr>
            <p:spPr bwMode="auto">
              <a:xfrm flipH="1">
                <a:off x="9227030" y="2165144"/>
                <a:ext cx="114300" cy="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8" name="Connettore 1 97"/>
              <p:cNvCxnSpPr/>
              <p:nvPr/>
            </p:nvCxnSpPr>
            <p:spPr bwMode="auto">
              <a:xfrm flipH="1">
                <a:off x="9227030" y="2573408"/>
                <a:ext cx="114300" cy="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sp>
          <p:nvSpPr>
            <p:cNvPr id="99" name="Rectangle 6"/>
            <p:cNvSpPr>
              <a:spLocks noChangeArrowheads="1"/>
            </p:cNvSpPr>
            <p:nvPr/>
          </p:nvSpPr>
          <p:spPr bwMode="auto">
            <a:xfrm>
              <a:off x="6138268" y="4696523"/>
              <a:ext cx="116273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base">
                <a:spcBef>
                  <a:spcPct val="0"/>
                </a:spcBef>
                <a:spcAft>
                  <a:spcPct val="0"/>
                </a:spcAft>
              </a:pPr>
              <a:r>
                <a:rPr lang="it-IT" sz="1200" b="1" dirty="0">
                  <a:solidFill>
                    <a:srgbClr val="FFFFFF"/>
                  </a:solidFill>
                  <a:latin typeface="Arial" charset="0"/>
                  <a:ea typeface="ＭＳ Ｐゴシック" charset="0"/>
                </a:rPr>
                <a:t>0.07</a:t>
              </a:r>
            </a:p>
            <a:p>
              <a:pPr algn="ctr" fontAlgn="base">
                <a:spcBef>
                  <a:spcPct val="0"/>
                </a:spcBef>
                <a:spcAft>
                  <a:spcPct val="0"/>
                </a:spcAft>
              </a:pPr>
              <a:r>
                <a:rPr lang="it-IT" sz="1200" b="1" dirty="0">
                  <a:solidFill>
                    <a:srgbClr val="FFFFFF"/>
                  </a:solidFill>
                  <a:latin typeface="Arial" charset="0"/>
                  <a:ea typeface="ＭＳ Ｐゴシック" charset="0"/>
                </a:rPr>
                <a:t>(0.06-0.10)</a:t>
              </a:r>
            </a:p>
          </p:txBody>
        </p:sp>
        <p:sp>
          <p:nvSpPr>
            <p:cNvPr id="100" name="Rectangle 6"/>
            <p:cNvSpPr>
              <a:spLocks noChangeArrowheads="1"/>
            </p:cNvSpPr>
            <p:nvPr/>
          </p:nvSpPr>
          <p:spPr bwMode="auto">
            <a:xfrm>
              <a:off x="4695047" y="2820255"/>
              <a:ext cx="116273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base">
                <a:spcBef>
                  <a:spcPct val="0"/>
                </a:spcBef>
                <a:spcAft>
                  <a:spcPct val="0"/>
                </a:spcAft>
              </a:pPr>
              <a:r>
                <a:rPr lang="it-IT" sz="1200" b="1" dirty="0">
                  <a:solidFill>
                    <a:srgbClr val="FFFFFF"/>
                  </a:solidFill>
                  <a:latin typeface="Arial" charset="0"/>
                  <a:ea typeface="ＭＳ Ｐゴシック" charset="0"/>
                </a:rPr>
                <a:t>0.47</a:t>
              </a:r>
            </a:p>
            <a:p>
              <a:pPr algn="ctr" fontAlgn="base">
                <a:spcBef>
                  <a:spcPct val="0"/>
                </a:spcBef>
                <a:spcAft>
                  <a:spcPct val="0"/>
                </a:spcAft>
              </a:pPr>
              <a:r>
                <a:rPr lang="it-IT" sz="1200" b="1" dirty="0">
                  <a:solidFill>
                    <a:srgbClr val="FFFFFF"/>
                  </a:solidFill>
                  <a:latin typeface="Arial" charset="0"/>
                  <a:ea typeface="ＭＳ Ｐゴシック" charset="0"/>
                </a:rPr>
                <a:t>(0.41-0.54)</a:t>
              </a:r>
            </a:p>
          </p:txBody>
        </p:sp>
        <p:sp>
          <p:nvSpPr>
            <p:cNvPr id="101" name="Rectangle 6"/>
            <p:cNvSpPr>
              <a:spLocks noChangeArrowheads="1"/>
            </p:cNvSpPr>
            <p:nvPr/>
          </p:nvSpPr>
          <p:spPr bwMode="auto">
            <a:xfrm>
              <a:off x="3732900" y="3089668"/>
              <a:ext cx="116273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base">
                <a:spcBef>
                  <a:spcPct val="0"/>
                </a:spcBef>
                <a:spcAft>
                  <a:spcPct val="0"/>
                </a:spcAft>
              </a:pPr>
              <a:r>
                <a:rPr lang="it-IT" sz="1200" b="1" dirty="0">
                  <a:solidFill>
                    <a:srgbClr val="FFFFFF"/>
                  </a:solidFill>
                  <a:latin typeface="Arial" charset="0"/>
                  <a:ea typeface="ＭＳ Ｐゴシック" charset="0"/>
                </a:rPr>
                <a:t>0.41</a:t>
              </a:r>
            </a:p>
            <a:p>
              <a:pPr algn="ctr" fontAlgn="base">
                <a:spcBef>
                  <a:spcPct val="0"/>
                </a:spcBef>
                <a:spcAft>
                  <a:spcPct val="0"/>
                </a:spcAft>
              </a:pPr>
              <a:r>
                <a:rPr lang="it-IT" sz="1200" b="1" dirty="0">
                  <a:solidFill>
                    <a:srgbClr val="FFFFFF"/>
                  </a:solidFill>
                  <a:latin typeface="Arial" charset="0"/>
                  <a:ea typeface="ＭＳ Ｐゴシック" charset="0"/>
                </a:rPr>
                <a:t>(0.36-0.47)</a:t>
              </a:r>
            </a:p>
          </p:txBody>
        </p:sp>
        <p:sp>
          <p:nvSpPr>
            <p:cNvPr id="102" name="Rectangle 6"/>
            <p:cNvSpPr>
              <a:spLocks noChangeArrowheads="1"/>
            </p:cNvSpPr>
            <p:nvPr/>
          </p:nvSpPr>
          <p:spPr bwMode="auto">
            <a:xfrm>
              <a:off x="2347408" y="2271807"/>
              <a:ext cx="116273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base">
                <a:spcBef>
                  <a:spcPct val="0"/>
                </a:spcBef>
                <a:spcAft>
                  <a:spcPct val="0"/>
                </a:spcAft>
              </a:pPr>
              <a:r>
                <a:rPr lang="it-IT" sz="1200" b="1" dirty="0">
                  <a:solidFill>
                    <a:srgbClr val="FFFFFF"/>
                  </a:solidFill>
                  <a:latin typeface="Arial" charset="0"/>
                  <a:ea typeface="ＭＳ Ｐゴシック" charset="0"/>
                </a:rPr>
                <a:t>0.59</a:t>
              </a:r>
            </a:p>
            <a:p>
              <a:pPr algn="ctr" fontAlgn="base">
                <a:spcBef>
                  <a:spcPct val="0"/>
                </a:spcBef>
                <a:spcAft>
                  <a:spcPct val="0"/>
                </a:spcAft>
              </a:pPr>
              <a:r>
                <a:rPr lang="it-IT" sz="1200" b="1" dirty="0">
                  <a:solidFill>
                    <a:srgbClr val="FFFFFF"/>
                  </a:solidFill>
                  <a:latin typeface="Arial" charset="0"/>
                  <a:ea typeface="ＭＳ Ｐゴシック" charset="0"/>
                </a:rPr>
                <a:t>(0.53-0.67)</a:t>
              </a:r>
            </a:p>
          </p:txBody>
        </p:sp>
        <p:sp>
          <p:nvSpPr>
            <p:cNvPr id="103" name="Rectangle 6"/>
            <p:cNvSpPr>
              <a:spLocks noChangeArrowheads="1"/>
            </p:cNvSpPr>
            <p:nvPr/>
          </p:nvSpPr>
          <p:spPr bwMode="auto">
            <a:xfrm>
              <a:off x="1394883" y="2704792"/>
              <a:ext cx="116273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base">
                <a:spcBef>
                  <a:spcPct val="0"/>
                </a:spcBef>
                <a:spcAft>
                  <a:spcPct val="0"/>
                </a:spcAft>
              </a:pPr>
              <a:r>
                <a:rPr lang="it-IT" sz="1200" b="1" dirty="0">
                  <a:solidFill>
                    <a:srgbClr val="FFFFFF"/>
                  </a:solidFill>
                  <a:latin typeface="Arial" charset="0"/>
                  <a:ea typeface="ＭＳ Ｐゴシック" charset="0"/>
                </a:rPr>
                <a:t>0.50</a:t>
              </a:r>
            </a:p>
            <a:p>
              <a:pPr algn="ctr" fontAlgn="base">
                <a:spcBef>
                  <a:spcPct val="0"/>
                </a:spcBef>
                <a:spcAft>
                  <a:spcPct val="0"/>
                </a:spcAft>
              </a:pPr>
              <a:r>
                <a:rPr lang="it-IT" sz="1200" b="1" dirty="0">
                  <a:solidFill>
                    <a:srgbClr val="FFFFFF"/>
                  </a:solidFill>
                  <a:latin typeface="Arial" charset="0"/>
                  <a:ea typeface="ＭＳ Ｐゴシック" charset="0"/>
                </a:rPr>
                <a:t>(0.45-0.57)</a:t>
              </a:r>
            </a:p>
          </p:txBody>
        </p:sp>
        <p:sp>
          <p:nvSpPr>
            <p:cNvPr id="104" name="Rectangle 6"/>
            <p:cNvSpPr>
              <a:spLocks noChangeArrowheads="1"/>
            </p:cNvSpPr>
            <p:nvPr/>
          </p:nvSpPr>
          <p:spPr bwMode="auto">
            <a:xfrm>
              <a:off x="6476208" y="1400381"/>
              <a:ext cx="147790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base">
                <a:spcBef>
                  <a:spcPct val="0"/>
                </a:spcBef>
                <a:spcAft>
                  <a:spcPct val="0"/>
                </a:spcAft>
              </a:pPr>
              <a:r>
                <a:rPr lang="it-IT" sz="1200" b="1" dirty="0">
                  <a:solidFill>
                    <a:srgbClr val="FFFFFF"/>
                  </a:solidFill>
                  <a:latin typeface="Arial" charset="0"/>
                  <a:ea typeface="ＭＳ Ｐゴシック" charset="0"/>
                </a:rPr>
                <a:t>RR 0.787</a:t>
              </a:r>
            </a:p>
            <a:p>
              <a:pPr algn="ctr" fontAlgn="base">
                <a:spcBef>
                  <a:spcPct val="0"/>
                </a:spcBef>
                <a:spcAft>
                  <a:spcPct val="0"/>
                </a:spcAft>
              </a:pPr>
              <a:r>
                <a:rPr lang="it-IT" sz="1200" b="1" dirty="0">
                  <a:solidFill>
                    <a:srgbClr val="FFFFFF"/>
                  </a:solidFill>
                  <a:latin typeface="Arial" charset="0"/>
                  <a:ea typeface="ＭＳ Ｐゴシック" charset="0"/>
                </a:rPr>
                <a:t>(0.551-1.125)</a:t>
              </a:r>
            </a:p>
            <a:p>
              <a:pPr algn="ctr" fontAlgn="base">
                <a:spcBef>
                  <a:spcPct val="0"/>
                </a:spcBef>
                <a:spcAft>
                  <a:spcPct val="0"/>
                </a:spcAft>
              </a:pPr>
              <a:r>
                <a:rPr lang="it-IT" sz="1200" b="1" dirty="0" err="1">
                  <a:solidFill>
                    <a:srgbClr val="FFFFFF"/>
                  </a:solidFill>
                  <a:latin typeface="Arial" charset="0"/>
                  <a:ea typeface="ＭＳ Ｐゴシック" charset="0"/>
                </a:rPr>
                <a:t>p</a:t>
              </a:r>
              <a:r>
                <a:rPr lang="it-IT" sz="1200" b="1" dirty="0">
                  <a:solidFill>
                    <a:srgbClr val="FFFFFF"/>
                  </a:solidFill>
                  <a:latin typeface="Arial" charset="0"/>
                  <a:ea typeface="ＭＳ Ｐゴシック" charset="0"/>
                </a:rPr>
                <a:t>=0.189</a:t>
              </a:r>
            </a:p>
          </p:txBody>
        </p:sp>
        <p:sp>
          <p:nvSpPr>
            <p:cNvPr id="105" name="Figura a mano libera 104"/>
            <p:cNvSpPr/>
            <p:nvPr/>
          </p:nvSpPr>
          <p:spPr>
            <a:xfrm>
              <a:off x="6738700" y="2054702"/>
              <a:ext cx="955825" cy="110222"/>
            </a:xfrm>
            <a:custGeom>
              <a:avLst/>
              <a:gdLst>
                <a:gd name="connsiteX0" fmla="*/ 0 w 9155848"/>
                <a:gd name="connsiteY0" fmla="*/ 6880509 h 6880509"/>
                <a:gd name="connsiteX1" fmla="*/ 0 w 9155848"/>
                <a:gd name="connsiteY1" fmla="*/ 0 h 6880509"/>
                <a:gd name="connsiteX2" fmla="*/ 9146369 w 9155848"/>
                <a:gd name="connsiteY2" fmla="*/ 9478 h 6880509"/>
                <a:gd name="connsiteX3" fmla="*/ 9155848 w 9155848"/>
                <a:gd name="connsiteY3" fmla="*/ 6871032 h 6880509"/>
              </a:gdLst>
              <a:ahLst/>
              <a:cxnLst>
                <a:cxn ang="0">
                  <a:pos x="connsiteX0" y="connsiteY0"/>
                </a:cxn>
                <a:cxn ang="0">
                  <a:pos x="connsiteX1" y="connsiteY1"/>
                </a:cxn>
                <a:cxn ang="0">
                  <a:pos x="connsiteX2" y="connsiteY2"/>
                </a:cxn>
                <a:cxn ang="0">
                  <a:pos x="connsiteX3" y="connsiteY3"/>
                </a:cxn>
              </a:cxnLst>
              <a:rect l="l" t="t" r="r" b="b"/>
              <a:pathLst>
                <a:path w="9155848" h="6880509">
                  <a:moveTo>
                    <a:pt x="0" y="6880509"/>
                  </a:moveTo>
                  <a:lnTo>
                    <a:pt x="0" y="0"/>
                  </a:lnTo>
                  <a:lnTo>
                    <a:pt x="9146369" y="9478"/>
                  </a:lnTo>
                  <a:cubicBezTo>
                    <a:pt x="9149529" y="2296663"/>
                    <a:pt x="9152688" y="4583847"/>
                    <a:pt x="9155848" y="6871032"/>
                  </a:cubicBezTo>
                </a:path>
              </a:pathLst>
            </a:custGeom>
            <a:noFill/>
            <a:ln w="12700" cap="flat" cmpd="sng" algn="ctr">
              <a:solidFill>
                <a:srgbClr val="FFFFFF"/>
              </a:solidFill>
              <a:prstDash val="solid"/>
              <a:round/>
              <a:headEnd type="none" w="med" len="med"/>
              <a:tailEnd type="none" w="med" len="med"/>
            </a:ln>
            <a:effectLst/>
          </p:spPr>
          <p:txBody>
            <a:bodyPr rtlCol="0" anchor="ctr"/>
            <a:lstStyle/>
            <a:p>
              <a:pPr algn="r" fontAlgn="base">
                <a:spcBef>
                  <a:spcPct val="0"/>
                </a:spcBef>
                <a:spcAft>
                  <a:spcPct val="0"/>
                </a:spcAft>
              </a:pPr>
              <a:endParaRPr lang="it-IT" sz="2400" dirty="0">
                <a:solidFill>
                  <a:srgbClr val="FFFFFF"/>
                </a:solidFill>
                <a:latin typeface="Arial" charset="0"/>
                <a:ea typeface="ＭＳ Ｐゴシック" charset="0"/>
              </a:endParaRPr>
            </a:p>
          </p:txBody>
        </p:sp>
        <p:sp>
          <p:nvSpPr>
            <p:cNvPr id="106" name="Rectangle 6"/>
            <p:cNvSpPr>
              <a:spLocks noChangeArrowheads="1"/>
            </p:cNvSpPr>
            <p:nvPr/>
          </p:nvSpPr>
          <p:spPr bwMode="auto">
            <a:xfrm>
              <a:off x="4063866" y="1400381"/>
              <a:ext cx="147790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base">
                <a:spcBef>
                  <a:spcPct val="0"/>
                </a:spcBef>
                <a:spcAft>
                  <a:spcPct val="0"/>
                </a:spcAft>
              </a:pPr>
              <a:r>
                <a:rPr lang="it-IT" sz="1200" b="1" dirty="0">
                  <a:solidFill>
                    <a:srgbClr val="FFFFFF"/>
                  </a:solidFill>
                  <a:latin typeface="Arial" charset="0"/>
                  <a:ea typeface="ＭＳ Ｐゴシック" charset="0"/>
                </a:rPr>
                <a:t>RR 0.866</a:t>
              </a:r>
            </a:p>
            <a:p>
              <a:pPr algn="ctr" fontAlgn="base">
                <a:spcBef>
                  <a:spcPct val="0"/>
                </a:spcBef>
                <a:spcAft>
                  <a:spcPct val="0"/>
                </a:spcAft>
              </a:pPr>
              <a:r>
                <a:rPr lang="it-IT" sz="1200" b="1" dirty="0">
                  <a:solidFill>
                    <a:srgbClr val="FFFFFF"/>
                  </a:solidFill>
                  <a:latin typeface="Arial" charset="0"/>
                  <a:ea typeface="ＭＳ Ｐゴシック" charset="0"/>
                </a:rPr>
                <a:t>(0.723-1.037)</a:t>
              </a:r>
            </a:p>
            <a:p>
              <a:pPr algn="ctr" fontAlgn="base">
                <a:spcBef>
                  <a:spcPct val="0"/>
                </a:spcBef>
                <a:spcAft>
                  <a:spcPct val="0"/>
                </a:spcAft>
              </a:pPr>
              <a:r>
                <a:rPr lang="it-IT" sz="1200" b="1" dirty="0" err="1">
                  <a:solidFill>
                    <a:srgbClr val="FFFFFF"/>
                  </a:solidFill>
                  <a:latin typeface="Arial" charset="0"/>
                  <a:ea typeface="ＭＳ Ｐゴシック" charset="0"/>
                </a:rPr>
                <a:t>p</a:t>
              </a:r>
              <a:r>
                <a:rPr lang="it-IT" sz="1200" b="1" dirty="0">
                  <a:solidFill>
                    <a:srgbClr val="FFFFFF"/>
                  </a:solidFill>
                  <a:latin typeface="Arial" charset="0"/>
                  <a:ea typeface="ＭＳ Ｐゴシック" charset="0"/>
                </a:rPr>
                <a:t>=0.118</a:t>
              </a:r>
            </a:p>
          </p:txBody>
        </p:sp>
        <p:sp>
          <p:nvSpPr>
            <p:cNvPr id="107" name="Figura a mano libera 106"/>
            <p:cNvSpPr/>
            <p:nvPr/>
          </p:nvSpPr>
          <p:spPr>
            <a:xfrm>
              <a:off x="4326358" y="2054702"/>
              <a:ext cx="955825" cy="110222"/>
            </a:xfrm>
            <a:custGeom>
              <a:avLst/>
              <a:gdLst>
                <a:gd name="connsiteX0" fmla="*/ 0 w 9155848"/>
                <a:gd name="connsiteY0" fmla="*/ 6880509 h 6880509"/>
                <a:gd name="connsiteX1" fmla="*/ 0 w 9155848"/>
                <a:gd name="connsiteY1" fmla="*/ 0 h 6880509"/>
                <a:gd name="connsiteX2" fmla="*/ 9146369 w 9155848"/>
                <a:gd name="connsiteY2" fmla="*/ 9478 h 6880509"/>
                <a:gd name="connsiteX3" fmla="*/ 9155848 w 9155848"/>
                <a:gd name="connsiteY3" fmla="*/ 6871032 h 6880509"/>
              </a:gdLst>
              <a:ahLst/>
              <a:cxnLst>
                <a:cxn ang="0">
                  <a:pos x="connsiteX0" y="connsiteY0"/>
                </a:cxn>
                <a:cxn ang="0">
                  <a:pos x="connsiteX1" y="connsiteY1"/>
                </a:cxn>
                <a:cxn ang="0">
                  <a:pos x="connsiteX2" y="connsiteY2"/>
                </a:cxn>
                <a:cxn ang="0">
                  <a:pos x="connsiteX3" y="connsiteY3"/>
                </a:cxn>
              </a:cxnLst>
              <a:rect l="l" t="t" r="r" b="b"/>
              <a:pathLst>
                <a:path w="9155848" h="6880509">
                  <a:moveTo>
                    <a:pt x="0" y="6880509"/>
                  </a:moveTo>
                  <a:lnTo>
                    <a:pt x="0" y="0"/>
                  </a:lnTo>
                  <a:lnTo>
                    <a:pt x="9146369" y="9478"/>
                  </a:lnTo>
                  <a:cubicBezTo>
                    <a:pt x="9149529" y="2296663"/>
                    <a:pt x="9152688" y="4583847"/>
                    <a:pt x="9155848" y="6871032"/>
                  </a:cubicBezTo>
                </a:path>
              </a:pathLst>
            </a:custGeom>
            <a:noFill/>
            <a:ln w="12700" cap="flat" cmpd="sng" algn="ctr">
              <a:solidFill>
                <a:srgbClr val="FFFFFF"/>
              </a:solidFill>
              <a:prstDash val="solid"/>
              <a:round/>
              <a:headEnd type="none" w="med" len="med"/>
              <a:tailEnd type="none" w="med" len="med"/>
            </a:ln>
            <a:effectLst/>
          </p:spPr>
          <p:txBody>
            <a:bodyPr rtlCol="0" anchor="ctr"/>
            <a:lstStyle/>
            <a:p>
              <a:pPr algn="r" fontAlgn="base">
                <a:spcBef>
                  <a:spcPct val="0"/>
                </a:spcBef>
                <a:spcAft>
                  <a:spcPct val="0"/>
                </a:spcAft>
              </a:pPr>
              <a:endParaRPr lang="it-IT" sz="2400" dirty="0">
                <a:solidFill>
                  <a:srgbClr val="FFFFFF"/>
                </a:solidFill>
                <a:latin typeface="Arial" charset="0"/>
                <a:ea typeface="ＭＳ Ｐゴシック" charset="0"/>
              </a:endParaRPr>
            </a:p>
          </p:txBody>
        </p:sp>
        <p:sp>
          <p:nvSpPr>
            <p:cNvPr id="108" name="Rettangolo 107"/>
            <p:cNvSpPr/>
            <p:nvPr/>
          </p:nvSpPr>
          <p:spPr>
            <a:xfrm>
              <a:off x="304378" y="5931513"/>
              <a:ext cx="252000" cy="252000"/>
            </a:xfrm>
            <a:prstGeom prst="rect">
              <a:avLst/>
            </a:prstGeom>
            <a:solidFill>
              <a:srgbClr val="FF8000"/>
            </a:solidFill>
            <a:ln>
              <a:solidFill>
                <a:srgbClr val="00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it-IT" sz="2800">
                <a:solidFill>
                  <a:srgbClr val="FFFFFF"/>
                </a:solidFill>
                <a:latin typeface="Arial"/>
              </a:endParaRPr>
            </a:p>
          </p:txBody>
        </p:sp>
        <p:sp>
          <p:nvSpPr>
            <p:cNvPr id="109" name="Rectangle 6"/>
            <p:cNvSpPr>
              <a:spLocks noChangeArrowheads="1"/>
            </p:cNvSpPr>
            <p:nvPr/>
          </p:nvSpPr>
          <p:spPr bwMode="auto">
            <a:xfrm>
              <a:off x="643950" y="5916326"/>
              <a:ext cx="19005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base">
                <a:spcBef>
                  <a:spcPct val="0"/>
                </a:spcBef>
                <a:spcAft>
                  <a:spcPct val="0"/>
                </a:spcAft>
              </a:pPr>
              <a:r>
                <a:rPr lang="it-IT" sz="1400" b="1" dirty="0">
                  <a:solidFill>
                    <a:srgbClr val="FFFFFF"/>
                  </a:solidFill>
                  <a:latin typeface="Arial" charset="0"/>
                  <a:ea typeface="ＭＳ Ｐゴシック" charset="0"/>
                </a:rPr>
                <a:t>BDP/FF/G (</a:t>
              </a:r>
              <a:r>
                <a:rPr lang="it-IT" sz="1400" b="1" dirty="0" err="1">
                  <a:solidFill>
                    <a:srgbClr val="FFFFFF"/>
                  </a:solidFill>
                  <a:latin typeface="Arial" charset="0"/>
                  <a:ea typeface="ＭＳ Ｐゴシック" charset="0"/>
                </a:rPr>
                <a:t>n</a:t>
              </a:r>
              <a:r>
                <a:rPr lang="it-IT" sz="1400" b="1" dirty="0">
                  <a:solidFill>
                    <a:srgbClr val="FFFFFF"/>
                  </a:solidFill>
                  <a:latin typeface="Arial" charset="0"/>
                  <a:ea typeface="ＭＳ Ｐゴシック" charset="0"/>
                </a:rPr>
                <a:t>=764)</a:t>
              </a:r>
            </a:p>
          </p:txBody>
        </p:sp>
        <p:sp>
          <p:nvSpPr>
            <p:cNvPr id="110" name="Rettangolo 109"/>
            <p:cNvSpPr/>
            <p:nvPr/>
          </p:nvSpPr>
          <p:spPr>
            <a:xfrm>
              <a:off x="304378" y="6409112"/>
              <a:ext cx="252000" cy="252000"/>
            </a:xfrm>
            <a:prstGeom prst="rect">
              <a:avLst/>
            </a:prstGeom>
            <a:solidFill>
              <a:srgbClr val="00CC99"/>
            </a:solidFill>
            <a:ln>
              <a:solidFill>
                <a:srgbClr val="00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it-IT" sz="2800">
                <a:solidFill>
                  <a:srgbClr val="FFFFFF"/>
                </a:solidFill>
                <a:latin typeface="Arial"/>
              </a:endParaRPr>
            </a:p>
          </p:txBody>
        </p:sp>
        <p:sp>
          <p:nvSpPr>
            <p:cNvPr id="111" name="Rectangle 6"/>
            <p:cNvSpPr>
              <a:spLocks noChangeArrowheads="1"/>
            </p:cNvSpPr>
            <p:nvPr/>
          </p:nvSpPr>
          <p:spPr bwMode="auto">
            <a:xfrm>
              <a:off x="631977" y="6376908"/>
              <a:ext cx="19005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base">
                <a:spcBef>
                  <a:spcPct val="0"/>
                </a:spcBef>
                <a:spcAft>
                  <a:spcPct val="0"/>
                </a:spcAft>
              </a:pPr>
              <a:r>
                <a:rPr lang="it-IT" sz="1400" b="1" dirty="0">
                  <a:solidFill>
                    <a:srgbClr val="FFFFFF"/>
                  </a:solidFill>
                  <a:latin typeface="Arial" charset="0"/>
                  <a:ea typeface="ＭＳ Ｐゴシック" charset="0"/>
                </a:rPr>
                <a:t>IND/GLY(</a:t>
              </a:r>
              <a:r>
                <a:rPr lang="it-IT" sz="1400" b="1" dirty="0" err="1">
                  <a:solidFill>
                    <a:srgbClr val="FFFFFF"/>
                  </a:solidFill>
                  <a:latin typeface="Arial" charset="0"/>
                  <a:ea typeface="ＭＳ Ｐゴシック" charset="0"/>
                </a:rPr>
                <a:t>n</a:t>
              </a:r>
              <a:r>
                <a:rPr lang="it-IT" sz="1400" b="1" dirty="0">
                  <a:solidFill>
                    <a:srgbClr val="FFFFFF"/>
                  </a:solidFill>
                  <a:latin typeface="Arial" charset="0"/>
                  <a:ea typeface="ＭＳ Ｐゴシック" charset="0"/>
                </a:rPr>
                <a:t>=768)</a:t>
              </a:r>
            </a:p>
          </p:txBody>
        </p:sp>
      </p:grpSp>
      <p:sp>
        <p:nvSpPr>
          <p:cNvPr id="113" name="Content Placeholder 2">
            <a:extLst>
              <a:ext uri="{FF2B5EF4-FFF2-40B4-BE49-F238E27FC236}">
                <a16:creationId xmlns:a16="http://schemas.microsoft.com/office/drawing/2014/main" id="{7F8945D7-D29A-4439-93A3-94CD691CFAC2}"/>
              </a:ext>
            </a:extLst>
          </p:cNvPr>
          <p:cNvSpPr>
            <a:spLocks/>
          </p:cNvSpPr>
          <p:nvPr/>
        </p:nvSpPr>
        <p:spPr bwMode="auto">
          <a:xfrm>
            <a:off x="0" y="6510338"/>
            <a:ext cx="12192000" cy="347662"/>
          </a:xfrm>
          <a:prstGeom prst="rect">
            <a:avLst/>
          </a:prstGeom>
          <a:noFill/>
          <a:ln>
            <a:noFill/>
          </a:ln>
          <a:extLst>
            <a:ext uri="{909E8E84-426E-40dd-AFC4-6F175D3DCCD1}">
              <a14:hiddenFill xmlns:a14="http://schemas.microsoft.com/office/drawing/2010/main" xmlns="">
                <a:solidFill>
                  <a:srgbClr val="000066"/>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a:lstStyle/>
          <a:p>
            <a:pPr algn="ctr" fontAlgn="base">
              <a:spcBef>
                <a:spcPct val="0"/>
              </a:spcBef>
              <a:spcAft>
                <a:spcPct val="0"/>
              </a:spcAft>
            </a:pPr>
            <a:r>
              <a:rPr lang="it-IT" sz="2000" b="1" i="1" dirty="0">
                <a:solidFill>
                  <a:schemeClr val="accent2"/>
                </a:solidFill>
                <a:effectLst>
                  <a:outerShdw blurRad="38100" dist="38100" dir="2700000" algn="tl">
                    <a:srgbClr val="000000"/>
                  </a:outerShdw>
                </a:effectLst>
                <a:ea typeface="ＭＳ Ｐゴシック" charset="0"/>
                <a:cs typeface="Arial" charset="0"/>
              </a:rPr>
              <a:t>Papi et al, The </a:t>
            </a:r>
            <a:r>
              <a:rPr lang="cs-CZ" sz="2000" b="1" i="1" dirty="0">
                <a:solidFill>
                  <a:schemeClr val="accent2"/>
                </a:solidFill>
                <a:effectLst>
                  <a:outerShdw blurRad="38100" dist="38100" dir="2700000" algn="tl">
                    <a:srgbClr val="000000"/>
                  </a:outerShdw>
                </a:effectLst>
                <a:ea typeface="ＭＳ Ｐゴシック" charset="0"/>
                <a:cs typeface="Arial" charset="0"/>
              </a:rPr>
              <a:t>Lancet</a:t>
            </a:r>
            <a:r>
              <a:rPr lang="it-IT" sz="2000" b="1" i="1" dirty="0">
                <a:solidFill>
                  <a:schemeClr val="accent2"/>
                </a:solidFill>
                <a:effectLst>
                  <a:outerShdw blurRad="38100" dist="38100" dir="2700000" algn="tl">
                    <a:srgbClr val="000000"/>
                  </a:outerShdw>
                </a:effectLst>
                <a:ea typeface="ＭＳ Ｐゴシック" charset="0"/>
                <a:cs typeface="Arial" charset="0"/>
              </a:rPr>
              <a:t>,</a:t>
            </a:r>
            <a:r>
              <a:rPr lang="cs-CZ" sz="2000" b="1" i="1" dirty="0">
                <a:solidFill>
                  <a:schemeClr val="accent2"/>
                </a:solidFill>
                <a:effectLst>
                  <a:outerShdw blurRad="38100" dist="38100" dir="2700000" algn="tl">
                    <a:srgbClr val="000000"/>
                  </a:outerShdw>
                </a:effectLst>
                <a:ea typeface="ＭＳ Ｐゴシック" charset="0"/>
                <a:cs typeface="Arial" charset="0"/>
              </a:rPr>
              <a:t> </a:t>
            </a:r>
            <a:r>
              <a:rPr lang="fr-FR" sz="2000" b="1" i="1" dirty="0">
                <a:solidFill>
                  <a:schemeClr val="accent2"/>
                </a:solidFill>
              </a:rPr>
              <a:t>Lancet 2018 Mar 17;391(10125):1076-1084</a:t>
            </a:r>
            <a:endParaRPr lang="en-US" sz="2000" b="1" i="1" dirty="0">
              <a:solidFill>
                <a:schemeClr val="accent2"/>
              </a:solidFill>
              <a:effectLst>
                <a:outerShdw blurRad="38100" dist="38100" dir="2700000" algn="tl">
                  <a:srgbClr val="000000"/>
                </a:outerShdw>
              </a:effectLst>
              <a:ea typeface="ＭＳ Ｐゴシック" charset="0"/>
              <a:cs typeface="Arial" charset="0"/>
            </a:endParaRPr>
          </a:p>
        </p:txBody>
      </p:sp>
      <p:sp>
        <p:nvSpPr>
          <p:cNvPr id="114" name="Rectangle 2">
            <a:extLst>
              <a:ext uri="{FF2B5EF4-FFF2-40B4-BE49-F238E27FC236}">
                <a16:creationId xmlns:a16="http://schemas.microsoft.com/office/drawing/2014/main" id="{EB7BF2E8-8B13-4012-AF73-6B43504CBAE4}"/>
              </a:ext>
            </a:extLst>
          </p:cNvPr>
          <p:cNvSpPr>
            <a:spLocks noChangeArrowheads="1"/>
          </p:cNvSpPr>
          <p:nvPr/>
        </p:nvSpPr>
        <p:spPr bwMode="auto">
          <a:xfrm>
            <a:off x="-1" y="0"/>
            <a:ext cx="12191997" cy="846138"/>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7944" tIns="48972" rIns="97944" bIns="48972" anchor="ctr" anchorCtr="1"/>
          <a:lstStyle/>
          <a:p>
            <a:pPr algn="ctr" fontAlgn="base">
              <a:spcBef>
                <a:spcPct val="0"/>
              </a:spcBef>
              <a:spcAft>
                <a:spcPct val="0"/>
              </a:spcAft>
            </a:pPr>
            <a:r>
              <a:rPr lang="it-IT" sz="3200" b="1" dirty="0">
                <a:solidFill>
                  <a:srgbClr val="FFFF00"/>
                </a:solidFill>
                <a:latin typeface="Arial" charset="0"/>
                <a:ea typeface="ＭＳ Ｐゴシック" charset="0"/>
              </a:rPr>
              <a:t>TRIPLE IN A SINGLE INHALER IS SUPERIOR TO LABA/LAMA IN REDUCING EXACERBATIONS IN D AND B COPD</a:t>
            </a:r>
          </a:p>
        </p:txBody>
      </p:sp>
    </p:spTree>
    <p:extLst>
      <p:ext uri="{BB962C8B-B14F-4D97-AF65-F5344CB8AC3E}">
        <p14:creationId xmlns:p14="http://schemas.microsoft.com/office/powerpoint/2010/main" val="612340917"/>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shadeToTitle="1">
        <a:solidFill>
          <a:schemeClr val="tx2"/>
        </a:solidFill>
        <a:effectLst/>
      </p:bgPr>
    </p:bg>
    <p:spTree>
      <p:nvGrpSpPr>
        <p:cNvPr id="1" name=""/>
        <p:cNvGrpSpPr/>
        <p:nvPr/>
      </p:nvGrpSpPr>
      <p:grpSpPr>
        <a:xfrm>
          <a:off x="0" y="0"/>
          <a:ext cx="0" cy="0"/>
          <a:chOff x="0" y="0"/>
          <a:chExt cx="0" cy="0"/>
        </a:xfrm>
      </p:grpSpPr>
      <p:sp>
        <p:nvSpPr>
          <p:cNvPr id="76802" name="Titolo 1"/>
          <p:cNvSpPr>
            <a:spLocks noGrp="1"/>
          </p:cNvSpPr>
          <p:nvPr>
            <p:ph type="title"/>
          </p:nvPr>
        </p:nvSpPr>
        <p:spPr>
          <a:xfrm>
            <a:off x="0" y="98763"/>
            <a:ext cx="12192000" cy="1143000"/>
          </a:xfrm>
        </p:spPr>
        <p:txBody>
          <a:bodyPr/>
          <a:lstStyle/>
          <a:p>
            <a:r>
              <a:rPr lang="it-IT" altLang="it-IT" sz="4800" b="1" dirty="0">
                <a:solidFill>
                  <a:srgbClr val="FFFF00"/>
                </a:solidFill>
              </a:rPr>
              <a:t>IMPACT STUDY</a:t>
            </a:r>
            <a:r>
              <a:rPr lang="it-IT" altLang="it-IT" sz="6000" b="1" dirty="0">
                <a:solidFill>
                  <a:srgbClr val="FFFF00"/>
                </a:solidFill>
              </a:rPr>
              <a:t>, </a:t>
            </a:r>
            <a:r>
              <a:rPr lang="it-IT" altLang="it-IT" sz="4000" b="1" i="1" dirty="0">
                <a:solidFill>
                  <a:srgbClr val="FFFF00"/>
                </a:solidFill>
              </a:rPr>
              <a:t>Press release 18 </a:t>
            </a:r>
            <a:r>
              <a:rPr lang="it-IT" altLang="it-IT" sz="4000" b="1" i="1" dirty="0" err="1">
                <a:solidFill>
                  <a:srgbClr val="FFFF00"/>
                </a:solidFill>
              </a:rPr>
              <a:t>sept</a:t>
            </a:r>
            <a:r>
              <a:rPr lang="it-IT" altLang="it-IT" sz="4000" b="1" i="1" dirty="0">
                <a:solidFill>
                  <a:srgbClr val="FFFF00"/>
                </a:solidFill>
              </a:rPr>
              <a:t> 2017</a:t>
            </a:r>
          </a:p>
        </p:txBody>
      </p:sp>
      <p:sp>
        <p:nvSpPr>
          <p:cNvPr id="76803" name="CasellaDiTesto 6"/>
          <p:cNvSpPr txBox="1">
            <a:spLocks noChangeArrowheads="1"/>
          </p:cNvSpPr>
          <p:nvPr/>
        </p:nvSpPr>
        <p:spPr bwMode="auto">
          <a:xfrm rot="16200000">
            <a:off x="-2275079" y="3142735"/>
            <a:ext cx="5314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altLang="it-IT" b="1">
                <a:solidFill>
                  <a:srgbClr val="FFFFFF"/>
                </a:solidFill>
              </a:rPr>
              <a:t>Annual rate of moderate/severe exacerbations </a:t>
            </a:r>
            <a:endParaRPr lang="it-IT" altLang="it-IT" b="1">
              <a:solidFill>
                <a:srgbClr val="FFFFFF"/>
              </a:solidFill>
            </a:endParaRPr>
          </a:p>
        </p:txBody>
      </p:sp>
      <p:graphicFrame>
        <p:nvGraphicFramePr>
          <p:cNvPr id="2" name="Segnaposto contenuto 5"/>
          <p:cNvGraphicFramePr>
            <a:graphicFrameLocks/>
          </p:cNvGraphicFramePr>
          <p:nvPr>
            <p:extLst>
              <p:ext uri="{D42A27DB-BD31-4B8C-83A1-F6EECF244321}">
                <p14:modId xmlns:p14="http://schemas.microsoft.com/office/powerpoint/2010/main" val="1858839266"/>
              </p:ext>
            </p:extLst>
          </p:nvPr>
        </p:nvGraphicFramePr>
        <p:xfrm>
          <a:off x="770466" y="1608138"/>
          <a:ext cx="11006667" cy="4525962"/>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Connettore 1 12"/>
          <p:cNvCxnSpPr/>
          <p:nvPr/>
        </p:nvCxnSpPr>
        <p:spPr>
          <a:xfrm>
            <a:off x="8900678" y="2269020"/>
            <a:ext cx="0" cy="1728787"/>
          </a:xfrm>
          <a:prstGeom prst="line">
            <a:avLst/>
          </a:prstGeom>
          <a:ln w="38100">
            <a:solidFill>
              <a:schemeClr val="bg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CasellaDiTesto 12"/>
          <p:cNvSpPr txBox="1">
            <a:spLocks noChangeArrowheads="1"/>
          </p:cNvSpPr>
          <p:nvPr/>
        </p:nvSpPr>
        <p:spPr bwMode="auto">
          <a:xfrm>
            <a:off x="9011756" y="2866860"/>
            <a:ext cx="13340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it-IT" altLang="it-IT" sz="2800" b="1" dirty="0">
                <a:solidFill>
                  <a:srgbClr val="FFFFFF"/>
                </a:solidFill>
                <a:latin typeface="Symbol" pitchFamily="18" charset="2"/>
              </a:rPr>
              <a:t>D</a:t>
            </a:r>
            <a:r>
              <a:rPr lang="it-IT" altLang="it-IT" sz="2800" b="1" dirty="0">
                <a:solidFill>
                  <a:srgbClr val="FFFFFF"/>
                </a:solidFill>
              </a:rPr>
              <a:t>=12%</a:t>
            </a:r>
          </a:p>
        </p:txBody>
      </p:sp>
      <p:sp>
        <p:nvSpPr>
          <p:cNvPr id="8" name="Footer Placeholder 4">
            <a:extLst>
              <a:ext uri="{FF2B5EF4-FFF2-40B4-BE49-F238E27FC236}">
                <a16:creationId xmlns:a16="http://schemas.microsoft.com/office/drawing/2014/main" id="{FCB196FE-EB7C-4778-922C-31740C6483DD}"/>
              </a:ext>
            </a:extLst>
          </p:cNvPr>
          <p:cNvSpPr txBox="1">
            <a:spLocks noGrp="1"/>
          </p:cNvSpPr>
          <p:nvPr/>
        </p:nvSpPr>
        <p:spPr bwMode="auto">
          <a:xfrm>
            <a:off x="0" y="6269642"/>
            <a:ext cx="12192000" cy="584775"/>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defRPr/>
            </a:pPr>
            <a:r>
              <a:rPr lang="en-US" sz="3200" b="1" i="1" dirty="0">
                <a:solidFill>
                  <a:srgbClr val="00FFFF"/>
                </a:solidFill>
                <a:latin typeface="Arial" charset="0"/>
                <a:ea typeface="ＭＳ Ｐゴシック" pitchFamily="34" charset="-128"/>
                <a:cs typeface="Arial" charset="0"/>
              </a:rPr>
              <a:t>GSK press release, manuscript </a:t>
            </a:r>
            <a:r>
              <a:rPr lang="it-IT" sz="3200" b="1" i="1" dirty="0" err="1">
                <a:solidFill>
                  <a:srgbClr val="00FFFF"/>
                </a:solidFill>
                <a:latin typeface="Arial" charset="0"/>
                <a:ea typeface="ＭＳ Ｐゴシック" pitchFamily="34" charset="-128"/>
                <a:cs typeface="Arial" charset="0"/>
              </a:rPr>
              <a:t>submitted</a:t>
            </a:r>
            <a:r>
              <a:rPr lang="it-IT" sz="3200" b="1" i="1" dirty="0">
                <a:solidFill>
                  <a:srgbClr val="00FFFF"/>
                </a:solidFill>
                <a:latin typeface="Arial" charset="0"/>
                <a:ea typeface="ＭＳ Ｐゴシック" pitchFamily="34" charset="-128"/>
                <a:cs typeface="Arial" charset="0"/>
              </a:rPr>
              <a:t> for </a:t>
            </a:r>
            <a:r>
              <a:rPr lang="it-IT" sz="3200" b="1" i="1" dirty="0" err="1">
                <a:solidFill>
                  <a:srgbClr val="00FFFF"/>
                </a:solidFill>
                <a:latin typeface="Arial" charset="0"/>
                <a:ea typeface="ＭＳ Ｐゴシック" pitchFamily="34" charset="-128"/>
                <a:cs typeface="Arial" charset="0"/>
              </a:rPr>
              <a:t>publication</a:t>
            </a:r>
            <a:endParaRPr lang="en-US" sz="3200" dirty="0">
              <a:solidFill>
                <a:srgbClr val="00FFFF"/>
              </a:solidFill>
              <a:latin typeface="Arial" charset="0"/>
              <a:cs typeface="Arial" charset="0"/>
            </a:endParaRPr>
          </a:p>
        </p:txBody>
      </p:sp>
    </p:spTree>
    <p:extLst>
      <p:ext uri="{BB962C8B-B14F-4D97-AF65-F5344CB8AC3E}">
        <p14:creationId xmlns:p14="http://schemas.microsoft.com/office/powerpoint/2010/main" val="25401034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o 4"/>
          <p:cNvGrpSpPr/>
          <p:nvPr/>
        </p:nvGrpSpPr>
        <p:grpSpPr>
          <a:xfrm>
            <a:off x="-1" y="0"/>
            <a:ext cx="12191997" cy="6673850"/>
            <a:chOff x="-1524001" y="0"/>
            <a:chExt cx="12191997" cy="6673850"/>
          </a:xfrm>
        </p:grpSpPr>
        <p:sp>
          <p:nvSpPr>
            <p:cNvPr id="2" name="Rectangle 2"/>
            <p:cNvSpPr>
              <a:spLocks noChangeArrowheads="1"/>
            </p:cNvSpPr>
            <p:nvPr/>
          </p:nvSpPr>
          <p:spPr bwMode="auto">
            <a:xfrm>
              <a:off x="-1524001" y="0"/>
              <a:ext cx="12191997" cy="846138"/>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7944" tIns="48972" rIns="97944" bIns="48972" anchor="ctr" anchorCtr="1"/>
            <a:lstStyle/>
            <a:p>
              <a:pPr algn="ctr" fontAlgn="base">
                <a:spcBef>
                  <a:spcPct val="0"/>
                </a:spcBef>
                <a:spcAft>
                  <a:spcPct val="0"/>
                </a:spcAft>
              </a:pPr>
              <a:r>
                <a:rPr lang="it-IT" sz="3200" b="1" dirty="0">
                  <a:solidFill>
                    <a:srgbClr val="FFFF00"/>
                  </a:solidFill>
                  <a:latin typeface="Arial" charset="0"/>
                  <a:ea typeface="ＭＳ Ｐゴシック" charset="0"/>
                </a:rPr>
                <a:t>TRIPLE IN A SINGLE INHALEDR IS SUPERIOR TO LABA/ICS IN REDUCING EXACERBATIONS IN D AND B COPD</a:t>
              </a:r>
            </a:p>
          </p:txBody>
        </p:sp>
        <p:sp>
          <p:nvSpPr>
            <p:cNvPr id="3" name="Content Placeholder 2"/>
            <p:cNvSpPr>
              <a:spLocks/>
            </p:cNvSpPr>
            <p:nvPr/>
          </p:nvSpPr>
          <p:spPr bwMode="auto">
            <a:xfrm>
              <a:off x="0" y="6326188"/>
              <a:ext cx="8893175" cy="347662"/>
            </a:xfrm>
            <a:prstGeom prst="rect">
              <a:avLst/>
            </a:prstGeom>
            <a:noFill/>
            <a:ln>
              <a:noFill/>
            </a:ln>
            <a:extLst>
              <a:ext uri="{909E8E84-426E-40dd-AFC4-6F175D3DCCD1}">
                <a14:hiddenFill xmlns="" xmlns:a14="http://schemas.microsoft.com/office/drawing/2010/main">
                  <a:solidFill>
                    <a:srgbClr val="000066"/>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a:lstStyle/>
            <a:p>
              <a:pPr algn="r" fontAlgn="base">
                <a:spcBef>
                  <a:spcPct val="0"/>
                </a:spcBef>
                <a:spcAft>
                  <a:spcPct val="0"/>
                </a:spcAft>
              </a:pPr>
              <a:r>
                <a:rPr lang="it-IT" sz="1600" b="1" i="1" dirty="0" err="1">
                  <a:solidFill>
                    <a:srgbClr val="00FFFF"/>
                  </a:solidFill>
                  <a:effectLst>
                    <a:outerShdw blurRad="38100" dist="38100" dir="2700000" algn="tl">
                      <a:srgbClr val="000000"/>
                    </a:outerShdw>
                  </a:effectLst>
                  <a:latin typeface="Arial" charset="0"/>
                  <a:ea typeface="ＭＳ Ｐゴシック" charset="0"/>
                  <a:cs typeface="Arial" charset="0"/>
                </a:rPr>
                <a:t>Singh</a:t>
              </a:r>
              <a:r>
                <a:rPr lang="it-IT" sz="1600" b="1" i="1" dirty="0">
                  <a:solidFill>
                    <a:srgbClr val="00FFFF"/>
                  </a:solidFill>
                  <a:effectLst>
                    <a:outerShdw blurRad="38100" dist="38100" dir="2700000" algn="tl">
                      <a:srgbClr val="000000"/>
                    </a:outerShdw>
                  </a:effectLst>
                  <a:latin typeface="Arial" charset="0"/>
                  <a:ea typeface="ＭＳ Ｐゴシック" charset="0"/>
                  <a:cs typeface="Arial" charset="0"/>
                </a:rPr>
                <a:t> D et al., </a:t>
              </a:r>
              <a:r>
                <a:rPr lang="cs-CZ" sz="1600" b="1" i="1" dirty="0">
                  <a:solidFill>
                    <a:srgbClr val="00FFFF"/>
                  </a:solidFill>
                  <a:effectLst>
                    <a:outerShdw blurRad="38100" dist="38100" dir="2700000" algn="tl">
                      <a:srgbClr val="000000"/>
                    </a:outerShdw>
                  </a:effectLst>
                  <a:latin typeface="Arial" charset="0"/>
                  <a:ea typeface="ＭＳ Ｐゴシック" charset="0"/>
                  <a:cs typeface="Arial" charset="0"/>
                </a:rPr>
                <a:t>Lancet 2016; 388: 963–73</a:t>
              </a:r>
              <a:endParaRPr lang="en-US" sz="1600" b="1" i="1" dirty="0">
                <a:solidFill>
                  <a:srgbClr val="00FFFF"/>
                </a:solidFill>
                <a:effectLst>
                  <a:outerShdw blurRad="38100" dist="38100" dir="2700000" algn="tl">
                    <a:srgbClr val="000000"/>
                  </a:outerShdw>
                </a:effectLst>
                <a:latin typeface="Arial" charset="0"/>
                <a:ea typeface="ＭＳ Ｐゴシック" charset="0"/>
                <a:cs typeface="Arial" charset="0"/>
              </a:endParaRPr>
            </a:p>
          </p:txBody>
        </p:sp>
        <p:sp>
          <p:nvSpPr>
            <p:cNvPr id="8" name="Rettangolo 7"/>
            <p:cNvSpPr/>
            <p:nvPr/>
          </p:nvSpPr>
          <p:spPr>
            <a:xfrm>
              <a:off x="1406096" y="1130483"/>
              <a:ext cx="7300901" cy="4267396"/>
            </a:xfrm>
            <a:prstGeom prst="rect">
              <a:avLst/>
            </a:prstGeom>
            <a:no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it-IT" sz="2400">
                <a:solidFill>
                  <a:srgbClr val="FFFFFF"/>
                </a:solidFill>
                <a:latin typeface="Arial"/>
              </a:endParaRPr>
            </a:p>
          </p:txBody>
        </p:sp>
        <p:grpSp>
          <p:nvGrpSpPr>
            <p:cNvPr id="63" name="Gruppo 62"/>
            <p:cNvGrpSpPr/>
            <p:nvPr/>
          </p:nvGrpSpPr>
          <p:grpSpPr>
            <a:xfrm>
              <a:off x="582028" y="962529"/>
              <a:ext cx="817619" cy="4564520"/>
              <a:chOff x="582028" y="962529"/>
              <a:chExt cx="817619" cy="4564520"/>
            </a:xfrm>
          </p:grpSpPr>
          <p:grpSp>
            <p:nvGrpSpPr>
              <p:cNvPr id="38" name="Group 97"/>
              <p:cNvGrpSpPr>
                <a:grpSpLocks/>
              </p:cNvGrpSpPr>
              <p:nvPr/>
            </p:nvGrpSpPr>
            <p:grpSpPr bwMode="auto">
              <a:xfrm>
                <a:off x="582028" y="1689604"/>
                <a:ext cx="817619" cy="306845"/>
                <a:chOff x="298" y="674"/>
                <a:chExt cx="336" cy="139"/>
              </a:xfrm>
            </p:grpSpPr>
            <p:sp>
              <p:nvSpPr>
                <p:cNvPr id="54" name="Rectangle 6"/>
                <p:cNvSpPr>
                  <a:spLocks noChangeArrowheads="1"/>
                </p:cNvSpPr>
                <p:nvPr/>
              </p:nvSpPr>
              <p:spPr bwMode="auto">
                <a:xfrm>
                  <a:off x="298" y="674"/>
                  <a:ext cx="311" cy="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fontAlgn="base">
                    <a:spcBef>
                      <a:spcPct val="0"/>
                    </a:spcBef>
                    <a:spcAft>
                      <a:spcPct val="0"/>
                    </a:spcAft>
                  </a:pPr>
                  <a:r>
                    <a:rPr lang="it-IT" sz="1400" b="1" dirty="0">
                      <a:solidFill>
                        <a:srgbClr val="FFFFFF"/>
                      </a:solidFill>
                      <a:latin typeface="Arial" charset="0"/>
                      <a:ea typeface="ＭＳ Ｐゴシック" charset="0"/>
                    </a:rPr>
                    <a:t>0.5</a:t>
                  </a:r>
                </a:p>
              </p:txBody>
            </p:sp>
            <p:sp>
              <p:nvSpPr>
                <p:cNvPr id="55"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it-IT" sz="1400">
                    <a:solidFill>
                      <a:srgbClr val="FFFFFF"/>
                    </a:solidFill>
                    <a:latin typeface="Arial" charset="0"/>
                    <a:ea typeface="ＭＳ Ｐゴシック" charset="0"/>
                    <a:cs typeface="Arial" charset="0"/>
                  </a:endParaRPr>
                </a:p>
              </p:txBody>
            </p:sp>
          </p:grpSp>
          <p:grpSp>
            <p:nvGrpSpPr>
              <p:cNvPr id="39" name="Group 97"/>
              <p:cNvGrpSpPr>
                <a:grpSpLocks/>
              </p:cNvGrpSpPr>
              <p:nvPr/>
            </p:nvGrpSpPr>
            <p:grpSpPr bwMode="auto">
              <a:xfrm>
                <a:off x="582028" y="962529"/>
                <a:ext cx="817619" cy="306845"/>
                <a:chOff x="298" y="674"/>
                <a:chExt cx="336" cy="139"/>
              </a:xfrm>
            </p:grpSpPr>
            <p:sp>
              <p:nvSpPr>
                <p:cNvPr id="52" name="Rectangle 6"/>
                <p:cNvSpPr>
                  <a:spLocks noChangeArrowheads="1"/>
                </p:cNvSpPr>
                <p:nvPr/>
              </p:nvSpPr>
              <p:spPr bwMode="auto">
                <a:xfrm>
                  <a:off x="298" y="674"/>
                  <a:ext cx="311" cy="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fontAlgn="base">
                    <a:spcBef>
                      <a:spcPct val="0"/>
                    </a:spcBef>
                    <a:spcAft>
                      <a:spcPct val="0"/>
                    </a:spcAft>
                  </a:pPr>
                  <a:r>
                    <a:rPr lang="it-IT" sz="1400" b="1" dirty="0">
                      <a:solidFill>
                        <a:srgbClr val="FFFFFF"/>
                      </a:solidFill>
                      <a:latin typeface="Arial" charset="0"/>
                      <a:ea typeface="ＭＳ Ｐゴシック" charset="0"/>
                    </a:rPr>
                    <a:t>0.6</a:t>
                  </a:r>
                </a:p>
              </p:txBody>
            </p:sp>
            <p:sp>
              <p:nvSpPr>
                <p:cNvPr id="53"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it-IT" sz="1400">
                    <a:solidFill>
                      <a:srgbClr val="FFFFFF"/>
                    </a:solidFill>
                    <a:latin typeface="Arial" charset="0"/>
                    <a:ea typeface="ＭＳ Ｐゴシック" charset="0"/>
                    <a:cs typeface="Arial" charset="0"/>
                  </a:endParaRPr>
                </a:p>
              </p:txBody>
            </p:sp>
          </p:grpSp>
          <p:grpSp>
            <p:nvGrpSpPr>
              <p:cNvPr id="40" name="Group 97"/>
              <p:cNvGrpSpPr>
                <a:grpSpLocks/>
              </p:cNvGrpSpPr>
              <p:nvPr/>
            </p:nvGrpSpPr>
            <p:grpSpPr bwMode="auto">
              <a:xfrm>
                <a:off x="582028" y="2400804"/>
                <a:ext cx="817619" cy="306845"/>
                <a:chOff x="298" y="674"/>
                <a:chExt cx="336" cy="139"/>
              </a:xfrm>
            </p:grpSpPr>
            <p:sp>
              <p:nvSpPr>
                <p:cNvPr id="50" name="Rectangle 6"/>
                <p:cNvSpPr>
                  <a:spLocks noChangeArrowheads="1"/>
                </p:cNvSpPr>
                <p:nvPr/>
              </p:nvSpPr>
              <p:spPr bwMode="auto">
                <a:xfrm>
                  <a:off x="298" y="674"/>
                  <a:ext cx="311" cy="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fontAlgn="base">
                    <a:spcBef>
                      <a:spcPct val="0"/>
                    </a:spcBef>
                    <a:spcAft>
                      <a:spcPct val="0"/>
                    </a:spcAft>
                  </a:pPr>
                  <a:r>
                    <a:rPr lang="it-IT" sz="1400" b="1" dirty="0">
                      <a:solidFill>
                        <a:srgbClr val="FFFFFF"/>
                      </a:solidFill>
                      <a:latin typeface="Arial" charset="0"/>
                      <a:ea typeface="ＭＳ Ｐゴシック" charset="0"/>
                    </a:rPr>
                    <a:t>0.4</a:t>
                  </a:r>
                </a:p>
              </p:txBody>
            </p:sp>
            <p:sp>
              <p:nvSpPr>
                <p:cNvPr id="51"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it-IT" sz="1400">
                    <a:solidFill>
                      <a:srgbClr val="FFFFFF"/>
                    </a:solidFill>
                    <a:latin typeface="Arial" charset="0"/>
                    <a:ea typeface="ＭＳ Ｐゴシック" charset="0"/>
                    <a:cs typeface="Arial" charset="0"/>
                  </a:endParaRPr>
                </a:p>
              </p:txBody>
            </p:sp>
          </p:grpSp>
          <p:grpSp>
            <p:nvGrpSpPr>
              <p:cNvPr id="41" name="Group 97"/>
              <p:cNvGrpSpPr>
                <a:grpSpLocks/>
              </p:cNvGrpSpPr>
              <p:nvPr/>
            </p:nvGrpSpPr>
            <p:grpSpPr bwMode="auto">
              <a:xfrm>
                <a:off x="582028" y="3099304"/>
                <a:ext cx="817619" cy="306845"/>
                <a:chOff x="298" y="674"/>
                <a:chExt cx="336" cy="139"/>
              </a:xfrm>
            </p:grpSpPr>
            <p:sp>
              <p:nvSpPr>
                <p:cNvPr id="48" name="Rectangle 6"/>
                <p:cNvSpPr>
                  <a:spLocks noChangeArrowheads="1"/>
                </p:cNvSpPr>
                <p:nvPr/>
              </p:nvSpPr>
              <p:spPr bwMode="auto">
                <a:xfrm>
                  <a:off x="298" y="674"/>
                  <a:ext cx="311" cy="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fontAlgn="base">
                    <a:spcBef>
                      <a:spcPct val="0"/>
                    </a:spcBef>
                    <a:spcAft>
                      <a:spcPct val="0"/>
                    </a:spcAft>
                  </a:pPr>
                  <a:r>
                    <a:rPr lang="it-IT" sz="1400" b="1" dirty="0">
                      <a:solidFill>
                        <a:srgbClr val="FFFFFF"/>
                      </a:solidFill>
                      <a:latin typeface="Arial" charset="0"/>
                      <a:ea typeface="ＭＳ Ｐゴシック" charset="0"/>
                    </a:rPr>
                    <a:t>0.3</a:t>
                  </a:r>
                </a:p>
              </p:txBody>
            </p:sp>
            <p:sp>
              <p:nvSpPr>
                <p:cNvPr id="49"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it-IT" sz="1400">
                    <a:solidFill>
                      <a:srgbClr val="FFFFFF"/>
                    </a:solidFill>
                    <a:latin typeface="Arial" charset="0"/>
                    <a:ea typeface="ＭＳ Ｐゴシック" charset="0"/>
                    <a:cs typeface="Arial" charset="0"/>
                  </a:endParaRPr>
                </a:p>
              </p:txBody>
            </p:sp>
          </p:grpSp>
          <p:grpSp>
            <p:nvGrpSpPr>
              <p:cNvPr id="42" name="Group 97"/>
              <p:cNvGrpSpPr>
                <a:grpSpLocks/>
              </p:cNvGrpSpPr>
              <p:nvPr/>
            </p:nvGrpSpPr>
            <p:grpSpPr bwMode="auto">
              <a:xfrm>
                <a:off x="582028" y="3807329"/>
                <a:ext cx="817619" cy="306845"/>
                <a:chOff x="298" y="674"/>
                <a:chExt cx="336" cy="139"/>
              </a:xfrm>
            </p:grpSpPr>
            <p:sp>
              <p:nvSpPr>
                <p:cNvPr id="46" name="Rectangle 6"/>
                <p:cNvSpPr>
                  <a:spLocks noChangeArrowheads="1"/>
                </p:cNvSpPr>
                <p:nvPr/>
              </p:nvSpPr>
              <p:spPr bwMode="auto">
                <a:xfrm>
                  <a:off x="298" y="674"/>
                  <a:ext cx="311" cy="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fontAlgn="base">
                    <a:spcBef>
                      <a:spcPct val="0"/>
                    </a:spcBef>
                    <a:spcAft>
                      <a:spcPct val="0"/>
                    </a:spcAft>
                  </a:pPr>
                  <a:r>
                    <a:rPr lang="it-IT" sz="1400" b="1" dirty="0">
                      <a:solidFill>
                        <a:srgbClr val="FFFFFF"/>
                      </a:solidFill>
                      <a:latin typeface="Arial" charset="0"/>
                      <a:ea typeface="ＭＳ Ｐゴシック" charset="0"/>
                    </a:rPr>
                    <a:t>0.2</a:t>
                  </a:r>
                </a:p>
              </p:txBody>
            </p:sp>
            <p:sp>
              <p:nvSpPr>
                <p:cNvPr id="47"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it-IT" sz="1400">
                    <a:solidFill>
                      <a:srgbClr val="FFFFFF"/>
                    </a:solidFill>
                    <a:latin typeface="Arial" charset="0"/>
                    <a:ea typeface="ＭＳ Ｐゴシック" charset="0"/>
                    <a:cs typeface="Arial" charset="0"/>
                  </a:endParaRPr>
                </a:p>
              </p:txBody>
            </p:sp>
          </p:grpSp>
          <p:grpSp>
            <p:nvGrpSpPr>
              <p:cNvPr id="43" name="Group 97"/>
              <p:cNvGrpSpPr>
                <a:grpSpLocks/>
              </p:cNvGrpSpPr>
              <p:nvPr/>
            </p:nvGrpSpPr>
            <p:grpSpPr bwMode="auto">
              <a:xfrm>
                <a:off x="582028" y="5220204"/>
                <a:ext cx="817619" cy="306845"/>
                <a:chOff x="298" y="674"/>
                <a:chExt cx="336" cy="139"/>
              </a:xfrm>
            </p:grpSpPr>
            <p:sp>
              <p:nvSpPr>
                <p:cNvPr id="44" name="Rectangle 6"/>
                <p:cNvSpPr>
                  <a:spLocks noChangeArrowheads="1"/>
                </p:cNvSpPr>
                <p:nvPr/>
              </p:nvSpPr>
              <p:spPr bwMode="auto">
                <a:xfrm>
                  <a:off x="298" y="674"/>
                  <a:ext cx="311" cy="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fontAlgn="base">
                    <a:spcBef>
                      <a:spcPct val="0"/>
                    </a:spcBef>
                    <a:spcAft>
                      <a:spcPct val="0"/>
                    </a:spcAft>
                  </a:pPr>
                  <a:r>
                    <a:rPr lang="it-IT" sz="1400" b="1" dirty="0">
                      <a:solidFill>
                        <a:srgbClr val="FFFFFF"/>
                      </a:solidFill>
                      <a:latin typeface="Arial" charset="0"/>
                      <a:ea typeface="ＭＳ Ｐゴシック" charset="0"/>
                    </a:rPr>
                    <a:t>0</a:t>
                  </a:r>
                </a:p>
              </p:txBody>
            </p:sp>
            <p:sp>
              <p:nvSpPr>
                <p:cNvPr id="45"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it-IT" sz="1400">
                    <a:solidFill>
                      <a:srgbClr val="FFFFFF"/>
                    </a:solidFill>
                    <a:latin typeface="Arial" charset="0"/>
                    <a:ea typeface="ＭＳ Ｐゴシック" charset="0"/>
                    <a:cs typeface="Arial" charset="0"/>
                  </a:endParaRPr>
                </a:p>
              </p:txBody>
            </p:sp>
          </p:grpSp>
          <p:grpSp>
            <p:nvGrpSpPr>
              <p:cNvPr id="60" name="Group 97"/>
              <p:cNvGrpSpPr>
                <a:grpSpLocks/>
              </p:cNvGrpSpPr>
              <p:nvPr/>
            </p:nvGrpSpPr>
            <p:grpSpPr bwMode="auto">
              <a:xfrm>
                <a:off x="582028" y="4515354"/>
                <a:ext cx="817619" cy="306845"/>
                <a:chOff x="298" y="674"/>
                <a:chExt cx="336" cy="139"/>
              </a:xfrm>
            </p:grpSpPr>
            <p:sp>
              <p:nvSpPr>
                <p:cNvPr id="61" name="Rectangle 6"/>
                <p:cNvSpPr>
                  <a:spLocks noChangeArrowheads="1"/>
                </p:cNvSpPr>
                <p:nvPr/>
              </p:nvSpPr>
              <p:spPr bwMode="auto">
                <a:xfrm>
                  <a:off x="298" y="674"/>
                  <a:ext cx="311" cy="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fontAlgn="base">
                    <a:spcBef>
                      <a:spcPct val="0"/>
                    </a:spcBef>
                    <a:spcAft>
                      <a:spcPct val="0"/>
                    </a:spcAft>
                  </a:pPr>
                  <a:r>
                    <a:rPr lang="it-IT" sz="1400" b="1" dirty="0">
                      <a:solidFill>
                        <a:srgbClr val="FFFFFF"/>
                      </a:solidFill>
                      <a:latin typeface="Arial" charset="0"/>
                      <a:ea typeface="ＭＳ Ｐゴシック" charset="0"/>
                    </a:rPr>
                    <a:t>0.1</a:t>
                  </a:r>
                </a:p>
              </p:txBody>
            </p:sp>
            <p:sp>
              <p:nvSpPr>
                <p:cNvPr id="62"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it-IT" sz="1400">
                    <a:solidFill>
                      <a:srgbClr val="FFFFFF"/>
                    </a:solidFill>
                    <a:latin typeface="Arial" charset="0"/>
                    <a:ea typeface="ＭＳ Ｐゴシック" charset="0"/>
                    <a:cs typeface="Arial" charset="0"/>
                  </a:endParaRPr>
                </a:p>
              </p:txBody>
            </p:sp>
          </p:grpSp>
        </p:grpSp>
        <p:sp>
          <p:nvSpPr>
            <p:cNvPr id="10" name="Rectangle 6"/>
            <p:cNvSpPr>
              <a:spLocks noChangeArrowheads="1"/>
            </p:cNvSpPr>
            <p:nvPr/>
          </p:nvSpPr>
          <p:spPr bwMode="auto">
            <a:xfrm rot="16200000">
              <a:off x="-842679" y="3117142"/>
              <a:ext cx="316814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it-IT" sz="1400" b="1" dirty="0" err="1">
                  <a:solidFill>
                    <a:srgbClr val="FFFFFF"/>
                  </a:solidFill>
                  <a:latin typeface="Arial" charset="0"/>
                  <a:ea typeface="ＭＳ Ｐゴシック" charset="0"/>
                </a:rPr>
                <a:t>Annualised</a:t>
              </a:r>
              <a:r>
                <a:rPr lang="it-IT" sz="1400" b="1" dirty="0">
                  <a:solidFill>
                    <a:srgbClr val="FFFFFF"/>
                  </a:solidFill>
                  <a:latin typeface="Arial" charset="0"/>
                  <a:ea typeface="ＭＳ Ｐゴシック" charset="0"/>
                </a:rPr>
                <a:t> </a:t>
              </a:r>
              <a:r>
                <a:rPr lang="it-IT" sz="1400" b="1" dirty="0" err="1">
                  <a:solidFill>
                    <a:srgbClr val="FFFFFF"/>
                  </a:solidFill>
                  <a:latin typeface="Arial" charset="0"/>
                  <a:ea typeface="ＭＳ Ｐゴシック" charset="0"/>
                </a:rPr>
                <a:t>exacerbation</a:t>
              </a:r>
              <a:r>
                <a:rPr lang="it-IT" sz="1400" b="1" dirty="0">
                  <a:solidFill>
                    <a:srgbClr val="FFFFFF"/>
                  </a:solidFill>
                  <a:latin typeface="Arial" charset="0"/>
                  <a:ea typeface="ＭＳ Ｐゴシック" charset="0"/>
                </a:rPr>
                <a:t> rate</a:t>
              </a:r>
            </a:p>
          </p:txBody>
        </p:sp>
        <p:grpSp>
          <p:nvGrpSpPr>
            <p:cNvPr id="4" name="Gruppo 3"/>
            <p:cNvGrpSpPr/>
            <p:nvPr/>
          </p:nvGrpSpPr>
          <p:grpSpPr>
            <a:xfrm>
              <a:off x="1403171" y="5401505"/>
              <a:ext cx="7172325" cy="578121"/>
              <a:chOff x="1403171" y="5401505"/>
              <a:chExt cx="7172325" cy="578121"/>
            </a:xfrm>
          </p:grpSpPr>
          <p:sp>
            <p:nvSpPr>
              <p:cNvPr id="36" name="Line 78"/>
              <p:cNvSpPr>
                <a:spLocks noChangeShapeType="1"/>
              </p:cNvSpPr>
              <p:nvPr/>
            </p:nvSpPr>
            <p:spPr bwMode="auto">
              <a:xfrm rot="10800000">
                <a:off x="1403171" y="5401505"/>
                <a:ext cx="0" cy="8699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it-IT" sz="1400">
                  <a:solidFill>
                    <a:srgbClr val="FFFFFF"/>
                  </a:solidFill>
                  <a:latin typeface="Arial" charset="0"/>
                  <a:ea typeface="ＭＳ Ｐゴシック" charset="0"/>
                  <a:cs typeface="Arial" charset="0"/>
                </a:endParaRPr>
              </a:p>
            </p:txBody>
          </p:sp>
          <p:sp>
            <p:nvSpPr>
              <p:cNvPr id="37" name="Rectangle 6"/>
              <p:cNvSpPr>
                <a:spLocks noChangeArrowheads="1"/>
              </p:cNvSpPr>
              <p:nvPr/>
            </p:nvSpPr>
            <p:spPr bwMode="auto">
              <a:xfrm>
                <a:off x="1454302" y="5456406"/>
                <a:ext cx="216336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it-IT" sz="1400" b="1" dirty="0">
                    <a:solidFill>
                      <a:srgbClr val="FFFFFF"/>
                    </a:solidFill>
                    <a:latin typeface="Arial" charset="0"/>
                    <a:ea typeface="ＭＳ Ｐゴシック" charset="0"/>
                  </a:rPr>
                  <a:t>Moderate/severe </a:t>
                </a:r>
                <a:r>
                  <a:rPr lang="it-IT" sz="1400" b="1" dirty="0" err="1">
                    <a:solidFill>
                      <a:srgbClr val="FFFFFF"/>
                    </a:solidFill>
                    <a:latin typeface="Arial" charset="0"/>
                    <a:ea typeface="ＭＳ Ｐゴシック" charset="0"/>
                  </a:rPr>
                  <a:t>exacerbations</a:t>
                </a:r>
                <a:endParaRPr lang="it-IT" sz="1400" b="1" dirty="0">
                  <a:solidFill>
                    <a:srgbClr val="FFFFFF"/>
                  </a:solidFill>
                  <a:latin typeface="Arial" charset="0"/>
                  <a:ea typeface="ＭＳ Ｐゴシック" charset="0"/>
                </a:endParaRPr>
              </a:p>
            </p:txBody>
          </p:sp>
          <p:sp>
            <p:nvSpPr>
              <p:cNvPr id="64" name="Rectangle 6"/>
              <p:cNvSpPr>
                <a:spLocks noChangeArrowheads="1"/>
              </p:cNvSpPr>
              <p:nvPr/>
            </p:nvSpPr>
            <p:spPr bwMode="auto">
              <a:xfrm>
                <a:off x="3792318" y="5456406"/>
                <a:ext cx="216336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it-IT" sz="1400" b="1" dirty="0">
                    <a:solidFill>
                      <a:srgbClr val="FFFFFF"/>
                    </a:solidFill>
                    <a:latin typeface="Arial" charset="0"/>
                    <a:ea typeface="ＭＳ Ｐゴシック" charset="0"/>
                  </a:rPr>
                  <a:t>Moderate </a:t>
                </a:r>
                <a:r>
                  <a:rPr lang="it-IT" sz="1400" b="1" dirty="0" err="1">
                    <a:solidFill>
                      <a:srgbClr val="FFFFFF"/>
                    </a:solidFill>
                    <a:latin typeface="Arial" charset="0"/>
                    <a:ea typeface="ＭＳ Ｐゴシック" charset="0"/>
                  </a:rPr>
                  <a:t>exacerbations</a:t>
                </a:r>
                <a:endParaRPr lang="it-IT" sz="1400" b="1" dirty="0">
                  <a:solidFill>
                    <a:srgbClr val="FFFFFF"/>
                  </a:solidFill>
                  <a:latin typeface="Arial" charset="0"/>
                  <a:ea typeface="ＭＳ Ｐゴシック" charset="0"/>
                </a:endParaRPr>
              </a:p>
            </p:txBody>
          </p:sp>
          <p:sp>
            <p:nvSpPr>
              <p:cNvPr id="65" name="Rectangle 6"/>
              <p:cNvSpPr>
                <a:spLocks noChangeArrowheads="1"/>
              </p:cNvSpPr>
              <p:nvPr/>
            </p:nvSpPr>
            <p:spPr bwMode="auto">
              <a:xfrm>
                <a:off x="6380491" y="5456406"/>
                <a:ext cx="1778512"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it-IT" sz="1400" b="1" dirty="0">
                    <a:solidFill>
                      <a:srgbClr val="FFFFFF"/>
                    </a:solidFill>
                    <a:latin typeface="Arial" charset="0"/>
                    <a:ea typeface="ＭＳ Ｐゴシック" charset="0"/>
                  </a:rPr>
                  <a:t>Severe </a:t>
                </a:r>
                <a:r>
                  <a:rPr lang="it-IT" sz="1400" b="1" dirty="0" err="1">
                    <a:solidFill>
                      <a:srgbClr val="FFFFFF"/>
                    </a:solidFill>
                    <a:latin typeface="Arial" charset="0"/>
                    <a:ea typeface="ＭＳ Ｐゴシック" charset="0"/>
                  </a:rPr>
                  <a:t>exacerbations</a:t>
                </a:r>
                <a:endParaRPr lang="it-IT" sz="1400" b="1" dirty="0">
                  <a:solidFill>
                    <a:srgbClr val="FFFFFF"/>
                  </a:solidFill>
                  <a:latin typeface="Arial" charset="0"/>
                  <a:ea typeface="ＭＳ Ｐゴシック" charset="0"/>
                </a:endParaRPr>
              </a:p>
            </p:txBody>
          </p:sp>
          <p:sp>
            <p:nvSpPr>
              <p:cNvPr id="66" name="Line 78"/>
              <p:cNvSpPr>
                <a:spLocks noChangeShapeType="1"/>
              </p:cNvSpPr>
              <p:nvPr/>
            </p:nvSpPr>
            <p:spPr bwMode="auto">
              <a:xfrm rot="10800000">
                <a:off x="3720921" y="5401505"/>
                <a:ext cx="0" cy="8699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it-IT" sz="1400">
                  <a:solidFill>
                    <a:srgbClr val="FFFFFF"/>
                  </a:solidFill>
                  <a:latin typeface="Arial" charset="0"/>
                  <a:ea typeface="ＭＳ Ｐゴシック" charset="0"/>
                  <a:cs typeface="Arial" charset="0"/>
                </a:endParaRPr>
              </a:p>
            </p:txBody>
          </p:sp>
          <p:sp>
            <p:nvSpPr>
              <p:cNvPr id="67" name="Line 78"/>
              <p:cNvSpPr>
                <a:spLocks noChangeShapeType="1"/>
              </p:cNvSpPr>
              <p:nvPr/>
            </p:nvSpPr>
            <p:spPr bwMode="auto">
              <a:xfrm rot="10800000">
                <a:off x="6032321" y="5401505"/>
                <a:ext cx="0" cy="8699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it-IT" sz="1400">
                  <a:solidFill>
                    <a:srgbClr val="FFFFFF"/>
                  </a:solidFill>
                  <a:latin typeface="Arial" charset="0"/>
                  <a:ea typeface="ＭＳ Ｐゴシック" charset="0"/>
                  <a:cs typeface="Arial" charset="0"/>
                </a:endParaRPr>
              </a:p>
            </p:txBody>
          </p:sp>
          <p:sp>
            <p:nvSpPr>
              <p:cNvPr id="68" name="Line 78"/>
              <p:cNvSpPr>
                <a:spLocks noChangeShapeType="1"/>
              </p:cNvSpPr>
              <p:nvPr/>
            </p:nvSpPr>
            <p:spPr bwMode="auto">
              <a:xfrm rot="10800000">
                <a:off x="8575496" y="5401505"/>
                <a:ext cx="0" cy="8699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it-IT" sz="1400">
                  <a:solidFill>
                    <a:srgbClr val="FFFFFF"/>
                  </a:solidFill>
                  <a:latin typeface="Arial" charset="0"/>
                  <a:ea typeface="ＭＳ Ｐゴシック" charset="0"/>
                  <a:cs typeface="Arial" charset="0"/>
                </a:endParaRPr>
              </a:p>
            </p:txBody>
          </p:sp>
        </p:grpSp>
        <p:sp>
          <p:nvSpPr>
            <p:cNvPr id="69" name="Rettangolo 68"/>
            <p:cNvSpPr/>
            <p:nvPr/>
          </p:nvSpPr>
          <p:spPr>
            <a:xfrm>
              <a:off x="2562170" y="1412875"/>
              <a:ext cx="669769" cy="3985465"/>
            </a:xfrm>
            <a:prstGeom prst="rect">
              <a:avLst/>
            </a:prstGeom>
            <a:solidFill>
              <a:srgbClr val="00FF00"/>
            </a:solidFill>
            <a:ln>
              <a:solidFill>
                <a:srgbClr val="00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it-IT" sz="2800">
                <a:solidFill>
                  <a:srgbClr val="FFFFFF"/>
                </a:solidFill>
                <a:latin typeface="Arial"/>
              </a:endParaRPr>
            </a:p>
          </p:txBody>
        </p:sp>
        <p:grpSp>
          <p:nvGrpSpPr>
            <p:cNvPr id="83" name="Gruppo 82"/>
            <p:cNvGrpSpPr/>
            <p:nvPr/>
          </p:nvGrpSpPr>
          <p:grpSpPr>
            <a:xfrm>
              <a:off x="7380502" y="1244962"/>
              <a:ext cx="1388707" cy="476797"/>
              <a:chOff x="7380502" y="1244962"/>
              <a:chExt cx="1388707" cy="476797"/>
            </a:xfrm>
          </p:grpSpPr>
          <p:sp>
            <p:nvSpPr>
              <p:cNvPr id="59" name="CasellaDiTesto 54"/>
              <p:cNvSpPr txBox="1">
                <a:spLocks noChangeArrowheads="1"/>
              </p:cNvSpPr>
              <p:nvPr/>
            </p:nvSpPr>
            <p:spPr bwMode="auto">
              <a:xfrm>
                <a:off x="7592076" y="1244962"/>
                <a:ext cx="1177133" cy="4767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400" b="1">
                    <a:solidFill>
                      <a:schemeClr val="bg1"/>
                    </a:solidFill>
                    <a:latin typeface="Arial" charset="0"/>
                    <a:ea typeface="ＭＳ Ｐゴシック" charset="0"/>
                    <a:cs typeface="ＭＳ Ｐゴシック" charset="0"/>
                  </a:defRPr>
                </a:lvl1pPr>
                <a:lvl2pPr marL="742950" indent="-285750">
                  <a:defRPr sz="400" b="1">
                    <a:solidFill>
                      <a:schemeClr val="bg1"/>
                    </a:solidFill>
                    <a:latin typeface="Arial" charset="0"/>
                    <a:ea typeface="ＭＳ Ｐゴシック" charset="0"/>
                  </a:defRPr>
                </a:lvl2pPr>
                <a:lvl3pPr marL="1143000" indent="-228600">
                  <a:defRPr sz="400" b="1">
                    <a:solidFill>
                      <a:schemeClr val="bg1"/>
                    </a:solidFill>
                    <a:latin typeface="Arial" charset="0"/>
                    <a:ea typeface="ＭＳ Ｐゴシック" charset="0"/>
                  </a:defRPr>
                </a:lvl3pPr>
                <a:lvl4pPr marL="1600200" indent="-228600">
                  <a:defRPr sz="400" b="1">
                    <a:solidFill>
                      <a:schemeClr val="bg1"/>
                    </a:solidFill>
                    <a:latin typeface="Arial" charset="0"/>
                    <a:ea typeface="ＭＳ Ｐゴシック" charset="0"/>
                  </a:defRPr>
                </a:lvl4pPr>
                <a:lvl5pPr marL="2057400" indent="-228600">
                  <a:defRPr sz="400" b="1">
                    <a:solidFill>
                      <a:schemeClr val="bg1"/>
                    </a:solidFill>
                    <a:latin typeface="Arial" charset="0"/>
                    <a:ea typeface="ＭＳ Ｐゴシック" charset="0"/>
                  </a:defRPr>
                </a:lvl5pPr>
                <a:lvl6pPr marL="2514600" indent="-228600" eaLnBrk="0" fontAlgn="base" hangingPunct="0">
                  <a:spcBef>
                    <a:spcPct val="0"/>
                  </a:spcBef>
                  <a:spcAft>
                    <a:spcPct val="0"/>
                  </a:spcAft>
                  <a:defRPr sz="400" b="1">
                    <a:solidFill>
                      <a:schemeClr val="bg1"/>
                    </a:solidFill>
                    <a:latin typeface="Arial" charset="0"/>
                    <a:ea typeface="ＭＳ Ｐゴシック" charset="0"/>
                  </a:defRPr>
                </a:lvl6pPr>
                <a:lvl7pPr marL="2971800" indent="-228600" eaLnBrk="0" fontAlgn="base" hangingPunct="0">
                  <a:spcBef>
                    <a:spcPct val="0"/>
                  </a:spcBef>
                  <a:spcAft>
                    <a:spcPct val="0"/>
                  </a:spcAft>
                  <a:defRPr sz="400" b="1">
                    <a:solidFill>
                      <a:schemeClr val="bg1"/>
                    </a:solidFill>
                    <a:latin typeface="Arial" charset="0"/>
                    <a:ea typeface="ＭＳ Ｐゴシック" charset="0"/>
                  </a:defRPr>
                </a:lvl7pPr>
                <a:lvl8pPr marL="3429000" indent="-228600" eaLnBrk="0" fontAlgn="base" hangingPunct="0">
                  <a:spcBef>
                    <a:spcPct val="0"/>
                  </a:spcBef>
                  <a:spcAft>
                    <a:spcPct val="0"/>
                  </a:spcAft>
                  <a:defRPr sz="400" b="1">
                    <a:solidFill>
                      <a:schemeClr val="bg1"/>
                    </a:solidFill>
                    <a:latin typeface="Arial" charset="0"/>
                    <a:ea typeface="ＭＳ Ｐゴシック" charset="0"/>
                  </a:defRPr>
                </a:lvl8pPr>
                <a:lvl9pPr marL="3886200" indent="-228600" eaLnBrk="0" fontAlgn="base" hangingPunct="0">
                  <a:spcBef>
                    <a:spcPct val="0"/>
                  </a:spcBef>
                  <a:spcAft>
                    <a:spcPct val="0"/>
                  </a:spcAft>
                  <a:defRPr sz="400" b="1">
                    <a:solidFill>
                      <a:schemeClr val="bg1"/>
                    </a:solidFill>
                    <a:latin typeface="Arial" charset="0"/>
                    <a:ea typeface="ＭＳ Ｐゴシック" charset="0"/>
                  </a:defRPr>
                </a:lvl9pPr>
              </a:lstStyle>
              <a:p>
                <a:pPr fontAlgn="base">
                  <a:lnSpc>
                    <a:spcPct val="90000"/>
                  </a:lnSpc>
                  <a:spcBef>
                    <a:spcPct val="0"/>
                  </a:spcBef>
                  <a:spcAft>
                    <a:spcPts val="600"/>
                  </a:spcAft>
                </a:pPr>
                <a:r>
                  <a:rPr lang="it-IT" sz="1100" dirty="0">
                    <a:solidFill>
                      <a:srgbClr val="FFFFFF"/>
                    </a:solidFill>
                    <a:cs typeface="Arial" charset="0"/>
                  </a:rPr>
                  <a:t>BDP/FF/GB</a:t>
                </a:r>
              </a:p>
              <a:p>
                <a:pPr fontAlgn="base">
                  <a:lnSpc>
                    <a:spcPct val="90000"/>
                  </a:lnSpc>
                  <a:spcBef>
                    <a:spcPct val="0"/>
                  </a:spcBef>
                  <a:spcAft>
                    <a:spcPts val="600"/>
                  </a:spcAft>
                </a:pPr>
                <a:r>
                  <a:rPr lang="it-IT" sz="1100" dirty="0">
                    <a:solidFill>
                      <a:srgbClr val="FFFFFF"/>
                    </a:solidFill>
                    <a:cs typeface="Arial" charset="0"/>
                  </a:rPr>
                  <a:t>BDP/FF</a:t>
                </a:r>
              </a:p>
            </p:txBody>
          </p:sp>
          <p:sp>
            <p:nvSpPr>
              <p:cNvPr id="70" name="Rettangolo 69"/>
              <p:cNvSpPr/>
              <p:nvPr/>
            </p:nvSpPr>
            <p:spPr>
              <a:xfrm>
                <a:off x="7380502" y="1495850"/>
                <a:ext cx="216000" cy="216000"/>
              </a:xfrm>
              <a:prstGeom prst="rect">
                <a:avLst/>
              </a:prstGeom>
              <a:solidFill>
                <a:srgbClr val="00FF00"/>
              </a:solidFill>
              <a:ln>
                <a:solidFill>
                  <a:srgbClr val="00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it-IT" sz="2800">
                  <a:solidFill>
                    <a:srgbClr val="FFFFFF"/>
                  </a:solidFill>
                  <a:latin typeface="Arial"/>
                </a:endParaRPr>
              </a:p>
            </p:txBody>
          </p:sp>
          <p:sp>
            <p:nvSpPr>
              <p:cNvPr id="71" name="Rettangolo 70"/>
              <p:cNvSpPr/>
              <p:nvPr/>
            </p:nvSpPr>
            <p:spPr>
              <a:xfrm>
                <a:off x="7380502" y="1257725"/>
                <a:ext cx="216000" cy="216000"/>
              </a:xfrm>
              <a:prstGeom prst="rect">
                <a:avLst/>
              </a:prstGeom>
              <a:solidFill>
                <a:srgbClr val="FF8000"/>
              </a:solidFill>
              <a:ln>
                <a:solidFill>
                  <a:srgbClr val="00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it-IT" sz="2800">
                  <a:solidFill>
                    <a:srgbClr val="FFFFFF"/>
                  </a:solidFill>
                  <a:latin typeface="Arial"/>
                </a:endParaRPr>
              </a:p>
            </p:txBody>
          </p:sp>
        </p:grpSp>
        <p:sp>
          <p:nvSpPr>
            <p:cNvPr id="72" name="Rettangolo 71"/>
            <p:cNvSpPr/>
            <p:nvPr/>
          </p:nvSpPr>
          <p:spPr>
            <a:xfrm>
              <a:off x="1882720" y="2232025"/>
              <a:ext cx="669769" cy="3166315"/>
            </a:xfrm>
            <a:prstGeom prst="rect">
              <a:avLst/>
            </a:prstGeom>
            <a:solidFill>
              <a:srgbClr val="FF8000"/>
            </a:solidFill>
            <a:ln>
              <a:solidFill>
                <a:srgbClr val="00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it-IT" sz="2800">
                <a:solidFill>
                  <a:srgbClr val="FFFFFF"/>
                </a:solidFill>
                <a:latin typeface="Arial"/>
              </a:endParaRPr>
            </a:p>
          </p:txBody>
        </p:sp>
        <p:sp>
          <p:nvSpPr>
            <p:cNvPr id="73" name="Rettangolo 72"/>
            <p:cNvSpPr/>
            <p:nvPr/>
          </p:nvSpPr>
          <p:spPr>
            <a:xfrm>
              <a:off x="4867220" y="2365375"/>
              <a:ext cx="669769" cy="3032965"/>
            </a:xfrm>
            <a:prstGeom prst="rect">
              <a:avLst/>
            </a:prstGeom>
            <a:solidFill>
              <a:srgbClr val="00FF00"/>
            </a:solidFill>
            <a:ln>
              <a:solidFill>
                <a:srgbClr val="00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it-IT" sz="2800">
                <a:solidFill>
                  <a:srgbClr val="FFFFFF"/>
                </a:solidFill>
                <a:latin typeface="Arial"/>
              </a:endParaRPr>
            </a:p>
          </p:txBody>
        </p:sp>
        <p:sp>
          <p:nvSpPr>
            <p:cNvPr id="74" name="Rettangolo 73"/>
            <p:cNvSpPr/>
            <p:nvPr/>
          </p:nvSpPr>
          <p:spPr>
            <a:xfrm>
              <a:off x="4187770" y="3095625"/>
              <a:ext cx="669769" cy="2302715"/>
            </a:xfrm>
            <a:prstGeom prst="rect">
              <a:avLst/>
            </a:prstGeom>
            <a:solidFill>
              <a:srgbClr val="FF8000"/>
            </a:solidFill>
            <a:ln>
              <a:solidFill>
                <a:srgbClr val="00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it-IT" sz="2800">
                <a:solidFill>
                  <a:srgbClr val="FFFFFF"/>
                </a:solidFill>
                <a:latin typeface="Arial"/>
              </a:endParaRPr>
            </a:p>
          </p:txBody>
        </p:sp>
        <p:sp>
          <p:nvSpPr>
            <p:cNvPr id="75" name="Rettangolo 74"/>
            <p:cNvSpPr/>
            <p:nvPr/>
          </p:nvSpPr>
          <p:spPr>
            <a:xfrm>
              <a:off x="7261170" y="4435475"/>
              <a:ext cx="669769" cy="962865"/>
            </a:xfrm>
            <a:prstGeom prst="rect">
              <a:avLst/>
            </a:prstGeom>
            <a:solidFill>
              <a:srgbClr val="00FF00"/>
            </a:solidFill>
            <a:ln>
              <a:solidFill>
                <a:srgbClr val="00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it-IT" sz="2800">
                <a:solidFill>
                  <a:srgbClr val="FFFFFF"/>
                </a:solidFill>
                <a:latin typeface="Arial"/>
              </a:endParaRPr>
            </a:p>
          </p:txBody>
        </p:sp>
        <p:sp>
          <p:nvSpPr>
            <p:cNvPr id="76" name="Rettangolo 75"/>
            <p:cNvSpPr/>
            <p:nvPr/>
          </p:nvSpPr>
          <p:spPr>
            <a:xfrm>
              <a:off x="6581720" y="4527550"/>
              <a:ext cx="669769" cy="870790"/>
            </a:xfrm>
            <a:prstGeom prst="rect">
              <a:avLst/>
            </a:prstGeom>
            <a:solidFill>
              <a:srgbClr val="FF8000"/>
            </a:solidFill>
            <a:ln>
              <a:solidFill>
                <a:srgbClr val="00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it-IT" sz="2800">
                <a:solidFill>
                  <a:srgbClr val="FFFFFF"/>
                </a:solidFill>
                <a:latin typeface="Arial"/>
              </a:endParaRPr>
            </a:p>
          </p:txBody>
        </p:sp>
        <p:sp>
          <p:nvSpPr>
            <p:cNvPr id="77" name="Rectangle 6"/>
            <p:cNvSpPr>
              <a:spLocks noChangeArrowheads="1"/>
            </p:cNvSpPr>
            <p:nvPr/>
          </p:nvSpPr>
          <p:spPr bwMode="auto">
            <a:xfrm>
              <a:off x="1637110" y="1915551"/>
              <a:ext cx="116273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it-IT" sz="1400" b="1" dirty="0">
                  <a:solidFill>
                    <a:srgbClr val="FFFFFF"/>
                  </a:solidFill>
                  <a:latin typeface="Arial" charset="0"/>
                  <a:ea typeface="ＭＳ Ｐゴシック" charset="0"/>
                </a:rPr>
                <a:t>0.45</a:t>
              </a:r>
            </a:p>
          </p:txBody>
        </p:sp>
        <p:sp>
          <p:nvSpPr>
            <p:cNvPr id="78" name="Rectangle 6"/>
            <p:cNvSpPr>
              <a:spLocks noChangeArrowheads="1"/>
            </p:cNvSpPr>
            <p:nvPr/>
          </p:nvSpPr>
          <p:spPr bwMode="auto">
            <a:xfrm>
              <a:off x="2320234" y="1116935"/>
              <a:ext cx="116273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it-IT" sz="1400" b="1" dirty="0">
                  <a:solidFill>
                    <a:srgbClr val="FFFFFF"/>
                  </a:solidFill>
                  <a:latin typeface="Arial" charset="0"/>
                  <a:ea typeface="ＭＳ Ｐゴシック" charset="0"/>
                </a:rPr>
                <a:t>0.56</a:t>
              </a:r>
            </a:p>
          </p:txBody>
        </p:sp>
        <p:sp>
          <p:nvSpPr>
            <p:cNvPr id="79" name="Rectangle 6"/>
            <p:cNvSpPr>
              <a:spLocks noChangeArrowheads="1"/>
            </p:cNvSpPr>
            <p:nvPr/>
          </p:nvSpPr>
          <p:spPr bwMode="auto">
            <a:xfrm>
              <a:off x="3946261" y="2781521"/>
              <a:ext cx="116273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it-IT" sz="1400" b="1" dirty="0">
                  <a:solidFill>
                    <a:srgbClr val="FFFFFF"/>
                  </a:solidFill>
                  <a:latin typeface="Arial" charset="0"/>
                  <a:ea typeface="ＭＳ Ｐゴシック" charset="0"/>
                </a:rPr>
                <a:t>0.33</a:t>
              </a:r>
            </a:p>
          </p:txBody>
        </p:sp>
        <p:sp>
          <p:nvSpPr>
            <p:cNvPr id="80" name="Rectangle 6"/>
            <p:cNvSpPr>
              <a:spLocks noChangeArrowheads="1"/>
            </p:cNvSpPr>
            <p:nvPr/>
          </p:nvSpPr>
          <p:spPr bwMode="auto">
            <a:xfrm>
              <a:off x="4619763" y="2040636"/>
              <a:ext cx="116273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it-IT" sz="1400" b="1" dirty="0">
                  <a:solidFill>
                    <a:srgbClr val="FFFFFF"/>
                  </a:solidFill>
                  <a:latin typeface="Arial" charset="0"/>
                  <a:ea typeface="ＭＳ Ｐゴシック" charset="0"/>
                </a:rPr>
                <a:t>0.43</a:t>
              </a:r>
            </a:p>
          </p:txBody>
        </p:sp>
        <p:sp>
          <p:nvSpPr>
            <p:cNvPr id="81" name="Rectangle 6"/>
            <p:cNvSpPr>
              <a:spLocks noChangeArrowheads="1"/>
            </p:cNvSpPr>
            <p:nvPr/>
          </p:nvSpPr>
          <p:spPr bwMode="auto">
            <a:xfrm>
              <a:off x="6335299" y="4210934"/>
              <a:ext cx="116273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it-IT" sz="1400" b="1" dirty="0">
                  <a:solidFill>
                    <a:srgbClr val="FFFFFF"/>
                  </a:solidFill>
                  <a:latin typeface="Arial" charset="0"/>
                  <a:ea typeface="ＭＳ Ｐゴシック" charset="0"/>
                </a:rPr>
                <a:t>0.12</a:t>
              </a:r>
            </a:p>
          </p:txBody>
        </p:sp>
        <p:sp>
          <p:nvSpPr>
            <p:cNvPr id="82" name="Rectangle 6"/>
            <p:cNvSpPr>
              <a:spLocks noChangeArrowheads="1"/>
            </p:cNvSpPr>
            <p:nvPr/>
          </p:nvSpPr>
          <p:spPr bwMode="auto">
            <a:xfrm>
              <a:off x="7017722" y="4116161"/>
              <a:ext cx="116273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it-IT" sz="1400" b="1" dirty="0">
                  <a:solidFill>
                    <a:srgbClr val="FFFFFF"/>
                  </a:solidFill>
                  <a:latin typeface="Arial" charset="0"/>
                  <a:ea typeface="ＭＳ Ｐゴシック" charset="0"/>
                </a:rPr>
                <a:t>0.14</a:t>
              </a:r>
            </a:p>
          </p:txBody>
        </p:sp>
      </p:grpSp>
    </p:spTree>
    <p:extLst>
      <p:ext uri="{BB962C8B-B14F-4D97-AF65-F5344CB8AC3E}">
        <p14:creationId xmlns:p14="http://schemas.microsoft.com/office/powerpoint/2010/main" val="3625302217"/>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uppo 77"/>
          <p:cNvGrpSpPr/>
          <p:nvPr/>
        </p:nvGrpSpPr>
        <p:grpSpPr>
          <a:xfrm>
            <a:off x="1524000" y="1125758"/>
            <a:ext cx="8893175" cy="5548092"/>
            <a:chOff x="0" y="1125758"/>
            <a:chExt cx="8893175" cy="5548092"/>
          </a:xfrm>
        </p:grpSpPr>
        <p:sp>
          <p:nvSpPr>
            <p:cNvPr id="3" name="Content Placeholder 2"/>
            <p:cNvSpPr>
              <a:spLocks/>
            </p:cNvSpPr>
            <p:nvPr/>
          </p:nvSpPr>
          <p:spPr bwMode="auto">
            <a:xfrm>
              <a:off x="0" y="6326188"/>
              <a:ext cx="8893175" cy="347662"/>
            </a:xfrm>
            <a:prstGeom prst="rect">
              <a:avLst/>
            </a:prstGeom>
            <a:noFill/>
            <a:ln>
              <a:noFill/>
            </a:ln>
            <a:extLst>
              <a:ext uri="{909E8E84-426E-40dd-AFC4-6F175D3DCCD1}">
                <a14:hiddenFill xmlns="" xmlns:a14="http://schemas.microsoft.com/office/drawing/2010/main">
                  <a:solidFill>
                    <a:srgbClr val="000066"/>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a:lstStyle/>
            <a:p>
              <a:pPr algn="r" fontAlgn="base">
                <a:spcBef>
                  <a:spcPct val="0"/>
                </a:spcBef>
                <a:spcAft>
                  <a:spcPct val="0"/>
                </a:spcAft>
              </a:pPr>
              <a:r>
                <a:rPr lang="it-IT" sz="1600" b="1" i="1" dirty="0" err="1">
                  <a:solidFill>
                    <a:srgbClr val="00FFFF"/>
                  </a:solidFill>
                  <a:effectLst>
                    <a:outerShdw blurRad="38100" dist="38100" dir="2700000" algn="tl">
                      <a:srgbClr val="000000"/>
                    </a:outerShdw>
                  </a:effectLst>
                  <a:latin typeface="Arial" charset="0"/>
                  <a:ea typeface="ＭＳ Ｐゴシック" charset="0"/>
                  <a:cs typeface="Arial" charset="0"/>
                </a:rPr>
                <a:t>Vestbo</a:t>
              </a:r>
              <a:r>
                <a:rPr lang="it-IT" sz="1600" b="1" i="1" dirty="0">
                  <a:solidFill>
                    <a:srgbClr val="00FFFF"/>
                  </a:solidFill>
                  <a:effectLst>
                    <a:outerShdw blurRad="38100" dist="38100" dir="2700000" algn="tl">
                      <a:srgbClr val="000000"/>
                    </a:outerShdw>
                  </a:effectLst>
                  <a:latin typeface="Arial" charset="0"/>
                  <a:ea typeface="ＭＳ Ｐゴシック" charset="0"/>
                  <a:cs typeface="Arial" charset="0"/>
                </a:rPr>
                <a:t> </a:t>
              </a:r>
              <a:r>
                <a:rPr lang="it-IT" sz="1600" b="1" i="1" dirty="0" err="1">
                  <a:solidFill>
                    <a:srgbClr val="00FFFF"/>
                  </a:solidFill>
                  <a:effectLst>
                    <a:outerShdw blurRad="38100" dist="38100" dir="2700000" algn="tl">
                      <a:srgbClr val="000000"/>
                    </a:outerShdw>
                  </a:effectLst>
                  <a:latin typeface="Arial" charset="0"/>
                  <a:ea typeface="ＭＳ Ｐゴシック" charset="0"/>
                  <a:cs typeface="Arial" charset="0"/>
                </a:rPr>
                <a:t>J</a:t>
              </a:r>
              <a:r>
                <a:rPr lang="it-IT" sz="1600" b="1" i="1" dirty="0">
                  <a:solidFill>
                    <a:srgbClr val="00FFFF"/>
                  </a:solidFill>
                  <a:effectLst>
                    <a:outerShdw blurRad="38100" dist="38100" dir="2700000" algn="tl">
                      <a:srgbClr val="000000"/>
                    </a:outerShdw>
                  </a:effectLst>
                  <a:latin typeface="Arial" charset="0"/>
                  <a:ea typeface="ＭＳ Ｐゴシック" charset="0"/>
                  <a:cs typeface="Arial" charset="0"/>
                </a:rPr>
                <a:t>. et al., </a:t>
              </a:r>
              <a:r>
                <a:rPr lang="cs-CZ" sz="1600" b="1" i="1" dirty="0">
                  <a:solidFill>
                    <a:srgbClr val="00FFFF"/>
                  </a:solidFill>
                  <a:effectLst>
                    <a:outerShdw blurRad="38100" dist="38100" dir="2700000" algn="tl">
                      <a:srgbClr val="000000"/>
                    </a:outerShdw>
                  </a:effectLst>
                  <a:latin typeface="Arial" charset="0"/>
                  <a:ea typeface="ＭＳ Ｐゴシック" charset="0"/>
                  <a:cs typeface="Arial" charset="0"/>
                </a:rPr>
                <a:t>Lancet 2017; 389: 1919–29</a:t>
              </a:r>
              <a:endParaRPr lang="en-US" sz="1600" b="1" i="1" dirty="0">
                <a:solidFill>
                  <a:srgbClr val="00FFFF"/>
                </a:solidFill>
                <a:effectLst>
                  <a:outerShdw blurRad="38100" dist="38100" dir="2700000" algn="tl">
                    <a:srgbClr val="000000"/>
                  </a:outerShdw>
                </a:effectLst>
                <a:latin typeface="Arial" charset="0"/>
                <a:ea typeface="ＭＳ Ｐゴシック" charset="0"/>
                <a:cs typeface="Arial" charset="0"/>
              </a:endParaRPr>
            </a:p>
          </p:txBody>
        </p:sp>
        <p:sp>
          <p:nvSpPr>
            <p:cNvPr id="5" name="Rettangolo 4"/>
            <p:cNvSpPr/>
            <p:nvPr/>
          </p:nvSpPr>
          <p:spPr>
            <a:xfrm>
              <a:off x="1254446" y="1310551"/>
              <a:ext cx="7300901" cy="4267396"/>
            </a:xfrm>
            <a:prstGeom prst="rect">
              <a:avLst/>
            </a:prstGeom>
            <a:no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it-IT" sz="2400">
                <a:solidFill>
                  <a:srgbClr val="FFFFFF"/>
                </a:solidFill>
                <a:latin typeface="Arial"/>
              </a:endParaRPr>
            </a:p>
          </p:txBody>
        </p:sp>
        <p:sp>
          <p:nvSpPr>
            <p:cNvPr id="28" name="Rectangle 6"/>
            <p:cNvSpPr>
              <a:spLocks noChangeArrowheads="1"/>
            </p:cNvSpPr>
            <p:nvPr/>
          </p:nvSpPr>
          <p:spPr bwMode="auto">
            <a:xfrm rot="16200000">
              <a:off x="-994329" y="3297210"/>
              <a:ext cx="316814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it-IT" sz="1400" b="1" dirty="0" err="1">
                  <a:solidFill>
                    <a:srgbClr val="FFFFFF"/>
                  </a:solidFill>
                  <a:latin typeface="Arial" charset="0"/>
                  <a:ea typeface="ＭＳ Ｐゴシック" charset="0"/>
                </a:rPr>
                <a:t>Annualised</a:t>
              </a:r>
              <a:r>
                <a:rPr lang="it-IT" sz="1400" b="1" dirty="0">
                  <a:solidFill>
                    <a:srgbClr val="FFFFFF"/>
                  </a:solidFill>
                  <a:latin typeface="Arial" charset="0"/>
                  <a:ea typeface="ＭＳ Ｐゴシック" charset="0"/>
                </a:rPr>
                <a:t> </a:t>
              </a:r>
              <a:r>
                <a:rPr lang="it-IT" sz="1400" b="1" dirty="0" err="1">
                  <a:solidFill>
                    <a:srgbClr val="FFFFFF"/>
                  </a:solidFill>
                  <a:latin typeface="Arial" charset="0"/>
                  <a:ea typeface="ＭＳ Ｐゴシック" charset="0"/>
                </a:rPr>
                <a:t>exacerbation</a:t>
              </a:r>
              <a:r>
                <a:rPr lang="it-IT" sz="1400" b="1" dirty="0">
                  <a:solidFill>
                    <a:srgbClr val="FFFFFF"/>
                  </a:solidFill>
                  <a:latin typeface="Arial" charset="0"/>
                  <a:ea typeface="ＭＳ Ｐゴシック" charset="0"/>
                </a:rPr>
                <a:t> rate</a:t>
              </a:r>
            </a:p>
          </p:txBody>
        </p:sp>
        <p:grpSp>
          <p:nvGrpSpPr>
            <p:cNvPr id="29" name="Gruppo 28"/>
            <p:cNvGrpSpPr/>
            <p:nvPr/>
          </p:nvGrpSpPr>
          <p:grpSpPr>
            <a:xfrm>
              <a:off x="1251521" y="5581573"/>
              <a:ext cx="7172325" cy="362678"/>
              <a:chOff x="1403171" y="5401505"/>
              <a:chExt cx="7172325" cy="362678"/>
            </a:xfrm>
          </p:grpSpPr>
          <p:sp>
            <p:nvSpPr>
              <p:cNvPr id="30" name="Line 78"/>
              <p:cNvSpPr>
                <a:spLocks noChangeShapeType="1"/>
              </p:cNvSpPr>
              <p:nvPr/>
            </p:nvSpPr>
            <p:spPr bwMode="auto">
              <a:xfrm rot="10800000">
                <a:off x="1403171" y="5401505"/>
                <a:ext cx="0" cy="8699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it-IT" sz="1400">
                  <a:solidFill>
                    <a:srgbClr val="FFFFFF"/>
                  </a:solidFill>
                  <a:latin typeface="Arial" charset="0"/>
                  <a:ea typeface="ＭＳ Ｐゴシック" charset="0"/>
                  <a:cs typeface="Arial" charset="0"/>
                </a:endParaRPr>
              </a:p>
            </p:txBody>
          </p:sp>
          <p:sp>
            <p:nvSpPr>
              <p:cNvPr id="31" name="Rectangle 6"/>
              <p:cNvSpPr>
                <a:spLocks noChangeArrowheads="1"/>
              </p:cNvSpPr>
              <p:nvPr/>
            </p:nvSpPr>
            <p:spPr bwMode="auto">
              <a:xfrm>
                <a:off x="1454302" y="5456406"/>
                <a:ext cx="216336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it-IT" sz="1400" b="1" dirty="0" err="1">
                    <a:solidFill>
                      <a:srgbClr val="FFFFFF"/>
                    </a:solidFill>
                    <a:latin typeface="Arial" charset="0"/>
                    <a:ea typeface="ＭＳ Ｐゴシック" charset="0"/>
                  </a:rPr>
                  <a:t>Fixed</a:t>
                </a:r>
                <a:r>
                  <a:rPr lang="it-IT" sz="1400" b="1" dirty="0">
                    <a:solidFill>
                      <a:srgbClr val="FFFFFF"/>
                    </a:solidFill>
                    <a:latin typeface="Arial" charset="0"/>
                    <a:ea typeface="ＭＳ Ｐゴシック" charset="0"/>
                  </a:rPr>
                  <a:t> triple (</a:t>
                </a:r>
                <a:r>
                  <a:rPr lang="it-IT" sz="1400" b="1" dirty="0" err="1">
                    <a:solidFill>
                      <a:srgbClr val="FFFFFF"/>
                    </a:solidFill>
                    <a:latin typeface="Arial" charset="0"/>
                    <a:ea typeface="ＭＳ Ｐゴシック" charset="0"/>
                  </a:rPr>
                  <a:t>n</a:t>
                </a:r>
                <a:r>
                  <a:rPr lang="it-IT" sz="1400" b="1" dirty="0">
                    <a:solidFill>
                      <a:srgbClr val="FFFFFF"/>
                    </a:solidFill>
                    <a:latin typeface="Arial" charset="0"/>
                    <a:ea typeface="ＭＳ Ｐゴシック" charset="0"/>
                  </a:rPr>
                  <a:t>=1077)</a:t>
                </a:r>
              </a:p>
            </p:txBody>
          </p:sp>
          <p:sp>
            <p:nvSpPr>
              <p:cNvPr id="32" name="Rectangle 6"/>
              <p:cNvSpPr>
                <a:spLocks noChangeArrowheads="1"/>
              </p:cNvSpPr>
              <p:nvPr/>
            </p:nvSpPr>
            <p:spPr bwMode="auto">
              <a:xfrm>
                <a:off x="3792318" y="5456406"/>
                <a:ext cx="216336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it-IT" sz="1400" b="1" dirty="0" err="1">
                    <a:solidFill>
                      <a:srgbClr val="FFFFFF"/>
                    </a:solidFill>
                    <a:latin typeface="Arial" charset="0"/>
                    <a:ea typeface="ＭＳ Ｐゴシック" charset="0"/>
                  </a:rPr>
                  <a:t>Tiotropium</a:t>
                </a:r>
                <a:r>
                  <a:rPr lang="it-IT" sz="1400" b="1" dirty="0">
                    <a:solidFill>
                      <a:srgbClr val="FFFFFF"/>
                    </a:solidFill>
                    <a:latin typeface="Arial" charset="0"/>
                    <a:ea typeface="ＭＳ Ｐゴシック" charset="0"/>
                  </a:rPr>
                  <a:t> (</a:t>
                </a:r>
                <a:r>
                  <a:rPr lang="it-IT" sz="1400" b="1" dirty="0" err="1">
                    <a:solidFill>
                      <a:srgbClr val="FFFFFF"/>
                    </a:solidFill>
                    <a:latin typeface="Arial" charset="0"/>
                    <a:ea typeface="ＭＳ Ｐゴシック" charset="0"/>
                  </a:rPr>
                  <a:t>n</a:t>
                </a:r>
                <a:r>
                  <a:rPr lang="it-IT" sz="1400" b="1" dirty="0">
                    <a:solidFill>
                      <a:srgbClr val="FFFFFF"/>
                    </a:solidFill>
                    <a:latin typeface="Arial" charset="0"/>
                    <a:ea typeface="ＭＳ Ｐゴシック" charset="0"/>
                  </a:rPr>
                  <a:t>=1074)</a:t>
                </a:r>
              </a:p>
            </p:txBody>
          </p:sp>
          <p:sp>
            <p:nvSpPr>
              <p:cNvPr id="33" name="Rectangle 6"/>
              <p:cNvSpPr>
                <a:spLocks noChangeArrowheads="1"/>
              </p:cNvSpPr>
              <p:nvPr/>
            </p:nvSpPr>
            <p:spPr bwMode="auto">
              <a:xfrm>
                <a:off x="6151372" y="5456406"/>
                <a:ext cx="223675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it-IT" sz="1400" b="1" dirty="0">
                    <a:solidFill>
                      <a:srgbClr val="FFFFFF"/>
                    </a:solidFill>
                    <a:latin typeface="Arial" charset="0"/>
                    <a:ea typeface="ＭＳ Ｐゴシック" charset="0"/>
                  </a:rPr>
                  <a:t>Open triple (</a:t>
                </a:r>
                <a:r>
                  <a:rPr lang="it-IT" sz="1400" b="1" dirty="0" err="1">
                    <a:solidFill>
                      <a:srgbClr val="FFFFFF"/>
                    </a:solidFill>
                    <a:latin typeface="Arial" charset="0"/>
                    <a:ea typeface="ＭＳ Ｐゴシック" charset="0"/>
                  </a:rPr>
                  <a:t>n</a:t>
                </a:r>
                <a:r>
                  <a:rPr lang="it-IT" sz="1400" b="1" dirty="0">
                    <a:solidFill>
                      <a:srgbClr val="FFFFFF"/>
                    </a:solidFill>
                    <a:latin typeface="Arial" charset="0"/>
                    <a:ea typeface="ＭＳ Ｐゴシック" charset="0"/>
                  </a:rPr>
                  <a:t>=538)</a:t>
                </a:r>
              </a:p>
            </p:txBody>
          </p:sp>
          <p:sp>
            <p:nvSpPr>
              <p:cNvPr id="34" name="Line 78"/>
              <p:cNvSpPr>
                <a:spLocks noChangeShapeType="1"/>
              </p:cNvSpPr>
              <p:nvPr/>
            </p:nvSpPr>
            <p:spPr bwMode="auto">
              <a:xfrm rot="10800000">
                <a:off x="3720921" y="5401505"/>
                <a:ext cx="0" cy="8699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it-IT" sz="1400">
                  <a:solidFill>
                    <a:srgbClr val="FFFFFF"/>
                  </a:solidFill>
                  <a:latin typeface="Arial" charset="0"/>
                  <a:ea typeface="ＭＳ Ｐゴシック" charset="0"/>
                  <a:cs typeface="Arial" charset="0"/>
                </a:endParaRPr>
              </a:p>
            </p:txBody>
          </p:sp>
          <p:sp>
            <p:nvSpPr>
              <p:cNvPr id="35" name="Line 78"/>
              <p:cNvSpPr>
                <a:spLocks noChangeShapeType="1"/>
              </p:cNvSpPr>
              <p:nvPr/>
            </p:nvSpPr>
            <p:spPr bwMode="auto">
              <a:xfrm rot="10800000">
                <a:off x="6032321" y="5401505"/>
                <a:ext cx="0" cy="8699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it-IT" sz="1400">
                  <a:solidFill>
                    <a:srgbClr val="FFFFFF"/>
                  </a:solidFill>
                  <a:latin typeface="Arial" charset="0"/>
                  <a:ea typeface="ＭＳ Ｐゴシック" charset="0"/>
                  <a:cs typeface="Arial" charset="0"/>
                </a:endParaRPr>
              </a:p>
            </p:txBody>
          </p:sp>
          <p:sp>
            <p:nvSpPr>
              <p:cNvPr id="36" name="Line 78"/>
              <p:cNvSpPr>
                <a:spLocks noChangeShapeType="1"/>
              </p:cNvSpPr>
              <p:nvPr/>
            </p:nvSpPr>
            <p:spPr bwMode="auto">
              <a:xfrm rot="10800000">
                <a:off x="8575496" y="5401505"/>
                <a:ext cx="0" cy="8699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it-IT" sz="1400">
                  <a:solidFill>
                    <a:srgbClr val="FFFFFF"/>
                  </a:solidFill>
                  <a:latin typeface="Arial" charset="0"/>
                  <a:ea typeface="ＭＳ Ｐゴシック" charset="0"/>
                  <a:cs typeface="Arial" charset="0"/>
                </a:endParaRPr>
              </a:p>
            </p:txBody>
          </p:sp>
        </p:grpSp>
        <p:grpSp>
          <p:nvGrpSpPr>
            <p:cNvPr id="49" name="Gruppo 48"/>
            <p:cNvGrpSpPr/>
            <p:nvPr/>
          </p:nvGrpSpPr>
          <p:grpSpPr>
            <a:xfrm>
              <a:off x="430378" y="1125758"/>
              <a:ext cx="817619" cy="4565041"/>
              <a:chOff x="430378" y="1368020"/>
              <a:chExt cx="817619" cy="4323642"/>
            </a:xfrm>
          </p:grpSpPr>
          <p:grpSp>
            <p:nvGrpSpPr>
              <p:cNvPr id="7" name="Group 97"/>
              <p:cNvGrpSpPr>
                <a:grpSpLocks/>
              </p:cNvGrpSpPr>
              <p:nvPr/>
            </p:nvGrpSpPr>
            <p:grpSpPr bwMode="auto">
              <a:xfrm>
                <a:off x="430378" y="2187170"/>
                <a:ext cx="817619" cy="291392"/>
                <a:chOff x="298" y="674"/>
                <a:chExt cx="336" cy="132"/>
              </a:xfrm>
            </p:grpSpPr>
            <p:sp>
              <p:nvSpPr>
                <p:cNvPr id="26" name="Rectangle 6"/>
                <p:cNvSpPr>
                  <a:spLocks noChangeArrowheads="1"/>
                </p:cNvSpPr>
                <p:nvPr/>
              </p:nvSpPr>
              <p:spPr bwMode="auto">
                <a:xfrm>
                  <a:off x="298" y="674"/>
                  <a:ext cx="311"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fontAlgn="base">
                    <a:spcBef>
                      <a:spcPct val="0"/>
                    </a:spcBef>
                    <a:spcAft>
                      <a:spcPct val="0"/>
                    </a:spcAft>
                  </a:pPr>
                  <a:r>
                    <a:rPr lang="it-IT" sz="1400" b="1" dirty="0">
                      <a:solidFill>
                        <a:srgbClr val="FFFFFF"/>
                      </a:solidFill>
                      <a:latin typeface="Arial" charset="0"/>
                      <a:ea typeface="ＭＳ Ｐゴシック" charset="0"/>
                    </a:rPr>
                    <a:t>0.8</a:t>
                  </a:r>
                </a:p>
              </p:txBody>
            </p:sp>
            <p:sp>
              <p:nvSpPr>
                <p:cNvPr id="27"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it-IT" sz="1400">
                    <a:solidFill>
                      <a:srgbClr val="FFFFFF"/>
                    </a:solidFill>
                    <a:latin typeface="Arial" charset="0"/>
                    <a:ea typeface="ＭＳ Ｐゴシック" charset="0"/>
                    <a:cs typeface="Arial" charset="0"/>
                  </a:endParaRPr>
                </a:p>
              </p:txBody>
            </p:sp>
          </p:grpSp>
          <p:grpSp>
            <p:nvGrpSpPr>
              <p:cNvPr id="8" name="Group 97"/>
              <p:cNvGrpSpPr>
                <a:grpSpLocks/>
              </p:cNvGrpSpPr>
              <p:nvPr/>
            </p:nvGrpSpPr>
            <p:grpSpPr bwMode="auto">
              <a:xfrm>
                <a:off x="430378" y="1368020"/>
                <a:ext cx="817619" cy="291392"/>
                <a:chOff x="298" y="674"/>
                <a:chExt cx="336" cy="132"/>
              </a:xfrm>
            </p:grpSpPr>
            <p:sp>
              <p:nvSpPr>
                <p:cNvPr id="24" name="Rectangle 6"/>
                <p:cNvSpPr>
                  <a:spLocks noChangeArrowheads="1"/>
                </p:cNvSpPr>
                <p:nvPr/>
              </p:nvSpPr>
              <p:spPr bwMode="auto">
                <a:xfrm>
                  <a:off x="298" y="674"/>
                  <a:ext cx="311"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fontAlgn="base">
                    <a:spcBef>
                      <a:spcPct val="0"/>
                    </a:spcBef>
                    <a:spcAft>
                      <a:spcPct val="0"/>
                    </a:spcAft>
                  </a:pPr>
                  <a:r>
                    <a:rPr lang="it-IT" sz="1400" b="1" dirty="0">
                      <a:solidFill>
                        <a:srgbClr val="FFFFFF"/>
                      </a:solidFill>
                      <a:latin typeface="Arial" charset="0"/>
                      <a:ea typeface="ＭＳ Ｐゴシック" charset="0"/>
                    </a:rPr>
                    <a:t>1.0</a:t>
                  </a:r>
                </a:p>
              </p:txBody>
            </p:sp>
            <p:sp>
              <p:nvSpPr>
                <p:cNvPr id="25"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it-IT" sz="1400">
                    <a:solidFill>
                      <a:srgbClr val="FFFFFF"/>
                    </a:solidFill>
                    <a:latin typeface="Arial" charset="0"/>
                    <a:ea typeface="ＭＳ Ｐゴシック" charset="0"/>
                    <a:cs typeface="Arial" charset="0"/>
                  </a:endParaRPr>
                </a:p>
              </p:txBody>
            </p:sp>
          </p:grpSp>
          <p:grpSp>
            <p:nvGrpSpPr>
              <p:cNvPr id="9" name="Group 97"/>
              <p:cNvGrpSpPr>
                <a:grpSpLocks/>
              </p:cNvGrpSpPr>
              <p:nvPr/>
            </p:nvGrpSpPr>
            <p:grpSpPr bwMode="auto">
              <a:xfrm>
                <a:off x="430378" y="3774670"/>
                <a:ext cx="817619" cy="291392"/>
                <a:chOff x="298" y="674"/>
                <a:chExt cx="336" cy="132"/>
              </a:xfrm>
            </p:grpSpPr>
            <p:sp>
              <p:nvSpPr>
                <p:cNvPr id="22" name="Rectangle 6"/>
                <p:cNvSpPr>
                  <a:spLocks noChangeArrowheads="1"/>
                </p:cNvSpPr>
                <p:nvPr/>
              </p:nvSpPr>
              <p:spPr bwMode="auto">
                <a:xfrm>
                  <a:off x="298" y="674"/>
                  <a:ext cx="311"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fontAlgn="base">
                    <a:spcBef>
                      <a:spcPct val="0"/>
                    </a:spcBef>
                    <a:spcAft>
                      <a:spcPct val="0"/>
                    </a:spcAft>
                  </a:pPr>
                  <a:r>
                    <a:rPr lang="it-IT" sz="1400" b="1" dirty="0">
                      <a:solidFill>
                        <a:srgbClr val="FFFFFF"/>
                      </a:solidFill>
                      <a:latin typeface="Arial" charset="0"/>
                      <a:ea typeface="ＭＳ Ｐゴシック" charset="0"/>
                    </a:rPr>
                    <a:t>0.4</a:t>
                  </a:r>
                </a:p>
              </p:txBody>
            </p:sp>
            <p:sp>
              <p:nvSpPr>
                <p:cNvPr id="23"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it-IT" sz="1400">
                    <a:solidFill>
                      <a:srgbClr val="FFFFFF"/>
                    </a:solidFill>
                    <a:latin typeface="Arial" charset="0"/>
                    <a:ea typeface="ＭＳ Ｐゴシック" charset="0"/>
                    <a:cs typeface="Arial" charset="0"/>
                  </a:endParaRPr>
                </a:p>
              </p:txBody>
            </p:sp>
          </p:grpSp>
          <p:grpSp>
            <p:nvGrpSpPr>
              <p:cNvPr id="10" name="Group 97"/>
              <p:cNvGrpSpPr>
                <a:grpSpLocks/>
              </p:cNvGrpSpPr>
              <p:nvPr/>
            </p:nvGrpSpPr>
            <p:grpSpPr bwMode="auto">
              <a:xfrm>
                <a:off x="430378" y="4184245"/>
                <a:ext cx="817619" cy="291392"/>
                <a:chOff x="298" y="674"/>
                <a:chExt cx="336" cy="132"/>
              </a:xfrm>
            </p:grpSpPr>
            <p:sp>
              <p:nvSpPr>
                <p:cNvPr id="20" name="Rectangle 6"/>
                <p:cNvSpPr>
                  <a:spLocks noChangeArrowheads="1"/>
                </p:cNvSpPr>
                <p:nvPr/>
              </p:nvSpPr>
              <p:spPr bwMode="auto">
                <a:xfrm>
                  <a:off x="298" y="674"/>
                  <a:ext cx="311"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fontAlgn="base">
                    <a:spcBef>
                      <a:spcPct val="0"/>
                    </a:spcBef>
                    <a:spcAft>
                      <a:spcPct val="0"/>
                    </a:spcAft>
                  </a:pPr>
                  <a:r>
                    <a:rPr lang="it-IT" sz="1400" b="1" dirty="0">
                      <a:solidFill>
                        <a:srgbClr val="FFFFFF"/>
                      </a:solidFill>
                      <a:latin typeface="Arial" charset="0"/>
                      <a:ea typeface="ＭＳ Ｐゴシック" charset="0"/>
                    </a:rPr>
                    <a:t>0.3</a:t>
                  </a:r>
                </a:p>
              </p:txBody>
            </p:sp>
            <p:sp>
              <p:nvSpPr>
                <p:cNvPr id="21"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it-IT" sz="1400">
                    <a:solidFill>
                      <a:srgbClr val="FFFFFF"/>
                    </a:solidFill>
                    <a:latin typeface="Arial" charset="0"/>
                    <a:ea typeface="ＭＳ Ｐゴシック" charset="0"/>
                    <a:cs typeface="Arial" charset="0"/>
                  </a:endParaRPr>
                </a:p>
              </p:txBody>
            </p:sp>
          </p:grpSp>
          <p:grpSp>
            <p:nvGrpSpPr>
              <p:cNvPr id="11" name="Group 97"/>
              <p:cNvGrpSpPr>
                <a:grpSpLocks/>
              </p:cNvGrpSpPr>
              <p:nvPr/>
            </p:nvGrpSpPr>
            <p:grpSpPr bwMode="auto">
              <a:xfrm>
                <a:off x="430378" y="4577945"/>
                <a:ext cx="817619" cy="291392"/>
                <a:chOff x="298" y="674"/>
                <a:chExt cx="336" cy="132"/>
              </a:xfrm>
            </p:grpSpPr>
            <p:sp>
              <p:nvSpPr>
                <p:cNvPr id="18" name="Rectangle 6"/>
                <p:cNvSpPr>
                  <a:spLocks noChangeArrowheads="1"/>
                </p:cNvSpPr>
                <p:nvPr/>
              </p:nvSpPr>
              <p:spPr bwMode="auto">
                <a:xfrm>
                  <a:off x="298" y="674"/>
                  <a:ext cx="311"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fontAlgn="base">
                    <a:spcBef>
                      <a:spcPct val="0"/>
                    </a:spcBef>
                    <a:spcAft>
                      <a:spcPct val="0"/>
                    </a:spcAft>
                  </a:pPr>
                  <a:r>
                    <a:rPr lang="it-IT" sz="1400" b="1" dirty="0">
                      <a:solidFill>
                        <a:srgbClr val="FFFFFF"/>
                      </a:solidFill>
                      <a:latin typeface="Arial" charset="0"/>
                      <a:ea typeface="ＭＳ Ｐゴシック" charset="0"/>
                    </a:rPr>
                    <a:t>0.2</a:t>
                  </a:r>
                </a:p>
              </p:txBody>
            </p:sp>
            <p:sp>
              <p:nvSpPr>
                <p:cNvPr id="19"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it-IT" sz="1400">
                    <a:solidFill>
                      <a:srgbClr val="FFFFFF"/>
                    </a:solidFill>
                    <a:latin typeface="Arial" charset="0"/>
                    <a:ea typeface="ＭＳ Ｐゴシック" charset="0"/>
                    <a:cs typeface="Arial" charset="0"/>
                  </a:endParaRPr>
                </a:p>
              </p:txBody>
            </p:sp>
          </p:grpSp>
          <p:grpSp>
            <p:nvGrpSpPr>
              <p:cNvPr id="12" name="Group 97"/>
              <p:cNvGrpSpPr>
                <a:grpSpLocks/>
              </p:cNvGrpSpPr>
              <p:nvPr/>
            </p:nvGrpSpPr>
            <p:grpSpPr bwMode="auto">
              <a:xfrm>
                <a:off x="430378" y="5400270"/>
                <a:ext cx="817619" cy="291392"/>
                <a:chOff x="298" y="674"/>
                <a:chExt cx="336" cy="132"/>
              </a:xfrm>
            </p:grpSpPr>
            <p:sp>
              <p:nvSpPr>
                <p:cNvPr id="16" name="Rectangle 6"/>
                <p:cNvSpPr>
                  <a:spLocks noChangeArrowheads="1"/>
                </p:cNvSpPr>
                <p:nvPr/>
              </p:nvSpPr>
              <p:spPr bwMode="auto">
                <a:xfrm>
                  <a:off x="298" y="674"/>
                  <a:ext cx="311"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fontAlgn="base">
                    <a:spcBef>
                      <a:spcPct val="0"/>
                    </a:spcBef>
                    <a:spcAft>
                      <a:spcPct val="0"/>
                    </a:spcAft>
                  </a:pPr>
                  <a:r>
                    <a:rPr lang="it-IT" sz="1400" b="1" dirty="0">
                      <a:solidFill>
                        <a:srgbClr val="FFFFFF"/>
                      </a:solidFill>
                      <a:latin typeface="Arial" charset="0"/>
                      <a:ea typeface="ＭＳ Ｐゴシック" charset="0"/>
                    </a:rPr>
                    <a:t>0</a:t>
                  </a:r>
                </a:p>
              </p:txBody>
            </p:sp>
            <p:sp>
              <p:nvSpPr>
                <p:cNvPr id="17"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it-IT" sz="1400">
                    <a:solidFill>
                      <a:srgbClr val="FFFFFF"/>
                    </a:solidFill>
                    <a:latin typeface="Arial" charset="0"/>
                    <a:ea typeface="ＭＳ Ｐゴシック" charset="0"/>
                    <a:cs typeface="Arial" charset="0"/>
                  </a:endParaRPr>
                </a:p>
              </p:txBody>
            </p:sp>
          </p:grpSp>
          <p:grpSp>
            <p:nvGrpSpPr>
              <p:cNvPr id="13" name="Group 97"/>
              <p:cNvGrpSpPr>
                <a:grpSpLocks/>
              </p:cNvGrpSpPr>
              <p:nvPr/>
            </p:nvGrpSpPr>
            <p:grpSpPr bwMode="auto">
              <a:xfrm>
                <a:off x="430378" y="4984345"/>
                <a:ext cx="817619" cy="291392"/>
                <a:chOff x="298" y="674"/>
                <a:chExt cx="336" cy="132"/>
              </a:xfrm>
            </p:grpSpPr>
            <p:sp>
              <p:nvSpPr>
                <p:cNvPr id="14" name="Rectangle 6"/>
                <p:cNvSpPr>
                  <a:spLocks noChangeArrowheads="1"/>
                </p:cNvSpPr>
                <p:nvPr/>
              </p:nvSpPr>
              <p:spPr bwMode="auto">
                <a:xfrm>
                  <a:off x="298" y="674"/>
                  <a:ext cx="311"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fontAlgn="base">
                    <a:spcBef>
                      <a:spcPct val="0"/>
                    </a:spcBef>
                    <a:spcAft>
                      <a:spcPct val="0"/>
                    </a:spcAft>
                  </a:pPr>
                  <a:r>
                    <a:rPr lang="it-IT" sz="1400" b="1" dirty="0">
                      <a:solidFill>
                        <a:srgbClr val="FFFFFF"/>
                      </a:solidFill>
                      <a:latin typeface="Arial" charset="0"/>
                      <a:ea typeface="ＭＳ Ｐゴシック" charset="0"/>
                    </a:rPr>
                    <a:t>0.1</a:t>
                  </a:r>
                </a:p>
              </p:txBody>
            </p:sp>
            <p:sp>
              <p:nvSpPr>
                <p:cNvPr id="15"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it-IT" sz="1400">
                    <a:solidFill>
                      <a:srgbClr val="FFFFFF"/>
                    </a:solidFill>
                    <a:latin typeface="Arial" charset="0"/>
                    <a:ea typeface="ＭＳ Ｐゴシック" charset="0"/>
                    <a:cs typeface="Arial" charset="0"/>
                  </a:endParaRPr>
                </a:p>
              </p:txBody>
            </p:sp>
          </p:grpSp>
          <p:grpSp>
            <p:nvGrpSpPr>
              <p:cNvPr id="37" name="Group 97"/>
              <p:cNvGrpSpPr>
                <a:grpSpLocks/>
              </p:cNvGrpSpPr>
              <p:nvPr/>
            </p:nvGrpSpPr>
            <p:grpSpPr bwMode="auto">
              <a:xfrm>
                <a:off x="430378" y="3380970"/>
                <a:ext cx="817619" cy="291392"/>
                <a:chOff x="298" y="674"/>
                <a:chExt cx="336" cy="132"/>
              </a:xfrm>
            </p:grpSpPr>
            <p:sp>
              <p:nvSpPr>
                <p:cNvPr id="38" name="Rectangle 6"/>
                <p:cNvSpPr>
                  <a:spLocks noChangeArrowheads="1"/>
                </p:cNvSpPr>
                <p:nvPr/>
              </p:nvSpPr>
              <p:spPr bwMode="auto">
                <a:xfrm>
                  <a:off x="298" y="674"/>
                  <a:ext cx="311"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fontAlgn="base">
                    <a:spcBef>
                      <a:spcPct val="0"/>
                    </a:spcBef>
                    <a:spcAft>
                      <a:spcPct val="0"/>
                    </a:spcAft>
                  </a:pPr>
                  <a:r>
                    <a:rPr lang="it-IT" sz="1400" b="1" dirty="0">
                      <a:solidFill>
                        <a:srgbClr val="FFFFFF"/>
                      </a:solidFill>
                      <a:latin typeface="Arial" charset="0"/>
                      <a:ea typeface="ＭＳ Ｐゴシック" charset="0"/>
                    </a:rPr>
                    <a:t>0.5</a:t>
                  </a:r>
                </a:p>
              </p:txBody>
            </p:sp>
            <p:sp>
              <p:nvSpPr>
                <p:cNvPr id="39"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it-IT" sz="1400">
                    <a:solidFill>
                      <a:srgbClr val="FFFFFF"/>
                    </a:solidFill>
                    <a:latin typeface="Arial" charset="0"/>
                    <a:ea typeface="ＭＳ Ｐゴシック" charset="0"/>
                    <a:cs typeface="Arial" charset="0"/>
                  </a:endParaRPr>
                </a:p>
              </p:txBody>
            </p:sp>
          </p:grpSp>
          <p:grpSp>
            <p:nvGrpSpPr>
              <p:cNvPr id="40" name="Group 97"/>
              <p:cNvGrpSpPr>
                <a:grpSpLocks/>
              </p:cNvGrpSpPr>
              <p:nvPr/>
            </p:nvGrpSpPr>
            <p:grpSpPr bwMode="auto">
              <a:xfrm>
                <a:off x="430378" y="2974570"/>
                <a:ext cx="817619" cy="291392"/>
                <a:chOff x="298" y="674"/>
                <a:chExt cx="336" cy="132"/>
              </a:xfrm>
            </p:grpSpPr>
            <p:sp>
              <p:nvSpPr>
                <p:cNvPr id="41" name="Rectangle 6"/>
                <p:cNvSpPr>
                  <a:spLocks noChangeArrowheads="1"/>
                </p:cNvSpPr>
                <p:nvPr/>
              </p:nvSpPr>
              <p:spPr bwMode="auto">
                <a:xfrm>
                  <a:off x="298" y="674"/>
                  <a:ext cx="311"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fontAlgn="base">
                    <a:spcBef>
                      <a:spcPct val="0"/>
                    </a:spcBef>
                    <a:spcAft>
                      <a:spcPct val="0"/>
                    </a:spcAft>
                  </a:pPr>
                  <a:r>
                    <a:rPr lang="it-IT" sz="1400" b="1" dirty="0">
                      <a:solidFill>
                        <a:srgbClr val="FFFFFF"/>
                      </a:solidFill>
                      <a:latin typeface="Arial" charset="0"/>
                      <a:ea typeface="ＭＳ Ｐゴシック" charset="0"/>
                    </a:rPr>
                    <a:t>0.6</a:t>
                  </a:r>
                </a:p>
              </p:txBody>
            </p:sp>
            <p:sp>
              <p:nvSpPr>
                <p:cNvPr id="42"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it-IT" sz="1400">
                    <a:solidFill>
                      <a:srgbClr val="FFFFFF"/>
                    </a:solidFill>
                    <a:latin typeface="Arial" charset="0"/>
                    <a:ea typeface="ＭＳ Ｐゴシック" charset="0"/>
                    <a:cs typeface="Arial" charset="0"/>
                  </a:endParaRPr>
                </a:p>
              </p:txBody>
            </p:sp>
          </p:grpSp>
          <p:grpSp>
            <p:nvGrpSpPr>
              <p:cNvPr id="43" name="Group 97"/>
              <p:cNvGrpSpPr>
                <a:grpSpLocks/>
              </p:cNvGrpSpPr>
              <p:nvPr/>
            </p:nvGrpSpPr>
            <p:grpSpPr bwMode="auto">
              <a:xfrm>
                <a:off x="430378" y="2580870"/>
                <a:ext cx="817619" cy="291392"/>
                <a:chOff x="298" y="674"/>
                <a:chExt cx="336" cy="132"/>
              </a:xfrm>
            </p:grpSpPr>
            <p:sp>
              <p:nvSpPr>
                <p:cNvPr id="44" name="Rectangle 6"/>
                <p:cNvSpPr>
                  <a:spLocks noChangeArrowheads="1"/>
                </p:cNvSpPr>
                <p:nvPr/>
              </p:nvSpPr>
              <p:spPr bwMode="auto">
                <a:xfrm>
                  <a:off x="298" y="674"/>
                  <a:ext cx="311"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fontAlgn="base">
                    <a:spcBef>
                      <a:spcPct val="0"/>
                    </a:spcBef>
                    <a:spcAft>
                      <a:spcPct val="0"/>
                    </a:spcAft>
                  </a:pPr>
                  <a:r>
                    <a:rPr lang="it-IT" sz="1400" b="1" dirty="0">
                      <a:solidFill>
                        <a:srgbClr val="FFFFFF"/>
                      </a:solidFill>
                      <a:latin typeface="Arial" charset="0"/>
                      <a:ea typeface="ＭＳ Ｐゴシック" charset="0"/>
                    </a:rPr>
                    <a:t>0.7</a:t>
                  </a:r>
                </a:p>
              </p:txBody>
            </p:sp>
            <p:sp>
              <p:nvSpPr>
                <p:cNvPr id="45"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it-IT" sz="1400">
                    <a:solidFill>
                      <a:srgbClr val="FFFFFF"/>
                    </a:solidFill>
                    <a:latin typeface="Arial" charset="0"/>
                    <a:ea typeface="ＭＳ Ｐゴシック" charset="0"/>
                    <a:cs typeface="Arial" charset="0"/>
                  </a:endParaRPr>
                </a:p>
              </p:txBody>
            </p:sp>
          </p:grpSp>
          <p:grpSp>
            <p:nvGrpSpPr>
              <p:cNvPr id="46" name="Group 97"/>
              <p:cNvGrpSpPr>
                <a:grpSpLocks/>
              </p:cNvGrpSpPr>
              <p:nvPr/>
            </p:nvGrpSpPr>
            <p:grpSpPr bwMode="auto">
              <a:xfrm>
                <a:off x="430378" y="1752195"/>
                <a:ext cx="817619" cy="291392"/>
                <a:chOff x="298" y="674"/>
                <a:chExt cx="336" cy="132"/>
              </a:xfrm>
            </p:grpSpPr>
            <p:sp>
              <p:nvSpPr>
                <p:cNvPr id="47" name="Rectangle 6"/>
                <p:cNvSpPr>
                  <a:spLocks noChangeArrowheads="1"/>
                </p:cNvSpPr>
                <p:nvPr/>
              </p:nvSpPr>
              <p:spPr bwMode="auto">
                <a:xfrm>
                  <a:off x="298" y="674"/>
                  <a:ext cx="311"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fontAlgn="base">
                    <a:spcBef>
                      <a:spcPct val="0"/>
                    </a:spcBef>
                    <a:spcAft>
                      <a:spcPct val="0"/>
                    </a:spcAft>
                  </a:pPr>
                  <a:r>
                    <a:rPr lang="it-IT" sz="1400" b="1" dirty="0">
                      <a:solidFill>
                        <a:srgbClr val="FFFFFF"/>
                      </a:solidFill>
                      <a:latin typeface="Arial" charset="0"/>
                      <a:ea typeface="ＭＳ Ｐゴシック" charset="0"/>
                    </a:rPr>
                    <a:t>0.9</a:t>
                  </a:r>
                </a:p>
              </p:txBody>
            </p:sp>
            <p:sp>
              <p:nvSpPr>
                <p:cNvPr id="48" name="Line 99"/>
                <p:cNvSpPr>
                  <a:spLocks noChangeShapeType="1"/>
                </p:cNvSpPr>
                <p:nvPr/>
              </p:nvSpPr>
              <p:spPr bwMode="auto">
                <a:xfrm rot="5400000">
                  <a:off x="611" y="732"/>
                  <a:ext cx="0" cy="46"/>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it-IT" sz="1400">
                    <a:solidFill>
                      <a:srgbClr val="FFFFFF"/>
                    </a:solidFill>
                    <a:latin typeface="Arial" charset="0"/>
                    <a:ea typeface="ＭＳ Ｐゴシック" charset="0"/>
                    <a:cs typeface="Arial" charset="0"/>
                  </a:endParaRPr>
                </a:p>
              </p:txBody>
            </p:sp>
          </p:grpSp>
        </p:grpSp>
        <p:sp>
          <p:nvSpPr>
            <p:cNvPr id="50" name="Rettangolo 49"/>
            <p:cNvSpPr/>
            <p:nvPr/>
          </p:nvSpPr>
          <p:spPr>
            <a:xfrm>
              <a:off x="6515374" y="3644900"/>
              <a:ext cx="1237715" cy="1895600"/>
            </a:xfrm>
            <a:prstGeom prst="rect">
              <a:avLst/>
            </a:prstGeom>
            <a:solidFill>
              <a:srgbClr val="FF00FF"/>
            </a:solidFill>
            <a:ln>
              <a:solidFill>
                <a:srgbClr val="00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it-IT" sz="2800">
                <a:solidFill>
                  <a:srgbClr val="FFFFFF"/>
                </a:solidFill>
                <a:latin typeface="Arial"/>
              </a:endParaRPr>
            </a:p>
          </p:txBody>
        </p:sp>
        <p:sp>
          <p:nvSpPr>
            <p:cNvPr id="51" name="Rettangolo 50"/>
            <p:cNvSpPr/>
            <p:nvPr/>
          </p:nvSpPr>
          <p:spPr>
            <a:xfrm>
              <a:off x="4117700" y="3133725"/>
              <a:ext cx="1237715" cy="2406775"/>
            </a:xfrm>
            <a:prstGeom prst="rect">
              <a:avLst/>
            </a:prstGeom>
            <a:solidFill>
              <a:srgbClr val="00CC99"/>
            </a:solidFill>
            <a:ln>
              <a:solidFill>
                <a:srgbClr val="00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it-IT" sz="2800">
                <a:solidFill>
                  <a:srgbClr val="FFFFFF"/>
                </a:solidFill>
                <a:latin typeface="Arial"/>
              </a:endParaRPr>
            </a:p>
          </p:txBody>
        </p:sp>
        <p:sp>
          <p:nvSpPr>
            <p:cNvPr id="52" name="Rettangolo 51"/>
            <p:cNvSpPr/>
            <p:nvPr/>
          </p:nvSpPr>
          <p:spPr>
            <a:xfrm>
              <a:off x="1833191" y="3619500"/>
              <a:ext cx="1237715" cy="1921000"/>
            </a:xfrm>
            <a:prstGeom prst="rect">
              <a:avLst/>
            </a:prstGeom>
            <a:solidFill>
              <a:srgbClr val="0080FF"/>
            </a:solidFill>
            <a:ln>
              <a:solidFill>
                <a:srgbClr val="00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it-IT" sz="2800">
                <a:solidFill>
                  <a:srgbClr val="FFFFFF"/>
                </a:solidFill>
                <a:latin typeface="Arial"/>
              </a:endParaRPr>
            </a:p>
          </p:txBody>
        </p:sp>
        <p:sp>
          <p:nvSpPr>
            <p:cNvPr id="53" name="Rectangle 6"/>
            <p:cNvSpPr>
              <a:spLocks noChangeArrowheads="1"/>
            </p:cNvSpPr>
            <p:nvPr/>
          </p:nvSpPr>
          <p:spPr bwMode="auto">
            <a:xfrm>
              <a:off x="1864584" y="3924736"/>
              <a:ext cx="116273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it-IT" sz="1200" b="1" dirty="0">
                  <a:solidFill>
                    <a:srgbClr val="FFFFFF"/>
                  </a:solidFill>
                  <a:latin typeface="Arial" charset="0"/>
                  <a:ea typeface="ＭＳ Ｐゴシック" charset="0"/>
                </a:rPr>
                <a:t>0.46</a:t>
              </a:r>
            </a:p>
            <a:p>
              <a:pPr algn="ctr" fontAlgn="base">
                <a:spcBef>
                  <a:spcPct val="0"/>
                </a:spcBef>
                <a:spcAft>
                  <a:spcPct val="0"/>
                </a:spcAft>
              </a:pPr>
              <a:r>
                <a:rPr lang="it-IT" sz="1200" b="1" dirty="0">
                  <a:solidFill>
                    <a:srgbClr val="FFFFFF"/>
                  </a:solidFill>
                  <a:latin typeface="Arial" charset="0"/>
                  <a:ea typeface="ＭＳ Ｐゴシック" charset="0"/>
                </a:rPr>
                <a:t>(0.41-0.51)</a:t>
              </a:r>
            </a:p>
          </p:txBody>
        </p:sp>
        <p:sp>
          <p:nvSpPr>
            <p:cNvPr id="54" name="Rectangle 6"/>
            <p:cNvSpPr>
              <a:spLocks noChangeArrowheads="1"/>
            </p:cNvSpPr>
            <p:nvPr/>
          </p:nvSpPr>
          <p:spPr bwMode="auto">
            <a:xfrm>
              <a:off x="4158570" y="3498258"/>
              <a:ext cx="116273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it-IT" sz="1200" b="1" dirty="0">
                  <a:solidFill>
                    <a:srgbClr val="FFFFFF"/>
                  </a:solidFill>
                  <a:latin typeface="Arial" charset="0"/>
                  <a:ea typeface="ＭＳ Ｐゴシック" charset="0"/>
                </a:rPr>
                <a:t>0.57</a:t>
              </a:r>
            </a:p>
            <a:p>
              <a:pPr algn="ctr" fontAlgn="base">
                <a:spcBef>
                  <a:spcPct val="0"/>
                </a:spcBef>
                <a:spcAft>
                  <a:spcPct val="0"/>
                </a:spcAft>
              </a:pPr>
              <a:r>
                <a:rPr lang="it-IT" sz="1200" b="1" dirty="0">
                  <a:solidFill>
                    <a:srgbClr val="FFFFFF"/>
                  </a:solidFill>
                  <a:latin typeface="Arial" charset="0"/>
                  <a:ea typeface="ＭＳ Ｐゴシック" charset="0"/>
                </a:rPr>
                <a:t>(0.52-0.63)</a:t>
              </a:r>
            </a:p>
          </p:txBody>
        </p:sp>
        <p:sp>
          <p:nvSpPr>
            <p:cNvPr id="55" name="Rectangle 6"/>
            <p:cNvSpPr>
              <a:spLocks noChangeArrowheads="1"/>
            </p:cNvSpPr>
            <p:nvPr/>
          </p:nvSpPr>
          <p:spPr bwMode="auto">
            <a:xfrm>
              <a:off x="6546767" y="4047941"/>
              <a:ext cx="116273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it-IT" sz="1200" b="1" dirty="0">
                  <a:solidFill>
                    <a:srgbClr val="FFFFFF"/>
                  </a:solidFill>
                  <a:latin typeface="Arial" charset="0"/>
                  <a:ea typeface="ＭＳ Ｐゴシック" charset="0"/>
                </a:rPr>
                <a:t>0.45</a:t>
              </a:r>
            </a:p>
            <a:p>
              <a:pPr algn="ctr" fontAlgn="base">
                <a:spcBef>
                  <a:spcPct val="0"/>
                </a:spcBef>
                <a:spcAft>
                  <a:spcPct val="0"/>
                </a:spcAft>
              </a:pPr>
              <a:r>
                <a:rPr lang="it-IT" sz="1200" b="1" dirty="0">
                  <a:solidFill>
                    <a:srgbClr val="FFFFFF"/>
                  </a:solidFill>
                  <a:latin typeface="Arial" charset="0"/>
                  <a:ea typeface="ＭＳ Ｐゴシック" charset="0"/>
                </a:rPr>
                <a:t>(0.39-0.52)</a:t>
              </a:r>
            </a:p>
          </p:txBody>
        </p:sp>
        <p:grpSp>
          <p:nvGrpSpPr>
            <p:cNvPr id="56" name="Gruppo 55"/>
            <p:cNvGrpSpPr/>
            <p:nvPr/>
          </p:nvGrpSpPr>
          <p:grpSpPr>
            <a:xfrm>
              <a:off x="7032529" y="3333750"/>
              <a:ext cx="196575" cy="577850"/>
              <a:chOff x="9227030" y="2165144"/>
              <a:chExt cx="114300" cy="409963"/>
            </a:xfrm>
          </p:grpSpPr>
          <p:cxnSp>
            <p:nvCxnSpPr>
              <p:cNvPr id="57" name="Connettore 1 56"/>
              <p:cNvCxnSpPr/>
              <p:nvPr/>
            </p:nvCxnSpPr>
            <p:spPr bwMode="auto">
              <a:xfrm flipV="1">
                <a:off x="9284179" y="2165144"/>
                <a:ext cx="0" cy="409963"/>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8" name="Connettore 1 57"/>
              <p:cNvCxnSpPr/>
              <p:nvPr/>
            </p:nvCxnSpPr>
            <p:spPr bwMode="auto">
              <a:xfrm flipH="1">
                <a:off x="9227030" y="2165144"/>
                <a:ext cx="114300" cy="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9" name="Connettore 1 58"/>
              <p:cNvCxnSpPr/>
              <p:nvPr/>
            </p:nvCxnSpPr>
            <p:spPr bwMode="auto">
              <a:xfrm flipH="1">
                <a:off x="9227030" y="2573408"/>
                <a:ext cx="114300" cy="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60" name="Gruppo 59"/>
            <p:cNvGrpSpPr/>
            <p:nvPr/>
          </p:nvGrpSpPr>
          <p:grpSpPr>
            <a:xfrm>
              <a:off x="4635596" y="2882899"/>
              <a:ext cx="196575" cy="492125"/>
              <a:chOff x="9227030" y="2165144"/>
              <a:chExt cx="114300" cy="409963"/>
            </a:xfrm>
          </p:grpSpPr>
          <p:cxnSp>
            <p:nvCxnSpPr>
              <p:cNvPr id="61" name="Connettore 1 60"/>
              <p:cNvCxnSpPr/>
              <p:nvPr/>
            </p:nvCxnSpPr>
            <p:spPr bwMode="auto">
              <a:xfrm flipV="1">
                <a:off x="9284179" y="2165144"/>
                <a:ext cx="0" cy="409963"/>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2" name="Connettore 1 61"/>
              <p:cNvCxnSpPr/>
              <p:nvPr/>
            </p:nvCxnSpPr>
            <p:spPr bwMode="auto">
              <a:xfrm flipH="1">
                <a:off x="9227030" y="2165144"/>
                <a:ext cx="114300" cy="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3" name="Connettore 1 62"/>
              <p:cNvCxnSpPr/>
              <p:nvPr/>
            </p:nvCxnSpPr>
            <p:spPr bwMode="auto">
              <a:xfrm flipH="1">
                <a:off x="9227030" y="2573408"/>
                <a:ext cx="114300" cy="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64" name="Gruppo 63"/>
            <p:cNvGrpSpPr/>
            <p:nvPr/>
          </p:nvGrpSpPr>
          <p:grpSpPr>
            <a:xfrm>
              <a:off x="2355754" y="3406775"/>
              <a:ext cx="196575" cy="409574"/>
              <a:chOff x="9227030" y="2165144"/>
              <a:chExt cx="114300" cy="409963"/>
            </a:xfrm>
          </p:grpSpPr>
          <p:cxnSp>
            <p:nvCxnSpPr>
              <p:cNvPr id="65" name="Connettore 1 64"/>
              <p:cNvCxnSpPr/>
              <p:nvPr/>
            </p:nvCxnSpPr>
            <p:spPr bwMode="auto">
              <a:xfrm flipV="1">
                <a:off x="9284179" y="2165144"/>
                <a:ext cx="0" cy="409963"/>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6" name="Connettore 1 65"/>
              <p:cNvCxnSpPr/>
              <p:nvPr/>
            </p:nvCxnSpPr>
            <p:spPr bwMode="auto">
              <a:xfrm flipH="1">
                <a:off x="9227030" y="2165144"/>
                <a:ext cx="114300" cy="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7" name="Connettore 1 66"/>
              <p:cNvCxnSpPr/>
              <p:nvPr/>
            </p:nvCxnSpPr>
            <p:spPr bwMode="auto">
              <a:xfrm flipH="1">
                <a:off x="9227030" y="2573408"/>
                <a:ext cx="114300" cy="0"/>
              </a:xfrm>
              <a:prstGeom prst="line">
                <a:avLst/>
              </a:pr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
          <p:nvSpPr>
            <p:cNvPr id="68" name="Rectangle 6"/>
            <p:cNvSpPr>
              <a:spLocks noChangeArrowheads="1"/>
            </p:cNvSpPr>
            <p:nvPr/>
          </p:nvSpPr>
          <p:spPr bwMode="auto">
            <a:xfrm>
              <a:off x="4759210" y="2256730"/>
              <a:ext cx="239675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it-IT" sz="1200" b="1" dirty="0">
                  <a:solidFill>
                    <a:srgbClr val="FFFFFF"/>
                  </a:solidFill>
                  <a:latin typeface="Arial" charset="0"/>
                  <a:ea typeface="ＭＳ Ｐゴシック" charset="0"/>
                </a:rPr>
                <a:t>RR 0.79</a:t>
              </a:r>
            </a:p>
            <a:p>
              <a:pPr algn="ctr" fontAlgn="base">
                <a:spcBef>
                  <a:spcPct val="0"/>
                </a:spcBef>
                <a:spcAft>
                  <a:spcPct val="0"/>
                </a:spcAft>
              </a:pPr>
              <a:r>
                <a:rPr lang="it-IT" sz="1200" b="1" dirty="0">
                  <a:solidFill>
                    <a:srgbClr val="FFFFFF"/>
                  </a:solidFill>
                  <a:latin typeface="Arial" charset="0"/>
                  <a:ea typeface="ＭＳ Ｐゴシック" charset="0"/>
                </a:rPr>
                <a:t>(95% CI 0.66-0.94); </a:t>
              </a:r>
              <a:r>
                <a:rPr lang="it-IT" sz="1200" b="1" dirty="0" err="1">
                  <a:solidFill>
                    <a:srgbClr val="FFFFFF"/>
                  </a:solidFill>
                  <a:latin typeface="Arial" charset="0"/>
                  <a:ea typeface="ＭＳ Ｐゴシック" charset="0"/>
                </a:rPr>
                <a:t>p</a:t>
              </a:r>
              <a:r>
                <a:rPr lang="it-IT" sz="1200" b="1" dirty="0">
                  <a:solidFill>
                    <a:srgbClr val="FFFFFF"/>
                  </a:solidFill>
                  <a:latin typeface="Arial" charset="0"/>
                  <a:ea typeface="ＭＳ Ｐゴシック" charset="0"/>
                </a:rPr>
                <a:t>=0.0095</a:t>
              </a:r>
            </a:p>
          </p:txBody>
        </p:sp>
        <p:sp>
          <p:nvSpPr>
            <p:cNvPr id="69" name="Figura a mano libera 68"/>
            <p:cNvSpPr/>
            <p:nvPr/>
          </p:nvSpPr>
          <p:spPr>
            <a:xfrm>
              <a:off x="4759325" y="2728234"/>
              <a:ext cx="2368550" cy="81111"/>
            </a:xfrm>
            <a:custGeom>
              <a:avLst/>
              <a:gdLst>
                <a:gd name="connsiteX0" fmla="*/ 0 w 9155848"/>
                <a:gd name="connsiteY0" fmla="*/ 6880509 h 6880509"/>
                <a:gd name="connsiteX1" fmla="*/ 0 w 9155848"/>
                <a:gd name="connsiteY1" fmla="*/ 0 h 6880509"/>
                <a:gd name="connsiteX2" fmla="*/ 9146369 w 9155848"/>
                <a:gd name="connsiteY2" fmla="*/ 9478 h 6880509"/>
                <a:gd name="connsiteX3" fmla="*/ 9155848 w 9155848"/>
                <a:gd name="connsiteY3" fmla="*/ 6871032 h 6880509"/>
              </a:gdLst>
              <a:ahLst/>
              <a:cxnLst>
                <a:cxn ang="0">
                  <a:pos x="connsiteX0" y="connsiteY0"/>
                </a:cxn>
                <a:cxn ang="0">
                  <a:pos x="connsiteX1" y="connsiteY1"/>
                </a:cxn>
                <a:cxn ang="0">
                  <a:pos x="connsiteX2" y="connsiteY2"/>
                </a:cxn>
                <a:cxn ang="0">
                  <a:pos x="connsiteX3" y="connsiteY3"/>
                </a:cxn>
              </a:cxnLst>
              <a:rect l="l" t="t" r="r" b="b"/>
              <a:pathLst>
                <a:path w="9155848" h="6880509">
                  <a:moveTo>
                    <a:pt x="0" y="6880509"/>
                  </a:moveTo>
                  <a:lnTo>
                    <a:pt x="0" y="0"/>
                  </a:lnTo>
                  <a:lnTo>
                    <a:pt x="9146369" y="9478"/>
                  </a:lnTo>
                  <a:cubicBezTo>
                    <a:pt x="9149529" y="2296663"/>
                    <a:pt x="9152688" y="4583847"/>
                    <a:pt x="9155848" y="6871032"/>
                  </a:cubicBezTo>
                </a:path>
              </a:pathLst>
            </a:custGeom>
            <a:noFill/>
            <a:ln w="12700" cap="flat" cmpd="sng" algn="ctr">
              <a:solidFill>
                <a:srgbClr val="FFFFFF"/>
              </a:solidFill>
              <a:prstDash val="solid"/>
              <a:round/>
              <a:headEnd type="none" w="med" len="med"/>
              <a:tailEnd type="none" w="med" len="med"/>
            </a:ln>
            <a:effectLst/>
          </p:spPr>
          <p:txBody>
            <a:bodyPr rtlCol="0" anchor="ctr"/>
            <a:lstStyle/>
            <a:p>
              <a:pPr algn="r" fontAlgn="base">
                <a:spcBef>
                  <a:spcPct val="0"/>
                </a:spcBef>
                <a:spcAft>
                  <a:spcPct val="0"/>
                </a:spcAft>
              </a:pPr>
              <a:endParaRPr lang="it-IT" sz="2400" dirty="0">
                <a:solidFill>
                  <a:srgbClr val="FFFFFF"/>
                </a:solidFill>
                <a:latin typeface="Arial" charset="0"/>
                <a:ea typeface="ＭＳ Ｐゴシック" charset="0"/>
              </a:endParaRPr>
            </a:p>
          </p:txBody>
        </p:sp>
        <p:sp>
          <p:nvSpPr>
            <p:cNvPr id="72" name="Figura a mano libera 71"/>
            <p:cNvSpPr/>
            <p:nvPr/>
          </p:nvSpPr>
          <p:spPr>
            <a:xfrm>
              <a:off x="2457450" y="1780507"/>
              <a:ext cx="2254250" cy="81111"/>
            </a:xfrm>
            <a:custGeom>
              <a:avLst/>
              <a:gdLst>
                <a:gd name="connsiteX0" fmla="*/ 0 w 9155848"/>
                <a:gd name="connsiteY0" fmla="*/ 6880509 h 6880509"/>
                <a:gd name="connsiteX1" fmla="*/ 0 w 9155848"/>
                <a:gd name="connsiteY1" fmla="*/ 0 h 6880509"/>
                <a:gd name="connsiteX2" fmla="*/ 9146369 w 9155848"/>
                <a:gd name="connsiteY2" fmla="*/ 9478 h 6880509"/>
                <a:gd name="connsiteX3" fmla="*/ 9155848 w 9155848"/>
                <a:gd name="connsiteY3" fmla="*/ 6871032 h 6880509"/>
              </a:gdLst>
              <a:ahLst/>
              <a:cxnLst>
                <a:cxn ang="0">
                  <a:pos x="connsiteX0" y="connsiteY0"/>
                </a:cxn>
                <a:cxn ang="0">
                  <a:pos x="connsiteX1" y="connsiteY1"/>
                </a:cxn>
                <a:cxn ang="0">
                  <a:pos x="connsiteX2" y="connsiteY2"/>
                </a:cxn>
                <a:cxn ang="0">
                  <a:pos x="connsiteX3" y="connsiteY3"/>
                </a:cxn>
              </a:cxnLst>
              <a:rect l="l" t="t" r="r" b="b"/>
              <a:pathLst>
                <a:path w="9155848" h="6880509">
                  <a:moveTo>
                    <a:pt x="0" y="6880509"/>
                  </a:moveTo>
                  <a:lnTo>
                    <a:pt x="0" y="0"/>
                  </a:lnTo>
                  <a:lnTo>
                    <a:pt x="9146369" y="9478"/>
                  </a:lnTo>
                  <a:cubicBezTo>
                    <a:pt x="9149529" y="2296663"/>
                    <a:pt x="9152688" y="4583847"/>
                    <a:pt x="9155848" y="6871032"/>
                  </a:cubicBezTo>
                </a:path>
              </a:pathLst>
            </a:custGeom>
            <a:noFill/>
            <a:ln w="12700" cap="flat" cmpd="sng" algn="ctr">
              <a:solidFill>
                <a:srgbClr val="FFFFFF"/>
              </a:solidFill>
              <a:prstDash val="solid"/>
              <a:round/>
              <a:headEnd type="none" w="med" len="med"/>
              <a:tailEnd type="none" w="med" len="med"/>
            </a:ln>
            <a:effectLst/>
          </p:spPr>
          <p:txBody>
            <a:bodyPr rtlCol="0" anchor="ctr"/>
            <a:lstStyle/>
            <a:p>
              <a:pPr algn="r" fontAlgn="base">
                <a:spcBef>
                  <a:spcPct val="0"/>
                </a:spcBef>
                <a:spcAft>
                  <a:spcPct val="0"/>
                </a:spcAft>
              </a:pPr>
              <a:endParaRPr lang="it-IT" sz="2400" dirty="0">
                <a:solidFill>
                  <a:srgbClr val="FFFFFF"/>
                </a:solidFill>
                <a:latin typeface="Arial" charset="0"/>
                <a:ea typeface="ＭＳ Ｐゴシック" charset="0"/>
              </a:endParaRPr>
            </a:p>
          </p:txBody>
        </p:sp>
        <p:sp>
          <p:nvSpPr>
            <p:cNvPr id="73" name="Rectangle 6"/>
            <p:cNvSpPr>
              <a:spLocks noChangeArrowheads="1"/>
            </p:cNvSpPr>
            <p:nvPr/>
          </p:nvSpPr>
          <p:spPr bwMode="auto">
            <a:xfrm>
              <a:off x="2437074" y="1327957"/>
              <a:ext cx="239675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it-IT" sz="1200" b="1" dirty="0" err="1">
                  <a:solidFill>
                    <a:srgbClr val="FFFFFF"/>
                  </a:solidFill>
                  <a:latin typeface="Arial" charset="0"/>
                  <a:ea typeface="ＭＳ Ｐゴシック" charset="0"/>
                </a:rPr>
                <a:t>Primary</a:t>
              </a:r>
              <a:r>
                <a:rPr lang="it-IT" sz="1200" b="1" dirty="0">
                  <a:solidFill>
                    <a:srgbClr val="FFFFFF"/>
                  </a:solidFill>
                  <a:latin typeface="Arial" charset="0"/>
                  <a:ea typeface="ＭＳ Ｐゴシック" charset="0"/>
                </a:rPr>
                <a:t>: RR 0.80</a:t>
              </a:r>
            </a:p>
            <a:p>
              <a:pPr algn="ctr" fontAlgn="base">
                <a:spcBef>
                  <a:spcPct val="0"/>
                </a:spcBef>
                <a:spcAft>
                  <a:spcPct val="0"/>
                </a:spcAft>
              </a:pPr>
              <a:r>
                <a:rPr lang="it-IT" sz="1200" b="1" dirty="0">
                  <a:solidFill>
                    <a:srgbClr val="FFFFFF"/>
                  </a:solidFill>
                  <a:latin typeface="Arial" charset="0"/>
                  <a:ea typeface="ＭＳ Ｐゴシック" charset="0"/>
                </a:rPr>
                <a:t>(95% CI 0.69-0.92); </a:t>
              </a:r>
              <a:r>
                <a:rPr lang="it-IT" sz="1200" b="1" dirty="0" err="1">
                  <a:solidFill>
                    <a:srgbClr val="FFFFFF"/>
                  </a:solidFill>
                  <a:latin typeface="Arial" charset="0"/>
                  <a:ea typeface="ＭＳ Ｐゴシック" charset="0"/>
                </a:rPr>
                <a:t>p</a:t>
              </a:r>
              <a:r>
                <a:rPr lang="it-IT" sz="1200" b="1" dirty="0">
                  <a:solidFill>
                    <a:srgbClr val="FFFFFF"/>
                  </a:solidFill>
                  <a:latin typeface="Arial" charset="0"/>
                  <a:ea typeface="ＭＳ Ｐゴシック" charset="0"/>
                </a:rPr>
                <a:t>=0.0025</a:t>
              </a:r>
            </a:p>
          </p:txBody>
        </p:sp>
        <p:sp>
          <p:nvSpPr>
            <p:cNvPr id="70" name="Figura a mano libera 69"/>
            <p:cNvSpPr/>
            <p:nvPr/>
          </p:nvSpPr>
          <p:spPr>
            <a:xfrm>
              <a:off x="2457450" y="2259449"/>
              <a:ext cx="4670425" cy="81111"/>
            </a:xfrm>
            <a:custGeom>
              <a:avLst/>
              <a:gdLst>
                <a:gd name="connsiteX0" fmla="*/ 0 w 9155848"/>
                <a:gd name="connsiteY0" fmla="*/ 6880509 h 6880509"/>
                <a:gd name="connsiteX1" fmla="*/ 0 w 9155848"/>
                <a:gd name="connsiteY1" fmla="*/ 0 h 6880509"/>
                <a:gd name="connsiteX2" fmla="*/ 9146369 w 9155848"/>
                <a:gd name="connsiteY2" fmla="*/ 9478 h 6880509"/>
                <a:gd name="connsiteX3" fmla="*/ 9155848 w 9155848"/>
                <a:gd name="connsiteY3" fmla="*/ 6871032 h 6880509"/>
              </a:gdLst>
              <a:ahLst/>
              <a:cxnLst>
                <a:cxn ang="0">
                  <a:pos x="connsiteX0" y="connsiteY0"/>
                </a:cxn>
                <a:cxn ang="0">
                  <a:pos x="connsiteX1" y="connsiteY1"/>
                </a:cxn>
                <a:cxn ang="0">
                  <a:pos x="connsiteX2" y="connsiteY2"/>
                </a:cxn>
                <a:cxn ang="0">
                  <a:pos x="connsiteX3" y="connsiteY3"/>
                </a:cxn>
              </a:cxnLst>
              <a:rect l="l" t="t" r="r" b="b"/>
              <a:pathLst>
                <a:path w="9155848" h="6880509">
                  <a:moveTo>
                    <a:pt x="0" y="6880509"/>
                  </a:moveTo>
                  <a:lnTo>
                    <a:pt x="0" y="0"/>
                  </a:lnTo>
                  <a:lnTo>
                    <a:pt x="9146369" y="9478"/>
                  </a:lnTo>
                  <a:cubicBezTo>
                    <a:pt x="9149529" y="2296663"/>
                    <a:pt x="9152688" y="4583847"/>
                    <a:pt x="9155848" y="6871032"/>
                  </a:cubicBezTo>
                </a:path>
              </a:pathLst>
            </a:custGeom>
            <a:noFill/>
            <a:ln w="12700" cap="flat" cmpd="sng" algn="ctr">
              <a:solidFill>
                <a:srgbClr val="FFFFFF"/>
              </a:solidFill>
              <a:prstDash val="solid"/>
              <a:round/>
              <a:headEnd type="none" w="med" len="med"/>
              <a:tailEnd type="none" w="med" len="med"/>
            </a:ln>
            <a:effectLst/>
          </p:spPr>
          <p:txBody>
            <a:bodyPr rtlCol="0" anchor="ctr"/>
            <a:lstStyle/>
            <a:p>
              <a:pPr algn="r" fontAlgn="base">
                <a:spcBef>
                  <a:spcPct val="0"/>
                </a:spcBef>
                <a:spcAft>
                  <a:spcPct val="0"/>
                </a:spcAft>
              </a:pPr>
              <a:endParaRPr lang="it-IT" sz="2400" dirty="0">
                <a:solidFill>
                  <a:srgbClr val="FFFFFF"/>
                </a:solidFill>
                <a:latin typeface="Arial" charset="0"/>
                <a:ea typeface="ＭＳ Ｐゴシック" charset="0"/>
              </a:endParaRPr>
            </a:p>
          </p:txBody>
        </p:sp>
        <p:sp>
          <p:nvSpPr>
            <p:cNvPr id="74" name="Rectangle 6"/>
            <p:cNvSpPr>
              <a:spLocks noChangeArrowheads="1"/>
            </p:cNvSpPr>
            <p:nvPr/>
          </p:nvSpPr>
          <p:spPr bwMode="auto">
            <a:xfrm>
              <a:off x="2437074" y="1811297"/>
              <a:ext cx="470941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it-IT" sz="1200" b="1" dirty="0">
                  <a:solidFill>
                    <a:srgbClr val="FFFFFF"/>
                  </a:solidFill>
                  <a:latin typeface="Arial" charset="0"/>
                  <a:ea typeface="ＭＳ Ｐゴシック" charset="0"/>
                </a:rPr>
                <a:t>RR 1.01</a:t>
              </a:r>
            </a:p>
            <a:p>
              <a:pPr algn="ctr" fontAlgn="base">
                <a:spcBef>
                  <a:spcPct val="0"/>
                </a:spcBef>
                <a:spcAft>
                  <a:spcPct val="0"/>
                </a:spcAft>
              </a:pPr>
              <a:r>
                <a:rPr lang="it-IT" sz="1200" b="1" dirty="0">
                  <a:solidFill>
                    <a:srgbClr val="FFFFFF"/>
                  </a:solidFill>
                  <a:latin typeface="Arial" charset="0"/>
                  <a:ea typeface="ＭＳ Ｐゴシック" charset="0"/>
                </a:rPr>
                <a:t>(95% CI 0.85-1.21); </a:t>
              </a:r>
              <a:r>
                <a:rPr lang="it-IT" sz="1200" b="1" dirty="0" err="1">
                  <a:solidFill>
                    <a:srgbClr val="FFFFFF"/>
                  </a:solidFill>
                  <a:latin typeface="Arial" charset="0"/>
                  <a:ea typeface="ＭＳ Ｐゴシック" charset="0"/>
                </a:rPr>
                <a:t>p</a:t>
              </a:r>
              <a:r>
                <a:rPr lang="it-IT" sz="1200" b="1" dirty="0">
                  <a:solidFill>
                    <a:srgbClr val="FFFFFF"/>
                  </a:solidFill>
                  <a:latin typeface="Arial" charset="0"/>
                  <a:ea typeface="ＭＳ Ｐゴシック" charset="0"/>
                </a:rPr>
                <a:t>=0.89</a:t>
              </a:r>
            </a:p>
          </p:txBody>
        </p:sp>
      </p:grpSp>
      <p:sp>
        <p:nvSpPr>
          <p:cNvPr id="75" name="Rectangle 2">
            <a:extLst>
              <a:ext uri="{FF2B5EF4-FFF2-40B4-BE49-F238E27FC236}">
                <a16:creationId xmlns:a16="http://schemas.microsoft.com/office/drawing/2014/main" id="{E3E7134A-C21A-4BBB-AECB-84BADDFB449F}"/>
              </a:ext>
            </a:extLst>
          </p:cNvPr>
          <p:cNvSpPr>
            <a:spLocks noChangeArrowheads="1"/>
          </p:cNvSpPr>
          <p:nvPr/>
        </p:nvSpPr>
        <p:spPr bwMode="auto">
          <a:xfrm>
            <a:off x="-1" y="0"/>
            <a:ext cx="12191997" cy="846138"/>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7944" tIns="48972" rIns="97944" bIns="48972" anchor="ctr" anchorCtr="1"/>
          <a:lstStyle/>
          <a:p>
            <a:pPr algn="ctr" fontAlgn="base">
              <a:spcBef>
                <a:spcPct val="0"/>
              </a:spcBef>
              <a:spcAft>
                <a:spcPct val="0"/>
              </a:spcAft>
            </a:pPr>
            <a:r>
              <a:rPr lang="it-IT" sz="3200" b="1" dirty="0">
                <a:solidFill>
                  <a:srgbClr val="FFFF00"/>
                </a:solidFill>
                <a:latin typeface="Arial" charset="0"/>
                <a:ea typeface="ＭＳ Ｐゴシック" charset="0"/>
              </a:rPr>
              <a:t>TRIPLE IN A SINGLE INHALER IS SUPERIOR TO TIOTROPIUM IN REDUCING EXACERBATIONS IN D AND B COPD</a:t>
            </a:r>
          </a:p>
        </p:txBody>
      </p:sp>
    </p:spTree>
    <p:extLst>
      <p:ext uri="{BB962C8B-B14F-4D97-AF65-F5344CB8AC3E}">
        <p14:creationId xmlns:p14="http://schemas.microsoft.com/office/powerpoint/2010/main" val="4045471791"/>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shadeToTitle="1">
        <a:solidFill>
          <a:schemeClr val="tx1"/>
        </a:solidFill>
        <a:effectLst/>
      </p:bgPr>
    </p:bg>
    <p:spTree>
      <p:nvGrpSpPr>
        <p:cNvPr id="1" name=""/>
        <p:cNvGrpSpPr/>
        <p:nvPr/>
      </p:nvGrpSpPr>
      <p:grpSpPr>
        <a:xfrm>
          <a:off x="0" y="0"/>
          <a:ext cx="0" cy="0"/>
          <a:chOff x="0" y="0"/>
          <a:chExt cx="0" cy="0"/>
        </a:xfrm>
      </p:grpSpPr>
      <p:grpSp>
        <p:nvGrpSpPr>
          <p:cNvPr id="52226" name="Gruppo 13"/>
          <p:cNvGrpSpPr>
            <a:grpSpLocks/>
          </p:cNvGrpSpPr>
          <p:nvPr/>
        </p:nvGrpSpPr>
        <p:grpSpPr bwMode="auto">
          <a:xfrm>
            <a:off x="1104328" y="1323975"/>
            <a:ext cx="4211652" cy="4694241"/>
            <a:chOff x="306210" y="854086"/>
            <a:chExt cx="3058081" cy="3524845"/>
          </a:xfrm>
        </p:grpSpPr>
        <p:graphicFrame>
          <p:nvGraphicFramePr>
            <p:cNvPr id="52237" name="Grafico 5"/>
            <p:cNvGraphicFramePr>
              <a:graphicFrameLocks/>
            </p:cNvGraphicFramePr>
            <p:nvPr/>
          </p:nvGraphicFramePr>
          <p:xfrm>
            <a:off x="306210" y="1260124"/>
            <a:ext cx="3058081" cy="3118807"/>
          </p:xfrm>
          <a:graphic>
            <a:graphicData uri="http://schemas.openxmlformats.org/presentationml/2006/ole">
              <mc:AlternateContent xmlns:mc="http://schemas.openxmlformats.org/markup-compatibility/2006">
                <mc:Choice xmlns:v="urn:schemas-microsoft-com:vml" Requires="v">
                  <p:oleObj spid="_x0000_s5310" name="Grafico" r:id="rId4" imgW="4212701" imgH="4157832" progId="Excel.Chart.8">
                    <p:embed/>
                  </p:oleObj>
                </mc:Choice>
                <mc:Fallback>
                  <p:oleObj name="Grafico" r:id="rId4" imgW="4212701" imgH="4157832"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210" y="1260124"/>
                          <a:ext cx="3058081" cy="3118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38" name="Text Box 34"/>
            <p:cNvSpPr txBox="1">
              <a:spLocks noChangeArrowheads="1"/>
            </p:cNvSpPr>
            <p:nvPr/>
          </p:nvSpPr>
          <p:spPr bwMode="auto">
            <a:xfrm>
              <a:off x="1071452" y="854086"/>
              <a:ext cx="2007132" cy="392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GB" altLang="it-IT" sz="1400" b="1">
                  <a:solidFill>
                    <a:srgbClr val="FFFFFF"/>
                  </a:solidFill>
                  <a:cs typeface="Arial" panose="020B0604020202020204" pitchFamily="34" charset="0"/>
                </a:rPr>
                <a:t>Rate ratio: 0.766</a:t>
              </a:r>
            </a:p>
            <a:p>
              <a:pPr algn="ctr" eaLnBrk="0" fontAlgn="base" hangingPunct="0">
                <a:spcBef>
                  <a:spcPct val="0"/>
                </a:spcBef>
                <a:spcAft>
                  <a:spcPct val="0"/>
                </a:spcAft>
              </a:pPr>
              <a:r>
                <a:rPr lang="en-GB" altLang="it-IT" sz="1400" b="1">
                  <a:solidFill>
                    <a:srgbClr val="FFFFFF"/>
                  </a:solidFill>
                  <a:cs typeface="Arial" panose="020B0604020202020204" pitchFamily="34" charset="0"/>
                </a:rPr>
                <a:t>(95% CI: 0.592, 0.991); p=0.042</a:t>
              </a:r>
            </a:p>
          </p:txBody>
        </p:sp>
        <p:cxnSp>
          <p:nvCxnSpPr>
            <p:cNvPr id="8" name="Connettore 1 7"/>
            <p:cNvCxnSpPr/>
            <p:nvPr/>
          </p:nvCxnSpPr>
          <p:spPr>
            <a:xfrm>
              <a:off x="1479648" y="1690893"/>
              <a:ext cx="11907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a:off x="1479648" y="1700430"/>
              <a:ext cx="0" cy="7474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2670370" y="1700430"/>
              <a:ext cx="0" cy="3468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2227" name="Gruppo 46"/>
          <p:cNvGrpSpPr>
            <a:grpSpLocks/>
          </p:cNvGrpSpPr>
          <p:nvPr/>
        </p:nvGrpSpPr>
        <p:grpSpPr bwMode="auto">
          <a:xfrm>
            <a:off x="6480888" y="1349376"/>
            <a:ext cx="4881549" cy="4668843"/>
            <a:chOff x="5036013" y="629699"/>
            <a:chExt cx="3047723" cy="3723061"/>
          </a:xfrm>
        </p:grpSpPr>
        <p:graphicFrame>
          <p:nvGraphicFramePr>
            <p:cNvPr id="52233" name="Grafico 15"/>
            <p:cNvGraphicFramePr>
              <a:graphicFrameLocks/>
            </p:cNvGraphicFramePr>
            <p:nvPr/>
          </p:nvGraphicFramePr>
          <p:xfrm>
            <a:off x="5036013" y="985967"/>
            <a:ext cx="3047723" cy="3366793"/>
          </p:xfrm>
          <a:graphic>
            <a:graphicData uri="http://schemas.openxmlformats.org/presentationml/2006/ole">
              <mc:AlternateContent xmlns:mc="http://schemas.openxmlformats.org/markup-compatibility/2006">
                <mc:Choice xmlns:v="urn:schemas-microsoft-com:vml" Requires="v">
                  <p:oleObj spid="_x0000_s5311" name="Grafico" r:id="rId6" imgW="4889416" imgH="4224894" progId="Excel.Chart.8">
                    <p:embed/>
                  </p:oleObj>
                </mc:Choice>
                <mc:Fallback>
                  <p:oleObj name="Grafico" r:id="rId6" imgW="4889416" imgH="4224894"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6013" y="985967"/>
                          <a:ext cx="3047723" cy="336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34" name="Text Box 34"/>
            <p:cNvSpPr txBox="1">
              <a:spLocks noChangeArrowheads="1"/>
            </p:cNvSpPr>
            <p:nvPr/>
          </p:nvSpPr>
          <p:spPr bwMode="auto">
            <a:xfrm>
              <a:off x="5537377" y="629699"/>
              <a:ext cx="1725599" cy="417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GB" altLang="it-IT" sz="1400" b="1">
                  <a:solidFill>
                    <a:srgbClr val="FFFFFF"/>
                  </a:solidFill>
                  <a:cs typeface="Arial" panose="020B0604020202020204" pitchFamily="34" charset="0"/>
                </a:rPr>
                <a:t>Rate ratio: 0.776</a:t>
              </a:r>
            </a:p>
            <a:p>
              <a:pPr algn="ctr" eaLnBrk="0" fontAlgn="base" hangingPunct="0">
                <a:spcBef>
                  <a:spcPct val="0"/>
                </a:spcBef>
                <a:spcAft>
                  <a:spcPct val="0"/>
                </a:spcAft>
              </a:pPr>
              <a:r>
                <a:rPr lang="en-GB" altLang="it-IT" sz="1400" b="1">
                  <a:solidFill>
                    <a:srgbClr val="FFFFFF"/>
                  </a:solidFill>
                  <a:cs typeface="Arial" panose="020B0604020202020204" pitchFamily="34" charset="0"/>
                </a:rPr>
                <a:t>(95% CI: 0.624, 0.965); p=0.023</a:t>
              </a:r>
            </a:p>
          </p:txBody>
        </p:sp>
        <p:cxnSp>
          <p:nvCxnSpPr>
            <p:cNvPr id="18" name="Connettore 1 17"/>
            <p:cNvCxnSpPr/>
            <p:nvPr/>
          </p:nvCxnSpPr>
          <p:spPr>
            <a:xfrm flipV="1">
              <a:off x="6012274" y="1477862"/>
              <a:ext cx="763172" cy="37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a:off x="6012274" y="1477862"/>
              <a:ext cx="0" cy="8241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2228" name="Titolo 1"/>
          <p:cNvSpPr txBox="1">
            <a:spLocks/>
          </p:cNvSpPr>
          <p:nvPr/>
        </p:nvSpPr>
        <p:spPr bwMode="auto">
          <a:xfrm>
            <a:off x="536002" y="151934"/>
            <a:ext cx="1132161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fontAlgn="base" hangingPunct="0">
              <a:spcBef>
                <a:spcPct val="0"/>
              </a:spcBef>
              <a:spcAft>
                <a:spcPct val="0"/>
              </a:spcAft>
            </a:pPr>
            <a:r>
              <a:rPr lang="it-IT" altLang="it-IT" sz="3600" b="1" dirty="0">
                <a:solidFill>
                  <a:srgbClr val="FFFF00"/>
                </a:solidFill>
              </a:rPr>
              <a:t>Moderate/severe COPD </a:t>
            </a:r>
            <a:r>
              <a:rPr lang="it-IT" altLang="it-IT" sz="3600" b="1" dirty="0" err="1">
                <a:solidFill>
                  <a:srgbClr val="FFFF00"/>
                </a:solidFill>
              </a:rPr>
              <a:t>exacerbation</a:t>
            </a:r>
            <a:r>
              <a:rPr lang="it-IT" altLang="it-IT" sz="3600" b="1" dirty="0">
                <a:solidFill>
                  <a:srgbClr val="FFFF00"/>
                </a:solidFill>
              </a:rPr>
              <a:t> rate in GOLD B </a:t>
            </a:r>
            <a:r>
              <a:rPr lang="it-IT" altLang="it-IT" sz="3600" b="1" dirty="0" err="1">
                <a:solidFill>
                  <a:srgbClr val="FFFF00"/>
                </a:solidFill>
              </a:rPr>
              <a:t>patients</a:t>
            </a:r>
            <a:br>
              <a:rPr lang="it-IT" altLang="it-IT" sz="3600" b="1" dirty="0">
                <a:solidFill>
                  <a:srgbClr val="FFFF00"/>
                </a:solidFill>
              </a:rPr>
            </a:br>
            <a:endParaRPr lang="it-IT" altLang="it-IT" sz="3600" b="1" dirty="0">
              <a:solidFill>
                <a:srgbClr val="FFFF00"/>
              </a:solidFill>
            </a:endParaRPr>
          </a:p>
        </p:txBody>
      </p:sp>
      <p:cxnSp>
        <p:nvCxnSpPr>
          <p:cNvPr id="35" name="Connettore 1 34"/>
          <p:cNvCxnSpPr/>
          <p:nvPr/>
        </p:nvCxnSpPr>
        <p:spPr>
          <a:xfrm flipH="1">
            <a:off x="9265357" y="2413001"/>
            <a:ext cx="3175" cy="3603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CasellaDiTesto 22"/>
          <p:cNvSpPr txBox="1"/>
          <p:nvPr/>
        </p:nvSpPr>
        <p:spPr>
          <a:xfrm>
            <a:off x="2739463" y="6035675"/>
            <a:ext cx="1209675" cy="369888"/>
          </a:xfrm>
          <a:prstGeom prst="rect">
            <a:avLst/>
          </a:prstGeom>
          <a:noFill/>
        </p:spPr>
        <p:txBody>
          <a:bodyPr wrap="none">
            <a:spAutoFit/>
          </a:bodyPr>
          <a:lstStyle/>
          <a:p>
            <a:pPr eaLnBrk="0" fontAlgn="base" hangingPunct="0">
              <a:spcBef>
                <a:spcPct val="0"/>
              </a:spcBef>
              <a:spcAft>
                <a:spcPct val="0"/>
              </a:spcAft>
              <a:defRPr/>
            </a:pPr>
            <a:r>
              <a:rPr lang="it-IT" b="1" cap="all" dirty="0" err="1">
                <a:solidFill>
                  <a:srgbClr val="FFFF00"/>
                </a:solidFill>
                <a:cs typeface="Arial" panose="020B0604020202020204" pitchFamily="34" charset="0"/>
              </a:rPr>
              <a:t>Trilogy</a:t>
            </a:r>
            <a:endParaRPr lang="it-IT" cap="all" dirty="0">
              <a:solidFill>
                <a:srgbClr val="000000"/>
              </a:solidFill>
            </a:endParaRPr>
          </a:p>
        </p:txBody>
      </p:sp>
      <p:sp>
        <p:nvSpPr>
          <p:cNvPr id="24" name="CasellaDiTesto 23"/>
          <p:cNvSpPr txBox="1"/>
          <p:nvPr/>
        </p:nvSpPr>
        <p:spPr>
          <a:xfrm>
            <a:off x="8687507" y="6049964"/>
            <a:ext cx="1082675" cy="369887"/>
          </a:xfrm>
          <a:prstGeom prst="rect">
            <a:avLst/>
          </a:prstGeom>
          <a:noFill/>
        </p:spPr>
        <p:txBody>
          <a:bodyPr wrap="none">
            <a:spAutoFit/>
          </a:bodyPr>
          <a:lstStyle/>
          <a:p>
            <a:pPr eaLnBrk="0" fontAlgn="base" hangingPunct="0">
              <a:spcBef>
                <a:spcPct val="0"/>
              </a:spcBef>
              <a:spcAft>
                <a:spcPct val="0"/>
              </a:spcAft>
              <a:defRPr/>
            </a:pPr>
            <a:r>
              <a:rPr lang="it-IT" b="1" cap="all" dirty="0" err="1">
                <a:solidFill>
                  <a:srgbClr val="FFFF00"/>
                </a:solidFill>
                <a:cs typeface="Arial" panose="020B0604020202020204" pitchFamily="34" charset="0"/>
              </a:rPr>
              <a:t>Trinity</a:t>
            </a:r>
            <a:endParaRPr lang="it-IT" cap="all" dirty="0">
              <a:solidFill>
                <a:srgbClr val="000000"/>
              </a:solidFill>
            </a:endParaRPr>
          </a:p>
        </p:txBody>
      </p:sp>
      <p:sp>
        <p:nvSpPr>
          <p:cNvPr id="20" name="Content Placeholder 2"/>
          <p:cNvSpPr>
            <a:spLocks/>
          </p:cNvSpPr>
          <p:nvPr/>
        </p:nvSpPr>
        <p:spPr bwMode="auto">
          <a:xfrm>
            <a:off x="0" y="6464991"/>
            <a:ext cx="1219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it-IT" altLang="it-IT" sz="2400" b="1" i="1" dirty="0">
                <a:solidFill>
                  <a:srgbClr val="00B0F0"/>
                </a:solidFill>
              </a:rPr>
              <a:t>LATE BREAKING ABSTRACT – Scuri et al, OA2898 ERS 2017</a:t>
            </a:r>
            <a:endParaRPr lang="en-US" altLang="it-IT" sz="2400" b="1" i="1" dirty="0">
              <a:solidFill>
                <a:srgbClr val="00B0F0"/>
              </a:solidFill>
            </a:endParaRPr>
          </a:p>
        </p:txBody>
      </p:sp>
    </p:spTree>
    <p:extLst>
      <p:ext uri="{BB962C8B-B14F-4D97-AF65-F5344CB8AC3E}">
        <p14:creationId xmlns:p14="http://schemas.microsoft.com/office/powerpoint/2010/main" val="1263171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083039" y="46335"/>
            <a:ext cx="10022338" cy="1200329"/>
          </a:xfrm>
          <a:prstGeom prst="rect">
            <a:avLst/>
          </a:prstGeom>
          <a:noFill/>
          <a:ln w="9525">
            <a:noFill/>
            <a:miter lim="800000"/>
            <a:headEnd/>
            <a:tailEnd/>
          </a:ln>
        </p:spPr>
        <p:txBody>
          <a:bodyPr wrap="square">
            <a:spAutoFit/>
          </a:bodyPr>
          <a:lstStyle/>
          <a:p>
            <a:pPr algn="ctr"/>
            <a:r>
              <a:rPr lang="en-US" sz="3600" b="1" dirty="0">
                <a:solidFill>
                  <a:srgbClr val="FFFF00"/>
                </a:solidFill>
                <a:latin typeface="Tahoma" pitchFamily="34" charset="0"/>
                <a:cs typeface="Tahoma" pitchFamily="34" charset="0"/>
              </a:rPr>
              <a:t>Pharmacologic treatment algorithms for</a:t>
            </a:r>
          </a:p>
          <a:p>
            <a:pPr algn="ctr"/>
            <a:r>
              <a:rPr lang="en-US" sz="3600" b="1" dirty="0">
                <a:solidFill>
                  <a:srgbClr val="FFFF00"/>
                </a:solidFill>
                <a:latin typeface="Tahoma" pitchFamily="34" charset="0"/>
                <a:cs typeface="Tahoma" pitchFamily="34" charset="0"/>
              </a:rPr>
              <a:t>Patients with COPD of severity B,C,D </a:t>
            </a:r>
          </a:p>
        </p:txBody>
      </p:sp>
      <p:sp>
        <p:nvSpPr>
          <p:cNvPr id="9" name="TextBox 1"/>
          <p:cNvSpPr txBox="1">
            <a:spLocks noChangeArrowheads="1"/>
          </p:cNvSpPr>
          <p:nvPr/>
        </p:nvSpPr>
        <p:spPr bwMode="auto">
          <a:xfrm>
            <a:off x="0" y="6286500"/>
            <a:ext cx="12188416" cy="461665"/>
          </a:xfrm>
          <a:prstGeom prst="rect">
            <a:avLst/>
          </a:prstGeom>
          <a:noFill/>
          <a:ln w="9525">
            <a:noFill/>
            <a:miter lim="800000"/>
            <a:headEnd/>
            <a:tailEnd/>
          </a:ln>
        </p:spPr>
        <p:txBody>
          <a:bodyPr wrap="square">
            <a:spAutoFit/>
          </a:bodyPr>
          <a:lstStyle/>
          <a:p>
            <a:pPr algn="ctr"/>
            <a:r>
              <a:rPr lang="en-US" sz="2400" b="1" dirty="0" err="1">
                <a:solidFill>
                  <a:prstClr val="white"/>
                </a:solidFill>
                <a:latin typeface="Arial"/>
              </a:rPr>
              <a:t>Suggestied</a:t>
            </a:r>
            <a:r>
              <a:rPr lang="en-US" sz="2400" b="1" dirty="0">
                <a:solidFill>
                  <a:prstClr val="white"/>
                </a:solidFill>
                <a:latin typeface="Arial"/>
              </a:rPr>
              <a:t> </a:t>
            </a:r>
            <a:r>
              <a:rPr lang="en-US" sz="2400" b="1" dirty="0" err="1">
                <a:solidFill>
                  <a:prstClr val="white"/>
                </a:solidFill>
                <a:latin typeface="Arial"/>
              </a:rPr>
              <a:t>algoritm</a:t>
            </a:r>
            <a:r>
              <a:rPr lang="en-US" sz="2400" b="1" dirty="0">
                <a:solidFill>
                  <a:prstClr val="white"/>
                </a:solidFill>
                <a:latin typeface="Arial"/>
              </a:rPr>
              <a:t> to the Global Initiative for Chronic Obstructive Lung Disease</a:t>
            </a:r>
          </a:p>
        </p:txBody>
      </p:sp>
      <p:pic>
        <p:nvPicPr>
          <p:cNvPr id="11267" name="Picture 3" descr="figure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t="5936" b="45708"/>
          <a:stretch/>
        </p:blipFill>
        <p:spPr bwMode="auto">
          <a:xfrm>
            <a:off x="3136901" y="1504679"/>
            <a:ext cx="5128840" cy="453033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164C0949-D25B-4B2D-8DB7-614C6600DE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05377" y="0"/>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a:extLst>
              <a:ext uri="{FF2B5EF4-FFF2-40B4-BE49-F238E27FC236}">
                <a16:creationId xmlns:a16="http://schemas.microsoft.com/office/drawing/2014/main" id="{78E35458-281B-46AE-A3D2-CE686625CD58}"/>
              </a:ext>
            </a:extLst>
          </p:cNvPr>
          <p:cNvSpPr/>
          <p:nvPr/>
        </p:nvSpPr>
        <p:spPr>
          <a:xfrm>
            <a:off x="3251200" y="1621262"/>
            <a:ext cx="4902200" cy="4615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err="1">
                <a:solidFill>
                  <a:schemeClr val="bg1"/>
                </a:solidFill>
              </a:rPr>
              <a:t>Groups</a:t>
            </a:r>
            <a:r>
              <a:rPr lang="it-IT" sz="2400" b="1" dirty="0">
                <a:solidFill>
                  <a:schemeClr val="bg1"/>
                </a:solidFill>
              </a:rPr>
              <a:t> B, C, D</a:t>
            </a:r>
          </a:p>
        </p:txBody>
      </p:sp>
      <p:sp>
        <p:nvSpPr>
          <p:cNvPr id="11" name="Rettangolo 10">
            <a:extLst>
              <a:ext uri="{FF2B5EF4-FFF2-40B4-BE49-F238E27FC236}">
                <a16:creationId xmlns:a16="http://schemas.microsoft.com/office/drawing/2014/main" id="{48471850-B0A8-4859-A40E-0ADDFBDFDB76}"/>
              </a:ext>
            </a:extLst>
          </p:cNvPr>
          <p:cNvSpPr/>
          <p:nvPr/>
        </p:nvSpPr>
        <p:spPr>
          <a:xfrm>
            <a:off x="3503241" y="3327400"/>
            <a:ext cx="1271959" cy="6477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b="1" dirty="0">
              <a:solidFill>
                <a:schemeClr val="bg1"/>
              </a:solidFill>
            </a:endParaRPr>
          </a:p>
        </p:txBody>
      </p:sp>
      <p:sp>
        <p:nvSpPr>
          <p:cNvPr id="12" name="Rettangolo 11">
            <a:extLst>
              <a:ext uri="{FF2B5EF4-FFF2-40B4-BE49-F238E27FC236}">
                <a16:creationId xmlns:a16="http://schemas.microsoft.com/office/drawing/2014/main" id="{C44D9A70-DC03-4CB7-9452-306F95D8F4DF}"/>
              </a:ext>
            </a:extLst>
          </p:cNvPr>
          <p:cNvSpPr/>
          <p:nvPr/>
        </p:nvSpPr>
        <p:spPr>
          <a:xfrm>
            <a:off x="4139220" y="4775200"/>
            <a:ext cx="1271959" cy="4615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b="1" dirty="0">
              <a:solidFill>
                <a:schemeClr val="bg1"/>
              </a:solidFill>
            </a:endParaRPr>
          </a:p>
        </p:txBody>
      </p:sp>
    </p:spTree>
    <p:extLst>
      <p:ext uri="{BB962C8B-B14F-4D97-AF65-F5344CB8AC3E}">
        <p14:creationId xmlns:p14="http://schemas.microsoft.com/office/powerpoint/2010/main" val="2359585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olo 13"/>
          <p:cNvSpPr txBox="1">
            <a:spLocks/>
          </p:cNvSpPr>
          <p:nvPr/>
        </p:nvSpPr>
        <p:spPr bwMode="auto">
          <a:xfrm>
            <a:off x="-158750" y="1636295"/>
            <a:ext cx="12509500" cy="44737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9pPr>
          </a:lstStyle>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3200" b="1" i="0" u="none" strike="noStrike" kern="0" cap="none" spc="0" normalizeH="0" baseline="0" noProof="0" dirty="0">
              <a:ln>
                <a:noFill/>
              </a:ln>
              <a:solidFill>
                <a:schemeClr val="bg1"/>
              </a:solidFill>
              <a:effectLst/>
              <a:uLnTx/>
              <a:uFillTx/>
              <a:latin typeface="Franklin Gothic Medium"/>
              <a:ea typeface="+mj-ea"/>
              <a:cs typeface="+mj-cs"/>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2800" b="1" i="0" u="none" strike="noStrike" kern="0" cap="none" spc="0" normalizeH="0" baseline="0" noProof="0" dirty="0">
                <a:ln>
                  <a:noFill/>
                </a:ln>
                <a:solidFill>
                  <a:schemeClr val="bg1"/>
                </a:solidFill>
                <a:effectLst/>
                <a:uLnTx/>
                <a:uFillTx/>
                <a:latin typeface="Franklin Gothic Medium"/>
                <a:ea typeface="+mj-ea"/>
                <a:cs typeface="+mj-cs"/>
              </a:rPr>
              <a:t>The c</a:t>
            </a:r>
            <a:r>
              <a:rPr kumimoji="0" lang="it-IT" altLang="it-IT" sz="2800" b="1" i="0" u="none" strike="noStrike" kern="0" cap="none" spc="0" normalizeH="0" baseline="0" noProof="0" dirty="0" err="1">
                <a:ln>
                  <a:noFill/>
                </a:ln>
                <a:solidFill>
                  <a:schemeClr val="bg1"/>
                </a:solidFill>
                <a:effectLst/>
                <a:uLnTx/>
                <a:uFillTx/>
                <a:latin typeface="Franklin Gothic Medium"/>
                <a:ea typeface="+mj-ea"/>
                <a:cs typeface="+mj-cs"/>
              </a:rPr>
              <a:t>hanges</a:t>
            </a:r>
            <a:r>
              <a:rPr kumimoji="0" lang="it-IT" altLang="it-IT" sz="2800" b="1" i="0" u="none" strike="noStrike" kern="0" cap="none" spc="0" normalizeH="0" baseline="0" noProof="0" dirty="0">
                <a:ln>
                  <a:noFill/>
                </a:ln>
                <a:solidFill>
                  <a:schemeClr val="bg1"/>
                </a:solidFill>
                <a:effectLst/>
                <a:uLnTx/>
                <a:uFillTx/>
                <a:latin typeface="Franklin Gothic Medium"/>
                <a:ea typeface="+mj-ea"/>
                <a:cs typeface="+mj-cs"/>
              </a:rPr>
              <a:t> in the </a:t>
            </a:r>
            <a:r>
              <a:rPr kumimoji="0" lang="it-IT" altLang="it-IT" sz="2800" b="1" i="0" u="none" strike="noStrike" kern="0" cap="none" spc="0" normalizeH="0" baseline="0" noProof="0" dirty="0" err="1">
                <a:ln>
                  <a:noFill/>
                </a:ln>
                <a:solidFill>
                  <a:schemeClr val="bg1"/>
                </a:solidFill>
                <a:effectLst/>
                <a:uLnTx/>
                <a:uFillTx/>
                <a:latin typeface="Franklin Gothic Medium"/>
                <a:ea typeface="+mj-ea"/>
                <a:cs typeface="+mj-cs"/>
              </a:rPr>
              <a:t>definition</a:t>
            </a:r>
            <a:r>
              <a:rPr kumimoji="0" lang="it-IT" altLang="it-IT" sz="2800" b="1" i="0" u="none" strike="noStrike" kern="0" cap="none" spc="0" normalizeH="0" baseline="0" noProof="0" dirty="0">
                <a:ln>
                  <a:noFill/>
                </a:ln>
                <a:solidFill>
                  <a:schemeClr val="bg1"/>
                </a:solidFill>
                <a:effectLst/>
                <a:uLnTx/>
                <a:uFillTx/>
                <a:latin typeface="Franklin Gothic Medium"/>
                <a:ea typeface="+mj-ea"/>
                <a:cs typeface="+mj-cs"/>
              </a:rPr>
              <a:t> and </a:t>
            </a:r>
            <a:r>
              <a:rPr kumimoji="0" lang="it-IT" altLang="it-IT" sz="2800" b="1" i="0" u="none" strike="noStrike" kern="0" cap="none" spc="0" normalizeH="0" baseline="0" noProof="0" dirty="0" err="1">
                <a:ln>
                  <a:noFill/>
                </a:ln>
                <a:solidFill>
                  <a:schemeClr val="bg1"/>
                </a:solidFill>
                <a:effectLst/>
                <a:uLnTx/>
                <a:uFillTx/>
                <a:latin typeface="Franklin Gothic Medium"/>
                <a:ea typeface="+mj-ea"/>
                <a:cs typeface="+mj-cs"/>
              </a:rPr>
              <a:t>assessement</a:t>
            </a:r>
            <a:r>
              <a:rPr kumimoji="0" lang="it-IT" altLang="it-IT" sz="2800" b="1" i="0" u="none" strike="noStrike" kern="0" cap="none" spc="0" normalizeH="0" baseline="0" noProof="0" dirty="0">
                <a:ln>
                  <a:noFill/>
                </a:ln>
                <a:solidFill>
                  <a:schemeClr val="bg1"/>
                </a:solidFill>
                <a:effectLst/>
                <a:uLnTx/>
                <a:uFillTx/>
                <a:latin typeface="Franklin Gothic Medium"/>
                <a:ea typeface="+mj-ea"/>
                <a:cs typeface="+mj-cs"/>
              </a:rPr>
              <a:t> of </a:t>
            </a:r>
            <a:r>
              <a:rPr kumimoji="0" lang="it-IT" altLang="it-IT" sz="2800" b="1" i="0" u="none" strike="noStrike" kern="0" cap="none" spc="0" normalizeH="0" baseline="0" noProof="0" dirty="0" err="1">
                <a:ln>
                  <a:noFill/>
                </a:ln>
                <a:solidFill>
                  <a:schemeClr val="bg1"/>
                </a:solidFill>
                <a:effectLst/>
                <a:uLnTx/>
                <a:uFillTx/>
                <a:latin typeface="Franklin Gothic Medium"/>
                <a:ea typeface="+mj-ea"/>
                <a:cs typeface="+mj-cs"/>
              </a:rPr>
              <a:t>severity</a:t>
            </a:r>
            <a:r>
              <a:rPr kumimoji="0" lang="it-IT" altLang="it-IT" sz="2800" b="1" i="0" u="none" strike="noStrike" kern="0" cap="none" spc="0" normalizeH="0" baseline="0" noProof="0" dirty="0">
                <a:ln>
                  <a:noFill/>
                </a:ln>
                <a:solidFill>
                  <a:schemeClr val="bg1"/>
                </a:solidFill>
                <a:effectLst/>
                <a:uLnTx/>
                <a:uFillTx/>
                <a:latin typeface="Franklin Gothic Medium"/>
                <a:ea typeface="+mj-ea"/>
                <a:cs typeface="+mj-cs"/>
              </a:rPr>
              <a:t> of COPD </a:t>
            </a: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The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recent</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studies</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of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efficacy</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and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safety</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of triple therapy in a single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inhaler</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is</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likely</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to introduce major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changed</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in the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pharmacologic</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management of COPD</a:t>
            </a: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Studies</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of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efficacy</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and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safety</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of triple therapy in a single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inhaler</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in moderate-severe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asthma</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are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also</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urgently</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required</a:t>
            </a:r>
            <a:endPar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4000" b="1" i="0" u="none" strike="noStrike" kern="0" cap="none" spc="0" normalizeH="0" baseline="0" noProof="0" dirty="0">
                <a:ln>
                  <a:noFill/>
                </a:ln>
                <a:solidFill>
                  <a:srgbClr val="FFFF00"/>
                </a:solidFill>
                <a:effectLst/>
                <a:uLnTx/>
                <a:uFillTx/>
                <a:latin typeface="Franklin Gothic Medium"/>
                <a:ea typeface="+mj-ea"/>
                <a:cs typeface="+mj-cs"/>
              </a:rPr>
              <a:t>TREAT THE PATIENT WITH COPD NOT JUST COPD</a:t>
            </a: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3200" b="1" i="0" u="none" strike="noStrike" kern="0" cap="none" spc="0" normalizeH="0" baseline="0" noProof="0" dirty="0">
              <a:ln>
                <a:noFill/>
              </a:ln>
              <a:solidFill>
                <a:srgbClr val="FFFF00"/>
              </a:solidFill>
              <a:effectLst/>
              <a:uLnTx/>
              <a:uFillTx/>
              <a:latin typeface="Franklin Gothic Medium"/>
              <a:ea typeface="+mj-ea"/>
              <a:cs typeface="+mj-cs"/>
            </a:endParaRPr>
          </a:p>
        </p:txBody>
      </p:sp>
      <p:sp>
        <p:nvSpPr>
          <p:cNvPr id="4" name="Rettangolo 3">
            <a:extLst>
              <a:ext uri="{FF2B5EF4-FFF2-40B4-BE49-F238E27FC236}">
                <a16:creationId xmlns:a16="http://schemas.microsoft.com/office/drawing/2014/main" id="{A13A9D39-3B47-45A4-83FC-86658872938E}"/>
              </a:ext>
            </a:extLst>
          </p:cNvPr>
          <p:cNvSpPr/>
          <p:nvPr/>
        </p:nvSpPr>
        <p:spPr>
          <a:xfrm>
            <a:off x="-158750" y="48274"/>
            <a:ext cx="12129247" cy="1395190"/>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de-AT" sz="4800" b="1" i="0" u="none" strike="noStrike" kern="1200" cap="none" spc="0" normalizeH="0" baseline="0" noProof="0" dirty="0">
                <a:ln>
                  <a:noFill/>
                </a:ln>
                <a:solidFill>
                  <a:srgbClr val="FFFF00"/>
                </a:solidFill>
                <a:effectLst/>
                <a:uLnTx/>
                <a:uFillTx/>
                <a:latin typeface="Arial"/>
                <a:ea typeface="+mn-ea"/>
                <a:cs typeface="+mn-cs"/>
              </a:rPr>
              <a:t>UPDATE DELLE LINEE GUIDA BPCO</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it-IT" altLang="it-IT" sz="2800" b="1" i="0" u="none" strike="noStrike" kern="1200" cap="none" spc="0" normalizeH="0" baseline="0" noProof="0" dirty="0">
                <a:ln>
                  <a:noFill/>
                </a:ln>
                <a:solidFill>
                  <a:srgbClr val="FFFF00"/>
                </a:solidFill>
                <a:effectLst/>
                <a:uLnTx/>
                <a:uFillTx/>
                <a:latin typeface="Arial"/>
                <a:ea typeface="+mn-ea"/>
                <a:cs typeface="+mn-cs"/>
              </a:rPr>
              <a:t>Leonardo M. Fabbri, MD, FERS</a:t>
            </a:r>
          </a:p>
        </p:txBody>
      </p:sp>
    </p:spTree>
    <p:extLst>
      <p:ext uri="{BB962C8B-B14F-4D97-AF65-F5344CB8AC3E}">
        <p14:creationId xmlns:p14="http://schemas.microsoft.com/office/powerpoint/2010/main" val="2702975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50" name="TextBox 20">
            <a:extLst>
              <a:ext uri="{FF2B5EF4-FFF2-40B4-BE49-F238E27FC236}">
                <a16:creationId xmlns:a16="http://schemas.microsoft.com/office/drawing/2014/main" id="{68FF7AA9-C79B-471D-8A93-1CB772FB521E}"/>
              </a:ext>
            </a:extLst>
          </p:cNvPr>
          <p:cNvSpPr txBox="1">
            <a:spLocks noChangeArrowheads="1"/>
          </p:cNvSpPr>
          <p:nvPr/>
        </p:nvSpPr>
        <p:spPr bwMode="auto">
          <a:xfrm>
            <a:off x="3722689" y="1614414"/>
            <a:ext cx="2160587" cy="52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buNone/>
              <a:defRPr/>
            </a:pPr>
            <a:r>
              <a:rPr lang="en-GB" altLang="en-US" sz="1400" b="1" dirty="0">
                <a:solidFill>
                  <a:srgbClr val="FFFFFF"/>
                </a:solidFill>
                <a:ea typeface="MS PGothic" panose="020B0600070205080204" pitchFamily="34" charset="-128"/>
              </a:rPr>
              <a:t>Symptom persistence</a:t>
            </a:r>
          </a:p>
          <a:p>
            <a:pPr algn="ctr" fontAlgn="base">
              <a:spcBef>
                <a:spcPct val="0"/>
              </a:spcBef>
              <a:spcAft>
                <a:spcPct val="0"/>
              </a:spcAft>
              <a:buNone/>
              <a:defRPr/>
            </a:pPr>
            <a:r>
              <a:rPr lang="en-GB" altLang="en-US" sz="1400" b="1" dirty="0">
                <a:solidFill>
                  <a:srgbClr val="FFFFFF"/>
                </a:solidFill>
                <a:ea typeface="MS PGothic" panose="020B0600070205080204" pitchFamily="34" charset="-128"/>
              </a:rPr>
              <a:t>no asthma</a:t>
            </a:r>
          </a:p>
        </p:txBody>
      </p:sp>
      <p:sp>
        <p:nvSpPr>
          <p:cNvPr id="181251" name="TextBox 21">
            <a:extLst>
              <a:ext uri="{FF2B5EF4-FFF2-40B4-BE49-F238E27FC236}">
                <a16:creationId xmlns:a16="http://schemas.microsoft.com/office/drawing/2014/main" id="{08731E2A-4AF8-425E-B71A-823052394BD6}"/>
              </a:ext>
            </a:extLst>
          </p:cNvPr>
          <p:cNvSpPr txBox="1">
            <a:spLocks noChangeArrowheads="1"/>
          </p:cNvSpPr>
          <p:nvPr/>
        </p:nvSpPr>
        <p:spPr bwMode="auto">
          <a:xfrm>
            <a:off x="7588251" y="1569964"/>
            <a:ext cx="2416175" cy="52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buNone/>
              <a:defRPr/>
            </a:pPr>
            <a:r>
              <a:rPr lang="en-GB" altLang="en-US" sz="1400" b="1" dirty="0">
                <a:solidFill>
                  <a:srgbClr val="FFFFFF"/>
                </a:solidFill>
                <a:ea typeface="MS PGothic" panose="020B0600070205080204" pitchFamily="34" charset="-128"/>
              </a:rPr>
              <a:t>History of asthma and/or</a:t>
            </a:r>
          </a:p>
          <a:p>
            <a:pPr algn="ctr" fontAlgn="base">
              <a:spcBef>
                <a:spcPct val="0"/>
              </a:spcBef>
              <a:spcAft>
                <a:spcPct val="0"/>
              </a:spcAft>
              <a:buNone/>
              <a:defRPr/>
            </a:pPr>
            <a:r>
              <a:rPr lang="en-GB" altLang="en-US" sz="1400" b="1" dirty="0">
                <a:solidFill>
                  <a:srgbClr val="FFFFFF"/>
                </a:solidFill>
                <a:ea typeface="MS PGothic" panose="020B0600070205080204" pitchFamily="34" charset="-128"/>
              </a:rPr>
              <a:t>Risk of exacerbations</a:t>
            </a:r>
          </a:p>
        </p:txBody>
      </p:sp>
      <p:sp>
        <p:nvSpPr>
          <p:cNvPr id="181252" name="TextBox 45">
            <a:extLst>
              <a:ext uri="{FF2B5EF4-FFF2-40B4-BE49-F238E27FC236}">
                <a16:creationId xmlns:a16="http://schemas.microsoft.com/office/drawing/2014/main" id="{D4EF83C1-EDEC-4657-82B7-0B6438B07F4B}"/>
              </a:ext>
            </a:extLst>
          </p:cNvPr>
          <p:cNvSpPr txBox="1">
            <a:spLocks noChangeArrowheads="1"/>
          </p:cNvSpPr>
          <p:nvPr/>
        </p:nvSpPr>
        <p:spPr bwMode="auto">
          <a:xfrm>
            <a:off x="3071665" y="3100314"/>
            <a:ext cx="2457599" cy="52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buNone/>
              <a:defRPr/>
            </a:pPr>
            <a:r>
              <a:rPr lang="en-GB" altLang="en-US" sz="1400" b="1" dirty="0">
                <a:solidFill>
                  <a:srgbClr val="FFFFFF"/>
                </a:solidFill>
                <a:ea typeface="MS PGothic" panose="020B0600070205080204" pitchFamily="34" charset="-128"/>
              </a:rPr>
              <a:t>Symptoms/exacerbations persistence </a:t>
            </a:r>
          </a:p>
        </p:txBody>
      </p:sp>
      <p:cxnSp>
        <p:nvCxnSpPr>
          <p:cNvPr id="37906" name="Elbow Connector 10">
            <a:extLst>
              <a:ext uri="{FF2B5EF4-FFF2-40B4-BE49-F238E27FC236}">
                <a16:creationId xmlns:a16="http://schemas.microsoft.com/office/drawing/2014/main" id="{93600ECE-60CA-4840-B470-1D6E03DBCABD}"/>
              </a:ext>
            </a:extLst>
          </p:cNvPr>
          <p:cNvCxnSpPr>
            <a:cxnSpLocks noChangeShapeType="1"/>
          </p:cNvCxnSpPr>
          <p:nvPr/>
        </p:nvCxnSpPr>
        <p:spPr bwMode="auto">
          <a:xfrm rot="5400000">
            <a:off x="5860257" y="1534246"/>
            <a:ext cx="649287" cy="1257300"/>
          </a:xfrm>
          <a:prstGeom prst="bentConnector3">
            <a:avLst>
              <a:gd name="adj1" fmla="val 50000"/>
            </a:avLst>
          </a:prstGeom>
          <a:noFill/>
          <a:ln w="28575" algn="ctr">
            <a:solidFill>
              <a:schemeClr val="accent3">
                <a:lumMod val="40000"/>
                <a:lumOff val="60000"/>
              </a:schemeClr>
            </a:solidFill>
            <a:round/>
            <a:headEnd/>
            <a:tailEnd type="triangle" w="lg" len="lg"/>
          </a:ln>
          <a:extLst/>
        </p:spPr>
      </p:cxnSp>
      <p:cxnSp>
        <p:nvCxnSpPr>
          <p:cNvPr id="37907" name="Elbow Connector 14">
            <a:extLst>
              <a:ext uri="{FF2B5EF4-FFF2-40B4-BE49-F238E27FC236}">
                <a16:creationId xmlns:a16="http://schemas.microsoft.com/office/drawing/2014/main" id="{2656AACC-88CD-4C76-8716-6311B00A0EDD}"/>
              </a:ext>
            </a:extLst>
          </p:cNvPr>
          <p:cNvCxnSpPr>
            <a:cxnSpLocks noChangeShapeType="1"/>
          </p:cNvCxnSpPr>
          <p:nvPr/>
        </p:nvCxnSpPr>
        <p:spPr bwMode="auto">
          <a:xfrm rot="16200000" flipH="1">
            <a:off x="6059489" y="2712965"/>
            <a:ext cx="136525" cy="981075"/>
          </a:xfrm>
          <a:prstGeom prst="bentConnector2">
            <a:avLst/>
          </a:prstGeom>
          <a:noFill/>
          <a:ln w="28575" algn="ctr">
            <a:solidFill>
              <a:schemeClr val="accent3">
                <a:lumMod val="40000"/>
                <a:lumOff val="60000"/>
              </a:schemeClr>
            </a:solidFill>
            <a:round/>
            <a:headEnd/>
            <a:tailEnd type="triangle" w="lg" len="lg"/>
          </a:ln>
          <a:extLst/>
        </p:spPr>
      </p:cxnSp>
      <p:cxnSp>
        <p:nvCxnSpPr>
          <p:cNvPr id="37908" name="Elbow Connector 18">
            <a:extLst>
              <a:ext uri="{FF2B5EF4-FFF2-40B4-BE49-F238E27FC236}">
                <a16:creationId xmlns:a16="http://schemas.microsoft.com/office/drawing/2014/main" id="{31DB00C0-742A-40F1-B652-D858EA0F70AD}"/>
              </a:ext>
            </a:extLst>
          </p:cNvPr>
          <p:cNvCxnSpPr>
            <a:cxnSpLocks noChangeShapeType="1"/>
          </p:cNvCxnSpPr>
          <p:nvPr/>
        </p:nvCxnSpPr>
        <p:spPr bwMode="auto">
          <a:xfrm rot="5400000">
            <a:off x="7095330" y="2707911"/>
            <a:ext cx="165100" cy="966787"/>
          </a:xfrm>
          <a:prstGeom prst="bentConnector2">
            <a:avLst/>
          </a:prstGeom>
          <a:noFill/>
          <a:ln w="28575" algn="ctr">
            <a:solidFill>
              <a:schemeClr val="accent3">
                <a:lumMod val="40000"/>
                <a:lumOff val="60000"/>
              </a:schemeClr>
            </a:solidFill>
            <a:round/>
            <a:headEnd/>
            <a:tailEnd type="triangle" w="lg" len="lg"/>
          </a:ln>
          <a:extLst/>
        </p:spPr>
      </p:cxnSp>
      <p:cxnSp>
        <p:nvCxnSpPr>
          <p:cNvPr id="37909" name="Straight Arrow Connector 20">
            <a:extLst>
              <a:ext uri="{FF2B5EF4-FFF2-40B4-BE49-F238E27FC236}">
                <a16:creationId xmlns:a16="http://schemas.microsoft.com/office/drawing/2014/main" id="{633A7BE2-1D93-4B25-A20C-EFD2AE38F06F}"/>
              </a:ext>
            </a:extLst>
          </p:cNvPr>
          <p:cNvCxnSpPr>
            <a:cxnSpLocks noChangeShapeType="1"/>
          </p:cNvCxnSpPr>
          <p:nvPr/>
        </p:nvCxnSpPr>
        <p:spPr bwMode="auto">
          <a:xfrm flipH="1">
            <a:off x="6824663" y="4257603"/>
            <a:ext cx="0" cy="517525"/>
          </a:xfrm>
          <a:prstGeom prst="straightConnector1">
            <a:avLst/>
          </a:prstGeom>
          <a:noFill/>
          <a:ln w="28575" algn="ctr">
            <a:solidFill>
              <a:schemeClr val="accent3">
                <a:lumMod val="40000"/>
                <a:lumOff val="60000"/>
              </a:schemeClr>
            </a:solidFill>
            <a:round/>
            <a:headEnd/>
            <a:tailEnd type="triangle" w="lg" len="lg"/>
          </a:ln>
          <a:extLst/>
        </p:spPr>
      </p:cxnSp>
      <p:sp>
        <p:nvSpPr>
          <p:cNvPr id="181257" name="TextBox 45">
            <a:extLst>
              <a:ext uri="{FF2B5EF4-FFF2-40B4-BE49-F238E27FC236}">
                <a16:creationId xmlns:a16="http://schemas.microsoft.com/office/drawing/2014/main" id="{9AE28267-0D10-42EE-9E1D-8B48567B08AB}"/>
              </a:ext>
            </a:extLst>
          </p:cNvPr>
          <p:cNvSpPr txBox="1">
            <a:spLocks noChangeArrowheads="1"/>
          </p:cNvSpPr>
          <p:nvPr/>
        </p:nvSpPr>
        <p:spPr bwMode="auto">
          <a:xfrm>
            <a:off x="5240338" y="4257602"/>
            <a:ext cx="1454150" cy="52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buNone/>
              <a:defRPr/>
            </a:pPr>
            <a:r>
              <a:rPr lang="en-GB" altLang="en-US" sz="1400" b="1" dirty="0">
                <a:solidFill>
                  <a:srgbClr val="FFFFFF"/>
                </a:solidFill>
                <a:ea typeface="MS PGothic" panose="020B0600070205080204" pitchFamily="34" charset="-128"/>
              </a:rPr>
              <a:t>Inadequate control</a:t>
            </a:r>
          </a:p>
        </p:txBody>
      </p:sp>
      <p:cxnSp>
        <p:nvCxnSpPr>
          <p:cNvPr id="37917" name="Elbow Connector 12">
            <a:extLst>
              <a:ext uri="{FF2B5EF4-FFF2-40B4-BE49-F238E27FC236}">
                <a16:creationId xmlns:a16="http://schemas.microsoft.com/office/drawing/2014/main" id="{4686244B-AFD8-40F1-9ABF-63CB55BE80F2}"/>
              </a:ext>
            </a:extLst>
          </p:cNvPr>
          <p:cNvCxnSpPr>
            <a:cxnSpLocks noChangeShapeType="1"/>
          </p:cNvCxnSpPr>
          <p:nvPr/>
        </p:nvCxnSpPr>
        <p:spPr bwMode="auto">
          <a:xfrm rot="16200000" flipH="1">
            <a:off x="7038975" y="1612827"/>
            <a:ext cx="514350" cy="965200"/>
          </a:xfrm>
          <a:prstGeom prst="bentConnector3">
            <a:avLst>
              <a:gd name="adj1" fmla="val 63675"/>
            </a:avLst>
          </a:prstGeom>
          <a:noFill/>
          <a:ln w="28575" algn="ctr">
            <a:solidFill>
              <a:schemeClr val="accent3">
                <a:lumMod val="40000"/>
                <a:lumOff val="60000"/>
              </a:schemeClr>
            </a:solidFill>
            <a:round/>
            <a:headEnd/>
            <a:tailEnd type="triangle" w="lg" len="lg"/>
          </a:ln>
          <a:extLst/>
        </p:spPr>
      </p:cxnSp>
      <p:sp>
        <p:nvSpPr>
          <p:cNvPr id="181259" name="Title 1">
            <a:extLst>
              <a:ext uri="{FF2B5EF4-FFF2-40B4-BE49-F238E27FC236}">
                <a16:creationId xmlns:a16="http://schemas.microsoft.com/office/drawing/2014/main" id="{5B65C6A4-C566-433E-8A11-4BF66DA7898C}"/>
              </a:ext>
            </a:extLst>
          </p:cNvPr>
          <p:cNvSpPr>
            <a:spLocks noGrp="1"/>
          </p:cNvSpPr>
          <p:nvPr>
            <p:ph type="title"/>
          </p:nvPr>
        </p:nvSpPr>
        <p:spPr>
          <a:xfrm>
            <a:off x="1524000" y="-142766"/>
            <a:ext cx="9144000" cy="1174751"/>
          </a:xfrm>
        </p:spPr>
        <p:txBody>
          <a:bodyPr/>
          <a:lstStyle/>
          <a:p>
            <a:pPr algn="ctr"/>
            <a:r>
              <a:rPr lang="en-GB" altLang="en-US" sz="3200" dirty="0"/>
              <a:t>INITIAL TREATMENT ALGORITHM FOR A SYMPTOMATIC COPD PATIENT</a:t>
            </a:r>
            <a:endParaRPr lang="en-US" altLang="it-IT" sz="3200" dirty="0"/>
          </a:p>
        </p:txBody>
      </p:sp>
      <p:sp>
        <p:nvSpPr>
          <p:cNvPr id="6" name="1 Redondear rectángulo de esquina sencilla">
            <a:extLst>
              <a:ext uri="{FF2B5EF4-FFF2-40B4-BE49-F238E27FC236}">
                <a16:creationId xmlns:a16="http://schemas.microsoft.com/office/drawing/2014/main" id="{6ABD2622-0F12-49D8-9B44-9A83DF80813B}"/>
              </a:ext>
            </a:extLst>
          </p:cNvPr>
          <p:cNvSpPr/>
          <p:nvPr/>
        </p:nvSpPr>
        <p:spPr>
          <a:xfrm>
            <a:off x="5958525" y="1078697"/>
            <a:ext cx="1728787" cy="433259"/>
          </a:xfrm>
          <a:prstGeom prst="round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5992" tIns="71986" rIns="35992" bIns="71986"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r>
              <a:rPr lang="es-ES" altLang="en-US" sz="1600" b="1" dirty="0">
                <a:solidFill>
                  <a:srgbClr val="FFFFFF"/>
                </a:solidFill>
                <a:latin typeface="Calibri" panose="020F0502020204030204" pitchFamily="34" charset="0"/>
                <a:ea typeface="MS PGothic" pitchFamily="34" charset="-128"/>
              </a:rPr>
              <a:t>LAMA</a:t>
            </a:r>
            <a:endParaRPr lang="en-GB" altLang="en-US" sz="1600" b="1" dirty="0">
              <a:solidFill>
                <a:srgbClr val="FFFFFF"/>
              </a:solidFill>
              <a:latin typeface="Calibri" panose="020F0502020204030204" pitchFamily="34" charset="0"/>
              <a:ea typeface="MS PGothic" pitchFamily="34" charset="-128"/>
            </a:endParaRPr>
          </a:p>
        </p:txBody>
      </p:sp>
      <p:sp>
        <p:nvSpPr>
          <p:cNvPr id="7" name="8 Redondear rectángulo de esquina sencilla">
            <a:extLst>
              <a:ext uri="{FF2B5EF4-FFF2-40B4-BE49-F238E27FC236}">
                <a16:creationId xmlns:a16="http://schemas.microsoft.com/office/drawing/2014/main" id="{8082D3D7-3F28-42EA-B3DA-651E0AB75A90}"/>
              </a:ext>
            </a:extLst>
          </p:cNvPr>
          <p:cNvSpPr/>
          <p:nvPr/>
        </p:nvSpPr>
        <p:spPr>
          <a:xfrm>
            <a:off x="6700839" y="2470578"/>
            <a:ext cx="2154237" cy="467311"/>
          </a:xfrm>
          <a:prstGeom prst="round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5992" tIns="71986" rIns="35992" bIns="71986"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r>
              <a:rPr lang="es-ES" altLang="en-US" b="1" dirty="0">
                <a:solidFill>
                  <a:srgbClr val="FFFFFF"/>
                </a:solidFill>
                <a:latin typeface="Calibri" panose="020F0502020204030204" pitchFamily="34" charset="0"/>
                <a:ea typeface="MS PGothic" pitchFamily="34" charset="-128"/>
              </a:rPr>
              <a:t>LABA/ICS</a:t>
            </a:r>
          </a:p>
        </p:txBody>
      </p:sp>
      <p:sp>
        <p:nvSpPr>
          <p:cNvPr id="9" name="10 Redondear rectángulo de esquina sencilla">
            <a:extLst>
              <a:ext uri="{FF2B5EF4-FFF2-40B4-BE49-F238E27FC236}">
                <a16:creationId xmlns:a16="http://schemas.microsoft.com/office/drawing/2014/main" id="{6D066353-CF08-451B-B11B-A2E002F4F57B}"/>
              </a:ext>
            </a:extLst>
          </p:cNvPr>
          <p:cNvSpPr/>
          <p:nvPr/>
        </p:nvSpPr>
        <p:spPr>
          <a:xfrm>
            <a:off x="4575175" y="2486016"/>
            <a:ext cx="1962150" cy="433259"/>
          </a:xfrm>
          <a:prstGeom prst="round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5992" tIns="71986" rIns="35992" bIns="71986"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r>
              <a:rPr lang="es-ES" altLang="en-US" sz="1600" b="1" dirty="0">
                <a:solidFill>
                  <a:srgbClr val="FFFFFF"/>
                </a:solidFill>
                <a:latin typeface="Calibri" panose="020F0502020204030204" pitchFamily="34" charset="0"/>
                <a:ea typeface="MS PGothic" pitchFamily="34" charset="-128"/>
              </a:rPr>
              <a:t>LAMA/LABA</a:t>
            </a:r>
            <a:endParaRPr lang="en-GB" altLang="en-US" sz="1600" b="1" dirty="0">
              <a:solidFill>
                <a:srgbClr val="FFFFFF"/>
              </a:solidFill>
              <a:latin typeface="Calibri" panose="020F0502020204030204" pitchFamily="34" charset="0"/>
              <a:ea typeface="MS PGothic" pitchFamily="34" charset="-128"/>
            </a:endParaRPr>
          </a:p>
        </p:txBody>
      </p:sp>
      <p:sp>
        <p:nvSpPr>
          <p:cNvPr id="17" name="83 Redondear rectángulo de esquina sencilla">
            <a:extLst>
              <a:ext uri="{FF2B5EF4-FFF2-40B4-BE49-F238E27FC236}">
                <a16:creationId xmlns:a16="http://schemas.microsoft.com/office/drawing/2014/main" id="{FDA18078-4294-4F7D-91E1-C38ABD757CD0}"/>
              </a:ext>
            </a:extLst>
          </p:cNvPr>
          <p:cNvSpPr/>
          <p:nvPr/>
        </p:nvSpPr>
        <p:spPr>
          <a:xfrm>
            <a:off x="5816600" y="4850756"/>
            <a:ext cx="1989138" cy="1250504"/>
          </a:xfrm>
          <a:prstGeom prst="round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5992" tIns="71986" rIns="35992" bIns="71986"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r>
              <a:rPr lang="es-ES" altLang="en-US" sz="1600" b="1" dirty="0">
                <a:solidFill>
                  <a:srgbClr val="FFFFFF"/>
                </a:solidFill>
                <a:latin typeface="Calibri" panose="020F0502020204030204" pitchFamily="34" charset="0"/>
                <a:ea typeface="MS PGothic" pitchFamily="34" charset="-128"/>
              </a:rPr>
              <a:t>Add</a:t>
            </a:r>
          </a:p>
          <a:p>
            <a:pPr algn="ctr" fontAlgn="base">
              <a:spcBef>
                <a:spcPct val="0"/>
              </a:spcBef>
              <a:spcAft>
                <a:spcPct val="0"/>
              </a:spcAft>
              <a:defRPr/>
            </a:pPr>
            <a:r>
              <a:rPr lang="es-ES" altLang="en-US" sz="1600" b="1" dirty="0">
                <a:solidFill>
                  <a:srgbClr val="FFFFFF"/>
                </a:solidFill>
                <a:latin typeface="Calibri" panose="020F0502020204030204" pitchFamily="34" charset="0"/>
                <a:ea typeface="MS PGothic" pitchFamily="34" charset="-128"/>
              </a:rPr>
              <a:t>Roflumilast</a:t>
            </a:r>
          </a:p>
          <a:p>
            <a:pPr algn="ctr" fontAlgn="base">
              <a:spcBef>
                <a:spcPct val="0"/>
              </a:spcBef>
              <a:spcAft>
                <a:spcPct val="0"/>
              </a:spcAft>
              <a:defRPr/>
            </a:pPr>
            <a:r>
              <a:rPr lang="es-ES" altLang="en-US" sz="1600" b="1" dirty="0">
                <a:solidFill>
                  <a:srgbClr val="FFFFFF"/>
                </a:solidFill>
                <a:latin typeface="Calibri" panose="020F0502020204030204" pitchFamily="34" charset="0"/>
                <a:ea typeface="MS PGothic" pitchFamily="34" charset="-128"/>
              </a:rPr>
              <a:t>And/or</a:t>
            </a:r>
          </a:p>
          <a:p>
            <a:pPr algn="ctr" fontAlgn="base">
              <a:spcBef>
                <a:spcPct val="0"/>
              </a:spcBef>
              <a:spcAft>
                <a:spcPct val="0"/>
              </a:spcAft>
              <a:defRPr/>
            </a:pPr>
            <a:r>
              <a:rPr lang="es-ES" altLang="en-US" sz="1600" b="1" dirty="0">
                <a:solidFill>
                  <a:srgbClr val="FFFFFF"/>
                </a:solidFill>
                <a:latin typeface="Calibri" panose="020F0502020204030204" pitchFamily="34" charset="0"/>
                <a:ea typeface="MS PGothic" pitchFamily="34" charset="-128"/>
              </a:rPr>
              <a:t>Macrolide</a:t>
            </a:r>
            <a:endParaRPr lang="en-GB" altLang="en-US" sz="1600" b="1" dirty="0">
              <a:solidFill>
                <a:srgbClr val="FFFFFF"/>
              </a:solidFill>
              <a:latin typeface="Calibri" panose="020F0502020204030204" pitchFamily="34" charset="0"/>
              <a:ea typeface="MS PGothic" pitchFamily="34" charset="-128"/>
            </a:endParaRPr>
          </a:p>
        </p:txBody>
      </p:sp>
      <p:sp>
        <p:nvSpPr>
          <p:cNvPr id="18" name="8 Redondear rectángulo de esquina sencilla">
            <a:extLst>
              <a:ext uri="{FF2B5EF4-FFF2-40B4-BE49-F238E27FC236}">
                <a16:creationId xmlns:a16="http://schemas.microsoft.com/office/drawing/2014/main" id="{13611D62-1E22-4336-8950-ABBF0D637FA1}"/>
              </a:ext>
            </a:extLst>
          </p:cNvPr>
          <p:cNvSpPr/>
          <p:nvPr/>
        </p:nvSpPr>
        <p:spPr>
          <a:xfrm>
            <a:off x="5299076" y="3687754"/>
            <a:ext cx="3051175" cy="433259"/>
          </a:xfrm>
          <a:prstGeom prst="round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5992" tIns="71986" rIns="35992" bIns="71986"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r>
              <a:rPr lang="es-ES" altLang="en-US" sz="1600" b="1" dirty="0">
                <a:solidFill>
                  <a:srgbClr val="FFFFFF"/>
                </a:solidFill>
                <a:latin typeface="Calibri" panose="020F0502020204030204" pitchFamily="34" charset="0"/>
                <a:ea typeface="MS PGothic" pitchFamily="34" charset="-128"/>
              </a:rPr>
              <a:t>LAMA+LABA</a:t>
            </a:r>
            <a:r>
              <a:rPr lang="es-ES" altLang="en-US" sz="1600" b="1">
                <a:solidFill>
                  <a:srgbClr val="FFFFFF"/>
                </a:solidFill>
                <a:latin typeface="Calibri" panose="020F0502020204030204" pitchFamily="34" charset="0"/>
                <a:ea typeface="MS PGothic" pitchFamily="34" charset="-128"/>
              </a:rPr>
              <a:t>+ICS </a:t>
            </a:r>
            <a:endParaRPr lang="es-ES" altLang="en-US" sz="1600" b="1" dirty="0">
              <a:solidFill>
                <a:srgbClr val="FFFFFF"/>
              </a:solidFill>
              <a:latin typeface="Calibri" panose="020F0502020204030204" pitchFamily="34" charset="0"/>
              <a:ea typeface="MS PGothic" pitchFamily="34" charset="-128"/>
            </a:endParaRPr>
          </a:p>
        </p:txBody>
      </p:sp>
      <p:sp>
        <p:nvSpPr>
          <p:cNvPr id="181265" name="TextBox 20">
            <a:extLst>
              <a:ext uri="{FF2B5EF4-FFF2-40B4-BE49-F238E27FC236}">
                <a16:creationId xmlns:a16="http://schemas.microsoft.com/office/drawing/2014/main" id="{8F4D70F5-9446-4D69-BC0E-09DB6E07D767}"/>
              </a:ext>
            </a:extLst>
          </p:cNvPr>
          <p:cNvSpPr txBox="1">
            <a:spLocks noChangeArrowheads="1"/>
          </p:cNvSpPr>
          <p:nvPr/>
        </p:nvSpPr>
        <p:spPr bwMode="auto">
          <a:xfrm>
            <a:off x="1703389" y="5316464"/>
            <a:ext cx="3330575" cy="738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buNone/>
              <a:defRPr/>
            </a:pPr>
            <a:r>
              <a:rPr lang="en-GB" altLang="en-US" sz="1400" b="1">
                <a:solidFill>
                  <a:srgbClr val="FFFFFF"/>
                </a:solidFill>
                <a:ea typeface="MS PGothic" panose="020B0600070205080204" pitchFamily="34" charset="-128"/>
              </a:rPr>
              <a:t>LABA: Long Acting Beta2 Agonist</a:t>
            </a:r>
          </a:p>
          <a:p>
            <a:pPr algn="ctr" fontAlgn="base">
              <a:spcBef>
                <a:spcPct val="0"/>
              </a:spcBef>
              <a:spcAft>
                <a:spcPct val="0"/>
              </a:spcAft>
              <a:buNone/>
              <a:defRPr/>
            </a:pPr>
            <a:r>
              <a:rPr lang="en-GB" altLang="en-US" sz="1400" b="1">
                <a:solidFill>
                  <a:srgbClr val="FFFFFF"/>
                </a:solidFill>
                <a:ea typeface="MS PGothic" panose="020B0600070205080204" pitchFamily="34" charset="-128"/>
              </a:rPr>
              <a:t>LAMA: Long Acting AntiMuscarinic</a:t>
            </a:r>
          </a:p>
          <a:p>
            <a:pPr algn="ctr" fontAlgn="base">
              <a:spcBef>
                <a:spcPct val="0"/>
              </a:spcBef>
              <a:spcAft>
                <a:spcPct val="0"/>
              </a:spcAft>
              <a:buNone/>
              <a:defRPr/>
            </a:pPr>
            <a:r>
              <a:rPr lang="en-GB" altLang="en-US" sz="1400" b="1">
                <a:solidFill>
                  <a:srgbClr val="FFFFFF"/>
                </a:solidFill>
                <a:ea typeface="MS PGothic" panose="020B0600070205080204" pitchFamily="34" charset="-128"/>
              </a:rPr>
              <a:t>ICS: Inhaled Corticosteroid</a:t>
            </a:r>
          </a:p>
        </p:txBody>
      </p:sp>
      <p:cxnSp>
        <p:nvCxnSpPr>
          <p:cNvPr id="23" name="Elbow Connector 18">
            <a:extLst>
              <a:ext uri="{FF2B5EF4-FFF2-40B4-BE49-F238E27FC236}">
                <a16:creationId xmlns:a16="http://schemas.microsoft.com/office/drawing/2014/main" id="{2583323D-E4E3-4BB1-9F9C-13AF32CEFA04}"/>
              </a:ext>
            </a:extLst>
          </p:cNvPr>
          <p:cNvCxnSpPr>
            <a:cxnSpLocks noChangeShapeType="1"/>
          </p:cNvCxnSpPr>
          <p:nvPr/>
        </p:nvCxnSpPr>
        <p:spPr bwMode="auto">
          <a:xfrm rot="5400000">
            <a:off x="6485732" y="3309071"/>
            <a:ext cx="417513" cy="0"/>
          </a:xfrm>
          <a:prstGeom prst="bentConnector3">
            <a:avLst>
              <a:gd name="adj1" fmla="val 50000"/>
            </a:avLst>
          </a:prstGeom>
          <a:noFill/>
          <a:ln w="28575" algn="ctr">
            <a:solidFill>
              <a:schemeClr val="accent3">
                <a:lumMod val="40000"/>
                <a:lumOff val="60000"/>
              </a:schemeClr>
            </a:solidFill>
            <a:round/>
            <a:headEnd/>
            <a:tailEnd type="triangle" w="lg" len="lg"/>
          </a:ln>
          <a:extLst/>
        </p:spPr>
      </p:cxnSp>
      <p:sp>
        <p:nvSpPr>
          <p:cNvPr id="19" name="TextBox 45">
            <a:extLst>
              <a:ext uri="{FF2B5EF4-FFF2-40B4-BE49-F238E27FC236}">
                <a16:creationId xmlns:a16="http://schemas.microsoft.com/office/drawing/2014/main" id="{7C082C60-B6E8-404A-8635-75F140F6546B}"/>
              </a:ext>
            </a:extLst>
          </p:cNvPr>
          <p:cNvSpPr txBox="1">
            <a:spLocks noChangeArrowheads="1"/>
          </p:cNvSpPr>
          <p:nvPr/>
        </p:nvSpPr>
        <p:spPr bwMode="auto">
          <a:xfrm>
            <a:off x="7667626" y="3025702"/>
            <a:ext cx="2532830" cy="52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buNone/>
              <a:defRPr/>
            </a:pPr>
            <a:r>
              <a:rPr lang="en-GB" altLang="en-US" sz="1400" b="1" dirty="0">
                <a:solidFill>
                  <a:srgbClr val="FFFFFF"/>
                </a:solidFill>
                <a:ea typeface="MS PGothic" panose="020B0600070205080204" pitchFamily="34" charset="-128"/>
              </a:rPr>
              <a:t>Symptoms/exacerbations persistence </a:t>
            </a:r>
          </a:p>
        </p:txBody>
      </p:sp>
      <p:sp>
        <p:nvSpPr>
          <p:cNvPr id="20" name="TextBox 45">
            <a:extLst>
              <a:ext uri="{FF2B5EF4-FFF2-40B4-BE49-F238E27FC236}">
                <a16:creationId xmlns:a16="http://schemas.microsoft.com/office/drawing/2014/main" id="{FA5190E5-E471-44E4-B34E-6609EFCD78B5}"/>
              </a:ext>
            </a:extLst>
          </p:cNvPr>
          <p:cNvSpPr txBox="1">
            <a:spLocks noChangeArrowheads="1"/>
          </p:cNvSpPr>
          <p:nvPr/>
        </p:nvSpPr>
        <p:spPr bwMode="auto">
          <a:xfrm>
            <a:off x="6926263" y="4240139"/>
            <a:ext cx="1454150" cy="52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buNone/>
              <a:defRPr/>
            </a:pPr>
            <a:r>
              <a:rPr lang="en-GB" altLang="en-US" sz="1400" b="1" dirty="0">
                <a:solidFill>
                  <a:srgbClr val="FFFFFF"/>
                </a:solidFill>
                <a:ea typeface="MS PGothic" panose="020B0600070205080204" pitchFamily="34" charset="-128"/>
              </a:rPr>
              <a:t>Inadequate control</a:t>
            </a:r>
          </a:p>
        </p:txBody>
      </p:sp>
      <p:sp>
        <p:nvSpPr>
          <p:cNvPr id="22" name="TextBox 20">
            <a:extLst>
              <a:ext uri="{FF2B5EF4-FFF2-40B4-BE49-F238E27FC236}">
                <a16:creationId xmlns:a16="http://schemas.microsoft.com/office/drawing/2014/main" id="{680824DC-45E6-4A46-A895-0C859D03FA10}"/>
              </a:ext>
            </a:extLst>
          </p:cNvPr>
          <p:cNvSpPr txBox="1">
            <a:spLocks noChangeArrowheads="1"/>
          </p:cNvSpPr>
          <p:nvPr/>
        </p:nvSpPr>
        <p:spPr bwMode="auto">
          <a:xfrm>
            <a:off x="1524000" y="6101260"/>
            <a:ext cx="9144000" cy="738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buNone/>
              <a:defRPr/>
            </a:pPr>
            <a:r>
              <a:rPr lang="en-GB" altLang="en-US" sz="1400" b="1" dirty="0">
                <a:solidFill>
                  <a:srgbClr val="FFFFFF"/>
                </a:solidFill>
                <a:ea typeface="MS PGothic" panose="020B0600070205080204" pitchFamily="34" charset="-128"/>
              </a:rPr>
              <a:t>AT DOCTOR’S DISCRETION, DEPENDING ON CONDITIONS AT THE MOMENT OF THE FIRST TIME THE DOCTOR SEE THE PATIENT (</a:t>
            </a:r>
            <a:r>
              <a:rPr lang="en-GB" altLang="en-US" sz="1400" b="1" dirty="0" err="1">
                <a:solidFill>
                  <a:srgbClr val="FFFFFF"/>
                </a:solidFill>
                <a:ea typeface="MS PGothic" panose="020B0600070205080204" pitchFamily="34" charset="-128"/>
              </a:rPr>
              <a:t>eg</a:t>
            </a:r>
            <a:r>
              <a:rPr lang="en-GB" altLang="en-US" sz="1400" b="1" dirty="0">
                <a:solidFill>
                  <a:srgbClr val="FFFFFF"/>
                </a:solidFill>
                <a:ea typeface="MS PGothic" panose="020B0600070205080204" pitchFamily="34" charset="-128"/>
              </a:rPr>
              <a:t> after an acute exacerbation, uncontrolled under any type of regular treatment), PATIENTS CAN BE PUT DIRECTLY IN LAMA, LABA/ICS, TRIPLE OR EVEN ICS ONLY (if arrhythmia, chronic heart failure and </a:t>
            </a:r>
            <a:r>
              <a:rPr lang="en-GB" altLang="en-US" sz="1400" b="1" dirty="0" err="1">
                <a:solidFill>
                  <a:srgbClr val="FFFFFF"/>
                </a:solidFill>
                <a:ea typeface="MS PGothic" panose="020B0600070205080204" pitchFamily="34" charset="-128"/>
              </a:rPr>
              <a:t>ischemi</a:t>
            </a:r>
            <a:r>
              <a:rPr lang="en-GB" altLang="en-US" sz="1400" b="1" dirty="0">
                <a:solidFill>
                  <a:srgbClr val="FFFFFF"/>
                </a:solidFill>
                <a:ea typeface="MS PGothic" panose="020B0600070205080204" pitchFamily="34" charset="-128"/>
              </a:rPr>
              <a:t> heart disease)</a:t>
            </a:r>
          </a:p>
        </p:txBody>
      </p:sp>
      <p:sp>
        <p:nvSpPr>
          <p:cNvPr id="24" name="TextBox 20">
            <a:extLst>
              <a:ext uri="{FF2B5EF4-FFF2-40B4-BE49-F238E27FC236}">
                <a16:creationId xmlns:a16="http://schemas.microsoft.com/office/drawing/2014/main" id="{20E8983D-59F8-41EB-B344-2CC625177687}"/>
              </a:ext>
            </a:extLst>
          </p:cNvPr>
          <p:cNvSpPr txBox="1">
            <a:spLocks noChangeArrowheads="1"/>
          </p:cNvSpPr>
          <p:nvPr/>
        </p:nvSpPr>
        <p:spPr bwMode="auto">
          <a:xfrm>
            <a:off x="8855380" y="4460480"/>
            <a:ext cx="3120717" cy="7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buNone/>
              <a:defRPr/>
            </a:pPr>
            <a:r>
              <a:rPr lang="en-GB" altLang="en-US" sz="2000" b="1" dirty="0">
                <a:solidFill>
                  <a:srgbClr val="FFFFFF"/>
                </a:solidFill>
                <a:highlight>
                  <a:srgbClr val="FF0000"/>
                </a:highlight>
                <a:ea typeface="MS PGothic" panose="020B0600070205080204" pitchFamily="34" charset="-128"/>
              </a:rPr>
              <a:t>Adapted by </a:t>
            </a:r>
            <a:r>
              <a:rPr lang="en-GB" altLang="en-US" sz="2000" b="1" dirty="0" err="1">
                <a:solidFill>
                  <a:srgbClr val="FFFFFF"/>
                </a:solidFill>
                <a:highlight>
                  <a:srgbClr val="FF0000"/>
                </a:highlight>
                <a:ea typeface="MS PGothic" panose="020B0600070205080204" pitchFamily="34" charset="-128"/>
              </a:rPr>
              <a:t>LMFabbri</a:t>
            </a:r>
            <a:r>
              <a:rPr lang="en-GB" altLang="en-US" sz="2000" b="1" dirty="0">
                <a:solidFill>
                  <a:srgbClr val="FFFFFF"/>
                </a:solidFill>
                <a:highlight>
                  <a:srgbClr val="FF0000"/>
                </a:highlight>
                <a:ea typeface="MS PGothic" panose="020B0600070205080204" pitchFamily="34" charset="-128"/>
              </a:rPr>
              <a:t> from Vogelmeier 2015</a:t>
            </a:r>
          </a:p>
        </p:txBody>
      </p:sp>
    </p:spTree>
    <p:extLst>
      <p:ext uri="{BB962C8B-B14F-4D97-AF65-F5344CB8AC3E}">
        <p14:creationId xmlns:p14="http://schemas.microsoft.com/office/powerpoint/2010/main" val="2951257346"/>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Box 20">
            <a:extLst>
              <a:ext uri="{FF2B5EF4-FFF2-40B4-BE49-F238E27FC236}">
                <a16:creationId xmlns:a16="http://schemas.microsoft.com/office/drawing/2014/main" id="{68FF7AA9-C79B-471D-8A93-1CB772FB521E}"/>
              </a:ext>
            </a:extLst>
          </p:cNvPr>
          <p:cNvSpPr txBox="1">
            <a:spLocks noChangeArrowheads="1"/>
          </p:cNvSpPr>
          <p:nvPr/>
        </p:nvSpPr>
        <p:spPr bwMode="auto">
          <a:xfrm>
            <a:off x="2501232" y="1337561"/>
            <a:ext cx="2160587" cy="52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buNone/>
              <a:defRPr/>
            </a:pPr>
            <a:r>
              <a:rPr lang="en-GB" altLang="en-US" sz="1400" b="1" dirty="0">
                <a:solidFill>
                  <a:srgbClr val="FFFFFF"/>
                </a:solidFill>
                <a:ea typeface="MS PGothic" panose="020B0600070205080204" pitchFamily="34" charset="-128"/>
              </a:rPr>
              <a:t>Symptom persistence</a:t>
            </a:r>
          </a:p>
          <a:p>
            <a:pPr algn="ctr" fontAlgn="base">
              <a:spcBef>
                <a:spcPct val="0"/>
              </a:spcBef>
              <a:spcAft>
                <a:spcPct val="0"/>
              </a:spcAft>
              <a:buNone/>
              <a:defRPr/>
            </a:pPr>
            <a:r>
              <a:rPr lang="en-GB" altLang="en-US" sz="1400" b="1" dirty="0">
                <a:solidFill>
                  <a:srgbClr val="FFFFFF"/>
                </a:solidFill>
                <a:ea typeface="MS PGothic" panose="020B0600070205080204" pitchFamily="34" charset="-128"/>
              </a:rPr>
              <a:t>no history of asthma</a:t>
            </a:r>
          </a:p>
        </p:txBody>
      </p:sp>
      <p:sp>
        <p:nvSpPr>
          <p:cNvPr id="181251" name="TextBox 21">
            <a:extLst>
              <a:ext uri="{FF2B5EF4-FFF2-40B4-BE49-F238E27FC236}">
                <a16:creationId xmlns:a16="http://schemas.microsoft.com/office/drawing/2014/main" id="{08731E2A-4AF8-425E-B71A-823052394BD6}"/>
              </a:ext>
            </a:extLst>
          </p:cNvPr>
          <p:cNvSpPr txBox="1">
            <a:spLocks noChangeArrowheads="1"/>
          </p:cNvSpPr>
          <p:nvPr/>
        </p:nvSpPr>
        <p:spPr bwMode="auto">
          <a:xfrm>
            <a:off x="8054545" y="1052493"/>
            <a:ext cx="1885110" cy="307758"/>
          </a:xfrm>
          <a:prstGeom prst="rect">
            <a:avLst/>
          </a:prstGeom>
          <a:solidFill>
            <a:srgbClr val="FFFF00"/>
          </a:solidFill>
          <a:ln>
            <a:noFill/>
          </a:ln>
          <a:extLst/>
        </p:spPr>
        <p:txBody>
          <a:bodyPr wrap="square" lIns="91420" tIns="45711" rIns="91420" bIns="4571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buNone/>
              <a:defRPr/>
            </a:pPr>
            <a:r>
              <a:rPr lang="en-GB" altLang="en-US" sz="1400" b="1" dirty="0">
                <a:solidFill>
                  <a:schemeClr val="bg1"/>
                </a:solidFill>
                <a:ea typeface="MS PGothic" panose="020B0600070205080204" pitchFamily="34" charset="-128"/>
              </a:rPr>
              <a:t>If history of asthma</a:t>
            </a:r>
          </a:p>
        </p:txBody>
      </p:sp>
      <p:sp>
        <p:nvSpPr>
          <p:cNvPr id="181252" name="TextBox 45">
            <a:extLst>
              <a:ext uri="{FF2B5EF4-FFF2-40B4-BE49-F238E27FC236}">
                <a16:creationId xmlns:a16="http://schemas.microsoft.com/office/drawing/2014/main" id="{D4EF83C1-EDEC-4657-82B7-0B6438B07F4B}"/>
              </a:ext>
            </a:extLst>
          </p:cNvPr>
          <p:cNvSpPr txBox="1">
            <a:spLocks noChangeArrowheads="1"/>
          </p:cNvSpPr>
          <p:nvPr/>
        </p:nvSpPr>
        <p:spPr bwMode="auto">
          <a:xfrm>
            <a:off x="4686706" y="3104109"/>
            <a:ext cx="4444741" cy="52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buNone/>
              <a:defRPr/>
            </a:pPr>
            <a:r>
              <a:rPr lang="en-GB" altLang="en-US" sz="1400" b="1" dirty="0">
                <a:solidFill>
                  <a:srgbClr val="FFFFFF"/>
                </a:solidFill>
                <a:ea typeface="MS PGothic" panose="020B0600070205080204" pitchFamily="34" charset="-128"/>
              </a:rPr>
              <a:t>Symptoms/</a:t>
            </a:r>
          </a:p>
          <a:p>
            <a:pPr algn="ctr" fontAlgn="base">
              <a:spcBef>
                <a:spcPct val="0"/>
              </a:spcBef>
              <a:spcAft>
                <a:spcPct val="0"/>
              </a:spcAft>
              <a:buNone/>
              <a:defRPr/>
            </a:pPr>
            <a:r>
              <a:rPr lang="en-GB" altLang="en-US" sz="1400" b="1" dirty="0">
                <a:solidFill>
                  <a:srgbClr val="FFFFFF"/>
                </a:solidFill>
                <a:ea typeface="MS PGothic" panose="020B0600070205080204" pitchFamily="34" charset="-128"/>
              </a:rPr>
              <a:t>exacerbations persistence </a:t>
            </a:r>
          </a:p>
        </p:txBody>
      </p:sp>
      <p:cxnSp>
        <p:nvCxnSpPr>
          <p:cNvPr id="37909" name="Straight Arrow Connector 20">
            <a:extLst>
              <a:ext uri="{FF2B5EF4-FFF2-40B4-BE49-F238E27FC236}">
                <a16:creationId xmlns:a16="http://schemas.microsoft.com/office/drawing/2014/main" id="{633A7BE2-1D93-4B25-A20C-EFD2AE38F06F}"/>
              </a:ext>
            </a:extLst>
          </p:cNvPr>
          <p:cNvCxnSpPr>
            <a:cxnSpLocks noChangeShapeType="1"/>
          </p:cNvCxnSpPr>
          <p:nvPr/>
        </p:nvCxnSpPr>
        <p:spPr bwMode="auto">
          <a:xfrm flipH="1">
            <a:off x="6681799" y="4296889"/>
            <a:ext cx="0" cy="517525"/>
          </a:xfrm>
          <a:prstGeom prst="straightConnector1">
            <a:avLst/>
          </a:prstGeom>
          <a:noFill/>
          <a:ln w="28575" algn="ctr">
            <a:solidFill>
              <a:schemeClr val="accent3">
                <a:lumMod val="40000"/>
                <a:lumOff val="60000"/>
              </a:schemeClr>
            </a:solidFill>
            <a:round/>
            <a:headEnd/>
            <a:tailEnd type="triangle" w="lg" len="lg"/>
          </a:ln>
          <a:extLst/>
        </p:spPr>
      </p:cxnSp>
      <p:sp>
        <p:nvSpPr>
          <p:cNvPr id="181259" name="Title 1">
            <a:extLst>
              <a:ext uri="{FF2B5EF4-FFF2-40B4-BE49-F238E27FC236}">
                <a16:creationId xmlns:a16="http://schemas.microsoft.com/office/drawing/2014/main" id="{5B65C6A4-C566-433E-8A11-4BF66DA7898C}"/>
              </a:ext>
            </a:extLst>
          </p:cNvPr>
          <p:cNvSpPr>
            <a:spLocks noGrp="1"/>
          </p:cNvSpPr>
          <p:nvPr>
            <p:ph type="title"/>
          </p:nvPr>
        </p:nvSpPr>
        <p:spPr>
          <a:xfrm>
            <a:off x="0" y="-142766"/>
            <a:ext cx="12192000" cy="1174751"/>
          </a:xfrm>
        </p:spPr>
        <p:txBody>
          <a:bodyPr/>
          <a:lstStyle/>
          <a:p>
            <a:pPr algn="ctr"/>
            <a:r>
              <a:rPr lang="en-GB" altLang="en-US" sz="3200" dirty="0"/>
              <a:t>TREATMENT ALGORYTHM FOR SYMPTOMATIC COPD PATIENTS WITH OR WITHOUT RISK OF EXACERBATIONS</a:t>
            </a:r>
            <a:endParaRPr lang="en-US" altLang="it-IT" sz="3200" dirty="0"/>
          </a:p>
        </p:txBody>
      </p:sp>
      <p:sp>
        <p:nvSpPr>
          <p:cNvPr id="6" name="1 Redondear rectángulo de esquina sencilla">
            <a:extLst>
              <a:ext uri="{FF2B5EF4-FFF2-40B4-BE49-F238E27FC236}">
                <a16:creationId xmlns:a16="http://schemas.microsoft.com/office/drawing/2014/main" id="{6ABD2622-0F12-49D8-9B44-9A83DF80813B}"/>
              </a:ext>
            </a:extLst>
          </p:cNvPr>
          <p:cNvSpPr/>
          <p:nvPr/>
        </p:nvSpPr>
        <p:spPr>
          <a:xfrm>
            <a:off x="5958523" y="982699"/>
            <a:ext cx="1728787" cy="433259"/>
          </a:xfrm>
          <a:prstGeom prst="round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5992" tIns="71986" rIns="35992" bIns="71986"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r>
              <a:rPr lang="es-ES" altLang="en-US" sz="1600" b="1" dirty="0">
                <a:solidFill>
                  <a:srgbClr val="FFFFFF"/>
                </a:solidFill>
                <a:latin typeface="Calibri" panose="020F0502020204030204" pitchFamily="34" charset="0"/>
                <a:ea typeface="MS PGothic" pitchFamily="34" charset="-128"/>
              </a:rPr>
              <a:t>PRN SABA</a:t>
            </a:r>
            <a:endParaRPr lang="en-GB" altLang="en-US" sz="1600" b="1" dirty="0">
              <a:solidFill>
                <a:srgbClr val="FFFFFF"/>
              </a:solidFill>
              <a:latin typeface="Calibri" panose="020F0502020204030204" pitchFamily="34" charset="0"/>
              <a:ea typeface="MS PGothic" pitchFamily="34" charset="-128"/>
            </a:endParaRPr>
          </a:p>
        </p:txBody>
      </p:sp>
      <p:sp>
        <p:nvSpPr>
          <p:cNvPr id="7" name="8 Redondear rectángulo de esquina sencilla">
            <a:extLst>
              <a:ext uri="{FF2B5EF4-FFF2-40B4-BE49-F238E27FC236}">
                <a16:creationId xmlns:a16="http://schemas.microsoft.com/office/drawing/2014/main" id="{8082D3D7-3F28-42EA-B3DA-651E0AB75A90}"/>
              </a:ext>
            </a:extLst>
          </p:cNvPr>
          <p:cNvSpPr/>
          <p:nvPr/>
        </p:nvSpPr>
        <p:spPr>
          <a:xfrm>
            <a:off x="6511132" y="2499690"/>
            <a:ext cx="2154237" cy="467311"/>
          </a:xfrm>
          <a:prstGeom prst="round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5992" tIns="71986" rIns="35992" bIns="71986"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r>
              <a:rPr lang="es-ES" altLang="en-US" b="1" dirty="0">
                <a:solidFill>
                  <a:srgbClr val="FFFFFF"/>
                </a:solidFill>
                <a:latin typeface="Calibri" panose="020F0502020204030204" pitchFamily="34" charset="0"/>
                <a:ea typeface="MS PGothic" pitchFamily="34" charset="-128"/>
              </a:rPr>
              <a:t>LABA/ICS</a:t>
            </a:r>
          </a:p>
        </p:txBody>
      </p:sp>
      <p:sp>
        <p:nvSpPr>
          <p:cNvPr id="9" name="10 Redondear rectángulo de esquina sencilla">
            <a:extLst>
              <a:ext uri="{FF2B5EF4-FFF2-40B4-BE49-F238E27FC236}">
                <a16:creationId xmlns:a16="http://schemas.microsoft.com/office/drawing/2014/main" id="{6D066353-CF08-451B-B11B-A2E002F4F57B}"/>
              </a:ext>
            </a:extLst>
          </p:cNvPr>
          <p:cNvSpPr/>
          <p:nvPr/>
        </p:nvSpPr>
        <p:spPr>
          <a:xfrm>
            <a:off x="4025901" y="2486015"/>
            <a:ext cx="1962150" cy="433259"/>
          </a:xfrm>
          <a:prstGeom prst="round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5992" tIns="71986" rIns="35992" bIns="71986"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r>
              <a:rPr lang="es-ES" altLang="en-US" sz="1600" b="1" dirty="0">
                <a:solidFill>
                  <a:srgbClr val="FFFFFF"/>
                </a:solidFill>
                <a:latin typeface="Calibri" panose="020F0502020204030204" pitchFamily="34" charset="0"/>
                <a:ea typeface="MS PGothic" pitchFamily="34" charset="-128"/>
              </a:rPr>
              <a:t>LAMA/LABA</a:t>
            </a:r>
            <a:endParaRPr lang="en-GB" altLang="en-US" sz="1600" b="1" dirty="0">
              <a:solidFill>
                <a:srgbClr val="FFFFFF"/>
              </a:solidFill>
              <a:latin typeface="Calibri" panose="020F0502020204030204" pitchFamily="34" charset="0"/>
              <a:ea typeface="MS PGothic" pitchFamily="34" charset="-128"/>
            </a:endParaRPr>
          </a:p>
        </p:txBody>
      </p:sp>
      <p:sp>
        <p:nvSpPr>
          <p:cNvPr id="17" name="83 Redondear rectángulo de esquina sencilla">
            <a:extLst>
              <a:ext uri="{FF2B5EF4-FFF2-40B4-BE49-F238E27FC236}">
                <a16:creationId xmlns:a16="http://schemas.microsoft.com/office/drawing/2014/main" id="{FDA18078-4294-4F7D-91E1-C38ABD757CD0}"/>
              </a:ext>
            </a:extLst>
          </p:cNvPr>
          <p:cNvSpPr/>
          <p:nvPr/>
        </p:nvSpPr>
        <p:spPr>
          <a:xfrm>
            <a:off x="5816600" y="4850756"/>
            <a:ext cx="1989138" cy="1250504"/>
          </a:xfrm>
          <a:prstGeom prst="round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5992" tIns="71986" rIns="35992" bIns="71986"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r>
              <a:rPr lang="es-ES" altLang="en-US" sz="1600" b="1" dirty="0">
                <a:solidFill>
                  <a:srgbClr val="FFFFFF"/>
                </a:solidFill>
                <a:latin typeface="Calibri" panose="020F0502020204030204" pitchFamily="34" charset="0"/>
                <a:ea typeface="MS PGothic" pitchFamily="34" charset="-128"/>
              </a:rPr>
              <a:t>Add</a:t>
            </a:r>
          </a:p>
          <a:p>
            <a:pPr algn="ctr" fontAlgn="base">
              <a:spcBef>
                <a:spcPct val="0"/>
              </a:spcBef>
              <a:spcAft>
                <a:spcPct val="0"/>
              </a:spcAft>
              <a:defRPr/>
            </a:pPr>
            <a:r>
              <a:rPr lang="es-ES" altLang="en-US" sz="1600" b="1" dirty="0">
                <a:solidFill>
                  <a:srgbClr val="FFFFFF"/>
                </a:solidFill>
                <a:latin typeface="Calibri" panose="020F0502020204030204" pitchFamily="34" charset="0"/>
                <a:ea typeface="MS PGothic" pitchFamily="34" charset="-128"/>
              </a:rPr>
              <a:t>Roflumilast</a:t>
            </a:r>
          </a:p>
          <a:p>
            <a:pPr algn="ctr" fontAlgn="base">
              <a:spcBef>
                <a:spcPct val="0"/>
              </a:spcBef>
              <a:spcAft>
                <a:spcPct val="0"/>
              </a:spcAft>
              <a:defRPr/>
            </a:pPr>
            <a:r>
              <a:rPr lang="es-ES" altLang="en-US" sz="1600" b="1" dirty="0">
                <a:solidFill>
                  <a:srgbClr val="FFFFFF"/>
                </a:solidFill>
                <a:latin typeface="Calibri" panose="020F0502020204030204" pitchFamily="34" charset="0"/>
                <a:ea typeface="MS PGothic" pitchFamily="34" charset="-128"/>
              </a:rPr>
              <a:t>And/or</a:t>
            </a:r>
          </a:p>
          <a:p>
            <a:pPr algn="ctr" fontAlgn="base">
              <a:spcBef>
                <a:spcPct val="0"/>
              </a:spcBef>
              <a:spcAft>
                <a:spcPct val="0"/>
              </a:spcAft>
              <a:defRPr/>
            </a:pPr>
            <a:r>
              <a:rPr lang="es-ES" altLang="en-US" sz="1600" b="1" dirty="0">
                <a:solidFill>
                  <a:srgbClr val="FFFFFF"/>
                </a:solidFill>
                <a:latin typeface="Calibri" panose="020F0502020204030204" pitchFamily="34" charset="0"/>
                <a:ea typeface="MS PGothic" pitchFamily="34" charset="-128"/>
              </a:rPr>
              <a:t>Macrolide</a:t>
            </a:r>
            <a:endParaRPr lang="en-GB" altLang="en-US" sz="1600" b="1" dirty="0">
              <a:solidFill>
                <a:srgbClr val="FFFFFF"/>
              </a:solidFill>
              <a:latin typeface="Calibri" panose="020F0502020204030204" pitchFamily="34" charset="0"/>
              <a:ea typeface="MS PGothic" pitchFamily="34" charset="-128"/>
            </a:endParaRPr>
          </a:p>
        </p:txBody>
      </p:sp>
      <p:sp>
        <p:nvSpPr>
          <p:cNvPr id="18" name="8 Redondear rectángulo de esquina sencilla">
            <a:extLst>
              <a:ext uri="{FF2B5EF4-FFF2-40B4-BE49-F238E27FC236}">
                <a16:creationId xmlns:a16="http://schemas.microsoft.com/office/drawing/2014/main" id="{13611D62-1E22-4336-8950-ABBF0D637FA1}"/>
              </a:ext>
            </a:extLst>
          </p:cNvPr>
          <p:cNvSpPr/>
          <p:nvPr/>
        </p:nvSpPr>
        <p:spPr>
          <a:xfrm>
            <a:off x="8855380" y="2506277"/>
            <a:ext cx="3051175" cy="433259"/>
          </a:xfrm>
          <a:prstGeom prst="round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5992" tIns="71986" rIns="35992" bIns="71986"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r>
              <a:rPr lang="es-ES" altLang="en-US" sz="1600" b="1" dirty="0">
                <a:solidFill>
                  <a:srgbClr val="FFFFFF"/>
                </a:solidFill>
                <a:latin typeface="Calibri" panose="020F0502020204030204" pitchFamily="34" charset="0"/>
                <a:ea typeface="MS PGothic" pitchFamily="34" charset="-128"/>
              </a:rPr>
              <a:t>LAMA+LABA+ICS </a:t>
            </a:r>
          </a:p>
        </p:txBody>
      </p:sp>
      <p:sp>
        <p:nvSpPr>
          <p:cNvPr id="181265" name="TextBox 20">
            <a:extLst>
              <a:ext uri="{FF2B5EF4-FFF2-40B4-BE49-F238E27FC236}">
                <a16:creationId xmlns:a16="http://schemas.microsoft.com/office/drawing/2014/main" id="{8F4D70F5-9446-4D69-BC0E-09DB6E07D767}"/>
              </a:ext>
            </a:extLst>
          </p:cNvPr>
          <p:cNvSpPr txBox="1">
            <a:spLocks noChangeArrowheads="1"/>
          </p:cNvSpPr>
          <p:nvPr/>
        </p:nvSpPr>
        <p:spPr bwMode="auto">
          <a:xfrm>
            <a:off x="1703389" y="5316464"/>
            <a:ext cx="3330575" cy="738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buNone/>
              <a:defRPr/>
            </a:pPr>
            <a:r>
              <a:rPr lang="en-GB" altLang="en-US" sz="1400" b="1">
                <a:solidFill>
                  <a:srgbClr val="FFFFFF"/>
                </a:solidFill>
                <a:ea typeface="MS PGothic" panose="020B0600070205080204" pitchFamily="34" charset="-128"/>
              </a:rPr>
              <a:t>LABA: Long Acting Beta2 Agonist</a:t>
            </a:r>
          </a:p>
          <a:p>
            <a:pPr algn="ctr" fontAlgn="base">
              <a:spcBef>
                <a:spcPct val="0"/>
              </a:spcBef>
              <a:spcAft>
                <a:spcPct val="0"/>
              </a:spcAft>
              <a:buNone/>
              <a:defRPr/>
            </a:pPr>
            <a:r>
              <a:rPr lang="en-GB" altLang="en-US" sz="1400" b="1">
                <a:solidFill>
                  <a:srgbClr val="FFFFFF"/>
                </a:solidFill>
                <a:ea typeface="MS PGothic" panose="020B0600070205080204" pitchFamily="34" charset="-128"/>
              </a:rPr>
              <a:t>LAMA: Long Acting AntiMuscarinic</a:t>
            </a:r>
          </a:p>
          <a:p>
            <a:pPr algn="ctr" fontAlgn="base">
              <a:spcBef>
                <a:spcPct val="0"/>
              </a:spcBef>
              <a:spcAft>
                <a:spcPct val="0"/>
              </a:spcAft>
              <a:buNone/>
              <a:defRPr/>
            </a:pPr>
            <a:r>
              <a:rPr lang="en-GB" altLang="en-US" sz="1400" b="1">
                <a:solidFill>
                  <a:srgbClr val="FFFFFF"/>
                </a:solidFill>
                <a:ea typeface="MS PGothic" panose="020B0600070205080204" pitchFamily="34" charset="-128"/>
              </a:rPr>
              <a:t>ICS: Inhaled Corticosteroid</a:t>
            </a:r>
          </a:p>
        </p:txBody>
      </p:sp>
      <p:cxnSp>
        <p:nvCxnSpPr>
          <p:cNvPr id="23" name="Elbow Connector 18">
            <a:extLst>
              <a:ext uri="{FF2B5EF4-FFF2-40B4-BE49-F238E27FC236}">
                <a16:creationId xmlns:a16="http://schemas.microsoft.com/office/drawing/2014/main" id="{2583323D-E4E3-4BB1-9F9C-13AF32CEFA04}"/>
              </a:ext>
            </a:extLst>
          </p:cNvPr>
          <p:cNvCxnSpPr>
            <a:cxnSpLocks noChangeShapeType="1"/>
          </p:cNvCxnSpPr>
          <p:nvPr/>
        </p:nvCxnSpPr>
        <p:spPr bwMode="auto">
          <a:xfrm rot="5400000">
            <a:off x="6135403" y="3222481"/>
            <a:ext cx="292486" cy="6349"/>
          </a:xfrm>
          <a:prstGeom prst="bentConnector3">
            <a:avLst>
              <a:gd name="adj1" fmla="val 22414"/>
            </a:avLst>
          </a:prstGeom>
          <a:noFill/>
          <a:ln w="28575" algn="ctr">
            <a:solidFill>
              <a:schemeClr val="accent3">
                <a:lumMod val="40000"/>
                <a:lumOff val="60000"/>
              </a:schemeClr>
            </a:solidFill>
            <a:round/>
            <a:headEnd/>
            <a:tailEnd type="triangle" w="lg" len="lg"/>
          </a:ln>
          <a:extLst/>
        </p:spPr>
      </p:cxnSp>
      <p:sp>
        <p:nvSpPr>
          <p:cNvPr id="19" name="TextBox 45">
            <a:extLst>
              <a:ext uri="{FF2B5EF4-FFF2-40B4-BE49-F238E27FC236}">
                <a16:creationId xmlns:a16="http://schemas.microsoft.com/office/drawing/2014/main" id="{7C082C60-B6E8-404A-8635-75F140F6546B}"/>
              </a:ext>
            </a:extLst>
          </p:cNvPr>
          <p:cNvSpPr txBox="1">
            <a:spLocks noChangeArrowheads="1"/>
          </p:cNvSpPr>
          <p:nvPr/>
        </p:nvSpPr>
        <p:spPr bwMode="auto">
          <a:xfrm>
            <a:off x="9114552" y="3117249"/>
            <a:ext cx="2532830" cy="52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buNone/>
              <a:defRPr/>
            </a:pPr>
            <a:r>
              <a:rPr lang="en-GB" altLang="en-US" sz="1400" b="1" dirty="0">
                <a:solidFill>
                  <a:srgbClr val="FFFFFF"/>
                </a:solidFill>
                <a:ea typeface="MS PGothic" panose="020B0600070205080204" pitchFamily="34" charset="-128"/>
              </a:rPr>
              <a:t>Symptoms/exacerbations persistence </a:t>
            </a:r>
          </a:p>
        </p:txBody>
      </p:sp>
      <p:sp>
        <p:nvSpPr>
          <p:cNvPr id="22" name="TextBox 20">
            <a:extLst>
              <a:ext uri="{FF2B5EF4-FFF2-40B4-BE49-F238E27FC236}">
                <a16:creationId xmlns:a16="http://schemas.microsoft.com/office/drawing/2014/main" id="{680824DC-45E6-4A46-A895-0C859D03FA10}"/>
              </a:ext>
            </a:extLst>
          </p:cNvPr>
          <p:cNvSpPr txBox="1">
            <a:spLocks noChangeArrowheads="1"/>
          </p:cNvSpPr>
          <p:nvPr/>
        </p:nvSpPr>
        <p:spPr bwMode="auto">
          <a:xfrm>
            <a:off x="1524000" y="6101260"/>
            <a:ext cx="9144000" cy="738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buNone/>
              <a:defRPr/>
            </a:pPr>
            <a:r>
              <a:rPr lang="en-GB" altLang="en-US" sz="1400" b="1" dirty="0">
                <a:solidFill>
                  <a:srgbClr val="FFFFFF"/>
                </a:solidFill>
                <a:ea typeface="MS PGothic" panose="020B0600070205080204" pitchFamily="34" charset="-128"/>
              </a:rPr>
              <a:t>AT DOCTOR’S DISCRETION, DEPENDING ON CONDITIONS AT THE MOMENT OF THE FIRST TIME THE DOCTOR SEE THE PATIENT (</a:t>
            </a:r>
            <a:r>
              <a:rPr lang="en-GB" altLang="en-US" sz="1400" b="1" dirty="0" err="1">
                <a:solidFill>
                  <a:srgbClr val="FFFFFF"/>
                </a:solidFill>
                <a:ea typeface="MS PGothic" panose="020B0600070205080204" pitchFamily="34" charset="-128"/>
              </a:rPr>
              <a:t>eg</a:t>
            </a:r>
            <a:r>
              <a:rPr lang="en-GB" altLang="en-US" sz="1400" b="1" dirty="0">
                <a:solidFill>
                  <a:srgbClr val="FFFFFF"/>
                </a:solidFill>
                <a:ea typeface="MS PGothic" panose="020B0600070205080204" pitchFamily="34" charset="-128"/>
              </a:rPr>
              <a:t> after an acute exacerbation, uncontrolled under any type of regular treatment), PATIENTS CAN BE PUT DIRECTLY IN LAMA, LABA/ICS, TRIPLE OR EVEN ICS ONLY (if arrhythmia, chronic heart failure and </a:t>
            </a:r>
            <a:r>
              <a:rPr lang="en-GB" altLang="en-US" sz="1400" b="1" dirty="0" err="1">
                <a:solidFill>
                  <a:srgbClr val="FFFFFF"/>
                </a:solidFill>
                <a:ea typeface="MS PGothic" panose="020B0600070205080204" pitchFamily="34" charset="-128"/>
              </a:rPr>
              <a:t>ischemi</a:t>
            </a:r>
            <a:r>
              <a:rPr lang="en-GB" altLang="en-US" sz="1400" b="1" dirty="0">
                <a:solidFill>
                  <a:srgbClr val="FFFFFF"/>
                </a:solidFill>
                <a:ea typeface="MS PGothic" panose="020B0600070205080204" pitchFamily="34" charset="-128"/>
              </a:rPr>
              <a:t> heart disease)</a:t>
            </a:r>
          </a:p>
        </p:txBody>
      </p:sp>
      <p:sp>
        <p:nvSpPr>
          <p:cNvPr id="24" name="TextBox 20">
            <a:extLst>
              <a:ext uri="{FF2B5EF4-FFF2-40B4-BE49-F238E27FC236}">
                <a16:creationId xmlns:a16="http://schemas.microsoft.com/office/drawing/2014/main" id="{20E8983D-59F8-41EB-B344-2CC625177687}"/>
              </a:ext>
            </a:extLst>
          </p:cNvPr>
          <p:cNvSpPr txBox="1">
            <a:spLocks noChangeArrowheads="1"/>
          </p:cNvSpPr>
          <p:nvPr/>
        </p:nvSpPr>
        <p:spPr bwMode="auto">
          <a:xfrm>
            <a:off x="8855380" y="4460480"/>
            <a:ext cx="3120717" cy="7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buNone/>
              <a:defRPr/>
            </a:pPr>
            <a:r>
              <a:rPr lang="en-GB" altLang="en-US" sz="2000" b="1" dirty="0">
                <a:solidFill>
                  <a:srgbClr val="FFFFFF"/>
                </a:solidFill>
                <a:highlight>
                  <a:srgbClr val="FF0000"/>
                </a:highlight>
                <a:ea typeface="MS PGothic" panose="020B0600070205080204" pitchFamily="34" charset="-128"/>
              </a:rPr>
              <a:t>Adapted by </a:t>
            </a:r>
            <a:r>
              <a:rPr lang="en-GB" altLang="en-US" sz="2000" b="1" dirty="0" err="1">
                <a:solidFill>
                  <a:srgbClr val="FFFFFF"/>
                </a:solidFill>
                <a:highlight>
                  <a:srgbClr val="FF0000"/>
                </a:highlight>
                <a:ea typeface="MS PGothic" panose="020B0600070205080204" pitchFamily="34" charset="-128"/>
              </a:rPr>
              <a:t>LMFabbri</a:t>
            </a:r>
            <a:r>
              <a:rPr lang="en-GB" altLang="en-US" sz="2000" b="1" dirty="0">
                <a:solidFill>
                  <a:srgbClr val="FFFFFF"/>
                </a:solidFill>
                <a:highlight>
                  <a:srgbClr val="FF0000"/>
                </a:highlight>
                <a:ea typeface="MS PGothic" panose="020B0600070205080204" pitchFamily="34" charset="-128"/>
              </a:rPr>
              <a:t> from Vogelmeier 2015</a:t>
            </a:r>
          </a:p>
        </p:txBody>
      </p:sp>
      <p:sp>
        <p:nvSpPr>
          <p:cNvPr id="25" name="1 Redondear rectángulo de esquina sencilla">
            <a:extLst>
              <a:ext uri="{FF2B5EF4-FFF2-40B4-BE49-F238E27FC236}">
                <a16:creationId xmlns:a16="http://schemas.microsoft.com/office/drawing/2014/main" id="{3B464CA4-6D40-48D0-BA2F-8F4A257E7B08}"/>
              </a:ext>
            </a:extLst>
          </p:cNvPr>
          <p:cNvSpPr/>
          <p:nvPr/>
        </p:nvSpPr>
        <p:spPr>
          <a:xfrm>
            <a:off x="1703389" y="2486015"/>
            <a:ext cx="1728787" cy="433259"/>
          </a:xfrm>
          <a:prstGeom prst="round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5992" tIns="71986" rIns="35992" bIns="71986"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r>
              <a:rPr lang="es-ES" altLang="en-US" sz="1600" b="1" dirty="0">
                <a:solidFill>
                  <a:srgbClr val="FFFFFF"/>
                </a:solidFill>
                <a:latin typeface="Calibri" panose="020F0502020204030204" pitchFamily="34" charset="0"/>
                <a:ea typeface="MS PGothic" pitchFamily="34" charset="-128"/>
              </a:rPr>
              <a:t>LAMA</a:t>
            </a:r>
            <a:endParaRPr lang="en-GB" altLang="en-US" sz="1600" b="1" dirty="0">
              <a:solidFill>
                <a:srgbClr val="FFFFFF"/>
              </a:solidFill>
              <a:latin typeface="Calibri" panose="020F0502020204030204" pitchFamily="34" charset="0"/>
              <a:ea typeface="MS PGothic" pitchFamily="34" charset="-128"/>
            </a:endParaRPr>
          </a:p>
        </p:txBody>
      </p:sp>
      <p:cxnSp>
        <p:nvCxnSpPr>
          <p:cNvPr id="38" name="Elbow Connector 18">
            <a:extLst>
              <a:ext uri="{FF2B5EF4-FFF2-40B4-BE49-F238E27FC236}">
                <a16:creationId xmlns:a16="http://schemas.microsoft.com/office/drawing/2014/main" id="{B113007C-2FE4-4C37-B281-95299A46153F}"/>
              </a:ext>
            </a:extLst>
          </p:cNvPr>
          <p:cNvCxnSpPr>
            <a:cxnSpLocks noChangeShapeType="1"/>
          </p:cNvCxnSpPr>
          <p:nvPr/>
        </p:nvCxnSpPr>
        <p:spPr bwMode="auto">
          <a:xfrm rot="16200000" flipH="1">
            <a:off x="8974182" y="1456407"/>
            <a:ext cx="895075" cy="849238"/>
          </a:xfrm>
          <a:prstGeom prst="bentConnector3">
            <a:avLst>
              <a:gd name="adj1" fmla="val 50000"/>
            </a:avLst>
          </a:prstGeom>
          <a:noFill/>
          <a:ln w="57150" algn="ctr">
            <a:solidFill>
              <a:srgbClr val="FFFF00"/>
            </a:solidFill>
            <a:round/>
            <a:headEnd/>
            <a:tailEnd type="triangle" w="lg" len="lg"/>
          </a:ln>
          <a:extLst/>
        </p:spPr>
      </p:cxnSp>
      <p:cxnSp>
        <p:nvCxnSpPr>
          <p:cNvPr id="12" name="Connettore 2 11">
            <a:extLst>
              <a:ext uri="{FF2B5EF4-FFF2-40B4-BE49-F238E27FC236}">
                <a16:creationId xmlns:a16="http://schemas.microsoft.com/office/drawing/2014/main" id="{EC40F03F-87B8-43FF-87D7-B8882670137E}"/>
              </a:ext>
            </a:extLst>
          </p:cNvPr>
          <p:cNvCxnSpPr>
            <a:cxnSpLocks/>
          </p:cNvCxnSpPr>
          <p:nvPr/>
        </p:nvCxnSpPr>
        <p:spPr>
          <a:xfrm>
            <a:off x="7324165" y="1547472"/>
            <a:ext cx="609600" cy="896511"/>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ttore 2 29">
            <a:extLst>
              <a:ext uri="{FF2B5EF4-FFF2-40B4-BE49-F238E27FC236}">
                <a16:creationId xmlns:a16="http://schemas.microsoft.com/office/drawing/2014/main" id="{707DB4BD-37ED-437C-8105-C2FED3F197F9}"/>
              </a:ext>
            </a:extLst>
          </p:cNvPr>
          <p:cNvCxnSpPr>
            <a:cxnSpLocks/>
          </p:cNvCxnSpPr>
          <p:nvPr/>
        </p:nvCxnSpPr>
        <p:spPr>
          <a:xfrm flipH="1">
            <a:off x="5396753" y="1573212"/>
            <a:ext cx="1284485" cy="81851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ttore 2 31">
            <a:extLst>
              <a:ext uri="{FF2B5EF4-FFF2-40B4-BE49-F238E27FC236}">
                <a16:creationId xmlns:a16="http://schemas.microsoft.com/office/drawing/2014/main" id="{A49DE723-E9BB-4BDE-9233-98DAE695187F}"/>
              </a:ext>
            </a:extLst>
          </p:cNvPr>
          <p:cNvCxnSpPr>
            <a:cxnSpLocks/>
          </p:cNvCxnSpPr>
          <p:nvPr/>
        </p:nvCxnSpPr>
        <p:spPr>
          <a:xfrm flipH="1">
            <a:off x="2985247" y="1458508"/>
            <a:ext cx="2961058" cy="8511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ttore 2 40">
            <a:extLst>
              <a:ext uri="{FF2B5EF4-FFF2-40B4-BE49-F238E27FC236}">
                <a16:creationId xmlns:a16="http://schemas.microsoft.com/office/drawing/2014/main" id="{509FBD66-8548-46E7-AF96-C76FE9216634}"/>
              </a:ext>
            </a:extLst>
          </p:cNvPr>
          <p:cNvCxnSpPr>
            <a:cxnSpLocks/>
          </p:cNvCxnSpPr>
          <p:nvPr/>
        </p:nvCxnSpPr>
        <p:spPr>
          <a:xfrm>
            <a:off x="2790149" y="2969590"/>
            <a:ext cx="2570558" cy="10692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8 Redondear rectángulo de esquina sencilla">
            <a:extLst>
              <a:ext uri="{FF2B5EF4-FFF2-40B4-BE49-F238E27FC236}">
                <a16:creationId xmlns:a16="http://schemas.microsoft.com/office/drawing/2014/main" id="{CBFE37F4-BCC6-4CD6-BCD1-A95007ED7B23}"/>
              </a:ext>
            </a:extLst>
          </p:cNvPr>
          <p:cNvSpPr/>
          <p:nvPr/>
        </p:nvSpPr>
        <p:spPr>
          <a:xfrm>
            <a:off x="5360707" y="3762088"/>
            <a:ext cx="3051175" cy="433259"/>
          </a:xfrm>
          <a:prstGeom prst="round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5992" tIns="71986" rIns="35992" bIns="71986"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r>
              <a:rPr lang="es-ES" altLang="en-US" sz="1600" b="1" dirty="0">
                <a:solidFill>
                  <a:srgbClr val="FFFFFF"/>
                </a:solidFill>
                <a:latin typeface="Calibri" panose="020F0502020204030204" pitchFamily="34" charset="0"/>
                <a:ea typeface="MS PGothic" pitchFamily="34" charset="-128"/>
              </a:rPr>
              <a:t>LAMA+LABA+ICS </a:t>
            </a:r>
          </a:p>
        </p:txBody>
      </p:sp>
      <p:cxnSp>
        <p:nvCxnSpPr>
          <p:cNvPr id="44" name="Connettore 2 43">
            <a:extLst>
              <a:ext uri="{FF2B5EF4-FFF2-40B4-BE49-F238E27FC236}">
                <a16:creationId xmlns:a16="http://schemas.microsoft.com/office/drawing/2014/main" id="{8DB8D220-A0C4-47D7-8591-9D5294244197}"/>
              </a:ext>
            </a:extLst>
          </p:cNvPr>
          <p:cNvCxnSpPr>
            <a:cxnSpLocks/>
          </p:cNvCxnSpPr>
          <p:nvPr/>
        </p:nvCxnSpPr>
        <p:spPr>
          <a:xfrm>
            <a:off x="5177348" y="2938345"/>
            <a:ext cx="594817" cy="82374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ttore 2 45">
            <a:extLst>
              <a:ext uri="{FF2B5EF4-FFF2-40B4-BE49-F238E27FC236}">
                <a16:creationId xmlns:a16="http://schemas.microsoft.com/office/drawing/2014/main" id="{66305A0C-E0EB-465F-8AF5-A79AB6A5F688}"/>
              </a:ext>
            </a:extLst>
          </p:cNvPr>
          <p:cNvCxnSpPr>
            <a:cxnSpLocks/>
          </p:cNvCxnSpPr>
          <p:nvPr/>
        </p:nvCxnSpPr>
        <p:spPr>
          <a:xfrm flipH="1">
            <a:off x="7931265" y="3013151"/>
            <a:ext cx="315118" cy="647395"/>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ttore 2 49">
            <a:extLst>
              <a:ext uri="{FF2B5EF4-FFF2-40B4-BE49-F238E27FC236}">
                <a16:creationId xmlns:a16="http://schemas.microsoft.com/office/drawing/2014/main" id="{7CC05CE2-9487-4015-873B-7C0428527BB0}"/>
              </a:ext>
            </a:extLst>
          </p:cNvPr>
          <p:cNvCxnSpPr>
            <a:cxnSpLocks/>
          </p:cNvCxnSpPr>
          <p:nvPr/>
        </p:nvCxnSpPr>
        <p:spPr>
          <a:xfrm flipH="1">
            <a:off x="8246383" y="3022932"/>
            <a:ext cx="1042623" cy="637614"/>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896026"/>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267453"/>
            <a:ext cx="12192000" cy="482825"/>
          </a:xfrm>
        </p:spPr>
        <p:txBody>
          <a:bodyPr>
            <a:noAutofit/>
          </a:bodyPr>
          <a:lstStyle/>
          <a:p>
            <a:pPr algn="ctr"/>
            <a:r>
              <a:rPr lang="it-IT" sz="4000" b="1" dirty="0">
                <a:solidFill>
                  <a:srgbClr val="FFFF00"/>
                </a:solidFill>
              </a:rPr>
              <a:t>TREATMENT-EMERGENT ADVERSE EVENTS</a:t>
            </a:r>
            <a:br>
              <a:rPr lang="it-IT" sz="4000" b="1" dirty="0">
                <a:solidFill>
                  <a:srgbClr val="FFFF00"/>
                </a:solidFill>
              </a:rPr>
            </a:br>
            <a:r>
              <a:rPr lang="it-IT" sz="4000" b="1" dirty="0">
                <a:solidFill>
                  <a:srgbClr val="FFFF00"/>
                </a:solidFill>
              </a:rPr>
              <a:t>TRIBUTE</a:t>
            </a:r>
            <a:endParaRPr lang="it-IT" sz="4000" b="1" baseline="-25000" dirty="0">
              <a:solidFill>
                <a:srgbClr val="FFFF00"/>
              </a:solidFill>
            </a:endParaRPr>
          </a:p>
        </p:txBody>
      </p:sp>
      <p:graphicFrame>
        <p:nvGraphicFramePr>
          <p:cNvPr id="6" name="Tabella 5"/>
          <p:cNvGraphicFramePr>
            <a:graphicFrameLocks noGrp="1"/>
          </p:cNvGraphicFramePr>
          <p:nvPr>
            <p:extLst/>
          </p:nvPr>
        </p:nvGraphicFramePr>
        <p:xfrm>
          <a:off x="2790595" y="1234125"/>
          <a:ext cx="6977813" cy="4574480"/>
        </p:xfrm>
        <a:graphic>
          <a:graphicData uri="http://schemas.openxmlformats.org/drawingml/2006/table">
            <a:tbl>
              <a:tblPr firstRow="1" bandRow="1">
                <a:tableStyleId>{5C22544A-7EE6-4342-B048-85BDC9FD1C3A}</a:tableStyleId>
              </a:tblPr>
              <a:tblGrid>
                <a:gridCol w="3100181">
                  <a:extLst>
                    <a:ext uri="{9D8B030D-6E8A-4147-A177-3AD203B41FA5}">
                      <a16:colId xmlns:a16="http://schemas.microsoft.com/office/drawing/2014/main" val="20000"/>
                    </a:ext>
                  </a:extLst>
                </a:gridCol>
                <a:gridCol w="1826097">
                  <a:extLst>
                    <a:ext uri="{9D8B030D-6E8A-4147-A177-3AD203B41FA5}">
                      <a16:colId xmlns:a16="http://schemas.microsoft.com/office/drawing/2014/main" val="20001"/>
                    </a:ext>
                  </a:extLst>
                </a:gridCol>
                <a:gridCol w="2051535">
                  <a:extLst>
                    <a:ext uri="{9D8B030D-6E8A-4147-A177-3AD203B41FA5}">
                      <a16:colId xmlns:a16="http://schemas.microsoft.com/office/drawing/2014/main" val="20002"/>
                    </a:ext>
                  </a:extLst>
                </a:gridCol>
              </a:tblGrid>
              <a:tr h="659069">
                <a:tc>
                  <a:txBody>
                    <a:bodyPr/>
                    <a:lstStyle/>
                    <a:p>
                      <a:endParaRPr lang="it-IT" sz="2000" b="1" dirty="0"/>
                    </a:p>
                    <a:p>
                      <a:endParaRPr lang="it-IT" sz="2000" b="1" dirty="0"/>
                    </a:p>
                    <a:p>
                      <a:r>
                        <a:rPr lang="it-IT" sz="2000" b="1" dirty="0" err="1"/>
                        <a:t>Patients</a:t>
                      </a:r>
                      <a:r>
                        <a:rPr lang="it-IT" sz="2000" b="1" dirty="0"/>
                        <a:t> with</a:t>
                      </a:r>
                    </a:p>
                  </a:txBody>
                  <a:tcPr anchor="ctr"/>
                </a:tc>
                <a:tc>
                  <a:txBody>
                    <a:bodyPr/>
                    <a:lstStyle>
                      <a:lvl1pPr marL="0" algn="l" defTabSz="914400" rtl="0" eaLnBrk="1" latinLnBrk="0" hangingPunct="1">
                        <a:defRPr sz="1800" b="1" kern="1200">
                          <a:solidFill>
                            <a:schemeClr val="tx1"/>
                          </a:solidFill>
                          <a:latin typeface="Trebuchet MS"/>
                          <a:ea typeface="ヒラギノ角ゴ Pro W3"/>
                        </a:defRPr>
                      </a:lvl1pPr>
                      <a:lvl2pPr marL="457200" algn="l" defTabSz="914400" rtl="0" eaLnBrk="1" latinLnBrk="0" hangingPunct="1">
                        <a:defRPr sz="1800" b="1" kern="1200">
                          <a:solidFill>
                            <a:schemeClr val="tx1"/>
                          </a:solidFill>
                          <a:latin typeface="Trebuchet MS"/>
                          <a:ea typeface="ヒラギノ角ゴ Pro W3"/>
                        </a:defRPr>
                      </a:lvl2pPr>
                      <a:lvl3pPr marL="914400" algn="l" defTabSz="914400" rtl="0" eaLnBrk="1" latinLnBrk="0" hangingPunct="1">
                        <a:defRPr sz="1800" b="1" kern="1200">
                          <a:solidFill>
                            <a:schemeClr val="tx1"/>
                          </a:solidFill>
                          <a:latin typeface="Trebuchet MS"/>
                          <a:ea typeface="ヒラギノ角ゴ Pro W3"/>
                        </a:defRPr>
                      </a:lvl3pPr>
                      <a:lvl4pPr marL="1371600" algn="l" defTabSz="914400" rtl="0" eaLnBrk="1" latinLnBrk="0" hangingPunct="1">
                        <a:defRPr sz="1800" b="1" kern="1200">
                          <a:solidFill>
                            <a:schemeClr val="tx1"/>
                          </a:solidFill>
                          <a:latin typeface="Trebuchet MS"/>
                          <a:ea typeface="ヒラギノ角ゴ Pro W3"/>
                        </a:defRPr>
                      </a:lvl4pPr>
                      <a:lvl5pPr marL="1828800" algn="l" defTabSz="914400" rtl="0" eaLnBrk="1" latinLnBrk="0" hangingPunct="1">
                        <a:defRPr sz="1800" b="1" kern="1200">
                          <a:solidFill>
                            <a:schemeClr val="tx1"/>
                          </a:solidFill>
                          <a:latin typeface="Trebuchet MS"/>
                          <a:ea typeface="ヒラギノ角ゴ Pro W3"/>
                        </a:defRPr>
                      </a:lvl5pPr>
                      <a:lvl6pPr marL="2286000" algn="l" defTabSz="914400" rtl="0" eaLnBrk="1" latinLnBrk="0" hangingPunct="1">
                        <a:defRPr sz="1800" b="1" kern="1200">
                          <a:solidFill>
                            <a:schemeClr val="tx1"/>
                          </a:solidFill>
                          <a:latin typeface="Trebuchet MS"/>
                          <a:ea typeface="ヒラギノ角ゴ Pro W3"/>
                        </a:defRPr>
                      </a:lvl6pPr>
                      <a:lvl7pPr marL="2743200" algn="l" defTabSz="914400" rtl="0" eaLnBrk="1" latinLnBrk="0" hangingPunct="1">
                        <a:defRPr sz="1800" b="1" kern="1200">
                          <a:solidFill>
                            <a:schemeClr val="tx1"/>
                          </a:solidFill>
                          <a:latin typeface="Trebuchet MS"/>
                          <a:ea typeface="ヒラギノ角ゴ Pro W3"/>
                        </a:defRPr>
                      </a:lvl7pPr>
                      <a:lvl8pPr marL="3200400" algn="l" defTabSz="914400" rtl="0" eaLnBrk="1" latinLnBrk="0" hangingPunct="1">
                        <a:defRPr sz="1800" b="1" kern="1200">
                          <a:solidFill>
                            <a:schemeClr val="tx1"/>
                          </a:solidFill>
                          <a:latin typeface="Trebuchet MS"/>
                          <a:ea typeface="ヒラギノ角ゴ Pro W3"/>
                        </a:defRPr>
                      </a:lvl8pPr>
                      <a:lvl9pPr marL="3657600" algn="l" defTabSz="914400" rtl="0" eaLnBrk="1" latinLnBrk="0" hangingPunct="1">
                        <a:defRPr sz="1800" b="1" kern="1200">
                          <a:solidFill>
                            <a:schemeClr val="tx1"/>
                          </a:solidFill>
                          <a:latin typeface="Trebuchet MS"/>
                          <a:ea typeface="ヒラギノ角ゴ Pro W3"/>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it-IT" sz="2000" b="1" kern="1200" dirty="0">
                          <a:solidFill>
                            <a:schemeClr val="bg1"/>
                          </a:solidFill>
                        </a:rPr>
                        <a:t>BDP/FF/G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2000" b="1" i="0" u="none" strike="noStrike" cap="none" normalizeH="0" baseline="0" dirty="0">
                          <a:ln>
                            <a:noFill/>
                          </a:ln>
                          <a:solidFill>
                            <a:schemeClr val="bg1"/>
                          </a:solidFill>
                          <a:effectLst/>
                          <a:latin typeface="+mn-lt"/>
                          <a:ea typeface="+mn-ea"/>
                          <a:cs typeface="ヒラギノ角ゴ Pro W3"/>
                        </a:rPr>
                        <a:t>N = 764</a:t>
                      </a:r>
                      <a:endParaRPr kumimoji="0" lang="en-GB" sz="2000" b="1" i="0" u="none" strike="noStrike" cap="none" normalizeH="0" baseline="0" dirty="0">
                        <a:ln>
                          <a:noFill/>
                        </a:ln>
                        <a:solidFill>
                          <a:schemeClr val="bg1"/>
                        </a:solidFill>
                        <a:effectLst/>
                        <a:latin typeface="+mn-lt"/>
                        <a:ea typeface="+mn-ea"/>
                        <a:cs typeface="ヒラギノ角ゴ Pro W3"/>
                      </a:endParaRPr>
                    </a:p>
                  </a:txBody>
                  <a:tcPr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it-IT" sz="2000" b="1" dirty="0">
                          <a:latin typeface="+mn-lt"/>
                        </a:rPr>
                        <a:t>IND/GLY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2000" b="1" i="0" u="none" strike="noStrike" cap="none" normalizeH="0" baseline="0" dirty="0">
                          <a:ln>
                            <a:noFill/>
                          </a:ln>
                          <a:solidFill>
                            <a:schemeClr val="bg1"/>
                          </a:solidFill>
                          <a:effectLst/>
                          <a:latin typeface="+mn-lt"/>
                          <a:ea typeface="+mn-ea"/>
                          <a:cs typeface="ヒラギノ角ゴ Pro W3"/>
                        </a:rPr>
                        <a:t>N = 768</a:t>
                      </a:r>
                      <a:endParaRPr kumimoji="0" lang="en-GB" sz="2000" b="1" i="0" u="none" strike="noStrike" cap="none" normalizeH="0" baseline="0" dirty="0">
                        <a:ln>
                          <a:noFill/>
                        </a:ln>
                        <a:solidFill>
                          <a:schemeClr val="bg1"/>
                        </a:solidFill>
                        <a:effectLst/>
                        <a:latin typeface="+mn-lt"/>
                        <a:ea typeface="+mn-ea"/>
                        <a:cs typeface="ヒラギノ角ゴ Pro W3"/>
                      </a:endParaRPr>
                    </a:p>
                  </a:txBody>
                  <a:tcPr marT="45723" marB="45723" anchor="ctr" horzOverflow="overflow"/>
                </a:tc>
                <a:extLst>
                  <a:ext uri="{0D108BD9-81ED-4DB2-BD59-A6C34878D82A}">
                    <a16:rowId xmlns:a16="http://schemas.microsoft.com/office/drawing/2014/main" val="10000"/>
                  </a:ext>
                </a:extLst>
              </a:tr>
              <a:tr h="462374">
                <a:tc>
                  <a:txBody>
                    <a:bodyPr/>
                    <a:lstStyle/>
                    <a:p>
                      <a:pPr>
                        <a:spcBef>
                          <a:spcPts val="100"/>
                        </a:spcBef>
                        <a:spcAft>
                          <a:spcPts val="100"/>
                        </a:spcAft>
                      </a:pPr>
                      <a:r>
                        <a:rPr lang="it-IT" sz="2000" b="1" dirty="0" err="1"/>
                        <a:t>AEs</a:t>
                      </a:r>
                      <a:endParaRPr lang="it-IT" sz="2000" b="1" dirty="0"/>
                    </a:p>
                  </a:txBody>
                  <a:tcPr anchor="ctr"/>
                </a:tc>
                <a:tc>
                  <a:txBody>
                    <a:bodyPr/>
                    <a:lstStyle/>
                    <a:p>
                      <a:pPr algn="ctr">
                        <a:spcBef>
                          <a:spcPts val="100"/>
                        </a:spcBef>
                        <a:spcAft>
                          <a:spcPts val="100"/>
                        </a:spcAft>
                      </a:pPr>
                      <a:r>
                        <a:rPr lang="it-IT" sz="2000" b="1" dirty="0">
                          <a:solidFill>
                            <a:schemeClr val="tx1"/>
                          </a:solidFill>
                        </a:rPr>
                        <a:t>490 (64.1%)</a:t>
                      </a:r>
                    </a:p>
                  </a:txBody>
                  <a:tcPr anchor="ctr"/>
                </a:tc>
                <a:tc>
                  <a:txBody>
                    <a:bodyPr/>
                    <a:lstStyle/>
                    <a:p>
                      <a:pPr algn="ctr">
                        <a:spcBef>
                          <a:spcPts val="100"/>
                        </a:spcBef>
                        <a:spcAft>
                          <a:spcPts val="100"/>
                        </a:spcAft>
                      </a:pPr>
                      <a:r>
                        <a:rPr lang="it-IT" sz="2000" b="1" dirty="0">
                          <a:solidFill>
                            <a:schemeClr val="tx1"/>
                          </a:solidFill>
                        </a:rPr>
                        <a:t>516 (67.2%)</a:t>
                      </a:r>
                    </a:p>
                  </a:txBody>
                  <a:tcPr anchor="ctr"/>
                </a:tc>
                <a:extLst>
                  <a:ext uri="{0D108BD9-81ED-4DB2-BD59-A6C34878D82A}">
                    <a16:rowId xmlns:a16="http://schemas.microsoft.com/office/drawing/2014/main" val="10001"/>
                  </a:ext>
                </a:extLst>
              </a:tr>
              <a:tr h="462374">
                <a:tc>
                  <a:txBody>
                    <a:bodyPr/>
                    <a:lstStyle/>
                    <a:p>
                      <a:pPr>
                        <a:spcBef>
                          <a:spcPts val="100"/>
                        </a:spcBef>
                        <a:spcAft>
                          <a:spcPts val="100"/>
                        </a:spcAft>
                      </a:pPr>
                      <a:r>
                        <a:rPr lang="it-IT" sz="2000" b="1" dirty="0" err="1"/>
                        <a:t>ADRs</a:t>
                      </a:r>
                      <a:endParaRPr lang="it-IT" sz="2000" b="1" dirty="0"/>
                    </a:p>
                  </a:txBody>
                  <a:tcPr anchor="ctr"/>
                </a:tc>
                <a:tc>
                  <a:txBody>
                    <a:bodyPr/>
                    <a:lstStyle/>
                    <a:p>
                      <a:pPr algn="ctr">
                        <a:spcBef>
                          <a:spcPts val="100"/>
                        </a:spcBef>
                        <a:spcAft>
                          <a:spcPts val="100"/>
                        </a:spcAft>
                      </a:pPr>
                      <a:r>
                        <a:rPr lang="it-IT" sz="2000" b="1" dirty="0">
                          <a:solidFill>
                            <a:schemeClr val="tx1"/>
                          </a:solidFill>
                        </a:rPr>
                        <a:t>43 (5.6%)</a:t>
                      </a:r>
                    </a:p>
                  </a:txBody>
                  <a:tcPr anchor="ctr"/>
                </a:tc>
                <a:tc>
                  <a:txBody>
                    <a:bodyPr/>
                    <a:lstStyle/>
                    <a:p>
                      <a:pPr algn="ctr">
                        <a:spcBef>
                          <a:spcPts val="100"/>
                        </a:spcBef>
                        <a:spcAft>
                          <a:spcPts val="100"/>
                        </a:spcAft>
                      </a:pPr>
                      <a:r>
                        <a:rPr lang="it-IT" sz="2000" b="1" dirty="0">
                          <a:solidFill>
                            <a:schemeClr val="tx1"/>
                          </a:solidFill>
                        </a:rPr>
                        <a:t>37 (4.8%)</a:t>
                      </a:r>
                    </a:p>
                  </a:txBody>
                  <a:tcPr anchor="ctr"/>
                </a:tc>
                <a:extLst>
                  <a:ext uri="{0D108BD9-81ED-4DB2-BD59-A6C34878D82A}">
                    <a16:rowId xmlns:a16="http://schemas.microsoft.com/office/drawing/2014/main" val="10002"/>
                  </a:ext>
                </a:extLst>
              </a:tr>
              <a:tr h="462374">
                <a:tc>
                  <a:txBody>
                    <a:bodyPr/>
                    <a:lstStyle/>
                    <a:p>
                      <a:pPr>
                        <a:spcBef>
                          <a:spcPts val="100"/>
                        </a:spcBef>
                        <a:spcAft>
                          <a:spcPts val="100"/>
                        </a:spcAft>
                      </a:pPr>
                      <a:r>
                        <a:rPr lang="it-IT" sz="2000" b="1" dirty="0" err="1"/>
                        <a:t>SAEs</a:t>
                      </a:r>
                      <a:endParaRPr lang="it-IT" sz="2000" b="1" dirty="0"/>
                    </a:p>
                  </a:txBody>
                  <a:tcPr anchor="ctr"/>
                </a:tc>
                <a:tc>
                  <a:txBody>
                    <a:bodyPr/>
                    <a:lstStyle/>
                    <a:p>
                      <a:pPr algn="ctr">
                        <a:spcBef>
                          <a:spcPts val="100"/>
                        </a:spcBef>
                        <a:spcAft>
                          <a:spcPts val="100"/>
                        </a:spcAft>
                      </a:pPr>
                      <a:r>
                        <a:rPr lang="it-IT" sz="2000" b="1" dirty="0">
                          <a:solidFill>
                            <a:schemeClr val="tx1"/>
                          </a:solidFill>
                        </a:rPr>
                        <a:t>117 (15.3%)</a:t>
                      </a:r>
                    </a:p>
                  </a:txBody>
                  <a:tcPr anchor="ctr"/>
                </a:tc>
                <a:tc>
                  <a:txBody>
                    <a:bodyPr/>
                    <a:lstStyle/>
                    <a:p>
                      <a:pPr algn="ctr">
                        <a:spcBef>
                          <a:spcPts val="100"/>
                        </a:spcBef>
                        <a:spcAft>
                          <a:spcPts val="100"/>
                        </a:spcAft>
                      </a:pPr>
                      <a:r>
                        <a:rPr lang="it-IT" sz="2000" b="1" dirty="0">
                          <a:solidFill>
                            <a:schemeClr val="tx1"/>
                          </a:solidFill>
                        </a:rPr>
                        <a:t>130 (16.9%)</a:t>
                      </a:r>
                    </a:p>
                  </a:txBody>
                  <a:tcPr anchor="ctr"/>
                </a:tc>
                <a:extLst>
                  <a:ext uri="{0D108BD9-81ED-4DB2-BD59-A6C34878D82A}">
                    <a16:rowId xmlns:a16="http://schemas.microsoft.com/office/drawing/2014/main" val="10003"/>
                  </a:ext>
                </a:extLst>
              </a:tr>
              <a:tr h="462374">
                <a:tc>
                  <a:txBody>
                    <a:bodyPr/>
                    <a:lstStyle/>
                    <a:p>
                      <a:pPr>
                        <a:spcBef>
                          <a:spcPts val="100"/>
                        </a:spcBef>
                        <a:spcAft>
                          <a:spcPts val="100"/>
                        </a:spcAft>
                      </a:pPr>
                      <a:r>
                        <a:rPr lang="it-IT" sz="2000" b="1" dirty="0" err="1"/>
                        <a:t>Serious</a:t>
                      </a:r>
                      <a:r>
                        <a:rPr lang="it-IT" sz="2000" b="1" baseline="0" dirty="0"/>
                        <a:t> </a:t>
                      </a:r>
                      <a:r>
                        <a:rPr lang="it-IT" sz="2000" b="1" baseline="0" dirty="0" err="1"/>
                        <a:t>ADRs</a:t>
                      </a:r>
                      <a:endParaRPr lang="it-IT" sz="2000" b="1" dirty="0"/>
                    </a:p>
                  </a:txBody>
                  <a:tcPr anchor="ctr"/>
                </a:tc>
                <a:tc>
                  <a:txBody>
                    <a:bodyPr/>
                    <a:lstStyle/>
                    <a:p>
                      <a:pPr algn="ctr">
                        <a:spcBef>
                          <a:spcPts val="100"/>
                        </a:spcBef>
                        <a:spcAft>
                          <a:spcPts val="100"/>
                        </a:spcAft>
                      </a:pPr>
                      <a:r>
                        <a:rPr lang="it-IT" sz="2000" b="1" dirty="0">
                          <a:solidFill>
                            <a:schemeClr val="tx1"/>
                          </a:solidFill>
                        </a:rPr>
                        <a:t>1 (0.1%)</a:t>
                      </a:r>
                    </a:p>
                  </a:txBody>
                  <a:tcPr anchor="ctr"/>
                </a:tc>
                <a:tc>
                  <a:txBody>
                    <a:bodyPr/>
                    <a:lstStyle/>
                    <a:p>
                      <a:pPr algn="ctr">
                        <a:spcBef>
                          <a:spcPts val="100"/>
                        </a:spcBef>
                        <a:spcAft>
                          <a:spcPts val="100"/>
                        </a:spcAft>
                      </a:pPr>
                      <a:r>
                        <a:rPr lang="it-IT" sz="2000" b="1" dirty="0">
                          <a:solidFill>
                            <a:schemeClr val="tx1"/>
                          </a:solidFill>
                        </a:rPr>
                        <a:t>1 (0.1%)</a:t>
                      </a:r>
                    </a:p>
                  </a:txBody>
                  <a:tcPr anchor="ctr"/>
                </a:tc>
                <a:extLst>
                  <a:ext uri="{0D108BD9-81ED-4DB2-BD59-A6C34878D82A}">
                    <a16:rowId xmlns:a16="http://schemas.microsoft.com/office/drawing/2014/main" val="10004"/>
                  </a:ext>
                </a:extLst>
              </a:tr>
              <a:tr h="818046">
                <a:tc>
                  <a:txBody>
                    <a:bodyPr/>
                    <a:lstStyle/>
                    <a:p>
                      <a:pPr>
                        <a:spcBef>
                          <a:spcPts val="100"/>
                        </a:spcBef>
                        <a:spcAft>
                          <a:spcPts val="100"/>
                        </a:spcAft>
                      </a:pPr>
                      <a:r>
                        <a:rPr lang="it-IT" sz="2000" b="1" dirty="0" err="1"/>
                        <a:t>AEs</a:t>
                      </a:r>
                      <a:r>
                        <a:rPr lang="it-IT" sz="2000" b="1" dirty="0"/>
                        <a:t> </a:t>
                      </a:r>
                      <a:r>
                        <a:rPr lang="it-IT" sz="2000" b="1" dirty="0" err="1"/>
                        <a:t>leading</a:t>
                      </a:r>
                      <a:r>
                        <a:rPr lang="it-IT" sz="2000" b="1" dirty="0"/>
                        <a:t> to </a:t>
                      </a:r>
                      <a:r>
                        <a:rPr lang="it-IT" sz="2000" b="1" dirty="0" err="1"/>
                        <a:t>discontinuation</a:t>
                      </a:r>
                      <a:endParaRPr lang="it-IT" sz="2000" b="1" dirty="0"/>
                    </a:p>
                  </a:txBody>
                  <a:tcPr anchor="ctr"/>
                </a:tc>
                <a:tc>
                  <a:txBody>
                    <a:bodyPr/>
                    <a:lstStyle/>
                    <a:p>
                      <a:pPr algn="ctr">
                        <a:spcBef>
                          <a:spcPts val="100"/>
                        </a:spcBef>
                        <a:spcAft>
                          <a:spcPts val="100"/>
                        </a:spcAft>
                      </a:pPr>
                      <a:r>
                        <a:rPr lang="it-IT" sz="2000" b="1" dirty="0">
                          <a:solidFill>
                            <a:schemeClr val="tx1"/>
                          </a:solidFill>
                        </a:rPr>
                        <a:t>37 (4.8%)</a:t>
                      </a:r>
                    </a:p>
                  </a:txBody>
                  <a:tcPr anchor="ctr"/>
                </a:tc>
                <a:tc>
                  <a:txBody>
                    <a:bodyPr/>
                    <a:lstStyle/>
                    <a:p>
                      <a:pPr algn="ctr">
                        <a:spcBef>
                          <a:spcPts val="100"/>
                        </a:spcBef>
                        <a:spcAft>
                          <a:spcPts val="100"/>
                        </a:spcAft>
                      </a:pPr>
                      <a:r>
                        <a:rPr lang="it-IT" sz="2000" b="1" dirty="0">
                          <a:solidFill>
                            <a:schemeClr val="tx1"/>
                          </a:solidFill>
                        </a:rPr>
                        <a:t>47 (6.1%)</a:t>
                      </a:r>
                    </a:p>
                  </a:txBody>
                  <a:tcPr anchor="ctr"/>
                </a:tc>
                <a:extLst>
                  <a:ext uri="{0D108BD9-81ED-4DB2-BD59-A6C34878D82A}">
                    <a16:rowId xmlns:a16="http://schemas.microsoft.com/office/drawing/2014/main" val="10005"/>
                  </a:ext>
                </a:extLst>
              </a:tr>
              <a:tr h="450549">
                <a:tc>
                  <a:txBody>
                    <a:bodyPr/>
                    <a:lstStyle/>
                    <a:p>
                      <a:pPr>
                        <a:spcBef>
                          <a:spcPts val="100"/>
                        </a:spcBef>
                        <a:spcAft>
                          <a:spcPts val="100"/>
                        </a:spcAft>
                      </a:pPr>
                      <a:r>
                        <a:rPr lang="it-IT" sz="2000" b="1" dirty="0" err="1"/>
                        <a:t>AEs</a:t>
                      </a:r>
                      <a:r>
                        <a:rPr lang="it-IT" sz="2000" b="1" dirty="0"/>
                        <a:t> </a:t>
                      </a:r>
                      <a:r>
                        <a:rPr lang="it-IT" sz="2000" b="1" dirty="0" err="1"/>
                        <a:t>leading</a:t>
                      </a:r>
                      <a:r>
                        <a:rPr lang="it-IT" sz="2000" b="1" dirty="0"/>
                        <a:t> to </a:t>
                      </a:r>
                      <a:r>
                        <a:rPr lang="it-IT" sz="2000" b="1" dirty="0" err="1"/>
                        <a:t>death</a:t>
                      </a:r>
                      <a:endParaRPr lang="it-IT" sz="2000" b="1" dirty="0"/>
                    </a:p>
                  </a:txBody>
                  <a:tcPr anchor="ctr"/>
                </a:tc>
                <a:tc>
                  <a:txBody>
                    <a:bodyPr/>
                    <a:lstStyle/>
                    <a:p>
                      <a:pPr algn="ctr">
                        <a:spcBef>
                          <a:spcPts val="100"/>
                        </a:spcBef>
                        <a:spcAft>
                          <a:spcPts val="100"/>
                        </a:spcAft>
                      </a:pPr>
                      <a:r>
                        <a:rPr lang="it-IT" sz="2000" b="1" dirty="0">
                          <a:solidFill>
                            <a:schemeClr val="tx1"/>
                          </a:solidFill>
                        </a:rPr>
                        <a:t>16</a:t>
                      </a:r>
                      <a:r>
                        <a:rPr lang="it-IT" sz="2000" b="1" baseline="0" dirty="0">
                          <a:solidFill>
                            <a:schemeClr val="tx1"/>
                          </a:solidFill>
                        </a:rPr>
                        <a:t> (2.1%)</a:t>
                      </a:r>
                      <a:endParaRPr lang="it-IT" sz="2000" b="1" dirty="0">
                        <a:solidFill>
                          <a:schemeClr val="tx1"/>
                        </a:solidFill>
                      </a:endParaRPr>
                    </a:p>
                  </a:txBody>
                  <a:tcPr anchor="ctr"/>
                </a:tc>
                <a:tc>
                  <a:txBody>
                    <a:bodyPr/>
                    <a:lstStyle/>
                    <a:p>
                      <a:pPr algn="ctr">
                        <a:spcBef>
                          <a:spcPts val="100"/>
                        </a:spcBef>
                        <a:spcAft>
                          <a:spcPts val="100"/>
                        </a:spcAft>
                      </a:pPr>
                      <a:r>
                        <a:rPr lang="it-IT" sz="2000" b="1" dirty="0">
                          <a:solidFill>
                            <a:schemeClr val="tx1"/>
                          </a:solidFill>
                        </a:rPr>
                        <a:t>21 (2.7%)</a:t>
                      </a:r>
                    </a:p>
                  </a:txBody>
                  <a:tcPr anchor="ctr"/>
                </a:tc>
                <a:extLst>
                  <a:ext uri="{0D108BD9-81ED-4DB2-BD59-A6C34878D82A}">
                    <a16:rowId xmlns:a16="http://schemas.microsoft.com/office/drawing/2014/main" val="10006"/>
                  </a:ext>
                </a:extLst>
              </a:tr>
              <a:tr h="450549">
                <a:tc>
                  <a:txBody>
                    <a:bodyPr/>
                    <a:lstStyle/>
                    <a:p>
                      <a:pPr>
                        <a:spcAft>
                          <a:spcPts val="0"/>
                        </a:spcAft>
                      </a:pPr>
                      <a:r>
                        <a:rPr lang="it-IT" sz="2000" b="1" kern="1200" dirty="0" err="1">
                          <a:solidFill>
                            <a:srgbClr val="00B050"/>
                          </a:solidFill>
                          <a:effectLst/>
                          <a:latin typeface="+mn-lt"/>
                          <a:ea typeface="Calibri"/>
                          <a:cs typeface="+mn-cs"/>
                        </a:rPr>
                        <a:t>Any</a:t>
                      </a:r>
                      <a:r>
                        <a:rPr lang="it-IT" sz="2000" b="1" kern="1200" dirty="0">
                          <a:solidFill>
                            <a:srgbClr val="00B050"/>
                          </a:solidFill>
                          <a:effectLst/>
                          <a:latin typeface="+mn-lt"/>
                          <a:ea typeface="Calibri"/>
                          <a:cs typeface="+mn-cs"/>
                        </a:rPr>
                        <a:t> pneumonia</a:t>
                      </a:r>
                      <a:endParaRPr lang="en-GB" sz="2000" b="1" kern="1200" dirty="0">
                        <a:solidFill>
                          <a:srgbClr val="00B050"/>
                        </a:solidFill>
                        <a:effectLst/>
                        <a:latin typeface="+mn-lt"/>
                        <a:ea typeface="Calibri"/>
                        <a:cs typeface="+mn-cs"/>
                      </a:endParaRPr>
                    </a:p>
                  </a:txBody>
                  <a:tcPr anchor="ctr"/>
                </a:tc>
                <a:tc>
                  <a:txBody>
                    <a:bodyPr/>
                    <a:lstStyle/>
                    <a:p>
                      <a:pPr algn="ctr">
                        <a:spcBef>
                          <a:spcPts val="100"/>
                        </a:spcBef>
                        <a:spcAft>
                          <a:spcPts val="100"/>
                        </a:spcAft>
                      </a:pPr>
                      <a:r>
                        <a:rPr lang="it-IT" sz="2000" b="1" dirty="0">
                          <a:solidFill>
                            <a:srgbClr val="00B050"/>
                          </a:solidFill>
                        </a:rPr>
                        <a:t>28 (3.7%)</a:t>
                      </a:r>
                    </a:p>
                  </a:txBody>
                  <a:tcPr anchor="ctr"/>
                </a:tc>
                <a:tc>
                  <a:txBody>
                    <a:bodyPr/>
                    <a:lstStyle/>
                    <a:p>
                      <a:pPr algn="ctr">
                        <a:spcBef>
                          <a:spcPts val="100"/>
                        </a:spcBef>
                        <a:spcAft>
                          <a:spcPts val="100"/>
                        </a:spcAft>
                      </a:pPr>
                      <a:r>
                        <a:rPr lang="it-IT" sz="2000" b="1" dirty="0">
                          <a:solidFill>
                            <a:srgbClr val="00B050"/>
                          </a:solidFill>
                        </a:rPr>
                        <a:t>27 (3.5%)</a:t>
                      </a:r>
                    </a:p>
                  </a:txBody>
                  <a:tcPr anchor="ctr"/>
                </a:tc>
                <a:extLst>
                  <a:ext uri="{0D108BD9-81ED-4DB2-BD59-A6C34878D82A}">
                    <a16:rowId xmlns:a16="http://schemas.microsoft.com/office/drawing/2014/main" val="10007"/>
                  </a:ext>
                </a:extLst>
              </a:tr>
            </a:tbl>
          </a:graphicData>
        </a:graphic>
      </p:graphicFrame>
      <p:sp>
        <p:nvSpPr>
          <p:cNvPr id="5" name="Content Placeholder 2">
            <a:extLst>
              <a:ext uri="{FF2B5EF4-FFF2-40B4-BE49-F238E27FC236}">
                <a16:creationId xmlns:a16="http://schemas.microsoft.com/office/drawing/2014/main" id="{461D8240-5AC0-4A0A-B281-CC790520E799}"/>
              </a:ext>
            </a:extLst>
          </p:cNvPr>
          <p:cNvSpPr>
            <a:spLocks/>
          </p:cNvSpPr>
          <p:nvPr/>
        </p:nvSpPr>
        <p:spPr bwMode="auto">
          <a:xfrm>
            <a:off x="0" y="6292452"/>
            <a:ext cx="12192000" cy="347662"/>
          </a:xfrm>
          <a:prstGeom prst="rect">
            <a:avLst/>
          </a:prstGeom>
          <a:noFill/>
          <a:ln>
            <a:noFill/>
          </a:ln>
          <a:extLst>
            <a:ext uri="{909E8E84-426E-40dd-AFC4-6F175D3DCCD1}">
              <a14:hiddenFill xmlns:a14="http://schemas.microsoft.com/office/drawing/2010/main" xmlns="">
                <a:solidFill>
                  <a:srgbClr val="000066"/>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a:lstStyle/>
          <a:p>
            <a:pPr algn="ctr" fontAlgn="base">
              <a:spcBef>
                <a:spcPct val="0"/>
              </a:spcBef>
              <a:spcAft>
                <a:spcPct val="0"/>
              </a:spcAft>
            </a:pPr>
            <a:r>
              <a:rPr lang="it-IT" sz="2800" b="1" i="1" dirty="0">
                <a:solidFill>
                  <a:srgbClr val="66FFFF"/>
                </a:solidFill>
                <a:ea typeface="ＭＳ Ｐゴシック" charset="0"/>
                <a:cs typeface="Arial" charset="0"/>
              </a:rPr>
              <a:t>Papi et al, The </a:t>
            </a:r>
            <a:r>
              <a:rPr lang="cs-CZ" sz="2800" b="1" i="1" dirty="0">
                <a:solidFill>
                  <a:srgbClr val="66FFFF"/>
                </a:solidFill>
                <a:ea typeface="ＭＳ Ｐゴシック" charset="0"/>
                <a:cs typeface="Arial" charset="0"/>
              </a:rPr>
              <a:t>Lancet</a:t>
            </a:r>
            <a:r>
              <a:rPr lang="it-IT" sz="2800" b="1" i="1" dirty="0">
                <a:solidFill>
                  <a:srgbClr val="66FFFF"/>
                </a:solidFill>
                <a:ea typeface="ＭＳ Ｐゴシック" charset="0"/>
                <a:cs typeface="Arial" charset="0"/>
              </a:rPr>
              <a:t>,</a:t>
            </a:r>
            <a:r>
              <a:rPr lang="cs-CZ" sz="2800" b="1" i="1" dirty="0">
                <a:solidFill>
                  <a:srgbClr val="66FFFF"/>
                </a:solidFill>
                <a:ea typeface="ＭＳ Ｐゴシック" charset="0"/>
                <a:cs typeface="Arial" charset="0"/>
              </a:rPr>
              <a:t> </a:t>
            </a:r>
            <a:r>
              <a:rPr lang="fr-FR" sz="2800" b="1" i="1" dirty="0">
                <a:solidFill>
                  <a:srgbClr val="66FFFF"/>
                </a:solidFill>
              </a:rPr>
              <a:t>Lancet 2018 Mar 17;391(10125):1076-1084</a:t>
            </a:r>
            <a:endParaRPr lang="en-US" sz="2800" b="1" i="1" dirty="0">
              <a:solidFill>
                <a:srgbClr val="66FFFF"/>
              </a:solidFill>
              <a:ea typeface="ＭＳ Ｐゴシック" charset="0"/>
              <a:cs typeface="Arial" charset="0"/>
            </a:endParaRPr>
          </a:p>
        </p:txBody>
      </p:sp>
    </p:spTree>
    <p:extLst>
      <p:ext uri="{BB962C8B-B14F-4D97-AF65-F5344CB8AC3E}">
        <p14:creationId xmlns:p14="http://schemas.microsoft.com/office/powerpoint/2010/main" val="2040236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US" sz="2400" dirty="0">
                <a:solidFill>
                  <a:srgbClr val="000000"/>
                </a:solidFill>
              </a:rPr>
              <a:t>ADVERSE EVENTS AND SERIOUS ADVERSE EVENTS </a:t>
            </a:r>
            <a:endParaRPr lang="it-IT" sz="3600" dirty="0">
              <a:solidFill>
                <a:srgbClr val="000000"/>
              </a:solidFill>
            </a:endParaRPr>
          </a:p>
        </p:txBody>
      </p:sp>
      <p:graphicFrame>
        <p:nvGraphicFramePr>
          <p:cNvPr id="3" name="Tabella 2">
            <a:extLst>
              <a:ext uri="{FF2B5EF4-FFF2-40B4-BE49-F238E27FC236}">
                <a16:creationId xmlns:a16="http://schemas.microsoft.com/office/drawing/2014/main" id="{9059D2B4-4E7C-4BDF-A1EB-7A887782E237}"/>
              </a:ext>
            </a:extLst>
          </p:cNvPr>
          <p:cNvGraphicFramePr>
            <a:graphicFrameLocks noGrp="1"/>
          </p:cNvGraphicFramePr>
          <p:nvPr>
            <p:extLst>
              <p:ext uri="{D42A27DB-BD31-4B8C-83A1-F6EECF244321}">
                <p14:modId xmlns:p14="http://schemas.microsoft.com/office/powerpoint/2010/main" val="1145796840"/>
              </p:ext>
            </p:extLst>
          </p:nvPr>
        </p:nvGraphicFramePr>
        <p:xfrm>
          <a:off x="2207569" y="1124745"/>
          <a:ext cx="8071127" cy="4755476"/>
        </p:xfrm>
        <a:graphic>
          <a:graphicData uri="http://schemas.openxmlformats.org/drawingml/2006/table">
            <a:tbl>
              <a:tblPr>
                <a:tableStyleId>{5C22544A-7EE6-4342-B048-85BDC9FD1C3A}</a:tableStyleId>
              </a:tblPr>
              <a:tblGrid>
                <a:gridCol w="4543063">
                  <a:extLst>
                    <a:ext uri="{9D8B030D-6E8A-4147-A177-3AD203B41FA5}">
                      <a16:colId xmlns:a16="http://schemas.microsoft.com/office/drawing/2014/main" val="796112133"/>
                    </a:ext>
                  </a:extLst>
                </a:gridCol>
                <a:gridCol w="1699039">
                  <a:extLst>
                    <a:ext uri="{9D8B030D-6E8A-4147-A177-3AD203B41FA5}">
                      <a16:colId xmlns:a16="http://schemas.microsoft.com/office/drawing/2014/main" val="1217931999"/>
                    </a:ext>
                  </a:extLst>
                </a:gridCol>
                <a:gridCol w="1829025">
                  <a:extLst>
                    <a:ext uri="{9D8B030D-6E8A-4147-A177-3AD203B41FA5}">
                      <a16:colId xmlns:a16="http://schemas.microsoft.com/office/drawing/2014/main" val="3698877160"/>
                    </a:ext>
                  </a:extLst>
                </a:gridCol>
              </a:tblGrid>
              <a:tr h="599534">
                <a:tc>
                  <a:txBody>
                    <a:bodyPr/>
                    <a:lstStyle/>
                    <a:p>
                      <a:pPr>
                        <a:lnSpc>
                          <a:spcPct val="107000"/>
                        </a:lnSpc>
                        <a:spcBef>
                          <a:spcPts val="300"/>
                        </a:spcBef>
                        <a:spcAft>
                          <a:spcPts val="300"/>
                        </a:spcAft>
                      </a:pPr>
                      <a:r>
                        <a:rPr lang="en-US" sz="2400" b="1">
                          <a:effectLst/>
                        </a:rPr>
                        <a:t>Number (%) of patients</a:t>
                      </a:r>
                      <a:endParaRPr lang="it-IT" sz="2400" b="1">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400" b="1">
                          <a:effectLst/>
                        </a:rPr>
                        <a:t>BDP/FF/G</a:t>
                      </a:r>
                      <a:br>
                        <a:rPr lang="en-US" sz="2400" b="1">
                          <a:effectLst/>
                        </a:rPr>
                      </a:br>
                      <a:r>
                        <a:rPr lang="en-US" sz="2400" b="1">
                          <a:effectLst/>
                        </a:rPr>
                        <a:t>(N=764)</a:t>
                      </a:r>
                      <a:endParaRPr lang="it-IT" sz="2400" b="1">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400" b="1" dirty="0">
                          <a:effectLst/>
                        </a:rPr>
                        <a:t>IND/GLY</a:t>
                      </a:r>
                      <a:br>
                        <a:rPr lang="en-US" sz="2400" b="1" dirty="0">
                          <a:effectLst/>
                        </a:rPr>
                      </a:br>
                      <a:r>
                        <a:rPr lang="en-US" sz="2400" b="1" dirty="0">
                          <a:effectLst/>
                        </a:rPr>
                        <a:t>(N=768)</a:t>
                      </a:r>
                      <a:endParaRPr lang="it-IT" sz="2400" b="1" dirty="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754298690"/>
                  </a:ext>
                </a:extLst>
              </a:tr>
              <a:tr h="288440">
                <a:tc>
                  <a:txBody>
                    <a:bodyPr/>
                    <a:lstStyle/>
                    <a:p>
                      <a:pPr>
                        <a:lnSpc>
                          <a:spcPct val="107000"/>
                        </a:lnSpc>
                        <a:spcBef>
                          <a:spcPts val="300"/>
                        </a:spcBef>
                        <a:spcAft>
                          <a:spcPts val="300"/>
                        </a:spcAft>
                      </a:pPr>
                      <a:r>
                        <a:rPr lang="en-US" sz="2000" b="1" dirty="0">
                          <a:effectLst/>
                        </a:rPr>
                        <a:t>Adverse events</a:t>
                      </a:r>
                      <a:endParaRPr lang="it-IT" sz="2000" b="1" dirty="0">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kern="1200">
                          <a:effectLst/>
                        </a:rPr>
                        <a:t>490 (64.1)</a:t>
                      </a:r>
                      <a:endParaRPr lang="it-IT" sz="2000" b="1">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07000"/>
                        </a:lnSpc>
                        <a:spcBef>
                          <a:spcPts val="300"/>
                        </a:spcBef>
                        <a:spcAft>
                          <a:spcPts val="300"/>
                        </a:spcAft>
                      </a:pPr>
                      <a:r>
                        <a:rPr lang="en-US" sz="2000" b="1" kern="1200">
                          <a:effectLst/>
                        </a:rPr>
                        <a:t>516 (67.2)</a:t>
                      </a:r>
                      <a:endParaRPr lang="it-IT" sz="2000" b="1">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079790468"/>
                  </a:ext>
                </a:extLst>
              </a:tr>
              <a:tr h="288440">
                <a:tc>
                  <a:txBody>
                    <a:bodyPr/>
                    <a:lstStyle/>
                    <a:p>
                      <a:pPr marL="180340">
                        <a:lnSpc>
                          <a:spcPct val="107000"/>
                        </a:lnSpc>
                        <a:spcBef>
                          <a:spcPts val="300"/>
                        </a:spcBef>
                        <a:spcAft>
                          <a:spcPts val="300"/>
                        </a:spcAft>
                      </a:pPr>
                      <a:r>
                        <a:rPr lang="en-US" sz="2000" b="1">
                          <a:effectLst/>
                        </a:rPr>
                        <a:t>COPD worsening</a:t>
                      </a:r>
                      <a:endParaRPr lang="it-IT" sz="2000" b="1">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rPr>
                        <a:t>273 (35.7)</a:t>
                      </a:r>
                      <a:endParaRPr lang="it-IT" sz="2000" b="1">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rPr>
                        <a:t>288 (37.5)</a:t>
                      </a:r>
                      <a:endParaRPr lang="it-IT" sz="2000" b="1">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493597962"/>
                  </a:ext>
                </a:extLst>
              </a:tr>
              <a:tr h="288440">
                <a:tc>
                  <a:txBody>
                    <a:bodyPr/>
                    <a:lstStyle/>
                    <a:p>
                      <a:pPr marL="180340">
                        <a:lnSpc>
                          <a:spcPct val="107000"/>
                        </a:lnSpc>
                        <a:spcBef>
                          <a:spcPts val="300"/>
                        </a:spcBef>
                        <a:spcAft>
                          <a:spcPts val="300"/>
                        </a:spcAft>
                      </a:pPr>
                      <a:r>
                        <a:rPr lang="en-US" sz="2000" b="1" dirty="0">
                          <a:effectLst/>
                          <a:highlight>
                            <a:srgbClr val="FF0000"/>
                          </a:highlight>
                        </a:rPr>
                        <a:t>Pneumonia</a:t>
                      </a:r>
                      <a:endParaRPr lang="it-IT" sz="2000" b="1" dirty="0">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dirty="0">
                          <a:effectLst/>
                          <a:highlight>
                            <a:srgbClr val="FF0000"/>
                          </a:highlight>
                        </a:rPr>
                        <a:t>28 (3.7)</a:t>
                      </a:r>
                      <a:endParaRPr lang="it-IT" sz="2000" b="1" dirty="0">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dirty="0">
                          <a:effectLst/>
                          <a:highlight>
                            <a:srgbClr val="FF0000"/>
                          </a:highlight>
                        </a:rPr>
                        <a:t>27 (3.5)</a:t>
                      </a:r>
                      <a:endParaRPr lang="it-IT" sz="2000" b="1" dirty="0">
                        <a:effectLst/>
                        <a:latin typeface="Arial" panose="020B0604020202020204" pitchFamily="34" charset="0"/>
                        <a:ea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711081203"/>
                  </a:ext>
                </a:extLst>
              </a:tr>
              <a:tr h="355720">
                <a:tc>
                  <a:txBody>
                    <a:bodyPr/>
                    <a:lstStyle/>
                    <a:p>
                      <a:pPr marL="180340">
                        <a:lnSpc>
                          <a:spcPct val="107000"/>
                        </a:lnSpc>
                        <a:spcBef>
                          <a:spcPts val="300"/>
                        </a:spcBef>
                        <a:spcAft>
                          <a:spcPts val="300"/>
                        </a:spcAft>
                      </a:pPr>
                      <a:r>
                        <a:rPr lang="en-US" sz="2000" b="1" dirty="0">
                          <a:effectLst/>
                          <a:highlight>
                            <a:srgbClr val="FF0000"/>
                          </a:highlight>
                        </a:rPr>
                        <a:t>Hypertension</a:t>
                      </a:r>
                      <a:endParaRPr lang="it-IT" sz="2000" b="1" dirty="0">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highlight>
                            <a:srgbClr val="FF0000"/>
                          </a:highlight>
                        </a:rPr>
                        <a:t>15 (2.0)</a:t>
                      </a:r>
                      <a:endParaRPr lang="it-IT" sz="2000" b="1">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dirty="0">
                          <a:effectLst/>
                          <a:highlight>
                            <a:srgbClr val="FF0000"/>
                          </a:highlight>
                        </a:rPr>
                        <a:t>26 (3.4)</a:t>
                      </a:r>
                      <a:endParaRPr lang="it-IT" sz="2000" b="1" dirty="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744966804"/>
                  </a:ext>
                </a:extLst>
              </a:tr>
              <a:tr h="288440">
                <a:tc>
                  <a:txBody>
                    <a:bodyPr/>
                    <a:lstStyle/>
                    <a:p>
                      <a:pPr marL="180340">
                        <a:lnSpc>
                          <a:spcPct val="107000"/>
                        </a:lnSpc>
                        <a:spcBef>
                          <a:spcPts val="300"/>
                        </a:spcBef>
                        <a:spcAft>
                          <a:spcPts val="300"/>
                        </a:spcAft>
                      </a:pPr>
                      <a:r>
                        <a:rPr lang="en-US" sz="2000" b="1">
                          <a:effectLst/>
                        </a:rPr>
                        <a:t>Cough </a:t>
                      </a:r>
                      <a:endParaRPr lang="it-IT" sz="2000" b="1">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rPr>
                        <a:t>13 (1.7)</a:t>
                      </a:r>
                      <a:endParaRPr lang="it-IT" sz="2000" b="1">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dirty="0">
                          <a:effectLst/>
                        </a:rPr>
                        <a:t>25 (3.3)</a:t>
                      </a:r>
                      <a:endParaRPr lang="it-IT" sz="2000" b="1" dirty="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946125813"/>
                  </a:ext>
                </a:extLst>
              </a:tr>
              <a:tr h="355720">
                <a:tc>
                  <a:txBody>
                    <a:bodyPr/>
                    <a:lstStyle/>
                    <a:p>
                      <a:pPr marL="180340">
                        <a:lnSpc>
                          <a:spcPct val="107000"/>
                        </a:lnSpc>
                        <a:spcBef>
                          <a:spcPts val="300"/>
                        </a:spcBef>
                        <a:spcAft>
                          <a:spcPts val="300"/>
                        </a:spcAft>
                      </a:pPr>
                      <a:r>
                        <a:rPr lang="en-US" sz="2000" b="1">
                          <a:effectLst/>
                          <a:highlight>
                            <a:srgbClr val="FF0000"/>
                          </a:highlight>
                        </a:rPr>
                        <a:t>Ischemic heart disease</a:t>
                      </a:r>
                      <a:endParaRPr lang="it-IT" sz="2000" b="1">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highlight>
                            <a:srgbClr val="FF0000"/>
                          </a:highlight>
                        </a:rPr>
                        <a:t>8 (1.0)</a:t>
                      </a:r>
                      <a:endParaRPr lang="it-IT" sz="2000" b="1">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highlight>
                            <a:srgbClr val="FF0000"/>
                          </a:highlight>
                        </a:rPr>
                        <a:t>16 (2.1)</a:t>
                      </a:r>
                      <a:endParaRPr lang="it-IT" sz="2000" b="1">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193398391"/>
                  </a:ext>
                </a:extLst>
              </a:tr>
              <a:tr h="288440">
                <a:tc>
                  <a:txBody>
                    <a:bodyPr/>
                    <a:lstStyle/>
                    <a:p>
                      <a:pPr>
                        <a:lnSpc>
                          <a:spcPct val="107000"/>
                        </a:lnSpc>
                        <a:spcBef>
                          <a:spcPts val="300"/>
                        </a:spcBef>
                        <a:spcAft>
                          <a:spcPts val="300"/>
                        </a:spcAft>
                      </a:pPr>
                      <a:r>
                        <a:rPr lang="en-US" sz="2000" b="1">
                          <a:effectLst/>
                        </a:rPr>
                        <a:t>Serious adverse events </a:t>
                      </a:r>
                      <a:endParaRPr lang="it-IT" sz="2000" b="1">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rPr>
                        <a:t>117 (15.3)</a:t>
                      </a:r>
                      <a:endParaRPr lang="it-IT" sz="2000" b="1">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rPr>
                        <a:t>130 (16.9)</a:t>
                      </a:r>
                      <a:endParaRPr lang="it-IT" sz="2000" b="1">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2462522648"/>
                  </a:ext>
                </a:extLst>
              </a:tr>
              <a:tr h="288440">
                <a:tc>
                  <a:txBody>
                    <a:bodyPr/>
                    <a:lstStyle/>
                    <a:p>
                      <a:pPr marL="180340">
                        <a:lnSpc>
                          <a:spcPct val="107000"/>
                        </a:lnSpc>
                        <a:spcBef>
                          <a:spcPts val="300"/>
                        </a:spcBef>
                        <a:spcAft>
                          <a:spcPts val="300"/>
                        </a:spcAft>
                      </a:pPr>
                      <a:r>
                        <a:rPr lang="en-US" sz="2000" b="1">
                          <a:effectLst/>
                        </a:rPr>
                        <a:t>COPD worsening</a:t>
                      </a:r>
                      <a:endParaRPr lang="it-IT" sz="2000" b="1">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rPr>
                        <a:t>61 (8.0)</a:t>
                      </a:r>
                      <a:endParaRPr lang="it-IT" sz="2000" b="1">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07000"/>
                        </a:lnSpc>
                        <a:spcBef>
                          <a:spcPts val="300"/>
                        </a:spcBef>
                        <a:spcAft>
                          <a:spcPts val="300"/>
                        </a:spcAft>
                      </a:pPr>
                      <a:r>
                        <a:rPr lang="en-US" sz="2000" b="1">
                          <a:effectLst/>
                        </a:rPr>
                        <a:t>69 (9.0)</a:t>
                      </a:r>
                      <a:endParaRPr lang="it-IT" sz="2000" b="1">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143356255"/>
                  </a:ext>
                </a:extLst>
              </a:tr>
              <a:tr h="355720">
                <a:tc>
                  <a:txBody>
                    <a:bodyPr/>
                    <a:lstStyle/>
                    <a:p>
                      <a:pPr marL="180340">
                        <a:lnSpc>
                          <a:spcPct val="107000"/>
                        </a:lnSpc>
                        <a:spcBef>
                          <a:spcPts val="300"/>
                        </a:spcBef>
                        <a:spcAft>
                          <a:spcPts val="300"/>
                        </a:spcAft>
                      </a:pPr>
                      <a:r>
                        <a:rPr lang="en-US" sz="2000" b="1">
                          <a:effectLst/>
                          <a:highlight>
                            <a:srgbClr val="FF0000"/>
                          </a:highlight>
                        </a:rPr>
                        <a:t>Death</a:t>
                      </a:r>
                      <a:endParaRPr lang="it-IT" sz="2000" b="1">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highlight>
                            <a:srgbClr val="FF0000"/>
                          </a:highlight>
                        </a:rPr>
                        <a:t>3 (0.4)</a:t>
                      </a:r>
                      <a:endParaRPr lang="it-IT" sz="2000" b="1">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07000"/>
                        </a:lnSpc>
                        <a:spcBef>
                          <a:spcPts val="300"/>
                        </a:spcBef>
                        <a:spcAft>
                          <a:spcPts val="300"/>
                        </a:spcAft>
                      </a:pPr>
                      <a:r>
                        <a:rPr lang="en-US" sz="2000" b="1">
                          <a:effectLst/>
                          <a:highlight>
                            <a:srgbClr val="FF0000"/>
                          </a:highlight>
                        </a:rPr>
                        <a:t>8 (1.0)</a:t>
                      </a:r>
                      <a:endParaRPr lang="it-IT" sz="2000" b="1">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120510179"/>
                  </a:ext>
                </a:extLst>
              </a:tr>
              <a:tr h="355720">
                <a:tc>
                  <a:txBody>
                    <a:bodyPr/>
                    <a:lstStyle/>
                    <a:p>
                      <a:pPr marL="180340">
                        <a:lnSpc>
                          <a:spcPct val="107000"/>
                        </a:lnSpc>
                        <a:spcBef>
                          <a:spcPts val="300"/>
                        </a:spcBef>
                        <a:spcAft>
                          <a:spcPts val="300"/>
                        </a:spcAft>
                      </a:pPr>
                      <a:r>
                        <a:rPr lang="en-US" sz="2000" b="1">
                          <a:effectLst/>
                          <a:highlight>
                            <a:srgbClr val="FF0000"/>
                          </a:highlight>
                        </a:rPr>
                        <a:t>Ischemic heart disease</a:t>
                      </a:r>
                      <a:endParaRPr lang="it-IT" sz="2000" b="1">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highlight>
                            <a:srgbClr val="FF0000"/>
                          </a:highlight>
                        </a:rPr>
                        <a:t>2 (0.3)</a:t>
                      </a:r>
                      <a:endParaRPr lang="it-IT" sz="2000" b="1">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07000"/>
                        </a:lnSpc>
                        <a:spcBef>
                          <a:spcPts val="300"/>
                        </a:spcBef>
                        <a:spcAft>
                          <a:spcPts val="300"/>
                        </a:spcAft>
                      </a:pPr>
                      <a:r>
                        <a:rPr lang="en-US" sz="2000" b="1">
                          <a:effectLst/>
                          <a:highlight>
                            <a:srgbClr val="FF0000"/>
                          </a:highlight>
                        </a:rPr>
                        <a:t>11 (1.4)</a:t>
                      </a:r>
                      <a:endParaRPr lang="it-IT" sz="2000" b="1">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935065869"/>
                  </a:ext>
                </a:extLst>
              </a:tr>
              <a:tr h="355720">
                <a:tc>
                  <a:txBody>
                    <a:bodyPr/>
                    <a:lstStyle/>
                    <a:p>
                      <a:pPr marL="450215">
                        <a:lnSpc>
                          <a:spcPct val="107000"/>
                        </a:lnSpc>
                        <a:spcBef>
                          <a:spcPts val="300"/>
                        </a:spcBef>
                        <a:spcAft>
                          <a:spcPts val="300"/>
                        </a:spcAft>
                      </a:pPr>
                      <a:r>
                        <a:rPr lang="en-US" sz="2000" b="1">
                          <a:effectLst/>
                          <a:highlight>
                            <a:srgbClr val="FF0000"/>
                          </a:highlight>
                        </a:rPr>
                        <a:t>Myocardial infarction</a:t>
                      </a:r>
                      <a:endParaRPr lang="it-IT" sz="2000" b="1">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highlight>
                            <a:srgbClr val="FF0000"/>
                          </a:highlight>
                        </a:rPr>
                        <a:t>1 (0.1)</a:t>
                      </a:r>
                      <a:endParaRPr lang="it-IT" sz="2000" b="1">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07000"/>
                        </a:lnSpc>
                        <a:spcBef>
                          <a:spcPts val="300"/>
                        </a:spcBef>
                        <a:spcAft>
                          <a:spcPts val="300"/>
                        </a:spcAft>
                      </a:pPr>
                      <a:r>
                        <a:rPr lang="en-US" sz="2000" b="1">
                          <a:effectLst/>
                          <a:highlight>
                            <a:srgbClr val="FF0000"/>
                          </a:highlight>
                        </a:rPr>
                        <a:t>8 (1.0)</a:t>
                      </a:r>
                      <a:endParaRPr lang="it-IT" sz="2000" b="1">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11067856"/>
                  </a:ext>
                </a:extLst>
              </a:tr>
              <a:tr h="355720">
                <a:tc>
                  <a:txBody>
                    <a:bodyPr/>
                    <a:lstStyle/>
                    <a:p>
                      <a:pPr marL="180340">
                        <a:lnSpc>
                          <a:spcPct val="107000"/>
                        </a:lnSpc>
                        <a:spcBef>
                          <a:spcPts val="300"/>
                        </a:spcBef>
                        <a:spcAft>
                          <a:spcPts val="300"/>
                        </a:spcAft>
                      </a:pPr>
                      <a:r>
                        <a:rPr lang="en-US" sz="2000" b="1">
                          <a:effectLst/>
                          <a:highlight>
                            <a:srgbClr val="FF0000"/>
                          </a:highlight>
                        </a:rPr>
                        <a:t>Atrial fibrillation</a:t>
                      </a:r>
                      <a:endParaRPr lang="it-IT" sz="2000" b="1">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highlight>
                            <a:srgbClr val="FF0000"/>
                          </a:highlight>
                        </a:rPr>
                        <a:t>0</a:t>
                      </a:r>
                      <a:endParaRPr lang="it-IT" sz="2000" b="1">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07000"/>
                        </a:lnSpc>
                        <a:spcBef>
                          <a:spcPts val="300"/>
                        </a:spcBef>
                        <a:spcAft>
                          <a:spcPts val="300"/>
                        </a:spcAft>
                      </a:pPr>
                      <a:r>
                        <a:rPr lang="en-US" sz="2000" b="1" dirty="0">
                          <a:effectLst/>
                          <a:highlight>
                            <a:srgbClr val="FF0000"/>
                          </a:highlight>
                        </a:rPr>
                        <a:t>7 (0.9</a:t>
                      </a:r>
                      <a:r>
                        <a:rPr lang="en-GB" sz="2000" b="1" dirty="0">
                          <a:effectLst/>
                          <a:highlight>
                            <a:srgbClr val="FF0000"/>
                          </a:highlight>
                        </a:rPr>
                        <a:t>   </a:t>
                      </a:r>
                      <a:r>
                        <a:rPr lang="en-US" sz="2000" b="1" dirty="0">
                          <a:effectLst/>
                          <a:highlight>
                            <a:srgbClr val="FF0000"/>
                          </a:highlight>
                        </a:rPr>
                        <a:t>)</a:t>
                      </a:r>
                      <a:endParaRPr lang="it-IT" sz="2000" b="1"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947083230"/>
                  </a:ext>
                </a:extLst>
              </a:tr>
            </a:tbl>
          </a:graphicData>
        </a:graphic>
      </p:graphicFrame>
      <p:sp>
        <p:nvSpPr>
          <p:cNvPr id="5" name="Content Placeholder 2">
            <a:extLst>
              <a:ext uri="{FF2B5EF4-FFF2-40B4-BE49-F238E27FC236}">
                <a16:creationId xmlns:a16="http://schemas.microsoft.com/office/drawing/2014/main" id="{28DF89E9-E164-4A15-997B-CE993565C7DD}"/>
              </a:ext>
            </a:extLst>
          </p:cNvPr>
          <p:cNvSpPr>
            <a:spLocks/>
          </p:cNvSpPr>
          <p:nvPr/>
        </p:nvSpPr>
        <p:spPr bwMode="auto">
          <a:xfrm>
            <a:off x="0" y="6292452"/>
            <a:ext cx="12192000" cy="347662"/>
          </a:xfrm>
          <a:prstGeom prst="rect">
            <a:avLst/>
          </a:prstGeom>
          <a:noFill/>
          <a:ln>
            <a:noFill/>
          </a:ln>
          <a:extLst>
            <a:ext uri="{909E8E84-426E-40dd-AFC4-6F175D3DCCD1}">
              <a14:hiddenFill xmlns:a14="http://schemas.microsoft.com/office/drawing/2010/main" xmlns="">
                <a:solidFill>
                  <a:srgbClr val="000066"/>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a:lstStyle/>
          <a:p>
            <a:pPr algn="ctr" fontAlgn="base">
              <a:spcBef>
                <a:spcPct val="0"/>
              </a:spcBef>
              <a:spcAft>
                <a:spcPct val="0"/>
              </a:spcAft>
            </a:pPr>
            <a:r>
              <a:rPr lang="it-IT" sz="2800" b="1" i="1" dirty="0">
                <a:solidFill>
                  <a:srgbClr val="66FFFF"/>
                </a:solidFill>
                <a:ea typeface="ＭＳ Ｐゴシック" charset="0"/>
                <a:cs typeface="Arial" charset="0"/>
              </a:rPr>
              <a:t>Papi et al, The </a:t>
            </a:r>
            <a:r>
              <a:rPr lang="cs-CZ" sz="2800" b="1" i="1" dirty="0">
                <a:solidFill>
                  <a:srgbClr val="66FFFF"/>
                </a:solidFill>
                <a:ea typeface="ＭＳ Ｐゴシック" charset="0"/>
                <a:cs typeface="Arial" charset="0"/>
              </a:rPr>
              <a:t>Lancet</a:t>
            </a:r>
            <a:r>
              <a:rPr lang="it-IT" sz="2800" b="1" i="1" dirty="0">
                <a:solidFill>
                  <a:srgbClr val="66FFFF"/>
                </a:solidFill>
                <a:ea typeface="ＭＳ Ｐゴシック" charset="0"/>
                <a:cs typeface="Arial" charset="0"/>
              </a:rPr>
              <a:t>,</a:t>
            </a:r>
            <a:r>
              <a:rPr lang="cs-CZ" sz="2800" b="1" i="1" dirty="0">
                <a:solidFill>
                  <a:srgbClr val="66FFFF"/>
                </a:solidFill>
                <a:ea typeface="ＭＳ Ｐゴシック" charset="0"/>
                <a:cs typeface="Arial" charset="0"/>
              </a:rPr>
              <a:t> </a:t>
            </a:r>
            <a:r>
              <a:rPr lang="fr-FR" sz="2800" b="1" i="1" dirty="0">
                <a:solidFill>
                  <a:srgbClr val="66FFFF"/>
                </a:solidFill>
              </a:rPr>
              <a:t>Lancet 2018 Mar 17;391(10125):1076-1084</a:t>
            </a:r>
            <a:endParaRPr lang="en-US" sz="2800" b="1" i="1" dirty="0">
              <a:solidFill>
                <a:srgbClr val="66FFFF"/>
              </a:solidFill>
              <a:ea typeface="ＭＳ Ｐゴシック" charset="0"/>
              <a:cs typeface="Arial" charset="0"/>
            </a:endParaRPr>
          </a:p>
        </p:txBody>
      </p:sp>
      <p:sp>
        <p:nvSpPr>
          <p:cNvPr id="6" name="Titolo 1">
            <a:extLst>
              <a:ext uri="{FF2B5EF4-FFF2-40B4-BE49-F238E27FC236}">
                <a16:creationId xmlns:a16="http://schemas.microsoft.com/office/drawing/2014/main" id="{F54F0D91-34BA-44C9-BCCE-A727F60942C5}"/>
              </a:ext>
            </a:extLst>
          </p:cNvPr>
          <p:cNvSpPr txBox="1">
            <a:spLocks/>
          </p:cNvSpPr>
          <p:nvPr/>
        </p:nvSpPr>
        <p:spPr>
          <a:xfrm>
            <a:off x="0" y="267453"/>
            <a:ext cx="12192000" cy="482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4000" b="1" dirty="0">
                <a:solidFill>
                  <a:srgbClr val="FFFF00"/>
                </a:solidFill>
              </a:rPr>
              <a:t>RISK REDUCTION FOR HYPERTENSION, IHD, MI, ATRIAL FIBRILLATION IN TRIBUTE</a:t>
            </a:r>
            <a:endParaRPr lang="it-IT" sz="4000" b="1" baseline="-25000" dirty="0">
              <a:solidFill>
                <a:srgbClr val="FFFF00"/>
              </a:solidFill>
            </a:endParaRPr>
          </a:p>
        </p:txBody>
      </p:sp>
    </p:spTree>
    <p:extLst>
      <p:ext uri="{BB962C8B-B14F-4D97-AF65-F5344CB8AC3E}">
        <p14:creationId xmlns:p14="http://schemas.microsoft.com/office/powerpoint/2010/main" val="3320537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0E06794C-6724-4296-A2E9-AA8AD583E518}"/>
              </a:ext>
            </a:extLst>
          </p:cNvPr>
          <p:cNvGraphicFramePr>
            <a:graphicFrameLocks noGrp="1"/>
          </p:cNvGraphicFramePr>
          <p:nvPr>
            <p:extLst/>
          </p:nvPr>
        </p:nvGraphicFramePr>
        <p:xfrm>
          <a:off x="1991544" y="1221708"/>
          <a:ext cx="8352928" cy="5110557"/>
        </p:xfrm>
        <a:graphic>
          <a:graphicData uri="http://schemas.openxmlformats.org/drawingml/2006/table">
            <a:tbl>
              <a:tblPr>
                <a:tableStyleId>{5C22544A-7EE6-4342-B048-85BDC9FD1C3A}</a:tableStyleId>
              </a:tblPr>
              <a:tblGrid>
                <a:gridCol w="4701682">
                  <a:extLst>
                    <a:ext uri="{9D8B030D-6E8A-4147-A177-3AD203B41FA5}">
                      <a16:colId xmlns:a16="http://schemas.microsoft.com/office/drawing/2014/main" val="1976992771"/>
                    </a:ext>
                  </a:extLst>
                </a:gridCol>
                <a:gridCol w="1758361">
                  <a:extLst>
                    <a:ext uri="{9D8B030D-6E8A-4147-A177-3AD203B41FA5}">
                      <a16:colId xmlns:a16="http://schemas.microsoft.com/office/drawing/2014/main" val="533861004"/>
                    </a:ext>
                  </a:extLst>
                </a:gridCol>
                <a:gridCol w="1892885">
                  <a:extLst>
                    <a:ext uri="{9D8B030D-6E8A-4147-A177-3AD203B41FA5}">
                      <a16:colId xmlns:a16="http://schemas.microsoft.com/office/drawing/2014/main" val="3127610160"/>
                    </a:ext>
                  </a:extLst>
                </a:gridCol>
              </a:tblGrid>
              <a:tr h="881022">
                <a:tc>
                  <a:txBody>
                    <a:bodyPr/>
                    <a:lstStyle/>
                    <a:p>
                      <a:pPr>
                        <a:lnSpc>
                          <a:spcPct val="107000"/>
                        </a:lnSpc>
                        <a:spcBef>
                          <a:spcPts val="300"/>
                        </a:spcBef>
                        <a:spcAft>
                          <a:spcPts val="300"/>
                        </a:spcAft>
                      </a:pPr>
                      <a:r>
                        <a:rPr lang="en-US" sz="2400" b="1" dirty="0">
                          <a:effectLst/>
                          <a:latin typeface="+mn-lt"/>
                        </a:rPr>
                        <a:t>Number (%) of patients</a:t>
                      </a:r>
                      <a:endParaRPr lang="it-IT" sz="2400" b="1" dirty="0">
                        <a:effectLst/>
                        <a:latin typeface="+mn-lt"/>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400" b="1">
                          <a:effectLst/>
                          <a:latin typeface="+mn-lt"/>
                        </a:rPr>
                        <a:t>BDP/FF/G</a:t>
                      </a:r>
                      <a:br>
                        <a:rPr lang="en-US" sz="2400" b="1">
                          <a:effectLst/>
                          <a:latin typeface="+mn-lt"/>
                        </a:rPr>
                      </a:br>
                      <a:r>
                        <a:rPr lang="en-US" sz="2400" b="1">
                          <a:effectLst/>
                          <a:latin typeface="+mn-lt"/>
                        </a:rPr>
                        <a:t>(N=764)</a:t>
                      </a:r>
                      <a:endParaRPr lang="it-IT" sz="2400" b="1">
                        <a:effectLst/>
                        <a:latin typeface="+mn-lt"/>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400" b="1" dirty="0">
                          <a:effectLst/>
                          <a:latin typeface="+mn-lt"/>
                        </a:rPr>
                        <a:t>IND/GLY</a:t>
                      </a:r>
                      <a:br>
                        <a:rPr lang="en-US" sz="2400" b="1" dirty="0">
                          <a:effectLst/>
                          <a:latin typeface="+mn-lt"/>
                        </a:rPr>
                      </a:br>
                      <a:r>
                        <a:rPr lang="en-US" sz="2400" b="1" dirty="0">
                          <a:effectLst/>
                          <a:latin typeface="+mn-lt"/>
                        </a:rPr>
                        <a:t>(N=768)</a:t>
                      </a:r>
                      <a:endParaRPr lang="it-IT" sz="2400" b="1" dirty="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770726271"/>
                  </a:ext>
                </a:extLst>
              </a:tr>
              <a:tr h="806316">
                <a:tc>
                  <a:txBody>
                    <a:bodyPr/>
                    <a:lstStyle/>
                    <a:p>
                      <a:pPr marL="180340">
                        <a:lnSpc>
                          <a:spcPct val="107000"/>
                        </a:lnSpc>
                        <a:spcBef>
                          <a:spcPts val="300"/>
                        </a:spcBef>
                        <a:spcAft>
                          <a:spcPts val="300"/>
                        </a:spcAft>
                      </a:pPr>
                      <a:r>
                        <a:rPr lang="en-US" sz="2000" b="1" dirty="0">
                          <a:effectLst/>
                          <a:latin typeface="+mn-lt"/>
                        </a:rPr>
                        <a:t>Treatment-related adverse events</a:t>
                      </a:r>
                    </a:p>
                  </a:txBody>
                  <a:tcPr marL="68580" marR="68580" marT="0" marB="0"/>
                </a:tc>
                <a:tc>
                  <a:txBody>
                    <a:bodyPr/>
                    <a:lstStyle/>
                    <a:p>
                      <a:pPr algn="ctr">
                        <a:lnSpc>
                          <a:spcPct val="107000"/>
                        </a:lnSpc>
                        <a:spcBef>
                          <a:spcPts val="300"/>
                        </a:spcBef>
                        <a:spcAft>
                          <a:spcPts val="300"/>
                        </a:spcAft>
                      </a:pPr>
                      <a:r>
                        <a:rPr lang="en-US" sz="2000" b="1">
                          <a:effectLst/>
                          <a:latin typeface="+mn-lt"/>
                        </a:rPr>
                        <a:t>12 (1.6)</a:t>
                      </a:r>
                      <a:endParaRPr lang="it-IT" sz="2000" b="1">
                        <a:effectLst/>
                        <a:latin typeface="+mn-lt"/>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dirty="0">
                          <a:effectLst/>
                          <a:latin typeface="+mn-lt"/>
                        </a:rPr>
                        <a:t>6 (0.8)</a:t>
                      </a:r>
                      <a:endParaRPr lang="it-IT" sz="2000" b="1" dirty="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3911440214"/>
                  </a:ext>
                </a:extLst>
              </a:tr>
              <a:tr h="403157">
                <a:tc>
                  <a:txBody>
                    <a:bodyPr/>
                    <a:lstStyle/>
                    <a:p>
                      <a:pPr marL="180340">
                        <a:lnSpc>
                          <a:spcPct val="107000"/>
                        </a:lnSpc>
                        <a:spcBef>
                          <a:spcPts val="300"/>
                        </a:spcBef>
                        <a:spcAft>
                          <a:spcPts val="300"/>
                        </a:spcAft>
                      </a:pPr>
                      <a:r>
                        <a:rPr lang="en-US" sz="2000" b="1">
                          <a:effectLst/>
                          <a:latin typeface="+mn-lt"/>
                          <a:ea typeface="Calibri" panose="020F0502020204030204" pitchFamily="34" charset="0"/>
                        </a:rPr>
                        <a:t>Oral candidiasis </a:t>
                      </a:r>
                      <a:endParaRPr lang="it-IT" sz="2000" b="1">
                        <a:effectLst/>
                        <a:latin typeface="+mn-lt"/>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highlight>
                            <a:srgbClr val="FF0000"/>
                          </a:highlight>
                          <a:latin typeface="+mn-lt"/>
                          <a:ea typeface="Calibri" panose="020F0502020204030204" pitchFamily="34" charset="0"/>
                        </a:rPr>
                        <a:t>12 (1.6)</a:t>
                      </a:r>
                      <a:endParaRPr lang="it-IT" sz="2000" b="1">
                        <a:effectLst/>
                        <a:latin typeface="+mn-lt"/>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highlight>
                            <a:srgbClr val="FF0000"/>
                          </a:highlight>
                          <a:latin typeface="+mn-lt"/>
                          <a:ea typeface="Calibri" panose="020F0502020204030204" pitchFamily="34" charset="0"/>
                        </a:rPr>
                        <a:t>6 (0.8)</a:t>
                      </a:r>
                      <a:endParaRPr lang="it-IT" sz="2000" b="1">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1732693648"/>
                  </a:ext>
                </a:extLst>
              </a:tr>
              <a:tr h="403157">
                <a:tc>
                  <a:txBody>
                    <a:bodyPr/>
                    <a:lstStyle/>
                    <a:p>
                      <a:pPr marL="180340">
                        <a:lnSpc>
                          <a:spcPct val="107000"/>
                        </a:lnSpc>
                        <a:spcBef>
                          <a:spcPts val="300"/>
                        </a:spcBef>
                        <a:spcAft>
                          <a:spcPts val="300"/>
                        </a:spcAft>
                      </a:pPr>
                      <a:r>
                        <a:rPr lang="en-US" sz="2000" b="1">
                          <a:effectLst/>
                          <a:latin typeface="+mn-lt"/>
                          <a:ea typeface="Calibri" panose="020F0502020204030204" pitchFamily="34" charset="0"/>
                        </a:rPr>
                        <a:t>Dry mouth</a:t>
                      </a:r>
                      <a:endParaRPr lang="it-IT" sz="2000" b="1">
                        <a:effectLst/>
                        <a:latin typeface="+mn-lt"/>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highlight>
                            <a:srgbClr val="FF0000"/>
                          </a:highlight>
                          <a:latin typeface="+mn-lt"/>
                          <a:ea typeface="Calibri" panose="020F0502020204030204" pitchFamily="34" charset="0"/>
                        </a:rPr>
                        <a:t>3 (0.4)</a:t>
                      </a:r>
                      <a:endParaRPr lang="it-IT" sz="2000" b="1">
                        <a:effectLst/>
                        <a:latin typeface="+mn-lt"/>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highlight>
                            <a:srgbClr val="FF0000"/>
                          </a:highlight>
                          <a:latin typeface="+mn-lt"/>
                          <a:ea typeface="Calibri" panose="020F0502020204030204" pitchFamily="34" charset="0"/>
                        </a:rPr>
                        <a:t>6 (0.8)</a:t>
                      </a:r>
                      <a:endParaRPr lang="it-IT" sz="2000" b="1">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1715415407"/>
                  </a:ext>
                </a:extLst>
              </a:tr>
              <a:tr h="403157">
                <a:tc>
                  <a:txBody>
                    <a:bodyPr/>
                    <a:lstStyle/>
                    <a:p>
                      <a:pPr marL="180340">
                        <a:lnSpc>
                          <a:spcPct val="107000"/>
                        </a:lnSpc>
                        <a:spcBef>
                          <a:spcPts val="300"/>
                        </a:spcBef>
                        <a:spcAft>
                          <a:spcPts val="300"/>
                        </a:spcAft>
                      </a:pPr>
                      <a:r>
                        <a:rPr lang="en-US" sz="2000" b="1">
                          <a:effectLst/>
                          <a:latin typeface="+mn-lt"/>
                          <a:ea typeface="Calibri" panose="020F0502020204030204" pitchFamily="34" charset="0"/>
                        </a:rPr>
                        <a:t>Cough</a:t>
                      </a:r>
                      <a:endParaRPr lang="it-IT" sz="2000" b="1">
                        <a:effectLst/>
                        <a:latin typeface="+mn-lt"/>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latin typeface="+mn-lt"/>
                          <a:ea typeface="Calibri" panose="020F0502020204030204" pitchFamily="34" charset="0"/>
                        </a:rPr>
                        <a:t>1 (0.1)</a:t>
                      </a:r>
                      <a:endParaRPr lang="it-IT" sz="2000" b="1">
                        <a:effectLst/>
                        <a:latin typeface="+mn-lt"/>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latin typeface="+mn-lt"/>
                          <a:ea typeface="Calibri" panose="020F0502020204030204" pitchFamily="34" charset="0"/>
                        </a:rPr>
                        <a:t>7 (0.9)</a:t>
                      </a:r>
                      <a:endParaRPr lang="it-IT" sz="2000" b="1">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3963085366"/>
                  </a:ext>
                </a:extLst>
              </a:tr>
              <a:tr h="750643">
                <a:tc>
                  <a:txBody>
                    <a:bodyPr/>
                    <a:lstStyle/>
                    <a:p>
                      <a:pPr>
                        <a:lnSpc>
                          <a:spcPct val="107000"/>
                        </a:lnSpc>
                        <a:spcBef>
                          <a:spcPts val="300"/>
                        </a:spcBef>
                        <a:spcAft>
                          <a:spcPts val="300"/>
                        </a:spcAft>
                      </a:pPr>
                      <a:r>
                        <a:rPr lang="en-US" sz="2000" b="1" dirty="0">
                          <a:effectLst/>
                          <a:latin typeface="+mn-lt"/>
                          <a:ea typeface="Calibri" panose="020F0502020204030204" pitchFamily="34" charset="0"/>
                        </a:rPr>
                        <a:t> Treatment-related serious adverse events</a:t>
                      </a:r>
                      <a:endParaRPr lang="it-IT" sz="2000" b="1" dirty="0">
                        <a:effectLst/>
                        <a:latin typeface="+mn-lt"/>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latin typeface="+mn-lt"/>
                          <a:ea typeface="Calibri" panose="020F0502020204030204" pitchFamily="34" charset="0"/>
                        </a:rPr>
                        <a:t>1 (0.1)</a:t>
                      </a:r>
                      <a:endParaRPr lang="it-IT" sz="2000" b="1">
                        <a:effectLst/>
                        <a:latin typeface="+mn-lt"/>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latin typeface="+mn-lt"/>
                          <a:ea typeface="Calibri" panose="020F0502020204030204" pitchFamily="34" charset="0"/>
                        </a:rPr>
                        <a:t>1 (0.1)</a:t>
                      </a:r>
                      <a:endParaRPr lang="it-IT" sz="2000" b="1">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372237653"/>
                  </a:ext>
                </a:extLst>
              </a:tr>
              <a:tr h="28735">
                <a:tc>
                  <a:txBody>
                    <a:bodyPr/>
                    <a:lstStyle/>
                    <a:p>
                      <a:pPr>
                        <a:lnSpc>
                          <a:spcPct val="107000"/>
                        </a:lnSpc>
                        <a:spcBef>
                          <a:spcPts val="300"/>
                        </a:spcBef>
                        <a:spcAft>
                          <a:spcPts val="300"/>
                        </a:spcAft>
                      </a:pPr>
                      <a:r>
                        <a:rPr lang="en-US" sz="2000" b="1" dirty="0">
                          <a:effectLst/>
                          <a:latin typeface="+mn-lt"/>
                          <a:ea typeface="Calibri" panose="020F0502020204030204" pitchFamily="34" charset="0"/>
                        </a:rPr>
                        <a:t>Severe adverse events</a:t>
                      </a:r>
                      <a:endParaRPr lang="it-IT" sz="2000" b="1" dirty="0">
                        <a:effectLst/>
                        <a:latin typeface="+mn-lt"/>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latin typeface="+mn-lt"/>
                          <a:ea typeface="Calibri" panose="020F0502020204030204" pitchFamily="34" charset="0"/>
                        </a:rPr>
                        <a:t>86 (11.3)</a:t>
                      </a:r>
                      <a:endParaRPr lang="it-IT" sz="2000" b="1">
                        <a:effectLst/>
                        <a:latin typeface="+mn-lt"/>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dirty="0">
                          <a:effectLst/>
                          <a:latin typeface="+mn-lt"/>
                          <a:ea typeface="Calibri" panose="020F0502020204030204" pitchFamily="34" charset="0"/>
                        </a:rPr>
                        <a:t>87 (11.3)</a:t>
                      </a:r>
                    </a:p>
                    <a:p>
                      <a:pPr algn="ctr">
                        <a:lnSpc>
                          <a:spcPct val="107000"/>
                        </a:lnSpc>
                        <a:spcBef>
                          <a:spcPts val="300"/>
                        </a:spcBef>
                        <a:spcAft>
                          <a:spcPts val="300"/>
                        </a:spcAft>
                      </a:pPr>
                      <a:endParaRPr lang="it-IT" sz="2000" b="1" dirty="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4267656500"/>
                  </a:ext>
                </a:extLst>
              </a:tr>
              <a:tr h="749111">
                <a:tc>
                  <a:txBody>
                    <a:bodyPr/>
                    <a:lstStyle/>
                    <a:p>
                      <a:pPr>
                        <a:lnSpc>
                          <a:spcPct val="107000"/>
                        </a:lnSpc>
                        <a:spcBef>
                          <a:spcPts val="300"/>
                        </a:spcBef>
                        <a:spcAft>
                          <a:spcPts val="300"/>
                        </a:spcAft>
                      </a:pPr>
                      <a:r>
                        <a:rPr lang="en-US" sz="2000" b="1" dirty="0">
                          <a:effectLst/>
                          <a:highlight>
                            <a:srgbClr val="FF0000"/>
                          </a:highlight>
                          <a:latin typeface="+mn-lt"/>
                          <a:ea typeface="Calibri" panose="020F0502020204030204" pitchFamily="34" charset="0"/>
                        </a:rPr>
                        <a:t>Adverse events leading to death </a:t>
                      </a:r>
                      <a:endParaRPr lang="it-IT" sz="2000" b="1" dirty="0">
                        <a:effectLst/>
                        <a:latin typeface="+mn-lt"/>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a:effectLst/>
                          <a:highlight>
                            <a:srgbClr val="FF0000"/>
                          </a:highlight>
                          <a:latin typeface="+mn-lt"/>
                          <a:ea typeface="Calibri" panose="020F0502020204030204" pitchFamily="34" charset="0"/>
                        </a:rPr>
                        <a:t>16 (2.1)</a:t>
                      </a:r>
                      <a:endParaRPr lang="it-IT" sz="2000" b="1">
                        <a:effectLst/>
                        <a:latin typeface="+mn-lt"/>
                        <a:ea typeface="Calibri" panose="020F0502020204030204" pitchFamily="34" charset="0"/>
                      </a:endParaRPr>
                    </a:p>
                  </a:txBody>
                  <a:tcPr marL="68580" marR="68580" marT="0" marB="0"/>
                </a:tc>
                <a:tc>
                  <a:txBody>
                    <a:bodyPr/>
                    <a:lstStyle/>
                    <a:p>
                      <a:pPr algn="ctr">
                        <a:lnSpc>
                          <a:spcPct val="107000"/>
                        </a:lnSpc>
                        <a:spcBef>
                          <a:spcPts val="300"/>
                        </a:spcBef>
                        <a:spcAft>
                          <a:spcPts val="300"/>
                        </a:spcAft>
                      </a:pPr>
                      <a:r>
                        <a:rPr lang="en-US" sz="2000" b="1" dirty="0">
                          <a:effectLst/>
                          <a:highlight>
                            <a:srgbClr val="FF0000"/>
                          </a:highlight>
                          <a:latin typeface="+mn-lt"/>
                          <a:ea typeface="Calibri" panose="020F0502020204030204" pitchFamily="34" charset="0"/>
                        </a:rPr>
                        <a:t>21 (2.7)</a:t>
                      </a:r>
                      <a:endParaRPr lang="it-IT" sz="2000" b="1" dirty="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3187063502"/>
                  </a:ext>
                </a:extLst>
              </a:tr>
            </a:tbl>
          </a:graphicData>
        </a:graphic>
      </p:graphicFrame>
      <p:sp>
        <p:nvSpPr>
          <p:cNvPr id="6" name="Content Placeholder 2">
            <a:extLst>
              <a:ext uri="{FF2B5EF4-FFF2-40B4-BE49-F238E27FC236}">
                <a16:creationId xmlns:a16="http://schemas.microsoft.com/office/drawing/2014/main" id="{F4BC296E-168F-41FF-BE36-BFF566D99CFB}"/>
              </a:ext>
            </a:extLst>
          </p:cNvPr>
          <p:cNvSpPr>
            <a:spLocks/>
          </p:cNvSpPr>
          <p:nvPr/>
        </p:nvSpPr>
        <p:spPr bwMode="auto">
          <a:xfrm>
            <a:off x="0" y="6390829"/>
            <a:ext cx="12192000" cy="347662"/>
          </a:xfrm>
          <a:prstGeom prst="rect">
            <a:avLst/>
          </a:prstGeom>
          <a:noFill/>
          <a:ln>
            <a:noFill/>
          </a:ln>
          <a:extLst>
            <a:ext uri="{909E8E84-426E-40dd-AFC4-6F175D3DCCD1}">
              <a14:hiddenFill xmlns:a14="http://schemas.microsoft.com/office/drawing/2010/main" xmlns="">
                <a:solidFill>
                  <a:srgbClr val="000066"/>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a:lstStyle/>
          <a:p>
            <a:pPr algn="ctr" fontAlgn="base">
              <a:spcBef>
                <a:spcPct val="0"/>
              </a:spcBef>
              <a:spcAft>
                <a:spcPct val="0"/>
              </a:spcAft>
            </a:pPr>
            <a:r>
              <a:rPr lang="it-IT" sz="2800" b="1" i="1" dirty="0">
                <a:solidFill>
                  <a:srgbClr val="66FFFF"/>
                </a:solidFill>
                <a:ea typeface="ＭＳ Ｐゴシック" charset="0"/>
                <a:cs typeface="Arial" charset="0"/>
              </a:rPr>
              <a:t>Papi et al, The </a:t>
            </a:r>
            <a:r>
              <a:rPr lang="cs-CZ" sz="2800" b="1" i="1" dirty="0">
                <a:solidFill>
                  <a:srgbClr val="66FFFF"/>
                </a:solidFill>
                <a:ea typeface="ＭＳ Ｐゴシック" charset="0"/>
                <a:cs typeface="Arial" charset="0"/>
              </a:rPr>
              <a:t>Lancet</a:t>
            </a:r>
            <a:r>
              <a:rPr lang="it-IT" sz="2800" b="1" i="1" dirty="0">
                <a:solidFill>
                  <a:srgbClr val="66FFFF"/>
                </a:solidFill>
                <a:ea typeface="ＭＳ Ｐゴシック" charset="0"/>
                <a:cs typeface="Arial" charset="0"/>
              </a:rPr>
              <a:t>,</a:t>
            </a:r>
            <a:r>
              <a:rPr lang="cs-CZ" sz="2800" b="1" i="1" dirty="0">
                <a:solidFill>
                  <a:srgbClr val="66FFFF"/>
                </a:solidFill>
                <a:ea typeface="ＭＳ Ｐゴシック" charset="0"/>
                <a:cs typeface="Arial" charset="0"/>
              </a:rPr>
              <a:t> </a:t>
            </a:r>
            <a:r>
              <a:rPr lang="fr-FR" sz="2800" b="1" i="1" dirty="0">
                <a:solidFill>
                  <a:srgbClr val="66FFFF"/>
                </a:solidFill>
              </a:rPr>
              <a:t>Lancet 2018 Mar 17;391(10125):1076-1084</a:t>
            </a:r>
            <a:endParaRPr lang="en-US" sz="2800" b="1" i="1" dirty="0">
              <a:solidFill>
                <a:srgbClr val="66FFFF"/>
              </a:solidFill>
              <a:ea typeface="ＭＳ Ｐゴシック" charset="0"/>
              <a:cs typeface="Arial" charset="0"/>
            </a:endParaRPr>
          </a:p>
        </p:txBody>
      </p:sp>
      <p:sp>
        <p:nvSpPr>
          <p:cNvPr id="8" name="Titolo 1">
            <a:extLst>
              <a:ext uri="{FF2B5EF4-FFF2-40B4-BE49-F238E27FC236}">
                <a16:creationId xmlns:a16="http://schemas.microsoft.com/office/drawing/2014/main" id="{FE7AB5E8-9700-43FD-BA44-E0B81040B351}"/>
              </a:ext>
            </a:extLst>
          </p:cNvPr>
          <p:cNvSpPr>
            <a:spLocks noGrp="1"/>
          </p:cNvSpPr>
          <p:nvPr>
            <p:ph type="title"/>
          </p:nvPr>
        </p:nvSpPr>
        <p:spPr>
          <a:xfrm>
            <a:off x="0" y="267453"/>
            <a:ext cx="12192000" cy="482825"/>
          </a:xfrm>
        </p:spPr>
        <p:txBody>
          <a:bodyPr>
            <a:noAutofit/>
          </a:bodyPr>
          <a:lstStyle/>
          <a:p>
            <a:pPr algn="ctr"/>
            <a:r>
              <a:rPr lang="it-IT" sz="4000" b="1" dirty="0">
                <a:solidFill>
                  <a:srgbClr val="FFFF00"/>
                </a:solidFill>
              </a:rPr>
              <a:t>TREATMENT-EMERGENT ADVERSE EVENTS</a:t>
            </a:r>
            <a:br>
              <a:rPr lang="it-IT" sz="4000" b="1" dirty="0">
                <a:solidFill>
                  <a:srgbClr val="FFFF00"/>
                </a:solidFill>
              </a:rPr>
            </a:br>
            <a:r>
              <a:rPr lang="it-IT" sz="4000" b="1" dirty="0">
                <a:solidFill>
                  <a:srgbClr val="FFFF00"/>
                </a:solidFill>
              </a:rPr>
              <a:t>TRIBUTE</a:t>
            </a:r>
            <a:endParaRPr lang="it-IT" sz="4000" b="1" baseline="-25000" dirty="0">
              <a:solidFill>
                <a:srgbClr val="FFFF00"/>
              </a:solidFill>
            </a:endParaRPr>
          </a:p>
        </p:txBody>
      </p:sp>
    </p:spTree>
    <p:extLst>
      <p:ext uri="{BB962C8B-B14F-4D97-AF65-F5344CB8AC3E}">
        <p14:creationId xmlns:p14="http://schemas.microsoft.com/office/powerpoint/2010/main" val="984329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egnaposto numero diapositiva 2"/>
          <p:cNvSpPr>
            <a:spLocks noGrp="1"/>
          </p:cNvSpPr>
          <p:nvPr>
            <p:ph type="sldNum" sz="quarter" idx="11"/>
          </p:nvPr>
        </p:nvSpPr>
        <p:spPr/>
        <p:txBody>
          <a:bodyPr/>
          <a:lstStyle/>
          <a:p>
            <a:fld id="{1BB4EF0B-C518-4698-9E29-AF4BCDADFE6D}" type="slidenum">
              <a:rPr lang="it-IT" smtClean="0">
                <a:solidFill>
                  <a:srgbClr val="000000"/>
                </a:solidFill>
              </a:rPr>
              <a:pPr/>
              <a:t>35</a:t>
            </a:fld>
            <a:endParaRPr lang="it-IT">
              <a:solidFill>
                <a:srgbClr val="000000"/>
              </a:solidFill>
            </a:endParaRPr>
          </a:p>
        </p:txBody>
      </p:sp>
      <p:sp>
        <p:nvSpPr>
          <p:cNvPr id="4" name="Titolo 3"/>
          <p:cNvSpPr>
            <a:spLocks noGrp="1"/>
          </p:cNvSpPr>
          <p:nvPr>
            <p:ph type="title"/>
          </p:nvPr>
        </p:nvSpPr>
        <p:spPr>
          <a:xfrm>
            <a:off x="170453" y="312456"/>
            <a:ext cx="12192000" cy="384719"/>
          </a:xfrm>
        </p:spPr>
        <p:txBody>
          <a:bodyPr/>
          <a:lstStyle/>
          <a:p>
            <a:r>
              <a:rPr lang="it-IT" sz="4000" dirty="0">
                <a:solidFill>
                  <a:srgbClr val="FFFF00"/>
                </a:solidFill>
              </a:rPr>
              <a:t>Pool data on </a:t>
            </a:r>
            <a:r>
              <a:rPr lang="it-IT" sz="4000" dirty="0" err="1">
                <a:solidFill>
                  <a:srgbClr val="FFFF00"/>
                </a:solidFill>
              </a:rPr>
              <a:t>Mortality</a:t>
            </a:r>
            <a:r>
              <a:rPr lang="it-IT" sz="4000" dirty="0">
                <a:solidFill>
                  <a:srgbClr val="FFFF00"/>
                </a:solidFill>
              </a:rPr>
              <a:t> (ATS </a:t>
            </a:r>
            <a:r>
              <a:rPr lang="it-IT" sz="4000" dirty="0" err="1">
                <a:solidFill>
                  <a:srgbClr val="FFFF00"/>
                </a:solidFill>
              </a:rPr>
              <a:t>abstract</a:t>
            </a:r>
            <a:r>
              <a:rPr lang="it-IT" sz="4000" dirty="0">
                <a:solidFill>
                  <a:srgbClr val="FFFF00"/>
                </a:solidFill>
              </a:rPr>
              <a:t> </a:t>
            </a:r>
            <a:r>
              <a:rPr lang="it-IT" sz="4000" dirty="0" err="1">
                <a:solidFill>
                  <a:srgbClr val="FFFF00"/>
                </a:solidFill>
              </a:rPr>
              <a:t>submitted</a:t>
            </a:r>
            <a:r>
              <a:rPr lang="it-IT" sz="4000" dirty="0">
                <a:solidFill>
                  <a:srgbClr val="FFFF00"/>
                </a:solidFill>
              </a:rPr>
              <a:t>)</a:t>
            </a:r>
            <a:endParaRPr lang="en-GB" sz="4000" dirty="0">
              <a:solidFill>
                <a:srgbClr val="FFFF00"/>
              </a:solidFill>
            </a:endParaRPr>
          </a:p>
        </p:txBody>
      </p:sp>
      <p:pic>
        <p:nvPicPr>
          <p:cNvPr id="5" name="Immagine 4"/>
          <p:cNvPicPr>
            <a:picLocks noChangeAspect="1"/>
          </p:cNvPicPr>
          <p:nvPr/>
        </p:nvPicPr>
        <p:blipFill>
          <a:blip r:embed="rId2"/>
          <a:stretch>
            <a:fillRect/>
          </a:stretch>
        </p:blipFill>
        <p:spPr>
          <a:xfrm>
            <a:off x="1106771" y="2117587"/>
            <a:ext cx="10319364" cy="3169621"/>
          </a:xfrm>
          <a:prstGeom prst="rect">
            <a:avLst/>
          </a:prstGeom>
        </p:spPr>
      </p:pic>
      <p:sp>
        <p:nvSpPr>
          <p:cNvPr id="6" name="CasellaDiTesto 5"/>
          <p:cNvSpPr txBox="1"/>
          <p:nvPr/>
        </p:nvSpPr>
        <p:spPr>
          <a:xfrm>
            <a:off x="990633" y="5333995"/>
            <a:ext cx="9817067" cy="400105"/>
          </a:xfrm>
          <a:prstGeom prst="rect">
            <a:avLst/>
          </a:prstGeom>
          <a:noFill/>
        </p:spPr>
        <p:txBody>
          <a:bodyPr wrap="square" lIns="91432" tIns="45718" rIns="91432" bIns="45718" rtlCol="0">
            <a:spAutoFit/>
          </a:bodyPr>
          <a:lstStyle/>
          <a:p>
            <a:pPr algn="ctr" defTabSz="914309"/>
            <a:r>
              <a:rPr lang="it-IT" sz="2000" b="1" dirty="0" err="1">
                <a:solidFill>
                  <a:schemeClr val="bg1"/>
                </a:solidFill>
              </a:rPr>
              <a:t>Possible</a:t>
            </a:r>
            <a:r>
              <a:rPr lang="it-IT" sz="2000" b="1" dirty="0">
                <a:solidFill>
                  <a:schemeClr val="bg1"/>
                </a:solidFill>
              </a:rPr>
              <a:t> to show </a:t>
            </a:r>
            <a:r>
              <a:rPr lang="it-IT" sz="2000" b="1" dirty="0" err="1">
                <a:solidFill>
                  <a:schemeClr val="bg1"/>
                </a:solidFill>
              </a:rPr>
              <a:t>another</a:t>
            </a:r>
            <a:r>
              <a:rPr lang="it-IT" sz="2000" b="1" dirty="0">
                <a:solidFill>
                  <a:schemeClr val="bg1"/>
                </a:solidFill>
              </a:rPr>
              <a:t> post-hoc on </a:t>
            </a:r>
            <a:r>
              <a:rPr lang="it-IT" sz="2000" b="1" dirty="0" err="1">
                <a:solidFill>
                  <a:schemeClr val="bg1"/>
                </a:solidFill>
              </a:rPr>
              <a:t>mortality</a:t>
            </a:r>
            <a:r>
              <a:rPr lang="it-IT" sz="2000" b="1" dirty="0">
                <a:solidFill>
                  <a:schemeClr val="bg1"/>
                </a:solidFill>
              </a:rPr>
              <a:t> </a:t>
            </a:r>
            <a:r>
              <a:rPr lang="it-IT" sz="2000" b="1" dirty="0" err="1">
                <a:solidFill>
                  <a:schemeClr val="bg1"/>
                </a:solidFill>
              </a:rPr>
              <a:t>presented</a:t>
            </a:r>
            <a:r>
              <a:rPr lang="it-IT" sz="2000" b="1" dirty="0">
                <a:solidFill>
                  <a:schemeClr val="bg1"/>
                </a:solidFill>
              </a:rPr>
              <a:t> a </a:t>
            </a:r>
            <a:r>
              <a:rPr lang="it-IT" sz="2000" b="1" dirty="0" err="1">
                <a:solidFill>
                  <a:schemeClr val="bg1"/>
                </a:solidFill>
              </a:rPr>
              <a:t>during</a:t>
            </a:r>
            <a:r>
              <a:rPr lang="it-IT" sz="2000" b="1" dirty="0">
                <a:solidFill>
                  <a:schemeClr val="bg1"/>
                </a:solidFill>
              </a:rPr>
              <a:t> ERS2018?</a:t>
            </a:r>
            <a:endParaRPr lang="en-GB" sz="2000" b="1" dirty="0">
              <a:solidFill>
                <a:schemeClr val="bg1"/>
              </a:solidFill>
            </a:endParaRPr>
          </a:p>
        </p:txBody>
      </p:sp>
      <p:sp>
        <p:nvSpPr>
          <p:cNvPr id="7" name="CasellaDiTesto 6"/>
          <p:cNvSpPr txBox="1"/>
          <p:nvPr/>
        </p:nvSpPr>
        <p:spPr>
          <a:xfrm>
            <a:off x="1872343" y="1524005"/>
            <a:ext cx="5029200" cy="384719"/>
          </a:xfrm>
          <a:prstGeom prst="rect">
            <a:avLst/>
          </a:prstGeom>
          <a:noFill/>
        </p:spPr>
        <p:txBody>
          <a:bodyPr wrap="square" lIns="91432" tIns="45718" rIns="91432" bIns="45718" rtlCol="0">
            <a:spAutoFit/>
          </a:bodyPr>
          <a:lstStyle/>
          <a:p>
            <a:pPr defTabSz="914309"/>
            <a:r>
              <a:rPr lang="it-IT" sz="1900" b="1" dirty="0">
                <a:solidFill>
                  <a:schemeClr val="bg1"/>
                </a:solidFill>
              </a:rPr>
              <a:t>ATS 2018 Abstract</a:t>
            </a:r>
            <a:endParaRPr lang="en-GB" sz="1900" b="1" dirty="0">
              <a:solidFill>
                <a:schemeClr val="bg1"/>
              </a:solidFill>
            </a:endParaRPr>
          </a:p>
        </p:txBody>
      </p:sp>
    </p:spTree>
    <p:extLst>
      <p:ext uri="{BB962C8B-B14F-4D97-AF65-F5344CB8AC3E}">
        <p14:creationId xmlns:p14="http://schemas.microsoft.com/office/powerpoint/2010/main" val="2551206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a:spLocks noChangeArrowheads="1"/>
          </p:cNvSpPr>
          <p:nvPr/>
        </p:nvSpPr>
        <p:spPr bwMode="auto">
          <a:xfrm>
            <a:off x="1554957" y="1526571"/>
            <a:ext cx="9123363" cy="4523421"/>
          </a:xfrm>
          <a:prstGeom prst="rect">
            <a:avLst/>
          </a:prstGeom>
          <a:noFill/>
          <a:ln w="9525">
            <a:noFill/>
            <a:miter lim="800000"/>
            <a:headEnd/>
            <a:tailEnd/>
          </a:ln>
        </p:spPr>
        <p:txBody>
          <a:bodyPr lIns="90550" tIns="45277" rIns="90550" bIns="45277">
            <a:spAutoFit/>
          </a:bodyPr>
          <a:lstStyle/>
          <a:p>
            <a:pPr algn="ctr" fontAlgn="base">
              <a:spcBef>
                <a:spcPct val="0"/>
              </a:spcBef>
              <a:spcAft>
                <a:spcPct val="0"/>
              </a:spcAft>
              <a:defRPr/>
            </a:pPr>
            <a:r>
              <a:rPr lang="en-US" sz="3200" b="1" dirty="0">
                <a:solidFill>
                  <a:srgbClr val="FFFFFF"/>
                </a:solidFill>
                <a:cs typeface="Arial" charset="0"/>
              </a:rPr>
              <a:t>Quarter-dose </a:t>
            </a:r>
            <a:r>
              <a:rPr lang="en-US" sz="3200" b="1" dirty="0" err="1">
                <a:solidFill>
                  <a:srgbClr val="FFFFFF"/>
                </a:solidFill>
                <a:cs typeface="Arial" charset="0"/>
              </a:rPr>
              <a:t>quadpill</a:t>
            </a:r>
            <a:r>
              <a:rPr lang="en-US" sz="3200" b="1" dirty="0">
                <a:solidFill>
                  <a:srgbClr val="FFFFFF"/>
                </a:solidFill>
                <a:cs typeface="Arial" charset="0"/>
              </a:rPr>
              <a:t> therapy could be additive across classes and might confer a clinically important reduction in blood pressure</a:t>
            </a:r>
          </a:p>
          <a:p>
            <a:pPr algn="ctr" fontAlgn="base">
              <a:spcBef>
                <a:spcPct val="0"/>
              </a:spcBef>
              <a:spcAft>
                <a:spcPct val="0"/>
              </a:spcAft>
              <a:defRPr/>
            </a:pPr>
            <a:endParaRPr lang="en-US" sz="3200" b="1" dirty="0">
              <a:solidFill>
                <a:srgbClr val="FFFFFF"/>
              </a:solidFill>
              <a:cs typeface="Arial" charset="0"/>
            </a:endParaRPr>
          </a:p>
          <a:p>
            <a:pPr algn="ctr" fontAlgn="base">
              <a:spcBef>
                <a:spcPct val="0"/>
              </a:spcBef>
              <a:spcAft>
                <a:spcPct val="0"/>
              </a:spcAft>
              <a:defRPr/>
            </a:pPr>
            <a:r>
              <a:rPr lang="en-US" sz="3200" b="1" dirty="0">
                <a:solidFill>
                  <a:srgbClr val="FFFFFF"/>
                </a:solidFill>
                <a:cs typeface="Arial" charset="0"/>
              </a:rPr>
              <a:t>Further examination of the </a:t>
            </a:r>
            <a:r>
              <a:rPr lang="en-US" sz="3200" b="1" dirty="0" err="1">
                <a:solidFill>
                  <a:srgbClr val="FFFFFF"/>
                </a:solidFill>
                <a:cs typeface="Arial" charset="0"/>
              </a:rPr>
              <a:t>quadpill</a:t>
            </a:r>
            <a:r>
              <a:rPr lang="en-US" sz="3200" b="1" dirty="0">
                <a:solidFill>
                  <a:srgbClr val="FFFFFF"/>
                </a:solidFill>
                <a:cs typeface="Arial" charset="0"/>
              </a:rPr>
              <a:t> concept is needed to investigate effectiveness against usual treatment options and </a:t>
            </a:r>
            <a:r>
              <a:rPr lang="it-IT" sz="3200" b="1" dirty="0" err="1">
                <a:solidFill>
                  <a:srgbClr val="FFFFFF"/>
                </a:solidFill>
                <a:cs typeface="Arial" charset="0"/>
              </a:rPr>
              <a:t>longer</a:t>
            </a:r>
            <a:r>
              <a:rPr lang="it-IT" sz="3200" b="1" dirty="0">
                <a:solidFill>
                  <a:srgbClr val="FFFFFF"/>
                </a:solidFill>
                <a:cs typeface="Arial" charset="0"/>
              </a:rPr>
              <a:t> </a:t>
            </a:r>
            <a:r>
              <a:rPr lang="it-IT" sz="3200" b="1" dirty="0" err="1">
                <a:solidFill>
                  <a:srgbClr val="FFFFFF"/>
                </a:solidFill>
                <a:cs typeface="Arial" charset="0"/>
              </a:rPr>
              <a:t>term</a:t>
            </a:r>
            <a:r>
              <a:rPr lang="it-IT" sz="3200" b="1" dirty="0">
                <a:solidFill>
                  <a:srgbClr val="FFFFFF"/>
                </a:solidFill>
                <a:cs typeface="Arial" charset="0"/>
              </a:rPr>
              <a:t> </a:t>
            </a:r>
            <a:r>
              <a:rPr lang="it-IT" sz="3200" b="1" dirty="0" err="1">
                <a:solidFill>
                  <a:srgbClr val="FFFFFF"/>
                </a:solidFill>
                <a:cs typeface="Arial" charset="0"/>
              </a:rPr>
              <a:t>tolerability</a:t>
            </a:r>
            <a:endParaRPr lang="en-US" altLang="it-IT" sz="3200" b="1" dirty="0">
              <a:solidFill>
                <a:srgbClr val="FFFFFF"/>
              </a:solidFill>
              <a:effectLst>
                <a:outerShdw blurRad="38100" dist="38100" dir="2700000" algn="tl">
                  <a:srgbClr val="000000"/>
                </a:outerShdw>
              </a:effectLst>
              <a:latin typeface="Arial" charset="0"/>
              <a:ea typeface="MS PGothic" pitchFamily="34" charset="-128"/>
              <a:cs typeface="Arial" charset="0"/>
            </a:endParaRPr>
          </a:p>
        </p:txBody>
      </p:sp>
      <p:sp>
        <p:nvSpPr>
          <p:cNvPr id="6" name="Content Placeholder 2"/>
          <p:cNvSpPr>
            <a:spLocks/>
          </p:cNvSpPr>
          <p:nvPr/>
        </p:nvSpPr>
        <p:spPr bwMode="auto">
          <a:xfrm>
            <a:off x="1544638" y="6318251"/>
            <a:ext cx="9144000" cy="422275"/>
          </a:xfrm>
          <a:prstGeom prst="rect">
            <a:avLst/>
          </a:prstGeom>
          <a:solidFill>
            <a:schemeClr val="bg1"/>
          </a:solidFill>
          <a:ln w="9525">
            <a:noFill/>
            <a:miter lim="800000"/>
            <a:headEnd/>
            <a:tailEnd/>
          </a:ln>
        </p:spPr>
        <p:txBody>
          <a:bodyPr lIns="0" tIns="45374" rIns="90744" bIns="45374"/>
          <a:lstStyle/>
          <a:p>
            <a:pPr marL="529675" indent="-529675" algn="r" defTabSz="967372" fontAlgn="base">
              <a:spcBef>
                <a:spcPct val="20000"/>
              </a:spcBef>
              <a:spcAft>
                <a:spcPct val="0"/>
              </a:spcAft>
              <a:defRPr/>
            </a:pPr>
            <a:r>
              <a:rPr lang="en-US" sz="2800" b="1" i="1" dirty="0">
                <a:solidFill>
                  <a:srgbClr val="00FFFF"/>
                </a:solidFill>
                <a:effectLst>
                  <a:outerShdw blurRad="38100" dist="38100" dir="2700000" algn="tl">
                    <a:srgbClr val="000000"/>
                  </a:outerShdw>
                </a:effectLst>
                <a:latin typeface="Arial"/>
                <a:ea typeface="MS PGothic" pitchFamily="34" charset="-128"/>
                <a:cs typeface="Arial" charset="0"/>
              </a:rPr>
              <a:t>Chow CK et al, Lancet, 12 Feb 2017, on line</a:t>
            </a:r>
            <a:endParaRPr lang="en-GB" sz="2800" b="1" i="1" dirty="0">
              <a:solidFill>
                <a:srgbClr val="00FFFF"/>
              </a:solidFill>
              <a:effectLst>
                <a:outerShdw blurRad="38100" dist="38100" dir="2700000" algn="tl">
                  <a:srgbClr val="000000"/>
                </a:outerShdw>
              </a:effectLst>
              <a:latin typeface="Arial"/>
              <a:ea typeface="MS PGothic" pitchFamily="34" charset="-128"/>
              <a:cs typeface="Arial" charset="0"/>
            </a:endParaRPr>
          </a:p>
        </p:txBody>
      </p:sp>
      <p:sp>
        <p:nvSpPr>
          <p:cNvPr id="416771" name="Title 3"/>
          <p:cNvSpPr>
            <a:spLocks/>
          </p:cNvSpPr>
          <p:nvPr/>
        </p:nvSpPr>
        <p:spPr bwMode="auto">
          <a:xfrm>
            <a:off x="1524000" y="0"/>
            <a:ext cx="9144000" cy="1292662"/>
          </a:xfrm>
          <a:prstGeom prst="rect">
            <a:avLst/>
          </a:prstGeom>
          <a:solidFill>
            <a:schemeClr val="bg1"/>
          </a:solidFill>
          <a:ln w="9525">
            <a:noFill/>
            <a:miter lim="800000"/>
            <a:headEnd/>
            <a:tailEnd/>
          </a:ln>
        </p:spPr>
        <p:txBody>
          <a:bodyPr lIns="0" tIns="0" rIns="0" bIns="0">
            <a:spAutoFit/>
          </a:bodyPr>
          <a:lstStyle/>
          <a:p>
            <a:pPr algn="ctr" fontAlgn="base">
              <a:spcBef>
                <a:spcPct val="0"/>
              </a:spcBef>
              <a:spcAft>
                <a:spcPct val="0"/>
              </a:spcAft>
              <a:defRPr/>
            </a:pPr>
            <a:r>
              <a:rPr lang="en-US" sz="2800" b="1" dirty="0">
                <a:solidFill>
                  <a:srgbClr val="FFFF00"/>
                </a:solidFill>
                <a:cs typeface="Arial" charset="0"/>
              </a:rPr>
              <a:t>QUARTER-DOSE QUADRUPLE COMBINATION THERAPY FOR INITIAL </a:t>
            </a:r>
            <a:r>
              <a:rPr lang="it-IT" sz="2800" b="1" dirty="0">
                <a:solidFill>
                  <a:srgbClr val="FFFF00"/>
                </a:solidFill>
                <a:cs typeface="Arial" charset="0"/>
              </a:rPr>
              <a:t>TREATMENT OF HYPERTENSION</a:t>
            </a:r>
            <a:endParaRPr lang="en-US" sz="3600" b="1" dirty="0">
              <a:solidFill>
                <a:srgbClr val="FFFF00"/>
              </a:solidFill>
              <a:cs typeface="Arial" charset="0"/>
            </a:endParaRPr>
          </a:p>
        </p:txBody>
      </p:sp>
    </p:spTree>
    <p:extLst>
      <p:ext uri="{BB962C8B-B14F-4D97-AF65-F5344CB8AC3E}">
        <p14:creationId xmlns:p14="http://schemas.microsoft.com/office/powerpoint/2010/main" val="315634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3649" name="Segnaposto contenuto 7"/>
          <p:cNvSpPr>
            <a:spLocks noGrp="1"/>
          </p:cNvSpPr>
          <p:nvPr>
            <p:ph idx="4294967295"/>
          </p:nvPr>
        </p:nvSpPr>
        <p:spPr>
          <a:xfrm>
            <a:off x="1524000" y="2349514"/>
            <a:ext cx="9144000" cy="3744913"/>
          </a:xfrm>
        </p:spPr>
        <p:txBody>
          <a:bodyPr/>
          <a:lstStyle/>
          <a:p>
            <a:pPr lvl="1" algn="ctr">
              <a:lnSpc>
                <a:spcPct val="120000"/>
              </a:lnSpc>
              <a:buClr>
                <a:srgbClr val="FF0000"/>
              </a:buClr>
            </a:pPr>
            <a:r>
              <a:rPr lang="it-IT" sz="4000" b="1"/>
              <a:t>Non Small Cell Lung Cancer</a:t>
            </a:r>
          </a:p>
          <a:p>
            <a:pPr lvl="1" algn="ctr">
              <a:lnSpc>
                <a:spcPct val="120000"/>
              </a:lnSpc>
              <a:buClr>
                <a:srgbClr val="FF0000"/>
              </a:buClr>
            </a:pPr>
            <a:r>
              <a:rPr lang="it-IT" sz="4000" b="1"/>
              <a:t>Asthma</a:t>
            </a:r>
          </a:p>
          <a:p>
            <a:pPr lvl="1" algn="ctr">
              <a:lnSpc>
                <a:spcPct val="120000"/>
              </a:lnSpc>
              <a:buClr>
                <a:srgbClr val="FF0000"/>
              </a:buClr>
            </a:pPr>
            <a:r>
              <a:rPr lang="it-IT" sz="4000" b="1"/>
              <a:t>COPD </a:t>
            </a:r>
          </a:p>
          <a:p>
            <a:pPr lvl="1" algn="ctr">
              <a:lnSpc>
                <a:spcPct val="120000"/>
              </a:lnSpc>
              <a:buClr>
                <a:srgbClr val="FF0000"/>
              </a:buClr>
            </a:pPr>
            <a:r>
              <a:rPr lang="it-IT" sz="4000" b="1">
                <a:solidFill>
                  <a:srgbClr val="FFFF99"/>
                </a:solidFill>
              </a:rPr>
              <a:t>Multimorbidity</a:t>
            </a:r>
          </a:p>
        </p:txBody>
      </p:sp>
      <p:sp>
        <p:nvSpPr>
          <p:cNvPr id="283650" name="Rettangolo 1"/>
          <p:cNvSpPr>
            <a:spLocks noChangeArrowheads="1"/>
          </p:cNvSpPr>
          <p:nvPr/>
        </p:nvSpPr>
        <p:spPr bwMode="auto">
          <a:xfrm>
            <a:off x="1524000" y="0"/>
            <a:ext cx="9144000" cy="1570038"/>
          </a:xfrm>
          <a:prstGeom prst="rect">
            <a:avLst/>
          </a:prstGeom>
          <a:noFill/>
          <a:ln w="9525">
            <a:noFill/>
            <a:miter lim="800000"/>
            <a:headEnd/>
            <a:tailEnd/>
          </a:ln>
        </p:spPr>
        <p:txBody>
          <a:bodyPr lIns="91115" tIns="45560" rIns="91115" bIns="45560">
            <a:spAutoFit/>
          </a:bodyPr>
          <a:lstStyle/>
          <a:p>
            <a:pPr algn="ctr" fontAlgn="base">
              <a:spcBef>
                <a:spcPct val="0"/>
              </a:spcBef>
              <a:spcAft>
                <a:spcPct val="0"/>
              </a:spcAft>
              <a:defRPr/>
            </a:pPr>
            <a:r>
              <a:rPr lang="it-IT" altLang="it-IT" sz="3400" b="1">
                <a:solidFill>
                  <a:srgbClr val="FFFF00"/>
                </a:solidFill>
                <a:cs typeface="Arial" charset="0"/>
              </a:rPr>
              <a:t>YEAR IN REVIEW IN</a:t>
            </a:r>
          </a:p>
          <a:p>
            <a:pPr algn="ctr" fontAlgn="base">
              <a:spcBef>
                <a:spcPct val="0"/>
              </a:spcBef>
              <a:spcAft>
                <a:spcPct val="0"/>
              </a:spcAft>
              <a:defRPr/>
            </a:pPr>
            <a:r>
              <a:rPr lang="it-IT" altLang="it-IT" sz="3400" b="1">
                <a:solidFill>
                  <a:srgbClr val="FFFF00"/>
                </a:solidFill>
                <a:cs typeface="Arial" charset="0"/>
              </a:rPr>
              <a:t>RESPIRATORY MEDICINE</a:t>
            </a:r>
            <a:r>
              <a:rPr lang="it-IT" altLang="it-IT" sz="3200" b="1">
                <a:solidFill>
                  <a:srgbClr val="FFFF00"/>
                </a:solidFill>
                <a:cs typeface="Arial" charset="0"/>
              </a:rPr>
              <a:t> </a:t>
            </a:r>
          </a:p>
          <a:p>
            <a:pPr algn="ctr" fontAlgn="base">
              <a:spcBef>
                <a:spcPct val="0"/>
              </a:spcBef>
              <a:spcAft>
                <a:spcPct val="0"/>
              </a:spcAft>
              <a:defRPr/>
            </a:pPr>
            <a:r>
              <a:rPr lang="it-IT" altLang="it-IT" sz="2800" b="1">
                <a:solidFill>
                  <a:srgbClr val="FFFF00"/>
                </a:solidFill>
                <a:cs typeface="Arial" charset="0"/>
              </a:rPr>
              <a:t>Leonardo M. Fabbri, MD, FESC, FERS</a:t>
            </a:r>
            <a:endParaRPr lang="it-IT" altLang="it-IT" sz="3200" b="1">
              <a:solidFill>
                <a:srgbClr val="FFFF00"/>
              </a:solidFill>
              <a:cs typeface="Arial" charset="0"/>
            </a:endParaRPr>
          </a:p>
        </p:txBody>
      </p:sp>
      <p:pic>
        <p:nvPicPr>
          <p:cNvPr id="283651" name="Picture 4"/>
          <p:cNvPicPr>
            <a:picLocks noChangeAspect="1" noChangeArrowheads="1"/>
          </p:cNvPicPr>
          <p:nvPr/>
        </p:nvPicPr>
        <p:blipFill>
          <a:blip r:embed="rId3"/>
          <a:srcRect/>
          <a:stretch>
            <a:fillRect/>
          </a:stretch>
        </p:blipFill>
        <p:spPr bwMode="auto">
          <a:xfrm>
            <a:off x="1521098" y="-315416"/>
            <a:ext cx="9144000" cy="6021388"/>
          </a:xfrm>
          <a:prstGeom prst="rect">
            <a:avLst/>
          </a:prstGeom>
          <a:noFill/>
          <a:ln w="9525">
            <a:noFill/>
            <a:miter lim="800000"/>
            <a:headEnd/>
            <a:tailEnd/>
          </a:ln>
        </p:spPr>
      </p:pic>
      <p:pic>
        <p:nvPicPr>
          <p:cNvPr id="3" name="Immagine 2">
            <a:extLst>
              <a:ext uri="{FF2B5EF4-FFF2-40B4-BE49-F238E27FC236}">
                <a16:creationId xmlns:a16="http://schemas.microsoft.com/office/drawing/2014/main" id="{5204C809-3104-4DAC-A737-5F9AB7A61221}"/>
              </a:ext>
            </a:extLst>
          </p:cNvPr>
          <p:cNvPicPr>
            <a:picLocks noChangeAspect="1"/>
          </p:cNvPicPr>
          <p:nvPr/>
        </p:nvPicPr>
        <p:blipFill>
          <a:blip r:embed="rId4"/>
          <a:stretch>
            <a:fillRect/>
          </a:stretch>
        </p:blipFill>
        <p:spPr>
          <a:xfrm>
            <a:off x="895040" y="980729"/>
            <a:ext cx="5478412" cy="5150902"/>
          </a:xfrm>
          <a:prstGeom prst="rect">
            <a:avLst/>
          </a:prstGeom>
        </p:spPr>
      </p:pic>
      <p:pic>
        <p:nvPicPr>
          <p:cNvPr id="2" name="Immagine 1">
            <a:extLst>
              <a:ext uri="{FF2B5EF4-FFF2-40B4-BE49-F238E27FC236}">
                <a16:creationId xmlns:a16="http://schemas.microsoft.com/office/drawing/2014/main" id="{D9A30148-FB2B-48C8-8AE8-A22B10B4D0C2}"/>
              </a:ext>
            </a:extLst>
          </p:cNvPr>
          <p:cNvPicPr>
            <a:picLocks noChangeAspect="1"/>
          </p:cNvPicPr>
          <p:nvPr/>
        </p:nvPicPr>
        <p:blipFill>
          <a:blip r:embed="rId5"/>
          <a:stretch>
            <a:fillRect/>
          </a:stretch>
        </p:blipFill>
        <p:spPr>
          <a:xfrm>
            <a:off x="6168008" y="980729"/>
            <a:ext cx="5112568" cy="5150902"/>
          </a:xfrm>
          <a:prstGeom prst="rect">
            <a:avLst/>
          </a:prstGeom>
        </p:spPr>
      </p:pic>
      <p:sp>
        <p:nvSpPr>
          <p:cNvPr id="8" name="Title 1">
            <a:extLst>
              <a:ext uri="{FF2B5EF4-FFF2-40B4-BE49-F238E27FC236}">
                <a16:creationId xmlns:a16="http://schemas.microsoft.com/office/drawing/2014/main" id="{47A1DC10-D6ED-410F-929D-00A740424517}"/>
              </a:ext>
            </a:extLst>
          </p:cNvPr>
          <p:cNvSpPr txBox="1">
            <a:spLocks/>
          </p:cNvSpPr>
          <p:nvPr/>
        </p:nvSpPr>
        <p:spPr>
          <a:xfrm>
            <a:off x="1521098" y="-315416"/>
            <a:ext cx="9611544" cy="1258940"/>
          </a:xfrm>
          <a:prstGeom prst="rect">
            <a:avLst/>
          </a:prstGeom>
          <a:solidFill>
            <a:schemeClr val="tx1"/>
          </a:solidFill>
          <a:ln>
            <a:solidFill>
              <a:schemeClr val="bg1"/>
            </a:solidFill>
          </a:ln>
        </p:spPr>
        <p:txBody>
          <a:bodyPr/>
          <a:lstStyle>
            <a:lvl1pPr algn="l" rtl="0" eaLnBrk="0" fontAlgn="base" hangingPunct="0">
              <a:lnSpc>
                <a:spcPct val="90000"/>
              </a:lnSpc>
              <a:spcBef>
                <a:spcPct val="0"/>
              </a:spcBef>
              <a:spcAft>
                <a:spcPct val="0"/>
              </a:spcAft>
              <a:defRPr sz="2400" b="1">
                <a:solidFill>
                  <a:srgbClr val="A6A6A6"/>
                </a:solidFill>
                <a:latin typeface="+mj-lt"/>
                <a:ea typeface="+mj-ea"/>
                <a:cs typeface="+mj-cs"/>
              </a:defRPr>
            </a:lvl1pPr>
            <a:lvl2pPr algn="l" rtl="0" eaLnBrk="0" fontAlgn="base" hangingPunct="0">
              <a:lnSpc>
                <a:spcPct val="90000"/>
              </a:lnSpc>
              <a:spcBef>
                <a:spcPct val="0"/>
              </a:spcBef>
              <a:spcAft>
                <a:spcPct val="0"/>
              </a:spcAft>
              <a:defRPr sz="2400" b="1">
                <a:solidFill>
                  <a:srgbClr val="A6A6A6"/>
                </a:solidFill>
                <a:latin typeface="Arial" charset="0"/>
              </a:defRPr>
            </a:lvl2pPr>
            <a:lvl3pPr algn="l" rtl="0" eaLnBrk="0" fontAlgn="base" hangingPunct="0">
              <a:lnSpc>
                <a:spcPct val="90000"/>
              </a:lnSpc>
              <a:spcBef>
                <a:spcPct val="0"/>
              </a:spcBef>
              <a:spcAft>
                <a:spcPct val="0"/>
              </a:spcAft>
              <a:defRPr sz="2400" b="1">
                <a:solidFill>
                  <a:srgbClr val="A6A6A6"/>
                </a:solidFill>
                <a:latin typeface="Arial" charset="0"/>
              </a:defRPr>
            </a:lvl3pPr>
            <a:lvl4pPr algn="l" rtl="0" eaLnBrk="0" fontAlgn="base" hangingPunct="0">
              <a:lnSpc>
                <a:spcPct val="90000"/>
              </a:lnSpc>
              <a:spcBef>
                <a:spcPct val="0"/>
              </a:spcBef>
              <a:spcAft>
                <a:spcPct val="0"/>
              </a:spcAft>
              <a:defRPr sz="2400" b="1">
                <a:solidFill>
                  <a:srgbClr val="A6A6A6"/>
                </a:solidFill>
                <a:latin typeface="Arial" charset="0"/>
              </a:defRPr>
            </a:lvl4pPr>
            <a:lvl5pPr algn="l" rtl="0" eaLnBrk="0" fontAlgn="base" hangingPunct="0">
              <a:lnSpc>
                <a:spcPct val="90000"/>
              </a:lnSpc>
              <a:spcBef>
                <a:spcPct val="0"/>
              </a:spcBef>
              <a:spcAft>
                <a:spcPct val="0"/>
              </a:spcAft>
              <a:defRPr sz="2400" b="1">
                <a:solidFill>
                  <a:srgbClr val="A6A6A6"/>
                </a:solidFill>
                <a:latin typeface="Arial" charset="0"/>
              </a:defRPr>
            </a:lvl5pPr>
            <a:lvl6pPr marL="455540" algn="ctr" rtl="0" fontAlgn="base">
              <a:spcBef>
                <a:spcPct val="0"/>
              </a:spcBef>
              <a:spcAft>
                <a:spcPct val="0"/>
              </a:spcAft>
              <a:defRPr sz="4400">
                <a:solidFill>
                  <a:schemeClr val="tx2"/>
                </a:solidFill>
                <a:latin typeface="Arial" charset="0"/>
              </a:defRPr>
            </a:lvl6pPr>
            <a:lvl7pPr marL="911089" algn="ctr" rtl="0" fontAlgn="base">
              <a:spcBef>
                <a:spcPct val="0"/>
              </a:spcBef>
              <a:spcAft>
                <a:spcPct val="0"/>
              </a:spcAft>
              <a:defRPr sz="4400">
                <a:solidFill>
                  <a:schemeClr val="tx2"/>
                </a:solidFill>
                <a:latin typeface="Arial" charset="0"/>
              </a:defRPr>
            </a:lvl7pPr>
            <a:lvl8pPr marL="1366635" algn="ctr" rtl="0" fontAlgn="base">
              <a:spcBef>
                <a:spcPct val="0"/>
              </a:spcBef>
              <a:spcAft>
                <a:spcPct val="0"/>
              </a:spcAft>
              <a:defRPr sz="4400">
                <a:solidFill>
                  <a:schemeClr val="tx2"/>
                </a:solidFill>
                <a:latin typeface="Arial" charset="0"/>
              </a:defRPr>
            </a:lvl8pPr>
            <a:lvl9pPr marL="1822176" algn="ctr" rtl="0" fontAlgn="base">
              <a:spcBef>
                <a:spcPct val="0"/>
              </a:spcBef>
              <a:spcAft>
                <a:spcPct val="0"/>
              </a:spcAft>
              <a:defRPr sz="4400">
                <a:solidFill>
                  <a:schemeClr val="tx2"/>
                </a:solidFill>
                <a:latin typeface="Arial" charset="0"/>
              </a:defRPr>
            </a:lvl9pPr>
          </a:lstStyle>
          <a:p>
            <a:pPr algn="ctr">
              <a:defRPr/>
            </a:pPr>
            <a:endParaRPr lang="en-GB" altLang="en-US" sz="3600" kern="0" dirty="0">
              <a:solidFill>
                <a:srgbClr val="000000"/>
              </a:solidFill>
              <a:latin typeface="Arial"/>
            </a:endParaRPr>
          </a:p>
          <a:p>
            <a:pPr algn="ctr">
              <a:defRPr/>
            </a:pPr>
            <a:r>
              <a:rPr lang="en-GB" altLang="en-US" sz="3600" kern="0" dirty="0">
                <a:solidFill>
                  <a:srgbClr val="000000"/>
                </a:solidFill>
                <a:latin typeface="Arial"/>
              </a:rPr>
              <a:t>COPD CHF TREATMENT ALGORYTHMS</a:t>
            </a:r>
            <a:endParaRPr lang="en-US" altLang="it-IT" sz="3600" kern="0" dirty="0">
              <a:solidFill>
                <a:srgbClr val="000000"/>
              </a:solidFill>
              <a:latin typeface="Arial"/>
            </a:endParaRPr>
          </a:p>
        </p:txBody>
      </p:sp>
      <p:pic>
        <p:nvPicPr>
          <p:cNvPr id="4" name="Immagine 3">
            <a:extLst>
              <a:ext uri="{FF2B5EF4-FFF2-40B4-BE49-F238E27FC236}">
                <a16:creationId xmlns:a16="http://schemas.microsoft.com/office/drawing/2014/main" id="{6F0627BB-56CB-47B9-BA8A-63BC773A2427}"/>
              </a:ext>
            </a:extLst>
          </p:cNvPr>
          <p:cNvPicPr>
            <a:picLocks noChangeAspect="1"/>
          </p:cNvPicPr>
          <p:nvPr/>
        </p:nvPicPr>
        <p:blipFill>
          <a:blip r:embed="rId6"/>
          <a:stretch>
            <a:fillRect/>
          </a:stretch>
        </p:blipFill>
        <p:spPr>
          <a:xfrm>
            <a:off x="1521098" y="6208055"/>
            <a:ext cx="4340728" cy="554784"/>
          </a:xfrm>
          <a:prstGeom prst="rect">
            <a:avLst/>
          </a:prstGeom>
        </p:spPr>
      </p:pic>
      <p:sp>
        <p:nvSpPr>
          <p:cNvPr id="10" name="Titolo 1">
            <a:extLst>
              <a:ext uri="{FF2B5EF4-FFF2-40B4-BE49-F238E27FC236}">
                <a16:creationId xmlns:a16="http://schemas.microsoft.com/office/drawing/2014/main" id="{089AECC3-C0D5-4DC3-890C-C7944B4782AB}"/>
              </a:ext>
            </a:extLst>
          </p:cNvPr>
          <p:cNvSpPr txBox="1">
            <a:spLocks/>
          </p:cNvSpPr>
          <p:nvPr/>
        </p:nvSpPr>
        <p:spPr bwMode="auto">
          <a:xfrm>
            <a:off x="6556819" y="6131631"/>
            <a:ext cx="4334946" cy="548680"/>
          </a:xfrm>
          <a:prstGeom prst="rect">
            <a:avLst/>
          </a:prstGeom>
          <a:noFill/>
          <a:ln w="9525">
            <a:noFill/>
            <a:miter lim="800000"/>
            <a:headEnd/>
            <a:tailEnd/>
          </a:ln>
        </p:spPr>
        <p:txBody>
          <a:bodyPr vert="horz" wrap="square" lIns="91320" tIns="45663" rIns="91320" bIns="45663"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631" algn="ctr" rtl="0" fontAlgn="base">
              <a:spcBef>
                <a:spcPct val="0"/>
              </a:spcBef>
              <a:spcAft>
                <a:spcPct val="0"/>
              </a:spcAft>
              <a:defRPr sz="4400">
                <a:solidFill>
                  <a:schemeClr val="tx2"/>
                </a:solidFill>
                <a:latin typeface="Arial" charset="0"/>
              </a:defRPr>
            </a:lvl6pPr>
            <a:lvl7pPr marL="913264" algn="ctr" rtl="0" fontAlgn="base">
              <a:spcBef>
                <a:spcPct val="0"/>
              </a:spcBef>
              <a:spcAft>
                <a:spcPct val="0"/>
              </a:spcAft>
              <a:defRPr sz="4400">
                <a:solidFill>
                  <a:schemeClr val="tx2"/>
                </a:solidFill>
                <a:latin typeface="Arial" charset="0"/>
              </a:defRPr>
            </a:lvl7pPr>
            <a:lvl8pPr marL="1369896" algn="ctr" rtl="0" fontAlgn="base">
              <a:spcBef>
                <a:spcPct val="0"/>
              </a:spcBef>
              <a:spcAft>
                <a:spcPct val="0"/>
              </a:spcAft>
              <a:defRPr sz="4400">
                <a:solidFill>
                  <a:schemeClr val="tx2"/>
                </a:solidFill>
                <a:latin typeface="Arial" charset="0"/>
              </a:defRPr>
            </a:lvl8pPr>
            <a:lvl9pPr marL="1826526" algn="ctr" rtl="0" fontAlgn="base">
              <a:spcBef>
                <a:spcPct val="0"/>
              </a:spcBef>
              <a:spcAft>
                <a:spcPct val="0"/>
              </a:spcAft>
              <a:defRPr sz="4400">
                <a:solidFill>
                  <a:schemeClr val="tx2"/>
                </a:solidFill>
                <a:latin typeface="Arial" charset="0"/>
              </a:defRPr>
            </a:lvl9pPr>
          </a:lstStyle>
          <a:p>
            <a:pPr>
              <a:defRPr/>
            </a:pPr>
            <a:r>
              <a:rPr lang="en-US" sz="1800" b="1" i="1" dirty="0">
                <a:solidFill>
                  <a:srgbClr val="00FFFF"/>
                </a:solidFill>
                <a:latin typeface="Arial"/>
                <a:ea typeface="ＭＳ Ｐゴシック"/>
              </a:rPr>
              <a:t>2016 ESC Guidelines on CHF</a:t>
            </a:r>
          </a:p>
        </p:txBody>
      </p:sp>
      <p:sp>
        <p:nvSpPr>
          <p:cNvPr id="5" name="Ovale 4">
            <a:extLst>
              <a:ext uri="{FF2B5EF4-FFF2-40B4-BE49-F238E27FC236}">
                <a16:creationId xmlns:a16="http://schemas.microsoft.com/office/drawing/2014/main" id="{11BF4D50-FBC1-446C-9A23-EC7F0B2AE20E}"/>
              </a:ext>
            </a:extLst>
          </p:cNvPr>
          <p:cNvSpPr/>
          <p:nvPr/>
        </p:nvSpPr>
        <p:spPr bwMode="auto">
          <a:xfrm>
            <a:off x="3287688" y="3861048"/>
            <a:ext cx="1368152" cy="504056"/>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it-IT" sz="2400">
              <a:solidFill>
                <a:srgbClr val="FFFFFF"/>
              </a:solidFill>
              <a:latin typeface="Arial" charset="0"/>
              <a:cs typeface="Arial" charset="0"/>
            </a:endParaRPr>
          </a:p>
        </p:txBody>
      </p:sp>
    </p:spTree>
    <p:extLst>
      <p:ext uri="{BB962C8B-B14F-4D97-AF65-F5344CB8AC3E}">
        <p14:creationId xmlns:p14="http://schemas.microsoft.com/office/powerpoint/2010/main" val="23291994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587500" y="444500"/>
            <a:ext cx="9004300" cy="5956300"/>
          </a:xfrm>
          <a:prstGeom prst="rect">
            <a:avLst/>
          </a:prstGeom>
        </p:spPr>
      </p:pic>
    </p:spTree>
    <p:extLst>
      <p:ext uri="{BB962C8B-B14F-4D97-AF65-F5344CB8AC3E}">
        <p14:creationId xmlns:p14="http://schemas.microsoft.com/office/powerpoint/2010/main" val="23576301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olo 13"/>
          <p:cNvSpPr txBox="1">
            <a:spLocks/>
          </p:cNvSpPr>
          <p:nvPr/>
        </p:nvSpPr>
        <p:spPr bwMode="auto">
          <a:xfrm>
            <a:off x="-158750" y="1636295"/>
            <a:ext cx="12509500" cy="44737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9pPr>
          </a:lstStyle>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3200" b="1" i="0" u="none" strike="noStrike" kern="0" cap="none" spc="0" normalizeH="0" baseline="0" noProof="0" dirty="0">
              <a:ln>
                <a:noFill/>
              </a:ln>
              <a:solidFill>
                <a:srgbClr val="FFFF00"/>
              </a:solidFill>
              <a:effectLst/>
              <a:uLnTx/>
              <a:uFillTx/>
              <a:latin typeface="Franklin Gothic Medium"/>
              <a:ea typeface="+mj-ea"/>
              <a:cs typeface="+mj-cs"/>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The c</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hanges</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in the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definition</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and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assessement</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of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severity</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of COPD </a:t>
            </a: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The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recent</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studies</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of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efficacy</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and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safety</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of triple therapy in a single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inhaler</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is</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likely</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to introduce major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changes</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in the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pharmacologic</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management of COPD</a:t>
            </a: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Studies</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of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efficacy</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and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safety</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of triple therapy in a single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inhaler</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in moderate-severe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asthma</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are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also</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urgently</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required</a:t>
            </a:r>
            <a:endPar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2800" b="1" i="0" u="none" strike="noStrike" kern="0" cap="none" spc="0" normalizeH="0" baseline="0" noProof="0" dirty="0">
              <a:ln>
                <a:noFill/>
              </a:ln>
              <a:solidFill>
                <a:schemeClr val="bg1"/>
              </a:solidFill>
              <a:effectLst/>
              <a:uLnTx/>
              <a:uFillTx/>
              <a:latin typeface="Franklin Gothic Medium"/>
              <a:ea typeface="+mj-ea"/>
              <a:cs typeface="+mj-cs"/>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4000" b="1" i="0" u="none" strike="noStrike" kern="0" cap="none" spc="0" normalizeH="0" baseline="0" noProof="0" dirty="0">
                <a:ln>
                  <a:noFill/>
                </a:ln>
                <a:solidFill>
                  <a:schemeClr val="bg1"/>
                </a:solidFill>
                <a:effectLst/>
                <a:uLnTx/>
                <a:uFillTx/>
                <a:latin typeface="Franklin Gothic Medium"/>
                <a:ea typeface="+mj-ea"/>
                <a:cs typeface="+mj-cs"/>
              </a:rPr>
              <a:t>TREAT THE PATIENT WITH COPD NOT JUST COPD</a:t>
            </a: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3200" b="1" i="0" u="none" strike="noStrike" kern="0" cap="none" spc="0" normalizeH="0" baseline="0" noProof="0" dirty="0">
              <a:ln>
                <a:noFill/>
              </a:ln>
              <a:solidFill>
                <a:srgbClr val="FFFF00"/>
              </a:solidFill>
              <a:effectLst/>
              <a:uLnTx/>
              <a:uFillTx/>
              <a:latin typeface="Franklin Gothic Medium"/>
              <a:ea typeface="+mj-ea"/>
              <a:cs typeface="+mj-cs"/>
            </a:endParaRPr>
          </a:p>
        </p:txBody>
      </p:sp>
      <p:sp>
        <p:nvSpPr>
          <p:cNvPr id="4" name="Rettangolo 3">
            <a:extLst>
              <a:ext uri="{FF2B5EF4-FFF2-40B4-BE49-F238E27FC236}">
                <a16:creationId xmlns:a16="http://schemas.microsoft.com/office/drawing/2014/main" id="{A13A9D39-3B47-45A4-83FC-86658872938E}"/>
              </a:ext>
            </a:extLst>
          </p:cNvPr>
          <p:cNvSpPr/>
          <p:nvPr/>
        </p:nvSpPr>
        <p:spPr>
          <a:xfrm>
            <a:off x="-158750" y="48274"/>
            <a:ext cx="12129247" cy="1395190"/>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de-AT" sz="4800" b="1" i="0" u="none" strike="noStrike" kern="1200" cap="none" spc="0" normalizeH="0" baseline="0" noProof="0" dirty="0">
                <a:ln>
                  <a:noFill/>
                </a:ln>
                <a:solidFill>
                  <a:srgbClr val="FFFF00"/>
                </a:solidFill>
                <a:effectLst/>
                <a:uLnTx/>
                <a:uFillTx/>
                <a:latin typeface="Arial"/>
                <a:ea typeface="+mn-ea"/>
                <a:cs typeface="+mn-cs"/>
              </a:rPr>
              <a:t>UPDATE DELLE LINEE GUIDA BPCO</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it-IT" altLang="it-IT" sz="2800" b="1" i="0" u="none" strike="noStrike" kern="1200" cap="none" spc="0" normalizeH="0" baseline="0" noProof="0" dirty="0">
                <a:ln>
                  <a:noFill/>
                </a:ln>
                <a:solidFill>
                  <a:srgbClr val="FFFF00"/>
                </a:solidFill>
                <a:effectLst/>
                <a:uLnTx/>
                <a:uFillTx/>
                <a:latin typeface="Arial"/>
                <a:ea typeface="+mn-ea"/>
                <a:cs typeface="+mn-cs"/>
              </a:rPr>
              <a:t>Leonardo M. Fabbri, MD, FERS</a:t>
            </a:r>
          </a:p>
        </p:txBody>
      </p:sp>
    </p:spTree>
    <p:extLst>
      <p:ext uri="{BB962C8B-B14F-4D97-AF65-F5344CB8AC3E}">
        <p14:creationId xmlns:p14="http://schemas.microsoft.com/office/powerpoint/2010/main" val="187345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89" y="31647"/>
            <a:ext cx="1327289" cy="132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3143672" y="395082"/>
            <a:ext cx="6553200" cy="1015663"/>
          </a:xfrm>
          <a:prstGeom prst="rect">
            <a:avLst/>
          </a:prstGeom>
          <a:noFill/>
          <a:ln w="9525">
            <a:noFill/>
            <a:miter lim="800000"/>
            <a:headEnd/>
            <a:tailEnd/>
          </a:ln>
        </p:spPr>
        <p:txBody>
          <a:bodyPr>
            <a:spAutoFit/>
          </a:bodyPr>
          <a:lstStyle/>
          <a:p>
            <a:pPr algn="ctr"/>
            <a:r>
              <a:rPr lang="en-US" sz="6000" b="1" dirty="0">
                <a:solidFill>
                  <a:srgbClr val="FFFF00"/>
                </a:solidFill>
                <a:latin typeface="Tahoma" pitchFamily="34" charset="0"/>
                <a:cs typeface="Tahoma" pitchFamily="34" charset="0"/>
              </a:rPr>
              <a:t>COPD Definition</a:t>
            </a:r>
          </a:p>
        </p:txBody>
      </p:sp>
      <p:sp>
        <p:nvSpPr>
          <p:cNvPr id="9" name="TextBox 1"/>
          <p:cNvSpPr txBox="1">
            <a:spLocks noChangeArrowheads="1"/>
          </p:cNvSpPr>
          <p:nvPr/>
        </p:nvSpPr>
        <p:spPr bwMode="auto">
          <a:xfrm>
            <a:off x="2585156" y="6403092"/>
            <a:ext cx="6953955" cy="338554"/>
          </a:xfrm>
          <a:prstGeom prst="rect">
            <a:avLst/>
          </a:prstGeom>
          <a:noFill/>
          <a:ln w="9525">
            <a:noFill/>
            <a:miter lim="800000"/>
            <a:headEnd/>
            <a:tailEnd/>
          </a:ln>
        </p:spPr>
        <p:txBody>
          <a:bodyPr wrap="square">
            <a:spAutoFit/>
          </a:bodyPr>
          <a:lstStyle/>
          <a:p>
            <a:pPr algn="ctr"/>
            <a:r>
              <a:rPr lang="en-US" sz="1600" b="1" dirty="0">
                <a:solidFill>
                  <a:prstClr val="white"/>
                </a:solidFill>
                <a:latin typeface="Arial"/>
              </a:rPr>
              <a:t>© 2018 Global Initiative for Chronic Obstructive Lung Disease</a:t>
            </a:r>
          </a:p>
        </p:txBody>
      </p:sp>
      <p:sp>
        <p:nvSpPr>
          <p:cNvPr id="8" name="TextBox 1"/>
          <p:cNvSpPr txBox="1">
            <a:spLocks noChangeArrowheads="1"/>
          </p:cNvSpPr>
          <p:nvPr/>
        </p:nvSpPr>
        <p:spPr bwMode="auto">
          <a:xfrm>
            <a:off x="1099128" y="1720985"/>
            <a:ext cx="10372436" cy="3970318"/>
          </a:xfrm>
          <a:prstGeom prst="rect">
            <a:avLst/>
          </a:prstGeom>
          <a:noFill/>
          <a:ln w="9525">
            <a:noFill/>
            <a:miter lim="800000"/>
            <a:headEnd/>
            <a:tailEnd/>
          </a:ln>
        </p:spPr>
        <p:txBody>
          <a:bodyPr wrap="square">
            <a:spAutoFit/>
          </a:bodyPr>
          <a:lstStyle/>
          <a:p>
            <a:pPr algn="ctr">
              <a:buClr>
                <a:srgbClr val="FFCC66"/>
              </a:buClr>
            </a:pPr>
            <a:r>
              <a:rPr lang="en-AU" sz="3600" b="1" dirty="0">
                <a:solidFill>
                  <a:prstClr val="white"/>
                </a:solidFill>
                <a:latin typeface="Arial"/>
              </a:rPr>
              <a:t>Chronic Obstructive Pulmonary Disease (COPD) is a common, preventable and treatable disease that is characterized by </a:t>
            </a:r>
            <a:r>
              <a:rPr lang="en-AU" sz="3600" b="1" dirty="0">
                <a:solidFill>
                  <a:srgbClr val="FFFF00"/>
                </a:solidFill>
                <a:latin typeface="Arial"/>
              </a:rPr>
              <a:t>persistent respiratory symptoms and airflow limitation </a:t>
            </a:r>
            <a:r>
              <a:rPr lang="en-AU" sz="3600" b="1" dirty="0">
                <a:solidFill>
                  <a:prstClr val="white"/>
                </a:solidFill>
                <a:latin typeface="Arial"/>
              </a:rPr>
              <a:t>that is due to </a:t>
            </a:r>
            <a:r>
              <a:rPr lang="en-AU" sz="3600" b="1" dirty="0">
                <a:solidFill>
                  <a:srgbClr val="FFFF00"/>
                </a:solidFill>
                <a:latin typeface="Arial"/>
              </a:rPr>
              <a:t>airway and/or alveolar abnormalities </a:t>
            </a:r>
            <a:r>
              <a:rPr lang="en-AU" sz="3600" b="1" dirty="0">
                <a:solidFill>
                  <a:prstClr val="white"/>
                </a:solidFill>
                <a:latin typeface="Arial"/>
              </a:rPr>
              <a:t>usually caused by significant exposure to noxious particles or gases </a:t>
            </a:r>
            <a:endParaRPr lang="de-DE" sz="3600" b="1" dirty="0">
              <a:solidFill>
                <a:prstClr val="white"/>
              </a:solidFill>
              <a:latin typeface="Arial"/>
            </a:endParaRPr>
          </a:p>
        </p:txBody>
      </p:sp>
      <p:pic>
        <p:nvPicPr>
          <p:cNvPr id="6" name="Picture 3">
            <a:extLst>
              <a:ext uri="{FF2B5EF4-FFF2-40B4-BE49-F238E27FC236}">
                <a16:creationId xmlns:a16="http://schemas.microsoft.com/office/drawing/2014/main" id="{86FAC2EA-36D8-4EB2-8EFD-EAD23EA6B0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64711" y="-34438"/>
            <a:ext cx="1327289" cy="132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17161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olo 13"/>
          <p:cNvSpPr txBox="1">
            <a:spLocks/>
          </p:cNvSpPr>
          <p:nvPr/>
        </p:nvSpPr>
        <p:spPr bwMode="auto">
          <a:xfrm>
            <a:off x="-158750" y="1636295"/>
            <a:ext cx="12509500" cy="44737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9pPr>
          </a:lstStyle>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3200" b="1" i="0" u="none" strike="noStrike" kern="0" cap="none" spc="0" normalizeH="0" baseline="0" noProof="0" dirty="0">
              <a:ln>
                <a:noFill/>
              </a:ln>
              <a:solidFill>
                <a:srgbClr val="FFFF00"/>
              </a:solidFill>
              <a:effectLst/>
              <a:uLnTx/>
              <a:uFillTx/>
              <a:latin typeface="Franklin Gothic Medium"/>
              <a:ea typeface="+mj-ea"/>
              <a:cs typeface="+mj-cs"/>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The c</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hanges</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in the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definition</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and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assessement</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of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severity</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of COPD </a:t>
            </a: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The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recent</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studies</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of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efficacy</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and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safety</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of triple therapy in a single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inhaler</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is</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likely</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to introduce major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changed</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in the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pharmacologic</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management of COPD</a:t>
            </a: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2800" b="1" i="0" u="none" strike="noStrike" kern="0" cap="none" spc="0" normalizeH="0" baseline="0" noProof="0" dirty="0" err="1">
                <a:ln>
                  <a:noFill/>
                </a:ln>
                <a:solidFill>
                  <a:schemeClr val="bg1"/>
                </a:solidFill>
                <a:effectLst/>
                <a:uLnTx/>
                <a:uFillTx/>
                <a:latin typeface="Franklin Gothic Medium"/>
                <a:ea typeface="+mj-ea"/>
                <a:cs typeface="+mj-cs"/>
              </a:rPr>
              <a:t>Studies</a:t>
            </a:r>
            <a:r>
              <a:rPr kumimoji="0" lang="it-IT" altLang="it-IT" sz="2800" b="1" i="0" u="none" strike="noStrike" kern="0" cap="none" spc="0" normalizeH="0" baseline="0" noProof="0" dirty="0">
                <a:ln>
                  <a:noFill/>
                </a:ln>
                <a:solidFill>
                  <a:schemeClr val="bg1"/>
                </a:solidFill>
                <a:effectLst/>
                <a:uLnTx/>
                <a:uFillTx/>
                <a:latin typeface="Franklin Gothic Medium"/>
                <a:ea typeface="+mj-ea"/>
                <a:cs typeface="+mj-cs"/>
              </a:rPr>
              <a:t> of </a:t>
            </a:r>
            <a:r>
              <a:rPr kumimoji="0" lang="it-IT" altLang="it-IT" sz="2800" b="1" i="0" u="none" strike="noStrike" kern="0" cap="none" spc="0" normalizeH="0" baseline="0" noProof="0" dirty="0" err="1">
                <a:ln>
                  <a:noFill/>
                </a:ln>
                <a:solidFill>
                  <a:schemeClr val="bg1"/>
                </a:solidFill>
                <a:effectLst/>
                <a:uLnTx/>
                <a:uFillTx/>
                <a:latin typeface="Franklin Gothic Medium"/>
                <a:ea typeface="+mj-ea"/>
                <a:cs typeface="+mj-cs"/>
              </a:rPr>
              <a:t>efficacy</a:t>
            </a:r>
            <a:r>
              <a:rPr kumimoji="0" lang="it-IT" altLang="it-IT" sz="2800" b="1" i="0" u="none" strike="noStrike" kern="0" cap="none" spc="0" normalizeH="0" baseline="0" noProof="0" dirty="0">
                <a:ln>
                  <a:noFill/>
                </a:ln>
                <a:solidFill>
                  <a:schemeClr val="bg1"/>
                </a:solidFill>
                <a:effectLst/>
                <a:uLnTx/>
                <a:uFillTx/>
                <a:latin typeface="Franklin Gothic Medium"/>
                <a:ea typeface="+mj-ea"/>
                <a:cs typeface="+mj-cs"/>
              </a:rPr>
              <a:t> and </a:t>
            </a:r>
            <a:r>
              <a:rPr kumimoji="0" lang="it-IT" altLang="it-IT" sz="2800" b="1" i="0" u="none" strike="noStrike" kern="0" cap="none" spc="0" normalizeH="0" baseline="0" noProof="0" dirty="0" err="1">
                <a:ln>
                  <a:noFill/>
                </a:ln>
                <a:solidFill>
                  <a:schemeClr val="bg1"/>
                </a:solidFill>
                <a:effectLst/>
                <a:uLnTx/>
                <a:uFillTx/>
                <a:latin typeface="Franklin Gothic Medium"/>
                <a:ea typeface="+mj-ea"/>
                <a:cs typeface="+mj-cs"/>
              </a:rPr>
              <a:t>safety</a:t>
            </a:r>
            <a:r>
              <a:rPr kumimoji="0" lang="it-IT" altLang="it-IT" sz="2800" b="1" i="0" u="none" strike="noStrike" kern="0" cap="none" spc="0" normalizeH="0" baseline="0" noProof="0" dirty="0">
                <a:ln>
                  <a:noFill/>
                </a:ln>
                <a:solidFill>
                  <a:schemeClr val="bg1"/>
                </a:solidFill>
                <a:effectLst/>
                <a:uLnTx/>
                <a:uFillTx/>
                <a:latin typeface="Franklin Gothic Medium"/>
                <a:ea typeface="+mj-ea"/>
                <a:cs typeface="+mj-cs"/>
              </a:rPr>
              <a:t> of triple therapy in a single </a:t>
            </a:r>
            <a:r>
              <a:rPr kumimoji="0" lang="it-IT" altLang="it-IT" sz="2800" b="1" i="0" u="none" strike="noStrike" kern="0" cap="none" spc="0" normalizeH="0" baseline="0" noProof="0" dirty="0" err="1">
                <a:ln>
                  <a:noFill/>
                </a:ln>
                <a:solidFill>
                  <a:schemeClr val="bg1"/>
                </a:solidFill>
                <a:effectLst/>
                <a:uLnTx/>
                <a:uFillTx/>
                <a:latin typeface="Franklin Gothic Medium"/>
                <a:ea typeface="+mj-ea"/>
                <a:cs typeface="+mj-cs"/>
              </a:rPr>
              <a:t>inhaler</a:t>
            </a:r>
            <a:r>
              <a:rPr kumimoji="0" lang="it-IT" altLang="it-IT" sz="2800" b="1" i="0" u="none" strike="noStrike" kern="0" cap="none" spc="0" normalizeH="0" baseline="0" noProof="0" dirty="0">
                <a:ln>
                  <a:noFill/>
                </a:ln>
                <a:solidFill>
                  <a:schemeClr val="bg1"/>
                </a:solidFill>
                <a:effectLst/>
                <a:uLnTx/>
                <a:uFillTx/>
                <a:latin typeface="Franklin Gothic Medium"/>
                <a:ea typeface="+mj-ea"/>
                <a:cs typeface="+mj-cs"/>
              </a:rPr>
              <a:t> in moderate-severe </a:t>
            </a:r>
            <a:r>
              <a:rPr kumimoji="0" lang="it-IT" altLang="it-IT" sz="2800" b="1" i="0" u="none" strike="noStrike" kern="0" cap="none" spc="0" normalizeH="0" baseline="0" noProof="0" dirty="0" err="1">
                <a:ln>
                  <a:noFill/>
                </a:ln>
                <a:solidFill>
                  <a:schemeClr val="bg1"/>
                </a:solidFill>
                <a:effectLst/>
                <a:uLnTx/>
                <a:uFillTx/>
                <a:latin typeface="Franklin Gothic Medium"/>
                <a:ea typeface="+mj-ea"/>
                <a:cs typeface="+mj-cs"/>
              </a:rPr>
              <a:t>asthma</a:t>
            </a:r>
            <a:r>
              <a:rPr kumimoji="0" lang="it-IT" altLang="it-IT" sz="2800" b="1" i="0" u="none" strike="noStrike" kern="0" cap="none" spc="0" normalizeH="0" baseline="0" noProof="0" dirty="0">
                <a:ln>
                  <a:noFill/>
                </a:ln>
                <a:solidFill>
                  <a:schemeClr val="bg1"/>
                </a:solidFill>
                <a:effectLst/>
                <a:uLnTx/>
                <a:uFillTx/>
                <a:latin typeface="Franklin Gothic Medium"/>
                <a:ea typeface="+mj-ea"/>
                <a:cs typeface="+mj-cs"/>
              </a:rPr>
              <a:t> are </a:t>
            </a:r>
            <a:r>
              <a:rPr kumimoji="0" lang="it-IT" altLang="it-IT" sz="2800" b="1" i="0" u="none" strike="noStrike" kern="0" cap="none" spc="0" normalizeH="0" baseline="0" noProof="0" dirty="0" err="1">
                <a:ln>
                  <a:noFill/>
                </a:ln>
                <a:solidFill>
                  <a:schemeClr val="bg1"/>
                </a:solidFill>
                <a:effectLst/>
                <a:uLnTx/>
                <a:uFillTx/>
                <a:latin typeface="Franklin Gothic Medium"/>
                <a:ea typeface="+mj-ea"/>
                <a:cs typeface="+mj-cs"/>
              </a:rPr>
              <a:t>also</a:t>
            </a:r>
            <a:r>
              <a:rPr kumimoji="0" lang="it-IT" altLang="it-IT" sz="2800" b="1" i="0" u="none" strike="noStrike" kern="0" cap="none" spc="0" normalizeH="0" baseline="0" noProof="0" dirty="0">
                <a:ln>
                  <a:noFill/>
                </a:ln>
                <a:solidFill>
                  <a:schemeClr val="bg1"/>
                </a:solidFill>
                <a:effectLst/>
                <a:uLnTx/>
                <a:uFillTx/>
                <a:latin typeface="Franklin Gothic Medium"/>
                <a:ea typeface="+mj-ea"/>
                <a:cs typeface="+mj-cs"/>
              </a:rPr>
              <a:t> </a:t>
            </a:r>
            <a:r>
              <a:rPr kumimoji="0" lang="it-IT" altLang="it-IT" sz="2800" b="1" i="0" u="none" strike="noStrike" kern="0" cap="none" spc="0" normalizeH="0" baseline="0" noProof="0" dirty="0" err="1">
                <a:ln>
                  <a:noFill/>
                </a:ln>
                <a:solidFill>
                  <a:schemeClr val="bg1"/>
                </a:solidFill>
                <a:effectLst/>
                <a:uLnTx/>
                <a:uFillTx/>
                <a:latin typeface="Franklin Gothic Medium"/>
                <a:ea typeface="+mj-ea"/>
                <a:cs typeface="+mj-cs"/>
              </a:rPr>
              <a:t>urgently</a:t>
            </a:r>
            <a:r>
              <a:rPr kumimoji="0" lang="it-IT" altLang="it-IT" sz="2800" b="1" i="0" u="none" strike="noStrike" kern="0" cap="none" spc="0" normalizeH="0" baseline="0" noProof="0" dirty="0">
                <a:ln>
                  <a:noFill/>
                </a:ln>
                <a:solidFill>
                  <a:schemeClr val="bg1"/>
                </a:solidFill>
                <a:effectLst/>
                <a:uLnTx/>
                <a:uFillTx/>
                <a:latin typeface="Franklin Gothic Medium"/>
                <a:ea typeface="+mj-ea"/>
                <a:cs typeface="+mj-cs"/>
              </a:rPr>
              <a:t> </a:t>
            </a:r>
            <a:r>
              <a:rPr kumimoji="0" lang="it-IT" altLang="it-IT" sz="2800" b="1" i="0" u="none" strike="noStrike" kern="0" cap="none" spc="0" normalizeH="0" baseline="0" noProof="0" dirty="0" err="1">
                <a:ln>
                  <a:noFill/>
                </a:ln>
                <a:solidFill>
                  <a:schemeClr val="bg1"/>
                </a:solidFill>
                <a:effectLst/>
                <a:uLnTx/>
                <a:uFillTx/>
                <a:latin typeface="Franklin Gothic Medium"/>
                <a:ea typeface="+mj-ea"/>
                <a:cs typeface="+mj-cs"/>
              </a:rPr>
              <a:t>required</a:t>
            </a:r>
            <a:endParaRPr kumimoji="0" lang="it-IT" altLang="it-IT" sz="2800" b="1" i="0" u="none" strike="noStrike" kern="0" cap="none" spc="0" normalizeH="0" baseline="0" noProof="0" dirty="0">
              <a:ln>
                <a:noFill/>
              </a:ln>
              <a:solidFill>
                <a:schemeClr val="bg1"/>
              </a:solidFill>
              <a:effectLst/>
              <a:uLnTx/>
              <a:uFillTx/>
              <a:latin typeface="Franklin Gothic Medium"/>
              <a:ea typeface="+mj-ea"/>
              <a:cs typeface="+mj-cs"/>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4000" b="1" i="0" u="none" strike="noStrike" kern="0" cap="none" spc="0" normalizeH="0" baseline="0" noProof="0" dirty="0">
                <a:ln>
                  <a:noFill/>
                </a:ln>
                <a:solidFill>
                  <a:srgbClr val="FFFF00"/>
                </a:solidFill>
                <a:effectLst/>
                <a:uLnTx/>
                <a:uFillTx/>
                <a:latin typeface="Franklin Gothic Medium"/>
                <a:ea typeface="+mj-ea"/>
                <a:cs typeface="+mj-cs"/>
              </a:rPr>
              <a:t>TREAT THE PATIENT WITH COPD NOT JUST COPD</a:t>
            </a: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3200" b="1" i="0" u="none" strike="noStrike" kern="0" cap="none" spc="0" normalizeH="0" baseline="0" noProof="0" dirty="0">
              <a:ln>
                <a:noFill/>
              </a:ln>
              <a:solidFill>
                <a:srgbClr val="FFFF00"/>
              </a:solidFill>
              <a:effectLst/>
              <a:uLnTx/>
              <a:uFillTx/>
              <a:latin typeface="Franklin Gothic Medium"/>
              <a:ea typeface="+mj-ea"/>
              <a:cs typeface="+mj-cs"/>
            </a:endParaRPr>
          </a:p>
        </p:txBody>
      </p:sp>
      <p:sp>
        <p:nvSpPr>
          <p:cNvPr id="4" name="Rettangolo 3">
            <a:extLst>
              <a:ext uri="{FF2B5EF4-FFF2-40B4-BE49-F238E27FC236}">
                <a16:creationId xmlns:a16="http://schemas.microsoft.com/office/drawing/2014/main" id="{A13A9D39-3B47-45A4-83FC-86658872938E}"/>
              </a:ext>
            </a:extLst>
          </p:cNvPr>
          <p:cNvSpPr/>
          <p:nvPr/>
        </p:nvSpPr>
        <p:spPr>
          <a:xfrm>
            <a:off x="-158750" y="48274"/>
            <a:ext cx="12129247" cy="1395190"/>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de-AT" sz="4800" b="1" i="0" u="none" strike="noStrike" kern="1200" cap="none" spc="0" normalizeH="0" baseline="0" noProof="0" dirty="0">
                <a:ln>
                  <a:noFill/>
                </a:ln>
                <a:solidFill>
                  <a:srgbClr val="FFFF00"/>
                </a:solidFill>
                <a:effectLst/>
                <a:uLnTx/>
                <a:uFillTx/>
                <a:latin typeface="Arial"/>
                <a:ea typeface="+mn-ea"/>
                <a:cs typeface="+mn-cs"/>
              </a:rPr>
              <a:t>UPDATE DELLE LINEE GUIDA BPCO</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it-IT" altLang="it-IT" sz="2800" b="1" i="0" u="none" strike="noStrike" kern="1200" cap="none" spc="0" normalizeH="0" baseline="0" noProof="0" dirty="0">
                <a:ln>
                  <a:noFill/>
                </a:ln>
                <a:solidFill>
                  <a:srgbClr val="FFFF00"/>
                </a:solidFill>
                <a:effectLst/>
                <a:uLnTx/>
                <a:uFillTx/>
                <a:latin typeface="Arial"/>
                <a:ea typeface="+mn-ea"/>
                <a:cs typeface="+mn-cs"/>
              </a:rPr>
              <a:t>Leonardo M. Fabbri, MD, FERS</a:t>
            </a:r>
          </a:p>
        </p:txBody>
      </p:sp>
    </p:spTree>
    <p:extLst>
      <p:ext uri="{BB962C8B-B14F-4D97-AF65-F5344CB8AC3E}">
        <p14:creationId xmlns:p14="http://schemas.microsoft.com/office/powerpoint/2010/main" val="42648841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descr="SLIDE 53-54.jpg">
            <a:extLst>
              <a:ext uri="{FF2B5EF4-FFF2-40B4-BE49-F238E27FC236}">
                <a16:creationId xmlns:a16="http://schemas.microsoft.com/office/drawing/2014/main" id="{6A2627DD-49AD-46E5-AB8A-0FAADE37A386}"/>
              </a:ext>
            </a:extLst>
          </p:cNvPr>
          <p:cNvPicPr>
            <a:picLocks noChangeAspect="1"/>
          </p:cNvPicPr>
          <p:nvPr/>
        </p:nvPicPr>
        <p:blipFill>
          <a:blip r:embed="rId3">
            <a:extLst>
              <a:ext uri="{28A0092B-C50C-407E-A947-70E740481C1C}">
                <a14:useLocalDpi xmlns:a14="http://schemas.microsoft.com/office/drawing/2010/main" val="0"/>
              </a:ext>
            </a:extLst>
          </a:blip>
          <a:srcRect l="1744" t="2495" r="1176" b="1849"/>
          <a:stretch>
            <a:fillRect/>
          </a:stretch>
        </p:blipFill>
        <p:spPr bwMode="auto">
          <a:xfrm>
            <a:off x="2990851" y="1100139"/>
            <a:ext cx="6011863" cy="5526087"/>
          </a:xfrm>
          <a:prstGeom prst="rect">
            <a:avLst/>
          </a:prstGeom>
          <a:solidFill>
            <a:srgbClr val="FFFF00"/>
          </a:solidFill>
          <a:ln>
            <a:noFill/>
          </a:ln>
        </p:spPr>
      </p:pic>
      <p:pic>
        <p:nvPicPr>
          <p:cNvPr id="47107" name="Picture 3">
            <a:extLst>
              <a:ext uri="{FF2B5EF4-FFF2-40B4-BE49-F238E27FC236}">
                <a16:creationId xmlns:a16="http://schemas.microsoft.com/office/drawing/2014/main" id="{B8EE2943-C378-471E-99F6-42503EE959B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9700"/>
            <a:ext cx="882015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08" name="Picture 5">
            <a:extLst>
              <a:ext uri="{FF2B5EF4-FFF2-40B4-BE49-F238E27FC236}">
                <a16:creationId xmlns:a16="http://schemas.microsoft.com/office/drawing/2014/main" id="{338F0542-B633-4E57-8837-B6A02EFB92D9}"/>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5314" y="184151"/>
            <a:ext cx="968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109" name="Rectangle 6">
            <a:extLst>
              <a:ext uri="{FF2B5EF4-FFF2-40B4-BE49-F238E27FC236}">
                <a16:creationId xmlns:a16="http://schemas.microsoft.com/office/drawing/2014/main" id="{77482573-3C99-4B89-8FEF-41DAC1F0E474}"/>
              </a:ext>
            </a:extLst>
          </p:cNvPr>
          <p:cNvSpPr>
            <a:spLocks noGrp="1" noChangeArrowheads="1"/>
          </p:cNvSpPr>
          <p:nvPr>
            <p:ph type="title"/>
          </p:nvPr>
        </p:nvSpPr>
        <p:spPr bwMode="auto">
          <a:xfrm>
            <a:off x="1693864" y="63501"/>
            <a:ext cx="7597775" cy="1349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90930" tIns="45467" rIns="40410" bIns="45467" numCol="1" anchor="t" anchorCtr="0" compatLnSpc="1">
            <a:prstTxWarp prst="textNoShape">
              <a:avLst/>
            </a:prstTxWarp>
            <a:normAutofit/>
          </a:bodyPr>
          <a:lstStyle/>
          <a:p>
            <a:pPr marL="220663" algn="ctr" eaLnBrk="1" hangingPunct="1"/>
            <a:r>
              <a:rPr lang="en-US" altLang="en-US" sz="3200" b="1">
                <a:ea typeface="ヒラギノ角ゴ ProN W3"/>
              </a:rPr>
              <a:t>Stepwise management - pharmacotherapy</a:t>
            </a:r>
          </a:p>
        </p:txBody>
      </p:sp>
      <p:sp>
        <p:nvSpPr>
          <p:cNvPr id="47110" name="Rectangle 7">
            <a:extLst>
              <a:ext uri="{FF2B5EF4-FFF2-40B4-BE49-F238E27FC236}">
                <a16:creationId xmlns:a16="http://schemas.microsoft.com/office/drawing/2014/main" id="{478FBB25-7BF0-4660-BCD6-55FE72F6563A}"/>
              </a:ext>
            </a:extLst>
          </p:cNvPr>
          <p:cNvSpPr>
            <a:spLocks/>
          </p:cNvSpPr>
          <p:nvPr/>
        </p:nvSpPr>
        <p:spPr bwMode="auto">
          <a:xfrm>
            <a:off x="9038234" y="4489450"/>
            <a:ext cx="1646237"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410" bIns="0"/>
          <a:lstStyle>
            <a:lvl1pPr marL="36513"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6513"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134679"/>
                </a:solidFill>
                <a:effectLst/>
                <a:uLnTx/>
                <a:uFillTx/>
                <a:latin typeface="Arial" panose="020B0604020202020204" pitchFamily="34" charset="0"/>
                <a:ea typeface="MS PGothic" panose="020B0600070205080204" pitchFamily="34" charset="-128"/>
                <a:cs typeface="Arial" panose="020B0604020202020204" pitchFamily="34" charset="0"/>
              </a:rPr>
              <a:t>*Not for children &lt;12 years</a:t>
            </a:r>
          </a:p>
          <a:p>
            <a:pPr marL="36513" marR="0" lvl="0" indent="0" algn="l" defTabSz="914400" rtl="0" eaLnBrk="1" fontAlgn="base" latinLnBrk="0" hangingPunct="1">
              <a:lnSpc>
                <a:spcPct val="100000"/>
              </a:lnSpc>
              <a:spcBef>
                <a:spcPts val="600"/>
              </a:spcBef>
              <a:spcAft>
                <a:spcPct val="0"/>
              </a:spcAft>
              <a:buClrTx/>
              <a:buSzTx/>
              <a:buFontTx/>
              <a:buNone/>
              <a:tabLst/>
              <a:defRPr/>
            </a:pPr>
            <a:r>
              <a:rPr kumimoji="0" lang="en-US" altLang="en-US" sz="900" b="0" i="0" u="none" strike="noStrike" kern="1200" cap="none" spc="0" normalizeH="0" baseline="0" noProof="0">
                <a:ln>
                  <a:noFill/>
                </a:ln>
                <a:solidFill>
                  <a:srgbClr val="134679"/>
                </a:solidFill>
                <a:effectLst/>
                <a:uLnTx/>
                <a:uFillTx/>
                <a:latin typeface="Arial" panose="020B0604020202020204" pitchFamily="34" charset="0"/>
                <a:ea typeface="MS PGothic" panose="020B0600070205080204" pitchFamily="34" charset="-128"/>
                <a:cs typeface="Arial" panose="020B0604020202020204" pitchFamily="34" charset="0"/>
              </a:rPr>
              <a:t>**For children 6-11 years, the preferred Step 3 treatment is medium dose ICS</a:t>
            </a:r>
          </a:p>
          <a:p>
            <a:pPr marL="36513" marR="0" lvl="0" indent="0" algn="l" defTabSz="914400" rtl="0" eaLnBrk="1" fontAlgn="base" latinLnBrk="0" hangingPunct="1">
              <a:lnSpc>
                <a:spcPct val="100000"/>
              </a:lnSpc>
              <a:spcBef>
                <a:spcPts val="600"/>
              </a:spcBef>
              <a:spcAft>
                <a:spcPct val="0"/>
              </a:spcAft>
              <a:buClrTx/>
              <a:buSzTx/>
              <a:buFontTx/>
              <a:buNone/>
              <a:tabLst/>
              <a:defRPr/>
            </a:pPr>
            <a:r>
              <a:rPr kumimoji="0" lang="en-US" altLang="en-US" sz="900" b="0" i="0" u="none" strike="noStrike" kern="1200" cap="none" spc="0" normalizeH="0" baseline="30000" noProof="0">
                <a:ln>
                  <a:noFill/>
                </a:ln>
                <a:solidFill>
                  <a:srgbClr val="134679"/>
                </a:solidFill>
                <a:effectLst/>
                <a:uLnTx/>
                <a:uFillTx/>
                <a:latin typeface="Arial" panose="020B0604020202020204" pitchFamily="34" charset="0"/>
                <a:ea typeface="MS PGothic" panose="020B0600070205080204" pitchFamily="34" charset="-128"/>
                <a:cs typeface="Arial" panose="020B0604020202020204" pitchFamily="34" charset="0"/>
              </a:rPr>
              <a:t>#</a:t>
            </a:r>
            <a:r>
              <a:rPr kumimoji="0" lang="en-US" altLang="en-US" sz="900" b="0" i="0" u="none" strike="noStrike" kern="1200" cap="none" spc="0" normalizeH="0" baseline="0" noProof="0">
                <a:ln>
                  <a:noFill/>
                </a:ln>
                <a:solidFill>
                  <a:srgbClr val="134679"/>
                </a:solidFill>
                <a:effectLst/>
                <a:uLnTx/>
                <a:uFillTx/>
                <a:latin typeface="Arial" panose="020B0604020202020204" pitchFamily="34" charset="0"/>
                <a:ea typeface="MS PGothic" panose="020B0600070205080204" pitchFamily="34" charset="-128"/>
                <a:cs typeface="Arial" panose="020B0604020202020204" pitchFamily="34" charset="0"/>
              </a:rPr>
              <a:t>For patients prescribed BDP/formoterol or BUD/ formoterol maintenance and reliever therapy</a:t>
            </a:r>
          </a:p>
          <a:p>
            <a:pPr marL="36513" marR="0" lvl="0" indent="0" algn="l" defTabSz="914400" rtl="0" eaLnBrk="1" fontAlgn="base" latinLnBrk="0" hangingPunct="1">
              <a:lnSpc>
                <a:spcPct val="100000"/>
              </a:lnSpc>
              <a:spcBef>
                <a:spcPts val="600"/>
              </a:spcBef>
              <a:spcAft>
                <a:spcPct val="0"/>
              </a:spcAft>
              <a:buClrTx/>
              <a:buSzTx/>
              <a:buFontTx/>
              <a:buNone/>
              <a:tabLst/>
              <a:defRPr/>
            </a:pPr>
            <a:r>
              <a:rPr kumimoji="0" lang="en-AU" altLang="en-US" sz="900" b="0" i="0" u="none" strike="noStrike" kern="1200" cap="none" spc="0" normalizeH="0" baseline="0" noProof="0">
                <a:ln>
                  <a:noFill/>
                </a:ln>
                <a:solidFill>
                  <a:srgbClr val="134679"/>
                </a:solidFill>
                <a:effectLst/>
                <a:uLnTx/>
                <a:uFillTx/>
                <a:latin typeface="Arial" panose="020B0604020202020204" pitchFamily="34" charset="0"/>
                <a:ea typeface="MS PGothic" panose="020B0600070205080204" pitchFamily="34" charset="-128"/>
                <a:cs typeface="Arial" panose="020B0604020202020204" pitchFamily="34" charset="0"/>
                <a:sym typeface="Wingdings 2" panose="05020102010507070707" pitchFamily="18" charset="2"/>
              </a:rPr>
              <a:t></a:t>
            </a:r>
            <a:r>
              <a:rPr kumimoji="0" lang="en-AU" altLang="en-US" sz="900" b="0" i="0" u="none" strike="noStrike" kern="1200" cap="none" spc="0" normalizeH="0" baseline="0" noProof="0">
                <a:ln>
                  <a:noFill/>
                </a:ln>
                <a:solidFill>
                  <a:srgbClr val="134679"/>
                </a:solidFill>
                <a:effectLst/>
                <a:uLnTx/>
                <a:uFillTx/>
                <a:latin typeface="Arial" panose="020B0604020202020204" pitchFamily="34" charset="0"/>
                <a:ea typeface="MS PGothic" panose="020B0600070205080204" pitchFamily="34" charset="-128"/>
                <a:cs typeface="Arial" panose="020B0604020202020204" pitchFamily="34" charset="0"/>
              </a:rPr>
              <a:t> Tiotropium by mist inhaler is an add-on treatment for patients ≥12 years with a history of exacerbations</a:t>
            </a:r>
            <a:endParaRPr kumimoji="0" lang="en-US" altLang="en-US" sz="900" b="0" i="0" u="none" strike="noStrike" kern="1200" cap="none" spc="0" normalizeH="0" baseline="0" noProof="0">
              <a:ln>
                <a:noFill/>
              </a:ln>
              <a:solidFill>
                <a:srgbClr val="134679"/>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7111" name="Rectangle 8">
            <a:extLst>
              <a:ext uri="{FF2B5EF4-FFF2-40B4-BE49-F238E27FC236}">
                <a16:creationId xmlns:a16="http://schemas.microsoft.com/office/drawing/2014/main" id="{D65153B9-C4CC-4934-A68C-D910037314EF}"/>
              </a:ext>
            </a:extLst>
          </p:cNvPr>
          <p:cNvSpPr>
            <a:spLocks/>
          </p:cNvSpPr>
          <p:nvPr/>
        </p:nvSpPr>
        <p:spPr bwMode="auto">
          <a:xfrm>
            <a:off x="1692276" y="6650039"/>
            <a:ext cx="2798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410" bIns="0"/>
          <a:lstStyle>
            <a:lvl1pPr marL="36513"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6513"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1"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sym typeface="Arial Italic"/>
              </a:rPr>
              <a:t>GINA 2018 Box 3-5  (2/8) (upper part)</a:t>
            </a:r>
          </a:p>
        </p:txBody>
      </p:sp>
      <p:sp>
        <p:nvSpPr>
          <p:cNvPr id="47112" name="Rectangle 10">
            <a:extLst>
              <a:ext uri="{FF2B5EF4-FFF2-40B4-BE49-F238E27FC236}">
                <a16:creationId xmlns:a16="http://schemas.microsoft.com/office/drawing/2014/main" id="{45D68D9C-2C99-403F-9941-0CC0C00FC334}"/>
              </a:ext>
            </a:extLst>
          </p:cNvPr>
          <p:cNvSpPr>
            <a:spLocks/>
          </p:cNvSpPr>
          <p:nvPr/>
        </p:nvSpPr>
        <p:spPr bwMode="auto">
          <a:xfrm>
            <a:off x="6503988" y="1412875"/>
            <a:ext cx="19685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90000"/>
              </a:lnSpc>
              <a:spcBef>
                <a:spcPts val="525"/>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Diagnosis</a:t>
            </a:r>
          </a:p>
          <a:p>
            <a:pPr marL="0" marR="0" lvl="0" indent="0" algn="l" defTabSz="914400" rtl="0" eaLnBrk="1" fontAlgn="base" latinLnBrk="0" hangingPunct="1">
              <a:lnSpc>
                <a:spcPct val="90000"/>
              </a:lnSpc>
              <a:spcBef>
                <a:spcPts val="525"/>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Symptom control &amp; risk factors</a:t>
            </a:r>
            <a:b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b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(including lung function)</a:t>
            </a:r>
          </a:p>
          <a:p>
            <a:pPr marL="0" marR="0" lvl="0" indent="0" algn="l" defTabSz="914400" rtl="0" eaLnBrk="1" fontAlgn="base" latinLnBrk="0" hangingPunct="1">
              <a:lnSpc>
                <a:spcPct val="90000"/>
              </a:lnSpc>
              <a:spcBef>
                <a:spcPts val="525"/>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Inhaler technique &amp; adherence</a:t>
            </a:r>
          </a:p>
          <a:p>
            <a:pPr marL="0" marR="0" lvl="0" indent="0" algn="l" defTabSz="914400" rtl="0" eaLnBrk="1" fontAlgn="base" latinLnBrk="0" hangingPunct="1">
              <a:lnSpc>
                <a:spcPct val="90000"/>
              </a:lnSpc>
              <a:spcBef>
                <a:spcPts val="525"/>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Patient preference</a:t>
            </a:r>
          </a:p>
        </p:txBody>
      </p:sp>
      <p:sp>
        <p:nvSpPr>
          <p:cNvPr id="47113" name="Rectangle 11">
            <a:extLst>
              <a:ext uri="{FF2B5EF4-FFF2-40B4-BE49-F238E27FC236}">
                <a16:creationId xmlns:a16="http://schemas.microsoft.com/office/drawing/2014/main" id="{165E4958-32F3-415E-A7EF-8EBD40C6926E}"/>
              </a:ext>
            </a:extLst>
          </p:cNvPr>
          <p:cNvSpPr>
            <a:spLocks/>
          </p:cNvSpPr>
          <p:nvPr/>
        </p:nvSpPr>
        <p:spPr bwMode="auto">
          <a:xfrm>
            <a:off x="6816725" y="2938463"/>
            <a:ext cx="19939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90000"/>
              </a:lnSpc>
              <a:spcBef>
                <a:spcPts val="525"/>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Asthma medications</a:t>
            </a:r>
          </a:p>
          <a:p>
            <a:pPr marL="0" marR="0" lvl="0" indent="0" algn="l" defTabSz="914400" rtl="0" eaLnBrk="1" fontAlgn="base" latinLnBrk="0" hangingPunct="1">
              <a:lnSpc>
                <a:spcPct val="90000"/>
              </a:lnSpc>
              <a:spcBef>
                <a:spcPts val="525"/>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Non-pharmacological strategies</a:t>
            </a:r>
          </a:p>
          <a:p>
            <a:pPr marL="0" marR="0" lvl="0" indent="0" algn="l" defTabSz="914400" rtl="0" eaLnBrk="1" fontAlgn="base" latinLnBrk="0" hangingPunct="1">
              <a:lnSpc>
                <a:spcPct val="90000"/>
              </a:lnSpc>
              <a:spcBef>
                <a:spcPts val="525"/>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Treat modifiable risk factors</a:t>
            </a:r>
          </a:p>
        </p:txBody>
      </p:sp>
      <p:sp>
        <p:nvSpPr>
          <p:cNvPr id="47114" name="Rectangle 12">
            <a:extLst>
              <a:ext uri="{FF2B5EF4-FFF2-40B4-BE49-F238E27FC236}">
                <a16:creationId xmlns:a16="http://schemas.microsoft.com/office/drawing/2014/main" id="{E5F92383-46E8-4F3E-BFFE-E21BD389B0CB}"/>
              </a:ext>
            </a:extLst>
          </p:cNvPr>
          <p:cNvSpPr>
            <a:spLocks/>
          </p:cNvSpPr>
          <p:nvPr/>
        </p:nvSpPr>
        <p:spPr bwMode="auto">
          <a:xfrm>
            <a:off x="3359151" y="2492375"/>
            <a:ext cx="113347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90000"/>
              </a:lnSpc>
              <a:spcBef>
                <a:spcPts val="525"/>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Symptoms</a:t>
            </a:r>
          </a:p>
          <a:p>
            <a:pPr marL="0" marR="0" lvl="0" indent="0" algn="l" defTabSz="914400" rtl="0" eaLnBrk="1" fontAlgn="base" latinLnBrk="0" hangingPunct="1">
              <a:lnSpc>
                <a:spcPct val="90000"/>
              </a:lnSpc>
              <a:spcBef>
                <a:spcPts val="525"/>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Exacerbations</a:t>
            </a:r>
          </a:p>
          <a:p>
            <a:pPr marL="0" marR="0" lvl="0" indent="0" algn="l" defTabSz="914400" rtl="0" eaLnBrk="1" fontAlgn="base" latinLnBrk="0" hangingPunct="1">
              <a:lnSpc>
                <a:spcPct val="90000"/>
              </a:lnSpc>
              <a:spcBef>
                <a:spcPts val="525"/>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Side-effects</a:t>
            </a:r>
          </a:p>
          <a:p>
            <a:pPr marL="0" marR="0" lvl="0" indent="0" algn="l" defTabSz="914400" rtl="0" eaLnBrk="1" fontAlgn="base" latinLnBrk="0" hangingPunct="1">
              <a:lnSpc>
                <a:spcPct val="90000"/>
              </a:lnSpc>
              <a:spcBef>
                <a:spcPts val="525"/>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Patient satisfaction</a:t>
            </a:r>
          </a:p>
          <a:p>
            <a:pPr marL="0" marR="0" lvl="0" indent="0" algn="l" defTabSz="914400" rtl="0" eaLnBrk="1" fontAlgn="base" latinLnBrk="0" hangingPunct="1">
              <a:lnSpc>
                <a:spcPct val="90000"/>
              </a:lnSpc>
              <a:spcBef>
                <a:spcPts val="525"/>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Lung function</a:t>
            </a:r>
          </a:p>
        </p:txBody>
      </p:sp>
      <p:sp>
        <p:nvSpPr>
          <p:cNvPr id="47115" name="Rectangle 14">
            <a:extLst>
              <a:ext uri="{FF2B5EF4-FFF2-40B4-BE49-F238E27FC236}">
                <a16:creationId xmlns:a16="http://schemas.microsoft.com/office/drawing/2014/main" id="{0EC61CE4-62C9-466D-9DF3-F265AEBE9895}"/>
              </a:ext>
            </a:extLst>
          </p:cNvPr>
          <p:cNvSpPr>
            <a:spLocks/>
          </p:cNvSpPr>
          <p:nvPr/>
        </p:nvSpPr>
        <p:spPr bwMode="auto">
          <a:xfrm>
            <a:off x="2062163" y="5683250"/>
            <a:ext cx="8001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Italic"/>
                <a:ea typeface="MS PGothic" panose="020B0600070205080204" pitchFamily="34" charset="-128"/>
                <a:cs typeface="Arial" panose="020B0604020202020204" pitchFamily="34" charset="0"/>
                <a:sym typeface="Arial Italic"/>
              </a:rPr>
              <a:t>Other </a:t>
            </a:r>
            <a:br>
              <a:rPr kumimoji="0" lang="en-US" altLang="en-US" sz="900" b="0" i="0" u="none" strike="noStrike" kern="1200" cap="none" spc="0" normalizeH="0" baseline="0" noProof="0">
                <a:ln>
                  <a:noFill/>
                </a:ln>
                <a:solidFill>
                  <a:srgbClr val="000000"/>
                </a:solidFill>
                <a:effectLst/>
                <a:uLnTx/>
                <a:uFillTx/>
                <a:latin typeface="Arial Italic"/>
                <a:ea typeface="MS PGothic" panose="020B0600070205080204" pitchFamily="34" charset="-128"/>
                <a:cs typeface="Arial" panose="020B0604020202020204" pitchFamily="34" charset="0"/>
                <a:sym typeface="Arial Italic"/>
              </a:rPr>
            </a:br>
            <a:r>
              <a:rPr kumimoji="0" lang="en-US" altLang="en-US" sz="900" b="0" i="0" u="none" strike="noStrike" kern="1200" cap="none" spc="0" normalizeH="0" baseline="0" noProof="0">
                <a:ln>
                  <a:noFill/>
                </a:ln>
                <a:solidFill>
                  <a:srgbClr val="000000"/>
                </a:solidFill>
                <a:effectLst/>
                <a:uLnTx/>
                <a:uFillTx/>
                <a:latin typeface="Arial Italic"/>
                <a:ea typeface="MS PGothic" panose="020B0600070205080204" pitchFamily="34" charset="-128"/>
                <a:cs typeface="Arial" panose="020B0604020202020204" pitchFamily="34" charset="0"/>
                <a:sym typeface="Arial Italic"/>
              </a:rPr>
              <a:t>controller </a:t>
            </a:r>
            <a:br>
              <a:rPr kumimoji="0" lang="en-US" altLang="en-US" sz="900" b="0" i="0" u="none" strike="noStrike" kern="1200" cap="none" spc="0" normalizeH="0" baseline="0" noProof="0">
                <a:ln>
                  <a:noFill/>
                </a:ln>
                <a:solidFill>
                  <a:srgbClr val="000000"/>
                </a:solidFill>
                <a:effectLst/>
                <a:uLnTx/>
                <a:uFillTx/>
                <a:latin typeface="Arial Italic"/>
                <a:ea typeface="MS PGothic" panose="020B0600070205080204" pitchFamily="34" charset="-128"/>
                <a:cs typeface="Arial" panose="020B0604020202020204" pitchFamily="34" charset="0"/>
                <a:sym typeface="Arial Italic"/>
              </a:rPr>
            </a:br>
            <a:r>
              <a:rPr kumimoji="0" lang="en-US" altLang="en-US" sz="900" b="0" i="0" u="none" strike="noStrike" kern="1200" cap="none" spc="0" normalizeH="0" baseline="0" noProof="0">
                <a:ln>
                  <a:noFill/>
                </a:ln>
                <a:solidFill>
                  <a:srgbClr val="000000"/>
                </a:solidFill>
                <a:effectLst/>
                <a:uLnTx/>
                <a:uFillTx/>
                <a:latin typeface="Arial Italic"/>
                <a:ea typeface="MS PGothic" panose="020B0600070205080204" pitchFamily="34" charset="-128"/>
                <a:cs typeface="Arial" panose="020B0604020202020204" pitchFamily="34" charset="0"/>
                <a:sym typeface="Arial Italic"/>
              </a:rPr>
              <a:t>options</a:t>
            </a:r>
          </a:p>
        </p:txBody>
      </p:sp>
      <p:sp>
        <p:nvSpPr>
          <p:cNvPr id="47116" name="Rectangle 15">
            <a:extLst>
              <a:ext uri="{FF2B5EF4-FFF2-40B4-BE49-F238E27FC236}">
                <a16:creationId xmlns:a16="http://schemas.microsoft.com/office/drawing/2014/main" id="{22237F73-6EA2-4B11-8579-07FF51F6F88B}"/>
              </a:ext>
            </a:extLst>
          </p:cNvPr>
          <p:cNvSpPr>
            <a:spLocks/>
          </p:cNvSpPr>
          <p:nvPr/>
        </p:nvSpPr>
        <p:spPr bwMode="auto">
          <a:xfrm>
            <a:off x="2125663" y="6270625"/>
            <a:ext cx="7366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2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134679"/>
                </a:solidFill>
                <a:effectLst/>
                <a:uLnTx/>
                <a:uFillTx/>
                <a:latin typeface="Arial" panose="020B0604020202020204" pitchFamily="34" charset="0"/>
                <a:ea typeface="MS PGothic" panose="020B0600070205080204" pitchFamily="34" charset="-128"/>
                <a:cs typeface="Arial" panose="020B0604020202020204" pitchFamily="34" charset="0"/>
                <a:sym typeface="Arial Bold"/>
              </a:rPr>
              <a:t>RELIEVER</a:t>
            </a:r>
          </a:p>
        </p:txBody>
      </p:sp>
      <p:sp>
        <p:nvSpPr>
          <p:cNvPr id="47117" name="Rectangle 16">
            <a:extLst>
              <a:ext uri="{FF2B5EF4-FFF2-40B4-BE49-F238E27FC236}">
                <a16:creationId xmlns:a16="http://schemas.microsoft.com/office/drawing/2014/main" id="{96BEF241-4350-4EB7-B70E-D39B85E9FD69}"/>
              </a:ext>
            </a:extLst>
          </p:cNvPr>
          <p:cNvSpPr>
            <a:spLocks/>
          </p:cNvSpPr>
          <p:nvPr/>
        </p:nvSpPr>
        <p:spPr bwMode="auto">
          <a:xfrm>
            <a:off x="3030539" y="4583113"/>
            <a:ext cx="6175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sym typeface="Arial Bold"/>
              </a:rPr>
              <a:t>STEP 1</a:t>
            </a:r>
          </a:p>
        </p:txBody>
      </p:sp>
      <p:sp>
        <p:nvSpPr>
          <p:cNvPr id="47118" name="Rectangle 17">
            <a:extLst>
              <a:ext uri="{FF2B5EF4-FFF2-40B4-BE49-F238E27FC236}">
                <a16:creationId xmlns:a16="http://schemas.microsoft.com/office/drawing/2014/main" id="{EAA06DE4-0E2F-47F1-999B-89C9FB4CD84D}"/>
              </a:ext>
            </a:extLst>
          </p:cNvPr>
          <p:cNvSpPr>
            <a:spLocks/>
          </p:cNvSpPr>
          <p:nvPr/>
        </p:nvSpPr>
        <p:spPr bwMode="auto">
          <a:xfrm>
            <a:off x="4873626" y="4583113"/>
            <a:ext cx="6191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sym typeface="Arial Bold"/>
              </a:rPr>
              <a:t>STEP 2</a:t>
            </a:r>
          </a:p>
        </p:txBody>
      </p:sp>
      <p:sp>
        <p:nvSpPr>
          <p:cNvPr id="47119" name="Rectangle 18">
            <a:extLst>
              <a:ext uri="{FF2B5EF4-FFF2-40B4-BE49-F238E27FC236}">
                <a16:creationId xmlns:a16="http://schemas.microsoft.com/office/drawing/2014/main" id="{F28D3958-CD7D-4E54-9774-BFBE82AEFE0F}"/>
              </a:ext>
            </a:extLst>
          </p:cNvPr>
          <p:cNvSpPr>
            <a:spLocks/>
          </p:cNvSpPr>
          <p:nvPr/>
        </p:nvSpPr>
        <p:spPr bwMode="auto">
          <a:xfrm>
            <a:off x="6672263" y="4456113"/>
            <a:ext cx="8636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sym typeface="Arial Bold"/>
              </a:rPr>
              <a:t>STEP 3</a:t>
            </a:r>
          </a:p>
        </p:txBody>
      </p:sp>
      <p:sp>
        <p:nvSpPr>
          <p:cNvPr id="47120" name="Rectangle 19">
            <a:extLst>
              <a:ext uri="{FF2B5EF4-FFF2-40B4-BE49-F238E27FC236}">
                <a16:creationId xmlns:a16="http://schemas.microsoft.com/office/drawing/2014/main" id="{5E48B774-E4C6-4CCB-B61E-67552A35B06D}"/>
              </a:ext>
            </a:extLst>
          </p:cNvPr>
          <p:cNvSpPr>
            <a:spLocks/>
          </p:cNvSpPr>
          <p:nvPr/>
        </p:nvSpPr>
        <p:spPr bwMode="auto">
          <a:xfrm>
            <a:off x="7535863" y="4192588"/>
            <a:ext cx="741362"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sym typeface="Arial Bold"/>
              </a:rPr>
              <a:t>STEP 4</a:t>
            </a:r>
          </a:p>
        </p:txBody>
      </p:sp>
      <p:sp>
        <p:nvSpPr>
          <p:cNvPr id="47121" name="Rectangle 20">
            <a:extLst>
              <a:ext uri="{FF2B5EF4-FFF2-40B4-BE49-F238E27FC236}">
                <a16:creationId xmlns:a16="http://schemas.microsoft.com/office/drawing/2014/main" id="{2CDA6932-B12A-4D8F-95FE-AF8F89462003}"/>
              </a:ext>
            </a:extLst>
          </p:cNvPr>
          <p:cNvSpPr>
            <a:spLocks/>
          </p:cNvSpPr>
          <p:nvPr/>
        </p:nvSpPr>
        <p:spPr bwMode="auto">
          <a:xfrm>
            <a:off x="8256589" y="3860800"/>
            <a:ext cx="6127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sym typeface="Arial Bold"/>
              </a:rPr>
              <a:t>STEP 5</a:t>
            </a:r>
          </a:p>
        </p:txBody>
      </p:sp>
      <p:sp>
        <p:nvSpPr>
          <p:cNvPr id="47122" name="Rectangle 21">
            <a:extLst>
              <a:ext uri="{FF2B5EF4-FFF2-40B4-BE49-F238E27FC236}">
                <a16:creationId xmlns:a16="http://schemas.microsoft.com/office/drawing/2014/main" id="{4581637C-95D2-46AF-ADE4-68F0FFE9770A}"/>
              </a:ext>
            </a:extLst>
          </p:cNvPr>
          <p:cNvSpPr>
            <a:spLocks/>
          </p:cNvSpPr>
          <p:nvPr/>
        </p:nvSpPr>
        <p:spPr bwMode="auto">
          <a:xfrm>
            <a:off x="3630613" y="5316538"/>
            <a:ext cx="3009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Low dose ICS</a:t>
            </a:r>
          </a:p>
        </p:txBody>
      </p:sp>
      <p:sp>
        <p:nvSpPr>
          <p:cNvPr id="73750" name="Rectangle 22">
            <a:extLst>
              <a:ext uri="{FF2B5EF4-FFF2-40B4-BE49-F238E27FC236}">
                <a16:creationId xmlns:a16="http://schemas.microsoft.com/office/drawing/2014/main" id="{A49A3A39-F457-4556-A2AE-841A31BAFE2D}"/>
              </a:ext>
            </a:extLst>
          </p:cNvPr>
          <p:cNvSpPr>
            <a:spLocks/>
          </p:cNvSpPr>
          <p:nvPr/>
        </p:nvSpPr>
        <p:spPr bwMode="auto">
          <a:xfrm>
            <a:off x="3017838" y="5711825"/>
            <a:ext cx="62071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800" cap="none" spc="-40" normalizeH="0" baseline="0" noProof="0" dirty="0">
                <a:ln>
                  <a:noFill/>
                </a:ln>
                <a:solidFill>
                  <a:prstClr val="black">
                    <a:lumMod val="65000"/>
                    <a:lumOff val="35000"/>
                  </a:prstClr>
                </a:solidFill>
                <a:effectLst/>
                <a:uLnTx/>
                <a:uFillTx/>
                <a:latin typeface="Arial"/>
                <a:ea typeface="ＭＳ Ｐゴシック" charset="0"/>
                <a:cs typeface="Arial"/>
                <a:sym typeface="Arial Italic" charset="0"/>
              </a:rPr>
              <a:t>Consider low dose ICS </a:t>
            </a:r>
          </a:p>
        </p:txBody>
      </p:sp>
      <p:sp>
        <p:nvSpPr>
          <p:cNvPr id="73751" name="Rectangle 23">
            <a:extLst>
              <a:ext uri="{FF2B5EF4-FFF2-40B4-BE49-F238E27FC236}">
                <a16:creationId xmlns:a16="http://schemas.microsoft.com/office/drawing/2014/main" id="{6C596970-CD63-4509-B541-4DF712121086}"/>
              </a:ext>
            </a:extLst>
          </p:cNvPr>
          <p:cNvSpPr>
            <a:spLocks/>
          </p:cNvSpPr>
          <p:nvPr/>
        </p:nvSpPr>
        <p:spPr bwMode="auto">
          <a:xfrm>
            <a:off x="3648075" y="5711825"/>
            <a:ext cx="29464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prstClr val="black">
                    <a:lumMod val="65000"/>
                    <a:lumOff val="35000"/>
                  </a:prstClr>
                </a:solidFill>
                <a:effectLst/>
                <a:uLnTx/>
                <a:uFillTx/>
                <a:latin typeface="Arial"/>
                <a:ea typeface="ＭＳ Ｐゴシック" charset="0"/>
                <a:cs typeface="Arial"/>
                <a:sym typeface="Arial Italic" charset="0"/>
              </a:rPr>
              <a:t>Leukotriene receptor antagonists (LTRA)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prstClr val="black">
                    <a:lumMod val="65000"/>
                    <a:lumOff val="35000"/>
                  </a:prstClr>
                </a:solidFill>
                <a:effectLst/>
                <a:uLnTx/>
                <a:uFillTx/>
                <a:latin typeface="Arial"/>
                <a:ea typeface="ＭＳ Ｐゴシック" charset="0"/>
                <a:cs typeface="Arial"/>
                <a:sym typeface="Arial Italic" charset="0"/>
              </a:rPr>
              <a:t>Low dose theophylline*</a:t>
            </a:r>
          </a:p>
        </p:txBody>
      </p:sp>
      <p:sp>
        <p:nvSpPr>
          <p:cNvPr id="73752" name="Rectangle 24">
            <a:extLst>
              <a:ext uri="{FF2B5EF4-FFF2-40B4-BE49-F238E27FC236}">
                <a16:creationId xmlns:a16="http://schemas.microsoft.com/office/drawing/2014/main" id="{C7CA5E9D-1CDD-4ADC-9B07-829BC7687B88}"/>
              </a:ext>
            </a:extLst>
          </p:cNvPr>
          <p:cNvSpPr>
            <a:spLocks/>
          </p:cNvSpPr>
          <p:nvPr/>
        </p:nvSpPr>
        <p:spPr bwMode="auto">
          <a:xfrm>
            <a:off x="6616700" y="5711826"/>
            <a:ext cx="9731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800" cap="none" spc="-10" normalizeH="0" baseline="0" noProof="0" dirty="0">
                <a:ln>
                  <a:noFill/>
                </a:ln>
                <a:solidFill>
                  <a:prstClr val="black">
                    <a:lumMod val="65000"/>
                    <a:lumOff val="35000"/>
                  </a:prstClr>
                </a:solidFill>
                <a:effectLst/>
                <a:uLnTx/>
                <a:uFillTx/>
                <a:latin typeface="Arial"/>
                <a:ea typeface="ＭＳ Ｐゴシック" charset="0"/>
                <a:cs typeface="Arial"/>
                <a:sym typeface="Arial Italic" charset="0"/>
              </a:rPr>
              <a:t>Med/high dose 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800" cap="none" spc="-10" normalizeH="0" baseline="0" noProof="0" dirty="0">
                <a:ln>
                  <a:noFill/>
                </a:ln>
                <a:solidFill>
                  <a:prstClr val="black">
                    <a:lumMod val="65000"/>
                    <a:lumOff val="35000"/>
                  </a:prstClr>
                </a:solidFill>
                <a:effectLst/>
                <a:uLnTx/>
                <a:uFillTx/>
                <a:latin typeface="Arial"/>
                <a:ea typeface="ＭＳ Ｐゴシック" charset="0"/>
                <a:cs typeface="Arial"/>
                <a:sym typeface="Arial Italic" charset="0"/>
              </a:rPr>
              <a:t>Low dose ICS+LTRA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800" cap="none" spc="-10" normalizeH="0" baseline="0" noProof="0" dirty="0">
                <a:ln>
                  <a:noFill/>
                </a:ln>
                <a:solidFill>
                  <a:prstClr val="black">
                    <a:lumMod val="65000"/>
                    <a:lumOff val="35000"/>
                  </a:prstClr>
                </a:solidFill>
                <a:effectLst/>
                <a:uLnTx/>
                <a:uFillTx/>
                <a:latin typeface="Arial"/>
                <a:ea typeface="ＭＳ Ｐゴシック" charset="0"/>
                <a:cs typeface="Arial"/>
                <a:sym typeface="Arial Italic" charset="0"/>
              </a:rPr>
              <a:t>(or + </a:t>
            </a:r>
            <a:r>
              <a:rPr kumimoji="0" lang="en-US" sz="800" b="0" i="1" u="none" strike="noStrike" kern="800" cap="none" spc="-10" normalizeH="0" baseline="0" noProof="0" dirty="0" err="1">
                <a:ln>
                  <a:noFill/>
                </a:ln>
                <a:solidFill>
                  <a:prstClr val="black">
                    <a:lumMod val="65000"/>
                    <a:lumOff val="35000"/>
                  </a:prstClr>
                </a:solidFill>
                <a:effectLst/>
                <a:uLnTx/>
                <a:uFillTx/>
                <a:latin typeface="Arial"/>
                <a:ea typeface="ＭＳ Ｐゴシック" charset="0"/>
                <a:cs typeface="Arial"/>
                <a:sym typeface="Arial Italic" charset="0"/>
              </a:rPr>
              <a:t>theoph</a:t>
            </a:r>
            <a:r>
              <a:rPr kumimoji="0" lang="en-US" sz="800" b="0" i="1" u="none" strike="noStrike" kern="800" cap="none" spc="-10" normalizeH="0" baseline="0" noProof="0" dirty="0">
                <a:ln>
                  <a:noFill/>
                </a:ln>
                <a:solidFill>
                  <a:prstClr val="black">
                    <a:lumMod val="65000"/>
                    <a:lumOff val="35000"/>
                  </a:prstClr>
                </a:solidFill>
                <a:effectLst/>
                <a:uLnTx/>
                <a:uFillTx/>
                <a:latin typeface="Arial"/>
                <a:ea typeface="ＭＳ Ｐゴシック" charset="0"/>
                <a:cs typeface="Arial"/>
                <a:sym typeface="Arial Italic" charset="0"/>
              </a:rPr>
              <a:t>*)</a:t>
            </a:r>
          </a:p>
        </p:txBody>
      </p:sp>
      <p:sp>
        <p:nvSpPr>
          <p:cNvPr id="47126" name="Rectangle 27">
            <a:extLst>
              <a:ext uri="{FF2B5EF4-FFF2-40B4-BE49-F238E27FC236}">
                <a16:creationId xmlns:a16="http://schemas.microsoft.com/office/drawing/2014/main" id="{B8E3BE2B-BFBF-41B3-84C2-B504A0B44333}"/>
              </a:ext>
            </a:extLst>
          </p:cNvPr>
          <p:cNvSpPr>
            <a:spLocks/>
          </p:cNvSpPr>
          <p:nvPr/>
        </p:nvSpPr>
        <p:spPr bwMode="auto">
          <a:xfrm>
            <a:off x="3035300" y="6165850"/>
            <a:ext cx="35814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0" lang="en-US" altLang="it-IT" sz="1000" b="0" i="0" u="none" strike="noStrike" kern="1200" cap="none" spc="0" normalizeH="0" baseline="0" noProof="0">
                <a:ln>
                  <a:noFill/>
                </a:ln>
                <a:solidFill>
                  <a:srgbClr val="595959"/>
                </a:solidFill>
                <a:effectLst/>
                <a:uLnTx/>
                <a:uFillTx/>
                <a:latin typeface="Arial" panose="020B0604020202020204" pitchFamily="34" charset="0"/>
                <a:ea typeface="MS PGothic" panose="020B0600070205080204" pitchFamily="34" charset="-128"/>
                <a:cs typeface="Arial" panose="020B0604020202020204" pitchFamily="34" charset="0"/>
              </a:rPr>
              <a:t>As-needed short-acting beta</a:t>
            </a:r>
            <a:r>
              <a:rPr kumimoji="0" lang="en-US" altLang="it-IT" sz="1000" b="0" i="0" u="none" strike="noStrike" kern="1200" cap="none" spc="0" normalizeH="0" baseline="13000" noProof="0">
                <a:ln>
                  <a:noFill/>
                </a:ln>
                <a:solidFill>
                  <a:srgbClr val="595959"/>
                </a:solidFill>
                <a:effectLst/>
                <a:uLnTx/>
                <a:uFillTx/>
                <a:latin typeface="Arial" panose="020B0604020202020204" pitchFamily="34" charset="0"/>
                <a:ea typeface="MS PGothic" panose="020B0600070205080204" pitchFamily="34" charset="-128"/>
                <a:cs typeface="Arial" panose="020B0604020202020204" pitchFamily="34" charset="0"/>
              </a:rPr>
              <a:t>2</a:t>
            </a:r>
            <a:r>
              <a:rPr kumimoji="0" lang="en-US" altLang="it-IT" sz="1000" b="0" i="0" u="none" strike="noStrike" kern="1200" cap="none" spc="0" normalizeH="0" baseline="0" noProof="0">
                <a:ln>
                  <a:noFill/>
                </a:ln>
                <a:solidFill>
                  <a:srgbClr val="595959"/>
                </a:solidFill>
                <a:effectLst/>
                <a:uLnTx/>
                <a:uFillTx/>
                <a:latin typeface="Arial" panose="020B0604020202020204" pitchFamily="34" charset="0"/>
                <a:ea typeface="MS PGothic" panose="020B0600070205080204" pitchFamily="34" charset="-128"/>
                <a:cs typeface="Arial" panose="020B0604020202020204" pitchFamily="34" charset="0"/>
              </a:rPr>
              <a:t>-agonist (SABA)</a:t>
            </a:r>
          </a:p>
        </p:txBody>
      </p:sp>
      <p:sp>
        <p:nvSpPr>
          <p:cNvPr id="47127" name="Rectangle 28">
            <a:extLst>
              <a:ext uri="{FF2B5EF4-FFF2-40B4-BE49-F238E27FC236}">
                <a16:creationId xmlns:a16="http://schemas.microsoft.com/office/drawing/2014/main" id="{7CA323D3-BFCF-4694-9D34-CD2FF3BCD704}"/>
              </a:ext>
            </a:extLst>
          </p:cNvPr>
          <p:cNvSpPr>
            <a:spLocks/>
          </p:cNvSpPr>
          <p:nvPr/>
        </p:nvSpPr>
        <p:spPr bwMode="auto">
          <a:xfrm>
            <a:off x="6667500" y="6165851"/>
            <a:ext cx="21590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it-IT" sz="1000" b="0" i="0" u="none" strike="noStrike" kern="1200" cap="none" spc="0" normalizeH="0" baseline="0" noProof="0">
                <a:ln>
                  <a:noFill/>
                </a:ln>
                <a:solidFill>
                  <a:srgbClr val="595959"/>
                </a:solidFill>
                <a:effectLst/>
                <a:uLnTx/>
                <a:uFillTx/>
                <a:latin typeface="Arial" panose="020B0604020202020204" pitchFamily="34" charset="0"/>
                <a:ea typeface="MS PGothic" panose="020B0600070205080204" pitchFamily="34" charset="-128"/>
                <a:cs typeface="Arial" panose="020B0604020202020204" pitchFamily="34" charset="0"/>
              </a:rPr>
              <a:t>As-needed SABA or </a:t>
            </a:r>
            <a:br>
              <a:rPr kumimoji="0" lang="en-US" altLang="it-IT" sz="1000" b="0" i="0" u="none" strike="noStrike" kern="1200" cap="none" spc="0" normalizeH="0" baseline="0" noProof="0">
                <a:ln>
                  <a:noFill/>
                </a:ln>
                <a:solidFill>
                  <a:srgbClr val="595959"/>
                </a:solidFill>
                <a:effectLst/>
                <a:uLnTx/>
                <a:uFillTx/>
                <a:latin typeface="Arial" panose="020B0604020202020204" pitchFamily="34" charset="0"/>
                <a:ea typeface="MS PGothic" panose="020B0600070205080204" pitchFamily="34" charset="-128"/>
                <a:cs typeface="Arial" panose="020B0604020202020204" pitchFamily="34" charset="0"/>
              </a:rPr>
            </a:br>
            <a:r>
              <a:rPr kumimoji="0" lang="en-US" altLang="it-IT" sz="1000" b="0" i="0" u="none" strike="noStrike" kern="1200" cap="none" spc="0" normalizeH="0" baseline="0" noProof="0">
                <a:ln>
                  <a:noFill/>
                </a:ln>
                <a:solidFill>
                  <a:srgbClr val="595959"/>
                </a:solidFill>
                <a:effectLst/>
                <a:uLnTx/>
                <a:uFillTx/>
                <a:latin typeface="Arial" panose="020B0604020202020204" pitchFamily="34" charset="0"/>
                <a:ea typeface="MS PGothic" panose="020B0600070205080204" pitchFamily="34" charset="-128"/>
                <a:cs typeface="Arial" panose="020B0604020202020204" pitchFamily="34" charset="0"/>
              </a:rPr>
              <a:t>low dose ICS/formoterol</a:t>
            </a:r>
            <a:r>
              <a:rPr kumimoji="0" lang="en-US" altLang="it-IT" sz="1000" b="0" i="0" u="none" strike="noStrike" kern="1200" cap="none" spc="0" normalizeH="0" baseline="30000" noProof="0">
                <a:ln>
                  <a:noFill/>
                </a:ln>
                <a:solidFill>
                  <a:srgbClr val="595959"/>
                </a:solidFill>
                <a:effectLst/>
                <a:uLnTx/>
                <a:uFillTx/>
                <a:latin typeface="Arial" panose="020B0604020202020204" pitchFamily="34" charset="0"/>
                <a:ea typeface="MS PGothic" panose="020B0600070205080204" pitchFamily="34" charset="-128"/>
                <a:cs typeface="Arial" panose="020B0604020202020204" pitchFamily="34" charset="0"/>
              </a:rPr>
              <a:t>#</a:t>
            </a:r>
          </a:p>
        </p:txBody>
      </p:sp>
      <p:sp>
        <p:nvSpPr>
          <p:cNvPr id="47128" name="Rectangle 29">
            <a:extLst>
              <a:ext uri="{FF2B5EF4-FFF2-40B4-BE49-F238E27FC236}">
                <a16:creationId xmlns:a16="http://schemas.microsoft.com/office/drawing/2014/main" id="{CD4B3309-D4A4-4752-932C-DF5BC52ABE4F}"/>
              </a:ext>
            </a:extLst>
          </p:cNvPr>
          <p:cNvSpPr>
            <a:spLocks/>
          </p:cNvSpPr>
          <p:nvPr/>
        </p:nvSpPr>
        <p:spPr bwMode="auto">
          <a:xfrm>
            <a:off x="6673850" y="5207000"/>
            <a:ext cx="890588"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Low dose </a:t>
            </a:r>
            <a:b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b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ICS/LABA**</a:t>
            </a:r>
          </a:p>
        </p:txBody>
      </p:sp>
      <p:sp>
        <p:nvSpPr>
          <p:cNvPr id="47129" name="Rectangle 30">
            <a:extLst>
              <a:ext uri="{FF2B5EF4-FFF2-40B4-BE49-F238E27FC236}">
                <a16:creationId xmlns:a16="http://schemas.microsoft.com/office/drawing/2014/main" id="{8CC639ED-899A-4585-B7B2-931BA14CC818}"/>
              </a:ext>
            </a:extLst>
          </p:cNvPr>
          <p:cNvSpPr>
            <a:spLocks/>
          </p:cNvSpPr>
          <p:nvPr/>
        </p:nvSpPr>
        <p:spPr bwMode="auto">
          <a:xfrm>
            <a:off x="7589839" y="4545013"/>
            <a:ext cx="719137" cy="88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1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ctr" defTabSz="914400" rtl="0" eaLnBrk="1" fontAlgn="base" latinLnBrk="0" hangingPunct="1">
              <a:lnSpc>
                <a:spcPct val="11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Med/high </a:t>
            </a:r>
            <a:b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b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ICS/LABA</a:t>
            </a:r>
          </a:p>
        </p:txBody>
      </p:sp>
      <p:sp>
        <p:nvSpPr>
          <p:cNvPr id="47130" name="Rectangle 14">
            <a:extLst>
              <a:ext uri="{FF2B5EF4-FFF2-40B4-BE49-F238E27FC236}">
                <a16:creationId xmlns:a16="http://schemas.microsoft.com/office/drawing/2014/main" id="{3F684580-56EE-4ED4-BEC5-991C3F9D0EB2}"/>
              </a:ext>
            </a:extLst>
          </p:cNvPr>
          <p:cNvSpPr>
            <a:spLocks/>
          </p:cNvSpPr>
          <p:nvPr/>
        </p:nvSpPr>
        <p:spPr bwMode="auto">
          <a:xfrm>
            <a:off x="1992313" y="4676775"/>
            <a:ext cx="8699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9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134679"/>
                </a:solidFill>
                <a:effectLst/>
                <a:uLnTx/>
                <a:uFillTx/>
                <a:latin typeface="Arial" panose="020B0604020202020204" pitchFamily="34" charset="0"/>
                <a:ea typeface="MS PGothic" panose="020B0600070205080204" pitchFamily="34" charset="-128"/>
                <a:cs typeface="Arial" panose="020B0604020202020204" pitchFamily="34" charset="0"/>
                <a:sym typeface="Arial Bold"/>
              </a:rPr>
              <a:t>PREFERRED </a:t>
            </a:r>
            <a:br>
              <a:rPr kumimoji="0" lang="en-US" altLang="en-US" sz="900" b="1" i="0" u="none" strike="noStrike" kern="1200" cap="none" spc="0" normalizeH="0" baseline="0" noProof="0">
                <a:ln>
                  <a:noFill/>
                </a:ln>
                <a:solidFill>
                  <a:srgbClr val="134679"/>
                </a:solidFill>
                <a:effectLst/>
                <a:uLnTx/>
                <a:uFillTx/>
                <a:latin typeface="Arial" panose="020B0604020202020204" pitchFamily="34" charset="0"/>
                <a:ea typeface="MS PGothic" panose="020B0600070205080204" pitchFamily="34" charset="-128"/>
                <a:cs typeface="Arial" panose="020B0604020202020204" pitchFamily="34" charset="0"/>
                <a:sym typeface="Arial Bold"/>
              </a:rPr>
            </a:br>
            <a:r>
              <a:rPr kumimoji="0" lang="en-US" altLang="en-US" sz="900" b="1" i="0" u="none" strike="noStrike" kern="1200" cap="none" spc="0" normalizeH="0" baseline="0" noProof="0">
                <a:ln>
                  <a:noFill/>
                </a:ln>
                <a:solidFill>
                  <a:srgbClr val="134679"/>
                </a:solidFill>
                <a:effectLst/>
                <a:uLnTx/>
                <a:uFillTx/>
                <a:latin typeface="Arial" panose="020B0604020202020204" pitchFamily="34" charset="0"/>
                <a:ea typeface="MS PGothic" panose="020B0600070205080204" pitchFamily="34" charset="-128"/>
                <a:cs typeface="Arial" panose="020B0604020202020204" pitchFamily="34" charset="0"/>
                <a:sym typeface="Arial Bold"/>
              </a:rPr>
              <a:t>CONTROLLER </a:t>
            </a:r>
            <a:br>
              <a:rPr kumimoji="0" lang="en-US" altLang="en-US" sz="900" b="1" i="0" u="none" strike="noStrike" kern="1200" cap="none" spc="0" normalizeH="0" baseline="0" noProof="0">
                <a:ln>
                  <a:noFill/>
                </a:ln>
                <a:solidFill>
                  <a:srgbClr val="134679"/>
                </a:solidFill>
                <a:effectLst/>
                <a:uLnTx/>
                <a:uFillTx/>
                <a:latin typeface="Arial" panose="020B0604020202020204" pitchFamily="34" charset="0"/>
                <a:ea typeface="MS PGothic" panose="020B0600070205080204" pitchFamily="34" charset="-128"/>
                <a:cs typeface="Arial" panose="020B0604020202020204" pitchFamily="34" charset="0"/>
                <a:sym typeface="Arial Bold"/>
              </a:rPr>
            </a:br>
            <a:r>
              <a:rPr kumimoji="0" lang="en-US" altLang="en-US" sz="900" b="1" i="0" u="none" strike="noStrike" kern="1200" cap="none" spc="0" normalizeH="0" baseline="0" noProof="0">
                <a:ln>
                  <a:noFill/>
                </a:ln>
                <a:solidFill>
                  <a:srgbClr val="134679"/>
                </a:solidFill>
                <a:effectLst/>
                <a:uLnTx/>
                <a:uFillTx/>
                <a:latin typeface="Arial" panose="020B0604020202020204" pitchFamily="34" charset="0"/>
                <a:ea typeface="MS PGothic" panose="020B0600070205080204" pitchFamily="34" charset="-128"/>
                <a:cs typeface="Arial" panose="020B0604020202020204" pitchFamily="34" charset="0"/>
                <a:sym typeface="Arial Bold"/>
              </a:rPr>
              <a:t>CHOICE</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altLang="en-US" sz="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3" name="Rectangle 32">
            <a:extLst>
              <a:ext uri="{FF2B5EF4-FFF2-40B4-BE49-F238E27FC236}">
                <a16:creationId xmlns:a16="http://schemas.microsoft.com/office/drawing/2014/main" id="{69FFFE7E-4293-40C3-B4E7-90018E0F41EB}"/>
              </a:ext>
            </a:extLst>
          </p:cNvPr>
          <p:cNvSpPr/>
          <p:nvPr/>
        </p:nvSpPr>
        <p:spPr>
          <a:xfrm rot="18616622">
            <a:off x="4762426" y="2180099"/>
            <a:ext cx="1663488" cy="15098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none" lIns="90930" tIns="45467" rIns="90930" bIns="45467" numCol="1">
            <a:prstTxWarp prst="textArchUp">
              <a:avLst>
                <a:gd name="adj" fmla="val 545749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w="12700">
                  <a:noFill/>
                  <a:prstDash val="solid"/>
                </a:ln>
                <a:solidFill>
                  <a:prstClr val="white"/>
                </a:solidFill>
                <a:effectLst/>
                <a:uLnTx/>
                <a:uFillTx/>
                <a:latin typeface="Arial"/>
                <a:ea typeface="+mn-ea"/>
                <a:cs typeface="Arial"/>
              </a:rPr>
              <a:t>REVIEW RESPONSE</a:t>
            </a:r>
          </a:p>
        </p:txBody>
      </p:sp>
      <p:sp>
        <p:nvSpPr>
          <p:cNvPr id="34" name="Rectangle 33">
            <a:extLst>
              <a:ext uri="{FF2B5EF4-FFF2-40B4-BE49-F238E27FC236}">
                <a16:creationId xmlns:a16="http://schemas.microsoft.com/office/drawing/2014/main" id="{52E892EE-C5A4-4F4C-A257-411E443E32CB}"/>
              </a:ext>
            </a:extLst>
          </p:cNvPr>
          <p:cNvSpPr/>
          <p:nvPr/>
        </p:nvSpPr>
        <p:spPr>
          <a:xfrm rot="3533141">
            <a:off x="4912968" y="2158002"/>
            <a:ext cx="1562188" cy="15098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none" lIns="90930" tIns="45467" rIns="90930" bIns="45467" numCol="1">
            <a:prstTxWarp prst="textArchUp">
              <a:avLst>
                <a:gd name="adj" fmla="val 545749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w="12700">
                  <a:noFill/>
                  <a:prstDash val="solid"/>
                </a:ln>
                <a:solidFill>
                  <a:prstClr val="white"/>
                </a:solidFill>
                <a:effectLst/>
                <a:uLnTx/>
                <a:uFillTx/>
                <a:latin typeface="Arial"/>
                <a:ea typeface="+mn-ea"/>
                <a:cs typeface="Arial"/>
              </a:rPr>
              <a:t>ASSESS</a:t>
            </a:r>
          </a:p>
        </p:txBody>
      </p:sp>
      <p:sp>
        <p:nvSpPr>
          <p:cNvPr id="35" name="Rectangle 34">
            <a:extLst>
              <a:ext uri="{FF2B5EF4-FFF2-40B4-BE49-F238E27FC236}">
                <a16:creationId xmlns:a16="http://schemas.microsoft.com/office/drawing/2014/main" id="{8138E363-2448-45E0-9D85-349680FAF238}"/>
              </a:ext>
            </a:extLst>
          </p:cNvPr>
          <p:cNvSpPr/>
          <p:nvPr/>
        </p:nvSpPr>
        <p:spPr>
          <a:xfrm rot="21356104">
            <a:off x="4925535" y="2613751"/>
            <a:ext cx="1492013" cy="1214002"/>
          </a:xfrm>
          <a:prstGeom prst="rect">
            <a:avLst/>
          </a:prstGeom>
          <a:noFill/>
        </p:spPr>
        <p:txBody>
          <a:bodyPr spcFirstLastPara="1" wrap="none" lIns="90930" tIns="45467" rIns="90930" bIns="45467" numCol="1">
            <a:prstTxWarp prst="textArchDown">
              <a:avLst>
                <a:gd name="adj" fmla="val 16604063"/>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w="12700">
                  <a:noFill/>
                  <a:prstDash val="solid"/>
                </a:ln>
                <a:solidFill>
                  <a:prstClr val="white"/>
                </a:solidFill>
                <a:effectLst/>
                <a:uLnTx/>
                <a:uFillTx/>
                <a:latin typeface="Arial"/>
                <a:ea typeface="ＭＳ Ｐゴシック" charset="0"/>
                <a:cs typeface="Arial"/>
              </a:rPr>
              <a:t>ADJUST TREATMENT</a:t>
            </a:r>
            <a:endParaRPr kumimoji="0" lang="en-US" sz="1200" b="1" i="0" u="none" strike="noStrike" kern="1200" cap="none" spc="0" normalizeH="0" baseline="0" noProof="0" dirty="0">
              <a:ln w="12700">
                <a:noFill/>
                <a:prstDash val="solid"/>
              </a:ln>
              <a:solidFill>
                <a:prstClr val="white"/>
              </a:solidFill>
              <a:effectLst/>
              <a:uLnTx/>
              <a:uFillTx/>
              <a:latin typeface="Arial" charset="0"/>
              <a:ea typeface="ＭＳ Ｐゴシック" charset="0"/>
              <a:cs typeface="ＭＳ Ｐゴシック" charset="0"/>
            </a:endParaRPr>
          </a:p>
        </p:txBody>
      </p:sp>
      <p:sp>
        <p:nvSpPr>
          <p:cNvPr id="36" name="Rectangle 20">
            <a:extLst>
              <a:ext uri="{FF2B5EF4-FFF2-40B4-BE49-F238E27FC236}">
                <a16:creationId xmlns:a16="http://schemas.microsoft.com/office/drawing/2014/main" id="{43C78C22-7C94-4027-96A8-E95BDA284590}"/>
              </a:ext>
            </a:extLst>
          </p:cNvPr>
          <p:cNvSpPr>
            <a:spLocks/>
          </p:cNvSpPr>
          <p:nvPr/>
        </p:nvSpPr>
        <p:spPr bwMode="auto">
          <a:xfrm>
            <a:off x="7585076" y="5708650"/>
            <a:ext cx="93662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0" cap="none" spc="0" normalizeH="0" baseline="0" noProof="0">
                <a:ln>
                  <a:noFill/>
                </a:ln>
                <a:solidFill>
                  <a:prstClr val="black">
                    <a:lumMod val="65000"/>
                    <a:lumOff val="35000"/>
                  </a:prstClr>
                </a:solidFill>
                <a:effectLst/>
                <a:uLnTx/>
                <a:uFillTx/>
                <a:latin typeface="Arial"/>
                <a:ea typeface="ＭＳ Ｐゴシック" charset="0"/>
                <a:cs typeface="Arial"/>
                <a:sym typeface="Arial Italic" charset="0"/>
              </a:rPr>
              <a:t>Add tiotropium</a:t>
            </a:r>
            <a:r>
              <a:rPr kumimoji="0" lang="en-US" sz="800" b="0" i="0" u="none" strike="noStrike" kern="700" cap="none" spc="0" normalizeH="0" baseline="0" noProof="0">
                <a:ln>
                  <a:noFill/>
                </a:ln>
                <a:solidFill>
                  <a:prstClr val="black">
                    <a:lumMod val="65000"/>
                    <a:lumOff val="35000"/>
                  </a:prstClr>
                </a:solidFill>
                <a:effectLst/>
                <a:uLnTx/>
                <a:uFillTx/>
                <a:latin typeface="Arial"/>
                <a:ea typeface="+mn-ea"/>
                <a:cs typeface="Arial"/>
              </a:rPr>
              <a:t>*</a:t>
            </a:r>
            <a:r>
              <a:rPr kumimoji="0" lang="en-US" sz="800" b="0" i="0" u="none" strike="noStrike" kern="700" cap="none" spc="0" normalizeH="0" baseline="30000" noProof="0">
                <a:ln>
                  <a:noFill/>
                </a:ln>
                <a:solidFill>
                  <a:prstClr val="black">
                    <a:lumMod val="65000"/>
                    <a:lumOff val="35000"/>
                  </a:prstClr>
                </a:solidFill>
                <a:effectLst/>
                <a:uLnTx/>
                <a:uFillTx/>
                <a:latin typeface="Arial"/>
                <a:ea typeface="+mn-ea"/>
                <a:cs typeface="Arial"/>
                <a:sym typeface="Wingdings 2"/>
              </a:rPr>
              <a:t></a:t>
            </a:r>
            <a:endParaRPr kumimoji="0" lang="en-US" sz="800" b="0" i="1" u="none" strike="noStrike" kern="0" cap="none" spc="0" normalizeH="0" baseline="0" noProof="0" dirty="0">
              <a:ln>
                <a:noFill/>
              </a:ln>
              <a:solidFill>
                <a:prstClr val="black">
                  <a:lumMod val="65000"/>
                  <a:lumOff val="35000"/>
                </a:prstClr>
              </a:solidFill>
              <a:effectLst/>
              <a:uLnTx/>
              <a:uFillTx/>
              <a:latin typeface="Arial"/>
              <a:ea typeface="ＭＳ Ｐゴシック" charset="0"/>
              <a:cs typeface="Arial"/>
              <a:sym typeface="Arial Italic"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0" cap="none" spc="0" normalizeH="0" baseline="0" noProof="0" dirty="0">
                <a:ln>
                  <a:noFill/>
                </a:ln>
                <a:solidFill>
                  <a:prstClr val="black">
                    <a:lumMod val="65000"/>
                    <a:lumOff val="35000"/>
                  </a:prstClr>
                </a:solidFill>
                <a:effectLst/>
                <a:uLnTx/>
                <a:uFillTx/>
                <a:latin typeface="Arial"/>
                <a:ea typeface="ＭＳ Ｐゴシック" charset="0"/>
                <a:cs typeface="Arial"/>
                <a:sym typeface="Arial Italic" charset="0"/>
              </a:rPr>
              <a:t>High dose ICS </a:t>
            </a:r>
            <a:br>
              <a:rPr kumimoji="0" lang="en-US" sz="800" b="0" i="1" u="none" strike="noStrike" kern="0" cap="none" spc="0" normalizeH="0" baseline="0" noProof="0" dirty="0">
                <a:ln>
                  <a:noFill/>
                </a:ln>
                <a:solidFill>
                  <a:prstClr val="black">
                    <a:lumMod val="65000"/>
                    <a:lumOff val="35000"/>
                  </a:prstClr>
                </a:solidFill>
                <a:effectLst/>
                <a:uLnTx/>
                <a:uFillTx/>
                <a:latin typeface="Arial"/>
                <a:ea typeface="ＭＳ Ｐゴシック" charset="0"/>
                <a:cs typeface="Arial"/>
                <a:sym typeface="Arial Italic" charset="0"/>
              </a:rPr>
            </a:br>
            <a:r>
              <a:rPr kumimoji="0" lang="en-US" sz="800" b="0" i="1" u="none" strike="noStrike" kern="0" cap="none" spc="0" normalizeH="0" baseline="0" noProof="0" dirty="0">
                <a:ln>
                  <a:noFill/>
                </a:ln>
                <a:solidFill>
                  <a:prstClr val="black">
                    <a:lumMod val="65000"/>
                    <a:lumOff val="35000"/>
                  </a:prstClr>
                </a:solidFill>
                <a:effectLst/>
                <a:uLnTx/>
                <a:uFillTx/>
                <a:latin typeface="Arial"/>
                <a:ea typeface="ＭＳ Ｐゴシック" charset="0"/>
                <a:cs typeface="Arial"/>
                <a:sym typeface="Arial Italic" charset="0"/>
              </a:rPr>
              <a:t>+ LTRA </a:t>
            </a:r>
            <a:br>
              <a:rPr kumimoji="0" lang="en-US" sz="800" b="0" i="1" u="none" strike="noStrike" kern="0" cap="none" spc="0" normalizeH="0" baseline="0" noProof="0" dirty="0">
                <a:ln>
                  <a:noFill/>
                </a:ln>
                <a:solidFill>
                  <a:prstClr val="black">
                    <a:lumMod val="65000"/>
                    <a:lumOff val="35000"/>
                  </a:prstClr>
                </a:solidFill>
                <a:effectLst/>
                <a:uLnTx/>
                <a:uFillTx/>
                <a:latin typeface="Arial"/>
                <a:ea typeface="ＭＳ Ｐゴシック" charset="0"/>
                <a:cs typeface="Arial"/>
                <a:sym typeface="Arial Italic" charset="0"/>
              </a:rPr>
            </a:br>
            <a:r>
              <a:rPr kumimoji="0" lang="en-US" sz="800" b="0" i="1" u="none" strike="noStrike" kern="0" cap="none" spc="0" normalizeH="0" baseline="0" noProof="0" dirty="0">
                <a:ln>
                  <a:noFill/>
                </a:ln>
                <a:solidFill>
                  <a:prstClr val="black">
                    <a:lumMod val="65000"/>
                    <a:lumOff val="35000"/>
                  </a:prstClr>
                </a:solidFill>
                <a:effectLst/>
                <a:uLnTx/>
                <a:uFillTx/>
                <a:latin typeface="Arial"/>
                <a:ea typeface="ＭＳ Ｐゴシック" charset="0"/>
                <a:cs typeface="Arial"/>
                <a:sym typeface="Arial Italic" charset="0"/>
              </a:rPr>
              <a:t>(or + </a:t>
            </a:r>
            <a:r>
              <a:rPr kumimoji="0" lang="en-US" sz="800" b="0" i="1" u="none" strike="noStrike" kern="0" cap="none" spc="0" normalizeH="0" baseline="0" noProof="0" dirty="0" err="1">
                <a:ln>
                  <a:noFill/>
                </a:ln>
                <a:solidFill>
                  <a:prstClr val="black">
                    <a:lumMod val="65000"/>
                    <a:lumOff val="35000"/>
                  </a:prstClr>
                </a:solidFill>
                <a:effectLst/>
                <a:uLnTx/>
                <a:uFillTx/>
                <a:latin typeface="Arial"/>
                <a:ea typeface="ＭＳ Ｐゴシック" charset="0"/>
                <a:cs typeface="Arial"/>
                <a:sym typeface="Arial Italic" charset="0"/>
              </a:rPr>
              <a:t>theoph</a:t>
            </a:r>
            <a:r>
              <a:rPr kumimoji="0" lang="en-US" sz="800" b="0" i="1" u="none" strike="noStrike" kern="0" cap="none" spc="0" normalizeH="0" baseline="0" noProof="0" dirty="0">
                <a:ln>
                  <a:noFill/>
                </a:ln>
                <a:solidFill>
                  <a:prstClr val="black">
                    <a:lumMod val="65000"/>
                    <a:lumOff val="35000"/>
                  </a:prstClr>
                </a:solidFill>
                <a:effectLst/>
                <a:uLnTx/>
                <a:uFillTx/>
                <a:latin typeface="Arial"/>
                <a:ea typeface="ＭＳ Ｐゴシック" charset="0"/>
                <a:cs typeface="Arial"/>
                <a:sym typeface="Arial Italic" charset="0"/>
              </a:rPr>
              <a:t>*)</a:t>
            </a:r>
          </a:p>
        </p:txBody>
      </p:sp>
      <p:sp>
        <p:nvSpPr>
          <p:cNvPr id="37" name="Rectangle 21">
            <a:extLst>
              <a:ext uri="{FF2B5EF4-FFF2-40B4-BE49-F238E27FC236}">
                <a16:creationId xmlns:a16="http://schemas.microsoft.com/office/drawing/2014/main" id="{195DA786-BAC1-4A9E-99EC-43119AC44E9B}"/>
              </a:ext>
            </a:extLst>
          </p:cNvPr>
          <p:cNvSpPr>
            <a:spLocks/>
          </p:cNvSpPr>
          <p:nvPr/>
        </p:nvSpPr>
        <p:spPr bwMode="auto">
          <a:xfrm>
            <a:off x="8361364" y="5708651"/>
            <a:ext cx="687387"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0" cap="none" spc="0" normalizeH="0" baseline="0" noProof="0">
                <a:ln>
                  <a:noFill/>
                </a:ln>
                <a:solidFill>
                  <a:prstClr val="black">
                    <a:lumMod val="65000"/>
                    <a:lumOff val="35000"/>
                  </a:prstClr>
                </a:solidFill>
                <a:effectLst/>
                <a:uLnTx/>
                <a:uFillTx/>
                <a:latin typeface="Arial"/>
                <a:ea typeface="ＭＳ Ｐゴシック" charset="0"/>
                <a:cs typeface="Arial"/>
                <a:sym typeface="Arial Italic" charset="0"/>
              </a:rPr>
              <a:t>Add </a:t>
            </a:r>
            <a:r>
              <a:rPr kumimoji="0" lang="en-US" sz="800" b="0" i="1" u="none" strike="noStrike" kern="0" cap="none" spc="0" normalizeH="0" baseline="0" noProof="0" dirty="0">
                <a:ln>
                  <a:noFill/>
                </a:ln>
                <a:solidFill>
                  <a:prstClr val="black">
                    <a:lumMod val="65000"/>
                    <a:lumOff val="35000"/>
                  </a:prstClr>
                </a:solidFill>
                <a:effectLst/>
                <a:uLnTx/>
                <a:uFillTx/>
                <a:latin typeface="Arial"/>
                <a:ea typeface="ＭＳ Ｐゴシック" charset="0"/>
                <a:cs typeface="Arial"/>
                <a:sym typeface="Arial Italic" charset="0"/>
              </a:rPr>
              <a:t>low </a:t>
            </a:r>
            <a:br>
              <a:rPr kumimoji="0" lang="en-US" sz="800" b="0" i="1" u="none" strike="noStrike" kern="0" cap="none" spc="0" normalizeH="0" baseline="0" noProof="0" dirty="0">
                <a:ln>
                  <a:noFill/>
                </a:ln>
                <a:solidFill>
                  <a:prstClr val="black">
                    <a:lumMod val="65000"/>
                    <a:lumOff val="35000"/>
                  </a:prstClr>
                </a:solidFill>
                <a:effectLst/>
                <a:uLnTx/>
                <a:uFillTx/>
                <a:latin typeface="Arial"/>
                <a:ea typeface="ＭＳ Ｐゴシック" charset="0"/>
                <a:cs typeface="Arial"/>
                <a:sym typeface="Arial Italic" charset="0"/>
              </a:rPr>
            </a:br>
            <a:r>
              <a:rPr kumimoji="0" lang="en-US" sz="800" b="0" i="1" u="none" strike="noStrike" kern="0" cap="none" spc="0" normalizeH="0" baseline="0" noProof="0" dirty="0">
                <a:ln>
                  <a:noFill/>
                </a:ln>
                <a:solidFill>
                  <a:prstClr val="black">
                    <a:lumMod val="65000"/>
                    <a:lumOff val="35000"/>
                  </a:prstClr>
                </a:solidFill>
                <a:effectLst/>
                <a:uLnTx/>
                <a:uFillTx/>
                <a:latin typeface="Arial"/>
                <a:ea typeface="ＭＳ Ｐゴシック" charset="0"/>
                <a:cs typeface="Arial"/>
                <a:sym typeface="Arial Italic" charset="0"/>
              </a:rPr>
              <a:t>dose OCS</a:t>
            </a:r>
          </a:p>
        </p:txBody>
      </p:sp>
      <p:sp>
        <p:nvSpPr>
          <p:cNvPr id="38" name="Rectangle 34">
            <a:extLst>
              <a:ext uri="{FF2B5EF4-FFF2-40B4-BE49-F238E27FC236}">
                <a16:creationId xmlns:a16="http://schemas.microsoft.com/office/drawing/2014/main" id="{AF018F95-AD85-4780-8A6A-6CFAFC940579}"/>
              </a:ext>
            </a:extLst>
          </p:cNvPr>
          <p:cNvSpPr>
            <a:spLocks/>
          </p:cNvSpPr>
          <p:nvPr/>
        </p:nvSpPr>
        <p:spPr bwMode="auto">
          <a:xfrm>
            <a:off x="8308976" y="4548188"/>
            <a:ext cx="625475" cy="82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0" i="0" u="none" strike="noStrike" kern="700" cap="none" spc="0" normalizeH="0" baseline="0" noProof="0" dirty="0">
                <a:ln>
                  <a:noFill/>
                </a:ln>
                <a:solidFill>
                  <a:prstClr val="black"/>
                </a:solidFill>
                <a:effectLst/>
                <a:uLnTx/>
                <a:uFillTx/>
                <a:latin typeface="Arial"/>
                <a:ea typeface="+mn-ea"/>
                <a:cs typeface="Arial"/>
              </a:rPr>
              <a:t>Refer for add-on treatment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700" b="0" i="0" u="none" strike="noStrike" kern="700" cap="none" spc="0" normalizeH="0" baseline="0" noProof="0" dirty="0">
                <a:ln>
                  <a:noFill/>
                </a:ln>
                <a:solidFill>
                  <a:prstClr val="black"/>
                </a:solidFill>
                <a:effectLst/>
                <a:uLnTx/>
                <a:uFillTx/>
                <a:latin typeface="Arial"/>
                <a:ea typeface="+mn-ea"/>
                <a:cs typeface="Arial"/>
              </a:rPr>
              <a:t>e.g.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700" b="0" i="0" u="none" strike="noStrike" kern="700" cap="none" spc="0" normalizeH="0" baseline="0" noProof="0" dirty="0">
                <a:ln>
                  <a:noFill/>
                </a:ln>
                <a:solidFill>
                  <a:prstClr val="black"/>
                </a:solidFill>
                <a:effectLst/>
                <a:uLnTx/>
                <a:uFillTx/>
                <a:latin typeface="Arial"/>
                <a:ea typeface="+mn-ea"/>
                <a:cs typeface="Arial"/>
              </a:rPr>
              <a:t>tiotropium,*</a:t>
            </a:r>
            <a:r>
              <a:rPr kumimoji="0" lang="en-US" sz="700" b="0" i="0" u="none" strike="noStrike" kern="700" cap="none" spc="0" normalizeH="0" baseline="30000" noProof="0" dirty="0">
                <a:ln>
                  <a:noFill/>
                </a:ln>
                <a:solidFill>
                  <a:prstClr val="black"/>
                </a:solidFill>
                <a:effectLst/>
                <a:uLnTx/>
                <a:uFillTx/>
                <a:latin typeface="Arial"/>
                <a:ea typeface="+mn-ea"/>
                <a:cs typeface="Arial"/>
                <a:sym typeface="Wingdings 2"/>
              </a:rPr>
              <a:t></a:t>
            </a:r>
            <a:r>
              <a:rPr kumimoji="0" lang="en-US" sz="700" b="0" i="0" u="none" strike="noStrike" kern="700" cap="none" spc="0" normalizeH="0" baseline="0" noProof="0" dirty="0">
                <a:ln>
                  <a:noFill/>
                </a:ln>
                <a:solidFill>
                  <a:prstClr val="black"/>
                </a:solidFill>
                <a:effectLst/>
                <a:uLnTx/>
                <a:uFillTx/>
                <a:latin typeface="Arial"/>
                <a:ea typeface="+mn-ea"/>
                <a:cs typeface="Arial"/>
              </a:rPr>
              <a:t> omalizumab, mepolizumab*</a:t>
            </a:r>
          </a:p>
        </p:txBody>
      </p:sp>
      <p:grpSp>
        <p:nvGrpSpPr>
          <p:cNvPr id="47137" name="Group 10">
            <a:extLst>
              <a:ext uri="{FF2B5EF4-FFF2-40B4-BE49-F238E27FC236}">
                <a16:creationId xmlns:a16="http://schemas.microsoft.com/office/drawing/2014/main" id="{AB04666D-5FE4-4A67-87ED-C4CE98F5DCF5}"/>
              </a:ext>
            </a:extLst>
          </p:cNvPr>
          <p:cNvGrpSpPr>
            <a:grpSpLocks/>
          </p:cNvGrpSpPr>
          <p:nvPr/>
        </p:nvGrpSpPr>
        <p:grpSpPr bwMode="auto">
          <a:xfrm>
            <a:off x="8535989" y="465139"/>
            <a:ext cx="993775" cy="841375"/>
            <a:chOff x="0" y="0"/>
            <a:chExt cx="626" cy="530"/>
          </a:xfrm>
        </p:grpSpPr>
        <p:sp>
          <p:nvSpPr>
            <p:cNvPr id="47138" name="AutoShape 8">
              <a:extLst>
                <a:ext uri="{FF2B5EF4-FFF2-40B4-BE49-F238E27FC236}">
                  <a16:creationId xmlns:a16="http://schemas.microsoft.com/office/drawing/2014/main" id="{EE0BE085-F7ED-4AD8-B6F4-3BFABFAF8261}"/>
                </a:ext>
              </a:extLst>
            </p:cNvPr>
            <p:cNvSpPr>
              <a:spLocks/>
            </p:cNvSpPr>
            <p:nvPr/>
          </p:nvSpPr>
          <p:spPr bwMode="auto">
            <a:xfrm>
              <a:off x="0" y="0"/>
              <a:ext cx="626" cy="5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600" h="21600">
                  <a:moveTo>
                    <a:pt x="0" y="10800"/>
                  </a:moveTo>
                  <a:lnTo>
                    <a:pt x="2976" y="8704"/>
                  </a:lnTo>
                  <a:lnTo>
                    <a:pt x="1447" y="5400"/>
                  </a:lnTo>
                  <a:lnTo>
                    <a:pt x="5072" y="5072"/>
                  </a:lnTo>
                  <a:lnTo>
                    <a:pt x="5400" y="1447"/>
                  </a:lnTo>
                  <a:lnTo>
                    <a:pt x="8704" y="2976"/>
                  </a:lnTo>
                  <a:lnTo>
                    <a:pt x="10800" y="0"/>
                  </a:lnTo>
                  <a:lnTo>
                    <a:pt x="12896" y="2976"/>
                  </a:lnTo>
                  <a:lnTo>
                    <a:pt x="16200" y="1447"/>
                  </a:lnTo>
                  <a:lnTo>
                    <a:pt x="16528" y="5072"/>
                  </a:lnTo>
                  <a:lnTo>
                    <a:pt x="20153" y="5400"/>
                  </a:lnTo>
                  <a:lnTo>
                    <a:pt x="18624" y="8704"/>
                  </a:lnTo>
                  <a:lnTo>
                    <a:pt x="21600" y="10800"/>
                  </a:lnTo>
                  <a:lnTo>
                    <a:pt x="18624" y="12896"/>
                  </a:lnTo>
                  <a:lnTo>
                    <a:pt x="20153" y="16200"/>
                  </a:lnTo>
                  <a:lnTo>
                    <a:pt x="16528" y="16528"/>
                  </a:lnTo>
                  <a:lnTo>
                    <a:pt x="16200" y="20153"/>
                  </a:lnTo>
                  <a:lnTo>
                    <a:pt x="12896" y="18624"/>
                  </a:lnTo>
                  <a:lnTo>
                    <a:pt x="10800" y="21600"/>
                  </a:lnTo>
                  <a:lnTo>
                    <a:pt x="8704" y="18624"/>
                  </a:lnTo>
                  <a:lnTo>
                    <a:pt x="5400" y="20153"/>
                  </a:lnTo>
                  <a:lnTo>
                    <a:pt x="5072" y="16528"/>
                  </a:lnTo>
                  <a:lnTo>
                    <a:pt x="1447" y="16200"/>
                  </a:lnTo>
                  <a:lnTo>
                    <a:pt x="2976" y="12896"/>
                  </a:lnTo>
                  <a:lnTo>
                    <a:pt x="0" y="10800"/>
                  </a:lnTo>
                  <a:close/>
                  <a:moveTo>
                    <a:pt x="0" y="10800"/>
                  </a:moveTo>
                </a:path>
              </a:pathLst>
            </a:custGeom>
            <a:solidFill>
              <a:srgbClr val="F8A662"/>
            </a:solidFill>
            <a:ln w="25400" cap="flat">
              <a:solidFill>
                <a:srgbClr val="385D8A"/>
              </a:solidFill>
              <a:prstDash val="solid"/>
              <a:round/>
              <a:headEnd type="none" w="med" len="med"/>
              <a:tailEnd type="none" w="med" len="med"/>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7139" name="Rectangle 9">
              <a:extLst>
                <a:ext uri="{FF2B5EF4-FFF2-40B4-BE49-F238E27FC236}">
                  <a16:creationId xmlns:a16="http://schemas.microsoft.com/office/drawing/2014/main" id="{65572752-CFD9-4566-8D9E-8F086BB99EAA}"/>
                </a:ext>
              </a:extLst>
            </p:cNvPr>
            <p:cNvSpPr>
              <a:spLocks/>
            </p:cNvSpPr>
            <p:nvPr/>
          </p:nvSpPr>
          <p:spPr bwMode="auto">
            <a:xfrm>
              <a:off x="75" y="201"/>
              <a:ext cx="47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134679"/>
                  </a:solidFill>
                  <a:effectLst/>
                  <a:uLnTx/>
                  <a:uFillTx/>
                  <a:latin typeface="Arial Bold"/>
                  <a:ea typeface="MS PGothic" panose="020B0600070205080204" pitchFamily="34" charset="-128"/>
                  <a:cs typeface="Arial" panose="020B0604020202020204" pitchFamily="34" charset="0"/>
                  <a:sym typeface="Arial Bold"/>
                </a:rPr>
                <a:t>UPDATED!</a:t>
              </a:r>
            </a:p>
          </p:txBody>
        </p:sp>
      </p:grpSp>
      <p:sp>
        <p:nvSpPr>
          <p:cNvPr id="2" name="Rettangolo 1">
            <a:extLst>
              <a:ext uri="{FF2B5EF4-FFF2-40B4-BE49-F238E27FC236}">
                <a16:creationId xmlns:a16="http://schemas.microsoft.com/office/drawing/2014/main" id="{3341FFC5-2A34-4E19-9228-280EBDAC2AD3}"/>
              </a:ext>
            </a:extLst>
          </p:cNvPr>
          <p:cNvSpPr/>
          <p:nvPr/>
        </p:nvSpPr>
        <p:spPr>
          <a:xfrm>
            <a:off x="7597775" y="4518819"/>
            <a:ext cx="1335089" cy="9144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Rettangolo 2">
            <a:extLst>
              <a:ext uri="{FF2B5EF4-FFF2-40B4-BE49-F238E27FC236}">
                <a16:creationId xmlns:a16="http://schemas.microsoft.com/office/drawing/2014/main" id="{95E5C5CD-794E-43B8-853F-1BF0F0D465BD}"/>
              </a:ext>
            </a:extLst>
          </p:cNvPr>
          <p:cNvSpPr/>
          <p:nvPr/>
        </p:nvSpPr>
        <p:spPr>
          <a:xfrm>
            <a:off x="8949292" y="3573463"/>
            <a:ext cx="2743198" cy="914400"/>
          </a:xfrm>
          <a:prstGeom prst="rect">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Arial"/>
                <a:ea typeface="+mn-ea"/>
                <a:cs typeface="+mn-cs"/>
              </a:rPr>
              <a:t>Future </a:t>
            </a:r>
            <a:r>
              <a:rPr kumimoji="0" lang="it-IT" sz="1800" b="0" i="0" u="none" strike="noStrike" kern="1200" cap="none" spc="0" normalizeH="0" baseline="0" noProof="0" dirty="0" err="1">
                <a:ln>
                  <a:noFill/>
                </a:ln>
                <a:solidFill>
                  <a:prstClr val="white"/>
                </a:solidFill>
                <a:effectLst/>
                <a:uLnTx/>
                <a:uFillTx/>
                <a:latin typeface="Arial"/>
                <a:ea typeface="+mn-ea"/>
                <a:cs typeface="+mn-cs"/>
              </a:rPr>
              <a:t>role</a:t>
            </a:r>
            <a:r>
              <a:rPr kumimoji="0" lang="it-IT" sz="1800" b="0" i="0" u="none" strike="noStrike" kern="1200" cap="none" spc="0" normalizeH="0" baseline="0" noProof="0" dirty="0">
                <a:ln>
                  <a:noFill/>
                </a:ln>
                <a:solidFill>
                  <a:prstClr val="white"/>
                </a:solidFill>
                <a:effectLst/>
                <a:uLnTx/>
                <a:uFillTx/>
                <a:latin typeface="Arial"/>
                <a:ea typeface="+mn-ea"/>
                <a:cs typeface="+mn-cs"/>
              </a:rPr>
              <a:t> of triple therapy in </a:t>
            </a:r>
            <a:r>
              <a:rPr kumimoji="0" lang="it-IT" sz="1800" b="0" i="0" u="none" strike="noStrike" kern="1200" cap="none" spc="0" normalizeH="0" baseline="0" noProof="0" dirty="0" err="1">
                <a:ln>
                  <a:noFill/>
                </a:ln>
                <a:solidFill>
                  <a:prstClr val="white"/>
                </a:solidFill>
                <a:effectLst/>
                <a:uLnTx/>
                <a:uFillTx/>
                <a:latin typeface="Arial"/>
                <a:ea typeface="+mn-ea"/>
                <a:cs typeface="+mn-cs"/>
              </a:rPr>
              <a:t>asthma</a:t>
            </a:r>
            <a:endParaRPr kumimoji="0" lang="it-IT"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0994918"/>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3"/>
          <p:cNvSpPr txBox="1">
            <a:spLocks/>
          </p:cNvSpPr>
          <p:nvPr/>
        </p:nvSpPr>
        <p:spPr bwMode="auto">
          <a:xfrm>
            <a:off x="-158750" y="1636295"/>
            <a:ext cx="12509500" cy="44737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9pPr>
          </a:lstStyle>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3200" b="1" i="0" u="none" strike="noStrike" kern="0" cap="none" spc="0" normalizeH="0" baseline="0" noProof="0" dirty="0">
              <a:ln>
                <a:noFill/>
              </a:ln>
              <a:solidFill>
                <a:srgbClr val="FFFF00"/>
              </a:solidFill>
              <a:effectLst/>
              <a:uLnTx/>
              <a:uFillTx/>
              <a:latin typeface="Franklin Gothic Medium"/>
              <a:ea typeface="+mj-ea"/>
              <a:cs typeface="+mj-cs"/>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The c</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hanges</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in the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definition</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and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assessement</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of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severity</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of COPD </a:t>
            </a: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The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recent</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studies</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of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efficacy</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and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safety</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of triple therapy in a single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inhaler</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is</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likely</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to introduce major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changed</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in the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pharmacologic</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management of COPD</a:t>
            </a: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Studies</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of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efficacy</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and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safety</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of triple therapy in a single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inhaler</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in moderate-severe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asthma</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are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also</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urgently</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required</a:t>
            </a:r>
            <a:endPar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2800" b="1" i="0" u="none" strike="noStrike" kern="0" cap="none" spc="0" normalizeH="0" baseline="0" noProof="0" dirty="0">
              <a:ln>
                <a:noFill/>
              </a:ln>
              <a:solidFill>
                <a:schemeClr val="tx1"/>
              </a:solidFill>
              <a:effectLst/>
              <a:uLnTx/>
              <a:uFillTx/>
              <a:latin typeface="Franklin Gothic Medium"/>
              <a:ea typeface="+mj-ea"/>
              <a:cs typeface="+mj-cs"/>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4000" b="1" i="0" u="none" strike="noStrike" kern="0" cap="none" spc="0" normalizeH="0" baseline="0" noProof="0" dirty="0">
                <a:ln>
                  <a:noFill/>
                </a:ln>
                <a:solidFill>
                  <a:schemeClr val="tx1"/>
                </a:solidFill>
                <a:effectLst/>
                <a:uLnTx/>
                <a:uFillTx/>
                <a:latin typeface="Franklin Gothic Medium"/>
                <a:ea typeface="+mj-ea"/>
                <a:cs typeface="+mj-cs"/>
              </a:rPr>
              <a:t>TREAT THE PATIENT WITH COPD NOT JUST COPD</a:t>
            </a: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3200" b="1" i="0" u="none" strike="noStrike" kern="0" cap="none" spc="0" normalizeH="0" baseline="0" noProof="0" dirty="0">
              <a:ln>
                <a:noFill/>
              </a:ln>
              <a:solidFill>
                <a:srgbClr val="FFFF00"/>
              </a:solidFill>
              <a:effectLst/>
              <a:uLnTx/>
              <a:uFillTx/>
              <a:latin typeface="Franklin Gothic Medium"/>
              <a:ea typeface="+mj-ea"/>
              <a:cs typeface="+mj-cs"/>
            </a:endParaRPr>
          </a:p>
        </p:txBody>
      </p:sp>
      <p:sp>
        <p:nvSpPr>
          <p:cNvPr id="4" name="Rettangolo 3">
            <a:extLst>
              <a:ext uri="{FF2B5EF4-FFF2-40B4-BE49-F238E27FC236}">
                <a16:creationId xmlns:a16="http://schemas.microsoft.com/office/drawing/2014/main" id="{A13A9D39-3B47-45A4-83FC-86658872938E}"/>
              </a:ext>
            </a:extLst>
          </p:cNvPr>
          <p:cNvSpPr/>
          <p:nvPr/>
        </p:nvSpPr>
        <p:spPr>
          <a:xfrm>
            <a:off x="-158750" y="48274"/>
            <a:ext cx="12129247" cy="1395190"/>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de-AT" sz="4800" b="1" i="0" u="none" strike="noStrike" kern="1200" cap="none" spc="0" normalizeH="0" baseline="0" noProof="0" dirty="0">
                <a:ln>
                  <a:noFill/>
                </a:ln>
                <a:solidFill>
                  <a:srgbClr val="FFFF00"/>
                </a:solidFill>
                <a:effectLst/>
                <a:uLnTx/>
                <a:uFillTx/>
                <a:latin typeface="Arial"/>
                <a:ea typeface="+mn-ea"/>
                <a:cs typeface="+mn-cs"/>
              </a:rPr>
              <a:t>UPDATE DELLE LINEE GUIDA BPCO</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it-IT" altLang="it-IT" sz="2800" b="1" i="0" u="none" strike="noStrike" kern="1200" cap="none" spc="0" normalizeH="0" baseline="0" noProof="0" dirty="0">
                <a:ln>
                  <a:noFill/>
                </a:ln>
                <a:solidFill>
                  <a:srgbClr val="FFFF00"/>
                </a:solidFill>
                <a:effectLst/>
                <a:uLnTx/>
                <a:uFillTx/>
                <a:latin typeface="Arial"/>
                <a:ea typeface="+mn-ea"/>
                <a:cs typeface="+mn-cs"/>
              </a:rPr>
              <a:t>Leonardo M. Fabbri, MD, FERS</a:t>
            </a:r>
          </a:p>
        </p:txBody>
      </p:sp>
    </p:spTree>
    <p:extLst>
      <p:ext uri="{BB962C8B-B14F-4D97-AF65-F5344CB8AC3E}">
        <p14:creationId xmlns:p14="http://schemas.microsoft.com/office/powerpoint/2010/main" val="2138050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8113" name="Rettangolo 11"/>
          <p:cNvSpPr>
            <a:spLocks noChangeArrowheads="1"/>
          </p:cNvSpPr>
          <p:nvPr/>
        </p:nvSpPr>
        <p:spPr bwMode="auto">
          <a:xfrm>
            <a:off x="2279650" y="1409700"/>
            <a:ext cx="7632700" cy="4953000"/>
          </a:xfrm>
          <a:prstGeom prst="rect">
            <a:avLst/>
          </a:prstGeom>
          <a:solidFill>
            <a:srgbClr val="A6A6A6">
              <a:alpha val="39999"/>
            </a:srgbClr>
          </a:solidFill>
          <a:ln w="9525" algn="ctr">
            <a:noFill/>
            <a:round/>
            <a:headEnd/>
            <a:tailEnd/>
          </a:ln>
        </p:spPr>
        <p:txBody>
          <a:bodyPr lIns="91320" tIns="45663" rIns="91320" bIns="45663"/>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rial"/>
              <a:ea typeface="+mn-ea"/>
              <a:cs typeface="Arial" charset="0"/>
            </a:endParaRPr>
          </a:p>
        </p:txBody>
      </p:sp>
      <p:pic>
        <p:nvPicPr>
          <p:cNvPr id="218114" name="Picture 5" descr="204fig1"/>
          <p:cNvPicPr>
            <a:picLocks noChangeAspect="1" noChangeArrowheads="1"/>
          </p:cNvPicPr>
          <p:nvPr/>
        </p:nvPicPr>
        <p:blipFill>
          <a:blip r:embed="rId3">
            <a:lum bright="-20000" contrast="8000"/>
          </a:blip>
          <a:srcRect/>
          <a:stretch>
            <a:fillRect/>
          </a:stretch>
        </p:blipFill>
        <p:spPr bwMode="auto">
          <a:xfrm>
            <a:off x="2428875" y="1590676"/>
            <a:ext cx="7488238" cy="4765675"/>
          </a:xfrm>
          <a:prstGeom prst="rect">
            <a:avLst/>
          </a:prstGeom>
          <a:noFill/>
          <a:ln w="76200">
            <a:noFill/>
            <a:miter lim="800000"/>
            <a:headEnd/>
            <a:tailEnd/>
          </a:ln>
        </p:spPr>
      </p:pic>
      <p:sp>
        <p:nvSpPr>
          <p:cNvPr id="218115" name="Titolo 9"/>
          <p:cNvSpPr>
            <a:spLocks noGrp="1"/>
          </p:cNvSpPr>
          <p:nvPr>
            <p:ph type="title"/>
          </p:nvPr>
        </p:nvSpPr>
        <p:spPr>
          <a:xfrm>
            <a:off x="2003426" y="369888"/>
            <a:ext cx="8208963" cy="658812"/>
          </a:xfrm>
        </p:spPr>
        <p:txBody>
          <a:bodyPr/>
          <a:lstStyle/>
          <a:p>
            <a:pPr algn="ctr"/>
            <a:r>
              <a:rPr lang="nl-NL" sz="3600" dirty="0">
                <a:solidFill>
                  <a:srgbClr val="FFFF00"/>
                </a:solidFill>
              </a:rPr>
              <a:t>COPD AS THE PULMONARY </a:t>
            </a:r>
            <a:br>
              <a:rPr lang="nl-NL" sz="3600" dirty="0">
                <a:solidFill>
                  <a:srgbClr val="FFFF00"/>
                </a:solidFill>
              </a:rPr>
            </a:br>
            <a:r>
              <a:rPr lang="nl-NL" sz="3600" dirty="0">
                <a:solidFill>
                  <a:srgbClr val="FFFF00"/>
                </a:solidFill>
              </a:rPr>
              <a:t>COMPONENT OF MULTIMORBIDITY</a:t>
            </a:r>
            <a:endParaRPr lang="en-GB" sz="3600" dirty="0">
              <a:solidFill>
                <a:srgbClr val="FFFF00"/>
              </a:solidFill>
            </a:endParaRPr>
          </a:p>
        </p:txBody>
      </p:sp>
      <p:sp>
        <p:nvSpPr>
          <p:cNvPr id="218116" name="Text Box 4"/>
          <p:cNvSpPr txBox="1">
            <a:spLocks noChangeArrowheads="1"/>
          </p:cNvSpPr>
          <p:nvPr/>
        </p:nvSpPr>
        <p:spPr bwMode="auto">
          <a:xfrm>
            <a:off x="3143683" y="6542516"/>
            <a:ext cx="7394575" cy="225425"/>
          </a:xfrm>
          <a:prstGeom prst="rect">
            <a:avLst/>
          </a:prstGeom>
          <a:noFill/>
          <a:ln w="9525">
            <a:noFill/>
            <a:miter lim="800000"/>
            <a:headEnd/>
            <a:tailEnd/>
          </a:ln>
        </p:spPr>
        <p:txBody>
          <a:bodyPr lIns="0" tIns="0" rIns="0" bIns="0" anchor="b">
            <a:spAutoFit/>
          </a:bodyPr>
          <a:lstStyle/>
          <a:p>
            <a:pPr marL="0" marR="0" lvl="0" indent="0" algn="r" defTabSz="800858" rtl="0" eaLnBrk="0" fontAlgn="base" latinLnBrk="0" hangingPunct="0">
              <a:lnSpc>
                <a:spcPct val="90000"/>
              </a:lnSpc>
              <a:spcBef>
                <a:spcPct val="0"/>
              </a:spcBef>
              <a:spcAft>
                <a:spcPct val="0"/>
              </a:spcAft>
              <a:buClrTx/>
              <a:buSzTx/>
              <a:buFontTx/>
              <a:buNone/>
              <a:tabLst/>
              <a:defRPr/>
            </a:pPr>
            <a:r>
              <a:rPr kumimoji="0" lang="nl-NL" altLang="it-IT" sz="1600" b="1" i="1" u="none" strike="noStrike" kern="1200" cap="none" spc="0" normalizeH="0" baseline="0" noProof="0" dirty="0">
                <a:ln>
                  <a:noFill/>
                </a:ln>
                <a:solidFill>
                  <a:srgbClr val="59FFFF"/>
                </a:solidFill>
                <a:effectLst/>
                <a:uLnTx/>
                <a:uFillTx/>
                <a:latin typeface="Arial Unicode MS" pitchFamily="34" charset="-128"/>
                <a:ea typeface="+mn-ea"/>
                <a:cs typeface="Arial" charset="0"/>
              </a:rPr>
              <a:t>Fabbri LM, Luppi F, Beghe B, and  Rabe KF -  Eur Respir J 2008;31:204-212</a:t>
            </a:r>
            <a:endParaRPr kumimoji="0" lang="en-US" altLang="it-IT" sz="1600" b="1" i="1" u="none" strike="noStrike" kern="1200" cap="none" spc="0" normalizeH="0" baseline="0" noProof="0" dirty="0">
              <a:ln>
                <a:noFill/>
              </a:ln>
              <a:solidFill>
                <a:srgbClr val="59FFFF"/>
              </a:solidFill>
              <a:effectLst/>
              <a:uLnTx/>
              <a:uFillTx/>
              <a:latin typeface="Arial Unicode MS" pitchFamily="34" charset="-128"/>
              <a:ea typeface="+mn-ea"/>
              <a:cs typeface="Arial"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3267" y="3048001"/>
            <a:ext cx="2185466"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454430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1">
            <a:extLst>
              <a:ext uri="{FF2B5EF4-FFF2-40B4-BE49-F238E27FC236}">
                <a16:creationId xmlns:a16="http://schemas.microsoft.com/office/drawing/2014/main" id="{53C3793A-5735-4669-ACCA-691EE8C979B6}"/>
              </a:ext>
            </a:extLst>
          </p:cNvPr>
          <p:cNvSpPr>
            <a:spLocks noChangeArrowheads="1"/>
          </p:cNvSpPr>
          <p:nvPr/>
        </p:nvSpPr>
        <p:spPr bwMode="auto">
          <a:xfrm>
            <a:off x="5653089" y="79375"/>
            <a:ext cx="887079" cy="309958"/>
          </a:xfrm>
          <a:custGeom>
            <a:avLst/>
            <a:gdLst>
              <a:gd name="T0" fmla="*/ 2147483646 w 21600"/>
              <a:gd name="T1" fmla="*/ 2147483646 h 21600"/>
              <a:gd name="T2" fmla="*/ 2147483646 w 21600"/>
              <a:gd name="T3" fmla="*/ 2147483646 h 21600"/>
              <a:gd name="T4" fmla="*/ 0 w 21600"/>
              <a:gd name="T5" fmla="*/ 2147483646 h 21600"/>
              <a:gd name="T6" fmla="*/ 2147483646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57200">
              <a:lnSpc>
                <a:spcPct val="93000"/>
              </a:lnSpc>
              <a:spcAft>
                <a:spcPts val="1425"/>
              </a:spcAft>
              <a:buClr>
                <a:srgbClr val="000000"/>
              </a:buClr>
              <a:buSzPct val="100000"/>
              <a:buFont typeface="Times New Roman" panose="02020603050405020304" pitchFamily="18" charset="0"/>
              <a:tabLst>
                <a:tab pos="723900" algn="l"/>
              </a:tabLst>
              <a:defRPr sz="3200">
                <a:solidFill>
                  <a:srgbClr val="FFFFFF"/>
                </a:solidFill>
                <a:latin typeface="Arial" panose="020B0604020202020204" pitchFamily="34" charset="0"/>
                <a:ea typeface="Kochi Mincho"/>
                <a:cs typeface="Kochi Mincho"/>
              </a:defRPr>
            </a:lvl1pPr>
            <a:lvl2pPr marL="742950" indent="-285750" defTabSz="457200">
              <a:lnSpc>
                <a:spcPct val="93000"/>
              </a:lnSpc>
              <a:spcAft>
                <a:spcPts val="1138"/>
              </a:spcAft>
              <a:buClr>
                <a:srgbClr val="000000"/>
              </a:buClr>
              <a:buSzPct val="100000"/>
              <a:buFont typeface="Times New Roman" panose="02020603050405020304" pitchFamily="18" charset="0"/>
              <a:tabLst>
                <a:tab pos="723900" algn="l"/>
              </a:tabLst>
              <a:defRPr sz="2800">
                <a:solidFill>
                  <a:srgbClr val="FFFFFF"/>
                </a:solidFill>
                <a:latin typeface="Arial" panose="020B0604020202020204" pitchFamily="34" charset="0"/>
                <a:ea typeface="Kochi Mincho"/>
                <a:cs typeface="Kochi Mincho"/>
              </a:defRPr>
            </a:lvl2pPr>
            <a:lvl3pPr marL="1143000" indent="-228600" defTabSz="457200">
              <a:lnSpc>
                <a:spcPct val="93000"/>
              </a:lnSpc>
              <a:spcAft>
                <a:spcPts val="850"/>
              </a:spcAft>
              <a:buClr>
                <a:srgbClr val="000000"/>
              </a:buClr>
              <a:buSzPct val="100000"/>
              <a:buFont typeface="Times New Roman" panose="02020603050405020304" pitchFamily="18" charset="0"/>
              <a:tabLst>
                <a:tab pos="723900" algn="l"/>
              </a:tabLst>
              <a:defRPr sz="2400">
                <a:solidFill>
                  <a:srgbClr val="FFFFFF"/>
                </a:solidFill>
                <a:latin typeface="Arial" panose="020B0604020202020204" pitchFamily="34" charset="0"/>
                <a:ea typeface="Kochi Mincho"/>
                <a:cs typeface="Kochi Mincho"/>
              </a:defRPr>
            </a:lvl3pPr>
            <a:lvl4pPr marL="1600200" indent="-228600" defTabSz="457200">
              <a:lnSpc>
                <a:spcPct val="93000"/>
              </a:lnSpc>
              <a:spcAft>
                <a:spcPts val="575"/>
              </a:spcAft>
              <a:buClr>
                <a:srgbClr val="000000"/>
              </a:buClr>
              <a:buSzPct val="100000"/>
              <a:buFont typeface="Times New Roman" panose="02020603050405020304" pitchFamily="18" charset="0"/>
              <a:tabLst>
                <a:tab pos="723900" algn="l"/>
              </a:tabLst>
              <a:defRPr sz="2000">
                <a:solidFill>
                  <a:srgbClr val="FFFFFF"/>
                </a:solidFill>
                <a:latin typeface="Arial" panose="020B0604020202020204" pitchFamily="34" charset="0"/>
                <a:ea typeface="Kochi Mincho"/>
                <a:cs typeface="Kochi Mincho"/>
              </a:defRPr>
            </a:lvl4pPr>
            <a:lvl5pPr marL="2057400" indent="-228600" defTabSz="457200">
              <a:lnSpc>
                <a:spcPct val="93000"/>
              </a:lnSpc>
              <a:spcAft>
                <a:spcPts val="288"/>
              </a:spcAft>
              <a:buClr>
                <a:srgbClr val="000000"/>
              </a:buClr>
              <a:buSzPct val="100000"/>
              <a:buFont typeface="Times New Roman" panose="02020603050405020304" pitchFamily="18" charset="0"/>
              <a:tabLst>
                <a:tab pos="723900" algn="l"/>
              </a:tabLst>
              <a:defRPr sz="2000">
                <a:solidFill>
                  <a:srgbClr val="FFFFFF"/>
                </a:solidFill>
                <a:latin typeface="Arial" panose="020B0604020202020204" pitchFamily="34" charset="0"/>
                <a:ea typeface="Kochi Mincho"/>
                <a:cs typeface="Kochi Mincho"/>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FFFFFF"/>
                </a:solidFill>
                <a:latin typeface="Arial" panose="020B0604020202020204" pitchFamily="34" charset="0"/>
                <a:ea typeface="Kochi Mincho"/>
                <a:cs typeface="Kochi Mincho"/>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FFFFFF"/>
                </a:solidFill>
                <a:latin typeface="Arial" panose="020B0604020202020204" pitchFamily="34" charset="0"/>
                <a:ea typeface="Kochi Mincho"/>
                <a:cs typeface="Kochi Mincho"/>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FFFFFF"/>
                </a:solidFill>
                <a:latin typeface="Arial" panose="020B0604020202020204" pitchFamily="34" charset="0"/>
                <a:ea typeface="Kochi Mincho"/>
                <a:cs typeface="Kochi Mincho"/>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FFFFFF"/>
                </a:solidFill>
                <a:latin typeface="Arial" panose="020B0604020202020204" pitchFamily="34" charset="0"/>
                <a:ea typeface="Kochi Mincho"/>
                <a:cs typeface="Kochi Mincho"/>
              </a:defRPr>
            </a:lvl9pP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23900" algn="l"/>
              </a:tabLst>
              <a:defRPr/>
            </a:pPr>
            <a:r>
              <a:rPr kumimoji="0" lang="en-US" altLang="it-IT"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sym typeface="Arial" panose="020B0604020202020204" pitchFamily="34" charset="0"/>
              </a:rPr>
              <a:t>Figure 1 </a:t>
            </a:r>
          </a:p>
        </p:txBody>
      </p:sp>
      <p:pic>
        <p:nvPicPr>
          <p:cNvPr id="50179" name="Picture 2">
            <a:extLst>
              <a:ext uri="{FF2B5EF4-FFF2-40B4-BE49-F238E27FC236}">
                <a16:creationId xmlns:a16="http://schemas.microsoft.com/office/drawing/2014/main" id="{6F159722-71D7-4878-888B-C8BABC4FA5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1975" y="762000"/>
            <a:ext cx="6038850" cy="4984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0" name="Tekstvak 3">
            <a:extLst>
              <a:ext uri="{FF2B5EF4-FFF2-40B4-BE49-F238E27FC236}">
                <a16:creationId xmlns:a16="http://schemas.microsoft.com/office/drawing/2014/main" id="{36A16343-F473-470F-91F9-40CE6D444DDE}"/>
              </a:ext>
            </a:extLst>
          </p:cNvPr>
          <p:cNvSpPr txBox="1">
            <a:spLocks noChangeArrowheads="1"/>
          </p:cNvSpPr>
          <p:nvPr/>
        </p:nvSpPr>
        <p:spPr bwMode="auto">
          <a:xfrm>
            <a:off x="1524000" y="6261101"/>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Aft>
                <a:spcPts val="1425"/>
              </a:spcAft>
              <a:buClr>
                <a:srgbClr val="000000"/>
              </a:buClr>
              <a:buSzPct val="100000"/>
              <a:buFont typeface="Times New Roman" panose="02020603050405020304" pitchFamily="18" charset="0"/>
              <a:defRPr sz="3200">
                <a:solidFill>
                  <a:srgbClr val="FFFFFF"/>
                </a:solidFill>
                <a:latin typeface="Arial" panose="020B0604020202020204" pitchFamily="34" charset="0"/>
                <a:ea typeface="Kochi Mincho"/>
                <a:cs typeface="Kochi Mincho"/>
              </a:defRPr>
            </a:lvl1pPr>
            <a:lvl2pPr marL="742950" indent="-285750">
              <a:lnSpc>
                <a:spcPct val="93000"/>
              </a:lnSpc>
              <a:spcAft>
                <a:spcPts val="1138"/>
              </a:spcAft>
              <a:buClr>
                <a:srgbClr val="000000"/>
              </a:buClr>
              <a:buSzPct val="100000"/>
              <a:buFont typeface="Times New Roman" panose="02020603050405020304" pitchFamily="18" charset="0"/>
              <a:defRPr sz="2800">
                <a:solidFill>
                  <a:srgbClr val="FFFFFF"/>
                </a:solidFill>
                <a:latin typeface="Arial" panose="020B0604020202020204" pitchFamily="34" charset="0"/>
                <a:ea typeface="Kochi Mincho"/>
                <a:cs typeface="Kochi Mincho"/>
              </a:defRPr>
            </a:lvl2pPr>
            <a:lvl3pPr marL="1143000" indent="-228600">
              <a:lnSpc>
                <a:spcPct val="93000"/>
              </a:lnSpc>
              <a:spcAft>
                <a:spcPts val="850"/>
              </a:spcAft>
              <a:buClr>
                <a:srgbClr val="000000"/>
              </a:buClr>
              <a:buSzPct val="100000"/>
              <a:buFont typeface="Times New Roman" panose="02020603050405020304" pitchFamily="18" charset="0"/>
              <a:defRPr sz="2400">
                <a:solidFill>
                  <a:srgbClr val="FFFFFF"/>
                </a:solidFill>
                <a:latin typeface="Arial" panose="020B0604020202020204" pitchFamily="34" charset="0"/>
                <a:ea typeface="Kochi Mincho"/>
                <a:cs typeface="Kochi Mincho"/>
              </a:defRPr>
            </a:lvl3pPr>
            <a:lvl4pPr marL="1600200" indent="-228600">
              <a:lnSpc>
                <a:spcPct val="93000"/>
              </a:lnSpc>
              <a:spcAft>
                <a:spcPts val="575"/>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Kochi Mincho"/>
                <a:cs typeface="Kochi Mincho"/>
              </a:defRPr>
            </a:lvl4pPr>
            <a:lvl5pPr marL="2057400" indent="-228600">
              <a:lnSpc>
                <a:spcPct val="93000"/>
              </a:lnSpc>
              <a:spcAft>
                <a:spcPts val="288"/>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Kochi Mincho"/>
                <a:cs typeface="Kochi Mincho"/>
              </a:defRPr>
            </a:lvl5pPr>
            <a:lvl6pPr marL="25146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Kochi Mincho"/>
                <a:cs typeface="Kochi Mincho"/>
              </a:defRPr>
            </a:lvl6pPr>
            <a:lvl7pPr marL="29718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Kochi Mincho"/>
                <a:cs typeface="Kochi Mincho"/>
              </a:defRPr>
            </a:lvl7pPr>
            <a:lvl8pPr marL="34290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Kochi Mincho"/>
                <a:cs typeface="Kochi Mincho"/>
              </a:defRPr>
            </a:lvl8pPr>
            <a:lvl9pPr marL="38862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FFFFFF"/>
                </a:solidFill>
                <a:latin typeface="Arial" panose="020B0604020202020204" pitchFamily="34" charset="0"/>
                <a:ea typeface="Kochi Mincho"/>
                <a:cs typeface="Kochi Mincho"/>
              </a:defRPr>
            </a:lvl9pPr>
          </a:lstStyle>
          <a:p>
            <a:pPr marL="0" marR="0" lvl="0" indent="0" algn="ctr" defTabSz="914400" rtl="0" eaLnBrk="0" fontAlgn="base" latinLnBrk="0" hangingPunct="0">
              <a:lnSpc>
                <a:spcPct val="100000"/>
              </a:lnSpc>
              <a:spcBef>
                <a:spcPct val="0"/>
              </a:spcBef>
              <a:spcAft>
                <a:spcPct val="0"/>
              </a:spcAft>
              <a:buClrTx/>
              <a:buSzTx/>
              <a:buFont typeface="Times New Roman" panose="02020603050405020304" pitchFamily="18" charset="0"/>
              <a:buNone/>
              <a:tabLst/>
              <a:defRPr/>
            </a:pPr>
            <a:r>
              <a:rPr kumimoji="0" lang="en-US" altLang="nl-NL" sz="2400" b="1" i="0" u="none" strike="noStrike" kern="1200" cap="none" spc="0" normalizeH="0" baseline="0" noProof="0">
                <a:ln>
                  <a:noFill/>
                </a:ln>
                <a:solidFill>
                  <a:srgbClr val="00FFFF"/>
                </a:solidFill>
                <a:effectLst/>
                <a:uLnTx/>
                <a:uFillTx/>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Vanfleteren et al. Lancet Respir Med </a:t>
            </a:r>
            <a:r>
              <a:rPr kumimoji="0" lang="it-IT" altLang="it-IT" sz="2400" b="1" i="0" u="none" strike="noStrike" kern="1200" cap="none" spc="0" normalizeH="0" baseline="0" noProof="0">
                <a:ln>
                  <a:noFill/>
                </a:ln>
                <a:solidFill>
                  <a:srgbClr val="00FFFF"/>
                </a:solidFill>
                <a:effectLst/>
                <a:uLnTx/>
                <a:uFillTx/>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2016 Nov;4(11):911-924</a:t>
            </a:r>
            <a:endParaRPr kumimoji="0" lang="en-US" altLang="nl-NL" sz="2400" b="1" i="0" u="none" strike="noStrike" kern="1200" cap="none" spc="0" normalizeH="0" baseline="0" noProof="0">
              <a:ln>
                <a:noFill/>
              </a:ln>
              <a:solidFill>
                <a:srgbClr val="00FFFF"/>
              </a:solidFill>
              <a:effectLst/>
              <a:uLnTx/>
              <a:uFillTx/>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41274815"/>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ext Box 4">
            <a:extLst>
              <a:ext uri="{FF2B5EF4-FFF2-40B4-BE49-F238E27FC236}">
                <a16:creationId xmlns:a16="http://schemas.microsoft.com/office/drawing/2014/main" id="{A2B0017B-D4B3-4C6D-B05E-96AFE4A9118F}"/>
              </a:ext>
            </a:extLst>
          </p:cNvPr>
          <p:cNvSpPr txBox="1">
            <a:spLocks noChangeArrowheads="1"/>
          </p:cNvSpPr>
          <p:nvPr/>
        </p:nvSpPr>
        <p:spPr bwMode="auto">
          <a:xfrm>
            <a:off x="1524001" y="6283325"/>
            <a:ext cx="903287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31813" indent="-531813" defTabSz="803275">
              <a:tabLst>
                <a:tab pos="652463" algn="l"/>
                <a:tab pos="1309688" algn="l"/>
                <a:tab pos="1965325" algn="l"/>
                <a:tab pos="2622550" algn="l"/>
                <a:tab pos="3278188" algn="l"/>
              </a:tabLst>
              <a:defRPr>
                <a:solidFill>
                  <a:schemeClr val="tx1"/>
                </a:solidFill>
                <a:latin typeface="arial" panose="020B0604020202020204" pitchFamily="34" charset="0"/>
              </a:defRPr>
            </a:lvl1pPr>
            <a:lvl2pPr marL="742950" indent="-285750" defTabSz="803275">
              <a:tabLst>
                <a:tab pos="652463" algn="l"/>
                <a:tab pos="1309688" algn="l"/>
                <a:tab pos="1965325" algn="l"/>
                <a:tab pos="2622550" algn="l"/>
                <a:tab pos="3278188" algn="l"/>
              </a:tabLst>
              <a:defRPr>
                <a:solidFill>
                  <a:schemeClr val="tx1"/>
                </a:solidFill>
                <a:latin typeface="arial" panose="020B0604020202020204" pitchFamily="34" charset="0"/>
              </a:defRPr>
            </a:lvl2pPr>
            <a:lvl3pPr marL="1143000" indent="-228600" defTabSz="803275">
              <a:tabLst>
                <a:tab pos="652463" algn="l"/>
                <a:tab pos="1309688" algn="l"/>
                <a:tab pos="1965325" algn="l"/>
                <a:tab pos="2622550" algn="l"/>
                <a:tab pos="3278188" algn="l"/>
              </a:tabLst>
              <a:defRPr>
                <a:solidFill>
                  <a:schemeClr val="tx1"/>
                </a:solidFill>
                <a:latin typeface="arial" panose="020B0604020202020204" pitchFamily="34" charset="0"/>
              </a:defRPr>
            </a:lvl3pPr>
            <a:lvl4pPr marL="1600200" indent="-228600" defTabSz="803275">
              <a:tabLst>
                <a:tab pos="652463" algn="l"/>
                <a:tab pos="1309688" algn="l"/>
                <a:tab pos="1965325" algn="l"/>
                <a:tab pos="2622550" algn="l"/>
                <a:tab pos="3278188" algn="l"/>
              </a:tabLst>
              <a:defRPr>
                <a:solidFill>
                  <a:schemeClr val="tx1"/>
                </a:solidFill>
                <a:latin typeface="arial" panose="020B0604020202020204" pitchFamily="34" charset="0"/>
              </a:defRPr>
            </a:lvl4pPr>
            <a:lvl5pPr marL="2057400" indent="-228600" defTabSz="803275">
              <a:tabLst>
                <a:tab pos="652463" algn="l"/>
                <a:tab pos="1309688" algn="l"/>
                <a:tab pos="1965325" algn="l"/>
                <a:tab pos="2622550" algn="l"/>
                <a:tab pos="3278188" algn="l"/>
              </a:tabLst>
              <a:defRPr>
                <a:solidFill>
                  <a:schemeClr val="tx1"/>
                </a:solidFill>
                <a:latin typeface="arial" panose="020B0604020202020204" pitchFamily="34" charset="0"/>
              </a:defRPr>
            </a:lvl5pPr>
            <a:lvl6pPr marL="2514600" indent="-228600" defTabSz="803275" eaLnBrk="0" fontAlgn="base" hangingPunct="0">
              <a:spcBef>
                <a:spcPct val="0"/>
              </a:spcBef>
              <a:spcAft>
                <a:spcPct val="0"/>
              </a:spcAft>
              <a:tabLst>
                <a:tab pos="652463" algn="l"/>
                <a:tab pos="1309688" algn="l"/>
                <a:tab pos="1965325" algn="l"/>
                <a:tab pos="2622550" algn="l"/>
                <a:tab pos="3278188" algn="l"/>
              </a:tabLst>
              <a:defRPr>
                <a:solidFill>
                  <a:schemeClr val="tx1"/>
                </a:solidFill>
                <a:latin typeface="arial" panose="020B0604020202020204" pitchFamily="34" charset="0"/>
              </a:defRPr>
            </a:lvl6pPr>
            <a:lvl7pPr marL="2971800" indent="-228600" defTabSz="803275" eaLnBrk="0" fontAlgn="base" hangingPunct="0">
              <a:spcBef>
                <a:spcPct val="0"/>
              </a:spcBef>
              <a:spcAft>
                <a:spcPct val="0"/>
              </a:spcAft>
              <a:tabLst>
                <a:tab pos="652463" algn="l"/>
                <a:tab pos="1309688" algn="l"/>
                <a:tab pos="1965325" algn="l"/>
                <a:tab pos="2622550" algn="l"/>
                <a:tab pos="3278188" algn="l"/>
              </a:tabLst>
              <a:defRPr>
                <a:solidFill>
                  <a:schemeClr val="tx1"/>
                </a:solidFill>
                <a:latin typeface="arial" panose="020B0604020202020204" pitchFamily="34" charset="0"/>
              </a:defRPr>
            </a:lvl7pPr>
            <a:lvl8pPr marL="3429000" indent="-228600" defTabSz="803275" eaLnBrk="0" fontAlgn="base" hangingPunct="0">
              <a:spcBef>
                <a:spcPct val="0"/>
              </a:spcBef>
              <a:spcAft>
                <a:spcPct val="0"/>
              </a:spcAft>
              <a:tabLst>
                <a:tab pos="652463" algn="l"/>
                <a:tab pos="1309688" algn="l"/>
                <a:tab pos="1965325" algn="l"/>
                <a:tab pos="2622550" algn="l"/>
                <a:tab pos="3278188" algn="l"/>
              </a:tabLst>
              <a:defRPr>
                <a:solidFill>
                  <a:schemeClr val="tx1"/>
                </a:solidFill>
                <a:latin typeface="arial" panose="020B0604020202020204" pitchFamily="34" charset="0"/>
              </a:defRPr>
            </a:lvl8pPr>
            <a:lvl9pPr marL="3886200" indent="-228600" defTabSz="803275" eaLnBrk="0" fontAlgn="base" hangingPunct="0">
              <a:spcBef>
                <a:spcPct val="0"/>
              </a:spcBef>
              <a:spcAft>
                <a:spcPct val="0"/>
              </a:spcAft>
              <a:tabLst>
                <a:tab pos="652463" algn="l"/>
                <a:tab pos="1309688" algn="l"/>
                <a:tab pos="1965325" algn="l"/>
                <a:tab pos="2622550" algn="l"/>
                <a:tab pos="3278188" algn="l"/>
              </a:tabLst>
              <a:defRPr>
                <a:solidFill>
                  <a:schemeClr val="tx1"/>
                </a:solidFill>
                <a:latin typeface="arial" panose="020B0604020202020204" pitchFamily="34" charset="0"/>
              </a:defRPr>
            </a:lvl9pPr>
          </a:lstStyle>
          <a:p>
            <a:pPr marL="531813" marR="0" lvl="0" indent="-531813" algn="ctr" defTabSz="803275" rtl="0" eaLnBrk="0" fontAlgn="base" latinLnBrk="0" hangingPunct="0">
              <a:lnSpc>
                <a:spcPct val="90000"/>
              </a:lnSpc>
              <a:spcBef>
                <a:spcPct val="0"/>
              </a:spcBef>
              <a:spcAft>
                <a:spcPct val="0"/>
              </a:spcAft>
              <a:buClr>
                <a:srgbClr val="FFFFFF"/>
              </a:buClr>
              <a:buSzPct val="45000"/>
              <a:buFontTx/>
              <a:buNone/>
              <a:tabLst>
                <a:tab pos="652463" algn="l"/>
                <a:tab pos="1309688" algn="l"/>
                <a:tab pos="1965325" algn="l"/>
                <a:tab pos="2622550" algn="l"/>
                <a:tab pos="3278188" algn="l"/>
              </a:tabLst>
              <a:defRPr/>
            </a:pPr>
            <a:r>
              <a:rPr kumimoji="0" lang="it-IT" altLang="it-IT" sz="2400" b="1" i="1" u="none" strike="noStrike" kern="1200" cap="none" spc="0" normalizeH="0" baseline="0" noProof="0">
                <a:ln>
                  <a:noFill/>
                </a:ln>
                <a:solidFill>
                  <a:srgbClr val="59FFFF"/>
                </a:solidFill>
                <a:effectLst/>
                <a:uLnTx/>
                <a:uFillTx/>
                <a:latin typeface="arial" panose="020B0604020202020204" pitchFamily="34" charset="0"/>
                <a:ea typeface="+mn-ea"/>
                <a:cs typeface="arial" panose="020B0604020202020204" pitchFamily="34" charset="0"/>
              </a:rPr>
              <a:t>Mancini JB et al. J Am Coll Cardiol 2006;47(12):2554-60 </a:t>
            </a:r>
          </a:p>
        </p:txBody>
      </p:sp>
      <p:sp>
        <p:nvSpPr>
          <p:cNvPr id="52227" name="Titolo 6">
            <a:extLst>
              <a:ext uri="{FF2B5EF4-FFF2-40B4-BE49-F238E27FC236}">
                <a16:creationId xmlns:a16="http://schemas.microsoft.com/office/drawing/2014/main" id="{2E16663C-3095-49F8-9B15-05B50EA756A3}"/>
              </a:ext>
            </a:extLst>
          </p:cNvPr>
          <p:cNvSpPr>
            <a:spLocks noGrp="1" noChangeArrowheads="1"/>
          </p:cNvSpPr>
          <p:nvPr>
            <p:ph type="title"/>
          </p:nvPr>
        </p:nvSpPr>
        <p:spPr>
          <a:xfrm>
            <a:off x="1639888" y="839788"/>
            <a:ext cx="8559800" cy="658812"/>
          </a:xfrm>
        </p:spPr>
        <p:txBody>
          <a:bodyPr/>
          <a:lstStyle/>
          <a:p>
            <a:pPr algn="ctr"/>
            <a:r>
              <a:rPr lang="it-IT" altLang="it-IT" sz="3200">
                <a:solidFill>
                  <a:srgbClr val="FFFF00"/>
                </a:solidFill>
              </a:rPr>
              <a:t>REDUCTION OF MORBIDITY AND MORTALITY BY STATINS, ACE INHIBITORS, AND ARBS IN PATIENTS WITH COPD</a:t>
            </a:r>
            <a:endParaRPr lang="en-GB" altLang="it-IT" sz="3200">
              <a:solidFill>
                <a:srgbClr val="FFFF00"/>
              </a:solidFill>
            </a:endParaRPr>
          </a:p>
        </p:txBody>
      </p:sp>
      <p:sp>
        <p:nvSpPr>
          <p:cNvPr id="52228" name="Segnaposto contenuto 7">
            <a:extLst>
              <a:ext uri="{FF2B5EF4-FFF2-40B4-BE49-F238E27FC236}">
                <a16:creationId xmlns:a16="http://schemas.microsoft.com/office/drawing/2014/main" id="{8230AC4B-E83C-4B8F-AB6F-5905C94FF125}"/>
              </a:ext>
            </a:extLst>
          </p:cNvPr>
          <p:cNvSpPr>
            <a:spLocks noGrp="1" noChangeArrowheads="1"/>
          </p:cNvSpPr>
          <p:nvPr>
            <p:ph idx="1"/>
          </p:nvPr>
        </p:nvSpPr>
        <p:spPr>
          <a:xfrm>
            <a:off x="1992314" y="1535114"/>
            <a:ext cx="8207375" cy="4530725"/>
          </a:xfrm>
        </p:spPr>
        <p:txBody>
          <a:bodyPr/>
          <a:lstStyle/>
          <a:p>
            <a:r>
              <a:rPr lang="it-IT" altLang="it-IT" sz="3200" b="1"/>
              <a:t>These agents may have dual cardiopulmonary protective properties, thereby substantially altering prognosis of patients with COPD</a:t>
            </a:r>
          </a:p>
          <a:p>
            <a:r>
              <a:rPr lang="it-IT" altLang="it-IT" sz="3200" b="1"/>
              <a:t>These findings need confirmation in randomized clinical trials</a:t>
            </a:r>
            <a:endParaRPr lang="en-GB" altLang="it-IT" sz="3200" b="1"/>
          </a:p>
        </p:txBody>
      </p:sp>
    </p:spTree>
    <p:extLst>
      <p:ext uri="{BB962C8B-B14F-4D97-AF65-F5344CB8AC3E}">
        <p14:creationId xmlns:p14="http://schemas.microsoft.com/office/powerpoint/2010/main" val="1749963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Afbeelding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5560" y="1364790"/>
            <a:ext cx="8064896" cy="469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Rectangle 4"/>
          <p:cNvSpPr>
            <a:spLocks/>
          </p:cNvSpPr>
          <p:nvPr/>
        </p:nvSpPr>
        <p:spPr bwMode="auto">
          <a:xfrm>
            <a:off x="1524000" y="1"/>
            <a:ext cx="9144000" cy="136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502" tIns="35715" rIns="62502" bIns="35715">
            <a:spAutoFit/>
          </a:bodyPr>
          <a:lstStyle>
            <a:lvl1pPr defTabSz="6413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6413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64135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64135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64135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641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641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641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641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64135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nl-NL" altLang="nl-NL" sz="2800" b="1"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THE PHARMACOLOGICAL PERSPECTIVE FOR AN INTEGRATED MANAGEMENT OF COPD AND ITS COMORBIDITIES</a:t>
            </a:r>
            <a:endParaRPr kumimoji="0" lang="nl-NL" altLang="nl-NL" sz="3200" b="0" i="0" u="none" strike="noStrike" kern="1200" cap="none" spc="0" normalizeH="0" baseline="0" noProof="0" dirty="0">
              <a:ln>
                <a:noFill/>
              </a:ln>
              <a:solidFill>
                <a:srgbClr val="FFFF00"/>
              </a:solidFill>
              <a:effectLst/>
              <a:uLnTx/>
              <a:uFillTx/>
              <a:latin typeface="Helvetica Light" pitchFamily="1" charset="0"/>
              <a:ea typeface="MS PGothic" panose="020B0600070205080204" pitchFamily="34" charset="-128"/>
              <a:cs typeface="Arial" panose="020B0604020202020204" pitchFamily="34" charset="0"/>
              <a:sym typeface="Helvetica Light" pitchFamily="1" charset="0"/>
            </a:endParaRPr>
          </a:p>
        </p:txBody>
      </p:sp>
      <p:sp>
        <p:nvSpPr>
          <p:cNvPr id="4" name="Tekstvak 3"/>
          <p:cNvSpPr txBox="1">
            <a:spLocks noChangeArrowheads="1"/>
          </p:cNvSpPr>
          <p:nvPr/>
        </p:nvSpPr>
        <p:spPr bwMode="auto">
          <a:xfrm>
            <a:off x="4223792" y="6257153"/>
            <a:ext cx="6264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nl-NL" sz="2400" b="1" i="1" u="none" strike="noStrike" kern="1200" cap="none" spc="0" normalizeH="0" baseline="0" noProof="0" dirty="0" err="1">
                <a:ln>
                  <a:noFill/>
                </a:ln>
                <a:solidFill>
                  <a:srgbClr val="00FFFF"/>
                </a:solidFill>
                <a:effectLst/>
                <a:uLnTx/>
                <a:uFillTx/>
                <a:latin typeface="Arial" panose="020B0604020202020204" pitchFamily="34" charset="0"/>
                <a:ea typeface="MS PGothic" panose="020B0600070205080204" pitchFamily="34" charset="-128"/>
              </a:rPr>
              <a:t>Vanfleteren</a:t>
            </a:r>
            <a:r>
              <a:rPr kumimoji="0" lang="en-US" altLang="nl-NL" sz="2400" b="1" i="1" u="none" strike="noStrike" kern="1200" cap="none" spc="0" normalizeH="0" baseline="0" noProof="0" dirty="0">
                <a:ln>
                  <a:noFill/>
                </a:ln>
                <a:solidFill>
                  <a:srgbClr val="00FFFF"/>
                </a:solidFill>
                <a:effectLst/>
                <a:uLnTx/>
                <a:uFillTx/>
                <a:latin typeface="Arial" panose="020B0604020202020204" pitchFamily="34" charset="0"/>
                <a:ea typeface="MS PGothic" panose="020B0600070205080204" pitchFamily="34" charset="-128"/>
              </a:rPr>
              <a:t> et al. Lancet </a:t>
            </a:r>
            <a:r>
              <a:rPr kumimoji="0" lang="en-US" altLang="nl-NL" sz="2400" b="1" i="1" u="none" strike="noStrike" kern="1200" cap="none" spc="0" normalizeH="0" baseline="0" noProof="0" dirty="0" err="1">
                <a:ln>
                  <a:noFill/>
                </a:ln>
                <a:solidFill>
                  <a:srgbClr val="00FFFF"/>
                </a:solidFill>
                <a:effectLst/>
                <a:uLnTx/>
                <a:uFillTx/>
                <a:latin typeface="Arial" panose="020B0604020202020204" pitchFamily="34" charset="0"/>
                <a:ea typeface="MS PGothic" panose="020B0600070205080204" pitchFamily="34" charset="-128"/>
              </a:rPr>
              <a:t>Respir</a:t>
            </a:r>
            <a:r>
              <a:rPr kumimoji="0" lang="en-US" altLang="nl-NL" sz="2400" b="1" i="1" u="none" strike="noStrike" kern="1200" cap="none" spc="0" normalizeH="0" baseline="0" noProof="0" dirty="0">
                <a:ln>
                  <a:noFill/>
                </a:ln>
                <a:solidFill>
                  <a:srgbClr val="00FFFF"/>
                </a:solidFill>
                <a:effectLst/>
                <a:uLnTx/>
                <a:uFillTx/>
                <a:latin typeface="Arial" panose="020B0604020202020204" pitchFamily="34" charset="0"/>
                <a:ea typeface="MS PGothic" panose="020B0600070205080204" pitchFamily="34" charset="-128"/>
              </a:rPr>
              <a:t> Med 2016</a:t>
            </a:r>
          </a:p>
        </p:txBody>
      </p:sp>
    </p:spTree>
    <p:extLst>
      <p:ext uri="{BB962C8B-B14F-4D97-AF65-F5344CB8AC3E}">
        <p14:creationId xmlns:p14="http://schemas.microsoft.com/office/powerpoint/2010/main" val="4115707663"/>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Segnaposto contenuto 2"/>
          <p:cNvSpPr>
            <a:spLocks noGrp="1"/>
          </p:cNvSpPr>
          <p:nvPr>
            <p:ph idx="1"/>
          </p:nvPr>
        </p:nvSpPr>
        <p:spPr>
          <a:xfrm>
            <a:off x="1721100" y="1949334"/>
            <a:ext cx="8964489" cy="3773264"/>
          </a:xfrm>
        </p:spPr>
        <p:txBody>
          <a:bodyPr/>
          <a:lstStyle/>
          <a:p>
            <a:pPr marL="45979" indent="0" algn="ctr" eaLnBrk="1" hangingPunct="1">
              <a:buNone/>
            </a:pPr>
            <a:r>
              <a:rPr lang="en-US" sz="3600" b="1" dirty="0"/>
              <a:t>Antiinflammatory therapy targeting the interleukin-1β innate immunity pathway</a:t>
            </a:r>
          </a:p>
          <a:p>
            <a:pPr marL="45979" indent="0" algn="ctr" eaLnBrk="1" hangingPunct="1">
              <a:buNone/>
            </a:pPr>
            <a:r>
              <a:rPr lang="en-US" sz="3600" b="1" dirty="0"/>
              <a:t>with </a:t>
            </a:r>
            <a:r>
              <a:rPr lang="en-US" sz="3600" b="1" dirty="0" err="1"/>
              <a:t>canakinumab</a:t>
            </a:r>
            <a:r>
              <a:rPr lang="en-US" sz="3600" b="1" dirty="0"/>
              <a:t> at a dose of 150 mg every 3 months led to a significantly lower</a:t>
            </a:r>
          </a:p>
          <a:p>
            <a:pPr marL="45979" indent="0" algn="ctr" eaLnBrk="1" hangingPunct="1">
              <a:buNone/>
            </a:pPr>
            <a:r>
              <a:rPr lang="en-US" sz="3600" b="1" dirty="0"/>
              <a:t>rate of recurrent cardiovascular events than placebo, independent of lipid-level lowering.</a:t>
            </a:r>
            <a:endParaRPr lang="en-US" b="1" dirty="0">
              <a:solidFill>
                <a:srgbClr val="DCE6F2"/>
              </a:solidFill>
            </a:endParaRPr>
          </a:p>
        </p:txBody>
      </p:sp>
      <p:sp>
        <p:nvSpPr>
          <p:cNvPr id="354306" name="Rettangolo 3"/>
          <p:cNvSpPr>
            <a:spLocks noChangeArrowheads="1"/>
          </p:cNvSpPr>
          <p:nvPr/>
        </p:nvSpPr>
        <p:spPr bwMode="auto">
          <a:xfrm>
            <a:off x="1506714" y="6372360"/>
            <a:ext cx="9144000" cy="369009"/>
          </a:xfrm>
          <a:prstGeom prst="rect">
            <a:avLst/>
          </a:prstGeom>
          <a:noFill/>
          <a:ln w="9525">
            <a:noFill/>
            <a:miter lim="800000"/>
            <a:headEnd/>
            <a:tailEnd/>
          </a:ln>
        </p:spPr>
        <p:txBody>
          <a:bodyPr lIns="91115" tIns="45560" rIns="91115" bIns="45560">
            <a:spAutoFit/>
          </a:bodyPr>
          <a:lstStyle/>
          <a:p>
            <a:pPr marL="526340" marR="0" lvl="0" indent="-526340" algn="r" defTabSz="797434" rtl="0" eaLnBrk="0" fontAlgn="base" latinLnBrk="0" hangingPunct="0">
              <a:lnSpc>
                <a:spcPct val="90000"/>
              </a:lnSpc>
              <a:spcBef>
                <a:spcPct val="0"/>
              </a:spcBef>
              <a:spcAft>
                <a:spcPct val="0"/>
              </a:spcAft>
              <a:buClrTx/>
              <a:buSzTx/>
              <a:buFontTx/>
              <a:buNone/>
              <a:tabLst/>
              <a:defRPr/>
            </a:pPr>
            <a:r>
              <a:rPr kumimoji="0" lang="it-IT" altLang="it-IT" sz="2000" b="1" i="1" u="none" strike="noStrike" kern="1200" cap="none" spc="0" normalizeH="0" baseline="0" noProof="0" dirty="0">
                <a:ln>
                  <a:noFill/>
                </a:ln>
                <a:solidFill>
                  <a:srgbClr val="59FFFF"/>
                </a:solidFill>
                <a:effectLst/>
                <a:uLnTx/>
                <a:uFillTx/>
                <a:latin typeface="Calibri"/>
                <a:ea typeface="+mn-ea"/>
                <a:cs typeface="Arial" charset="0"/>
              </a:rPr>
              <a:t>Ridker PM et al, </a:t>
            </a:r>
            <a:r>
              <a:rPr kumimoji="0" lang="it-IT" altLang="it-IT" sz="2000" b="1" i="1" u="none" strike="noStrike" kern="1200" cap="none" spc="0" normalizeH="0" baseline="0" noProof="0" dirty="0" err="1">
                <a:ln>
                  <a:noFill/>
                </a:ln>
                <a:solidFill>
                  <a:srgbClr val="59FFFF"/>
                </a:solidFill>
                <a:effectLst/>
                <a:uLnTx/>
                <a:uFillTx/>
                <a:latin typeface="Calibri"/>
                <a:ea typeface="+mn-ea"/>
                <a:cs typeface="Arial" charset="0"/>
              </a:rPr>
              <a:t>NEJM</a:t>
            </a:r>
            <a:r>
              <a:rPr kumimoji="0" lang="it-IT" altLang="it-IT" sz="2000" b="1" i="1" u="none" strike="noStrike" kern="1200" cap="none" spc="0" normalizeH="0" baseline="0" noProof="0" dirty="0">
                <a:ln>
                  <a:noFill/>
                </a:ln>
                <a:solidFill>
                  <a:srgbClr val="59FFFF"/>
                </a:solidFill>
                <a:effectLst/>
                <a:uLnTx/>
                <a:uFillTx/>
                <a:latin typeface="Calibri"/>
                <a:ea typeface="+mn-ea"/>
                <a:cs typeface="Arial" charset="0"/>
              </a:rPr>
              <a:t> 2017 in press</a:t>
            </a:r>
          </a:p>
        </p:txBody>
      </p:sp>
      <p:sp>
        <p:nvSpPr>
          <p:cNvPr id="5" name="Titolo 5"/>
          <p:cNvSpPr txBox="1">
            <a:spLocks/>
          </p:cNvSpPr>
          <p:nvPr/>
        </p:nvSpPr>
        <p:spPr>
          <a:xfrm>
            <a:off x="1506713" y="202253"/>
            <a:ext cx="9144000" cy="1143000"/>
          </a:xfrm>
          <a:prstGeom prst="rect">
            <a:avLst/>
          </a:prstGeom>
        </p:spPr>
        <p:txBody>
          <a:bodyPr lIns="91115" tIns="45560" rIns="91115" bIns="4556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56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Calibri"/>
                <a:ea typeface="+mj-ea"/>
                <a:cs typeface="+mj-cs"/>
              </a:rPr>
              <a:t>ANTIINFLAMMATORY THERAPY WITH</a:t>
            </a:r>
          </a:p>
          <a:p>
            <a:pPr marL="4556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err="1">
                <a:ln>
                  <a:noFill/>
                </a:ln>
                <a:solidFill>
                  <a:srgbClr val="FFFF00"/>
                </a:solidFill>
                <a:effectLst/>
                <a:uLnTx/>
                <a:uFillTx/>
                <a:latin typeface="Calibri"/>
                <a:ea typeface="+mj-ea"/>
                <a:cs typeface="+mj-cs"/>
              </a:rPr>
              <a:t>CANAKINUMAB</a:t>
            </a:r>
            <a:r>
              <a:rPr kumimoji="0" lang="en-US" sz="3600" b="1" i="0" u="none" strike="noStrike" kern="1200" cap="none" spc="0" normalizeH="0" baseline="0" noProof="0" dirty="0">
                <a:ln>
                  <a:noFill/>
                </a:ln>
                <a:solidFill>
                  <a:srgbClr val="FFFF00"/>
                </a:solidFill>
                <a:effectLst/>
                <a:uLnTx/>
                <a:uFillTx/>
                <a:latin typeface="Calibri"/>
                <a:ea typeface="+mj-ea"/>
                <a:cs typeface="+mj-cs"/>
              </a:rPr>
              <a:t> FOR ATHEROSCLEROTIC DISEASE</a:t>
            </a:r>
            <a:endParaRPr kumimoji="0" lang="en-US" sz="3200" b="1" i="0" u="none" strike="noStrike" kern="1200" cap="none" spc="0" normalizeH="0" baseline="0" noProof="0" dirty="0">
              <a:ln>
                <a:noFill/>
              </a:ln>
              <a:solidFill>
                <a:srgbClr val="FFFF00"/>
              </a:solidFill>
              <a:effectLst/>
              <a:uLnTx/>
              <a:uFillTx/>
              <a:latin typeface="Calibri"/>
              <a:ea typeface="+mj-ea"/>
              <a:cs typeface="+mj-cs"/>
            </a:endParaRPr>
          </a:p>
        </p:txBody>
      </p:sp>
      <p:cxnSp>
        <p:nvCxnSpPr>
          <p:cNvPr id="7" name="Connettore 1 6"/>
          <p:cNvCxnSpPr/>
          <p:nvPr/>
        </p:nvCxnSpPr>
        <p:spPr>
          <a:xfrm>
            <a:off x="1703512" y="1628800"/>
            <a:ext cx="8750405" cy="0"/>
          </a:xfrm>
          <a:prstGeom prst="line">
            <a:avLst/>
          </a:prstGeom>
          <a:ln w="38100" cap="rnd" cmpd="sng">
            <a:solidFill>
              <a:srgbClr val="FFFF00"/>
            </a:solidFill>
            <a:round/>
          </a:ln>
          <a:effectLst>
            <a:glow rad="101600">
              <a:schemeClr val="accent6">
                <a:lumMod val="50000"/>
                <a:alpha val="40000"/>
              </a:schemeClr>
            </a:glow>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80463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p:cNvSpPr>
          <p:nvPr/>
        </p:nvSpPr>
        <p:spPr bwMode="auto">
          <a:xfrm>
            <a:off x="1511919" y="6325935"/>
            <a:ext cx="9144000" cy="422275"/>
          </a:xfrm>
          <a:prstGeom prst="rect">
            <a:avLst/>
          </a:prstGeom>
          <a:solidFill>
            <a:schemeClr val="bg1"/>
          </a:solidFill>
          <a:ln w="9525">
            <a:noFill/>
            <a:miter lim="800000"/>
            <a:headEnd/>
            <a:tailEnd/>
          </a:ln>
        </p:spPr>
        <p:txBody>
          <a:bodyPr lIns="0" tIns="45374" rIns="90744" bIns="45374"/>
          <a:lstStyle/>
          <a:p>
            <a:pPr marL="529675" marR="0" lvl="0" indent="-529675" algn="ctr" defTabSz="967372" rtl="0" eaLnBrk="1" fontAlgn="base" latinLnBrk="0" hangingPunct="1">
              <a:lnSpc>
                <a:spcPct val="100000"/>
              </a:lnSpc>
              <a:spcBef>
                <a:spcPct val="20000"/>
              </a:spcBef>
              <a:spcAft>
                <a:spcPct val="0"/>
              </a:spcAft>
              <a:buClrTx/>
              <a:buSzTx/>
              <a:buFontTx/>
              <a:buNone/>
              <a:tabLst/>
              <a:defRPr/>
            </a:pPr>
            <a:r>
              <a:rPr kumimoji="0" lang="en-US" sz="2000" b="1" i="1" u="none" strike="noStrike" kern="1200" cap="none" spc="0" normalizeH="0" baseline="0" noProof="0" dirty="0" err="1">
                <a:ln>
                  <a:noFill/>
                </a:ln>
                <a:solidFill>
                  <a:srgbClr val="00FFFF"/>
                </a:solidFill>
                <a:effectLst/>
                <a:uLnTx/>
                <a:uFillTx/>
                <a:latin typeface="Arial"/>
                <a:ea typeface="+mn-ea"/>
                <a:cs typeface="Arial" charset="0"/>
              </a:rPr>
              <a:t>Istanboulian</a:t>
            </a:r>
            <a:r>
              <a:rPr kumimoji="0" lang="en-US" sz="2000" b="1" i="1" u="none" strike="noStrike" kern="1200" cap="none" spc="0" normalizeH="0" baseline="0" noProof="0" dirty="0">
                <a:ln>
                  <a:noFill/>
                </a:ln>
                <a:solidFill>
                  <a:srgbClr val="00FFFF"/>
                </a:solidFill>
                <a:effectLst/>
                <a:uLnTx/>
                <a:uFillTx/>
                <a:latin typeface="Arial"/>
                <a:ea typeface="+mn-ea"/>
                <a:cs typeface="Arial" charset="0"/>
              </a:rPr>
              <a:t> et al, </a:t>
            </a:r>
            <a:r>
              <a:rPr kumimoji="0" lang="en-US" sz="2000" b="1" i="1" u="none" strike="noStrike" kern="1200" cap="none" spc="0" normalizeH="0" baseline="30000" noProof="0" dirty="0">
                <a:ln>
                  <a:noFill/>
                </a:ln>
                <a:solidFill>
                  <a:srgbClr val="00FFFF"/>
                </a:solidFill>
                <a:effectLst/>
                <a:uLnTx/>
                <a:uFillTx/>
                <a:latin typeface="Arial"/>
                <a:ea typeface="+mn-ea"/>
                <a:cs typeface="Arial" charset="0"/>
              </a:rPr>
              <a:t> </a:t>
            </a:r>
            <a:r>
              <a:rPr kumimoji="0" lang="en-US" sz="2000" b="1" i="1" u="none" strike="noStrike" kern="1200" cap="none" spc="0" normalizeH="0" baseline="0" noProof="0" dirty="0">
                <a:ln>
                  <a:noFill/>
                </a:ln>
                <a:solidFill>
                  <a:srgbClr val="00FFFF"/>
                </a:solidFill>
                <a:effectLst>
                  <a:outerShdw blurRad="38100" dist="38100" dir="2700000" algn="tl">
                    <a:srgbClr val="000000"/>
                  </a:outerShdw>
                </a:effectLst>
                <a:uLnTx/>
                <a:uFillTx/>
                <a:latin typeface="Arial"/>
                <a:ea typeface="MS PGothic" pitchFamily="34" charset="-128"/>
                <a:cs typeface="Arial" charset="0"/>
              </a:rPr>
              <a:t>Am J </a:t>
            </a:r>
            <a:r>
              <a:rPr kumimoji="0" lang="en-US" sz="2000" b="1" i="1" u="none" strike="noStrike" kern="1200" cap="none" spc="0" normalizeH="0" baseline="0" noProof="0" dirty="0" err="1">
                <a:ln>
                  <a:noFill/>
                </a:ln>
                <a:solidFill>
                  <a:srgbClr val="00FFFF"/>
                </a:solidFill>
                <a:effectLst>
                  <a:outerShdw blurRad="38100" dist="38100" dir="2700000" algn="tl">
                    <a:srgbClr val="000000"/>
                  </a:outerShdw>
                </a:effectLst>
                <a:uLnTx/>
                <a:uFillTx/>
                <a:latin typeface="Arial"/>
                <a:ea typeface="MS PGothic" pitchFamily="34" charset="-128"/>
                <a:cs typeface="Arial" charset="0"/>
              </a:rPr>
              <a:t>Respir</a:t>
            </a:r>
            <a:r>
              <a:rPr kumimoji="0" lang="en-US" sz="2000" b="1" i="1" u="none" strike="noStrike" kern="1200" cap="none" spc="0" normalizeH="0" baseline="0" noProof="0" dirty="0">
                <a:ln>
                  <a:noFill/>
                </a:ln>
                <a:solidFill>
                  <a:srgbClr val="00FFFF"/>
                </a:solidFill>
                <a:effectLst>
                  <a:outerShdw blurRad="38100" dist="38100" dir="2700000" algn="tl">
                    <a:srgbClr val="000000"/>
                  </a:outerShdw>
                </a:effectLst>
                <a:uLnTx/>
                <a:uFillTx/>
                <a:latin typeface="Arial"/>
                <a:ea typeface="MS PGothic" pitchFamily="34" charset="-128"/>
                <a:cs typeface="Arial" charset="0"/>
              </a:rPr>
              <a:t> Cr Care Med, April 2017, </a:t>
            </a:r>
            <a:r>
              <a:rPr kumimoji="0" lang="en-US" sz="2000" b="1" i="0" u="none" strike="noStrike" kern="1200" cap="none" spc="0" normalizeH="0" baseline="0" noProof="0" dirty="0">
                <a:ln>
                  <a:noFill/>
                </a:ln>
                <a:solidFill>
                  <a:srgbClr val="00FFFF"/>
                </a:solidFill>
                <a:effectLst/>
                <a:uLnTx/>
                <a:uFillTx/>
                <a:latin typeface="Arial"/>
                <a:ea typeface="+mn-ea"/>
                <a:cs typeface="Arial" charset="0"/>
              </a:rPr>
              <a:t>Abstract 6739</a:t>
            </a:r>
            <a:endParaRPr kumimoji="0" lang="en-GB" sz="2000" b="1" i="1" u="none" strike="noStrike" kern="1200" cap="none" spc="0" normalizeH="0" baseline="0" noProof="0" dirty="0">
              <a:ln>
                <a:noFill/>
              </a:ln>
              <a:solidFill>
                <a:srgbClr val="00FFFF"/>
              </a:solidFill>
              <a:effectLst>
                <a:outerShdw blurRad="38100" dist="38100" dir="2700000" algn="tl">
                  <a:srgbClr val="000000"/>
                </a:outerShdw>
              </a:effectLst>
              <a:uLnTx/>
              <a:uFillTx/>
              <a:latin typeface="Arial"/>
              <a:ea typeface="MS PGothic" pitchFamily="34" charset="-128"/>
              <a:cs typeface="Arial" charset="0"/>
            </a:endParaRPr>
          </a:p>
        </p:txBody>
      </p:sp>
      <p:sp>
        <p:nvSpPr>
          <p:cNvPr id="416771" name="Title 3"/>
          <p:cNvSpPr>
            <a:spLocks/>
          </p:cNvSpPr>
          <p:nvPr/>
        </p:nvSpPr>
        <p:spPr bwMode="auto">
          <a:xfrm>
            <a:off x="0" y="0"/>
            <a:ext cx="12192000" cy="1292662"/>
          </a:xfrm>
          <a:prstGeom prst="rect">
            <a:avLst/>
          </a:prstGeom>
          <a:solidFill>
            <a:schemeClr val="bg1"/>
          </a:solidFill>
          <a:ln w="9525">
            <a:noFill/>
            <a:miter lim="800000"/>
            <a:headEnd/>
            <a:tailEnd/>
          </a:ln>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Arial"/>
                <a:ea typeface="+mn-ea"/>
                <a:cs typeface="Arial" charset="0"/>
              </a:rPr>
              <a:t>PROGRAM OF INTEGRATED CARE FOR PATIENTS WITH CHRONIC OBSTRUCTIVE PULMONARY DISEASE AND MULTIPLE COMORBIDITIES (PIC COPD+): A RANDOMIZED CONTROLLED TRIAL </a:t>
            </a:r>
            <a:endParaRPr kumimoji="0" lang="en-US" sz="4000" b="1" i="0" u="none" strike="noStrike" kern="1200" cap="none" spc="0" normalizeH="0" baseline="0" noProof="0" dirty="0">
              <a:ln>
                <a:noFill/>
              </a:ln>
              <a:solidFill>
                <a:srgbClr val="FFFF00"/>
              </a:solidFill>
              <a:effectLst/>
              <a:uLnTx/>
              <a:uFillTx/>
              <a:latin typeface="Arial"/>
              <a:ea typeface="+mn-ea"/>
              <a:cs typeface="Arial" charset="0"/>
            </a:endParaRPr>
          </a:p>
        </p:txBody>
      </p:sp>
      <p:sp>
        <p:nvSpPr>
          <p:cNvPr id="3" name="Rettangolo 2"/>
          <p:cNvSpPr/>
          <p:nvPr/>
        </p:nvSpPr>
        <p:spPr>
          <a:xfrm>
            <a:off x="1703512" y="1639473"/>
            <a:ext cx="3852428" cy="415498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charset="0"/>
              </a:rPr>
              <a:t>Our model resulted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p>
          <a:p>
            <a:pPr marL="457200" marR="0" lvl="0" indent="-457200" algn="ctr" defTabSz="914400" rtl="0" eaLnBrk="1" fontAlgn="base" latinLnBrk="0" hangingPunct="1">
              <a:lnSpc>
                <a:spcPct val="100000"/>
              </a:lnSpc>
              <a:spcBef>
                <a:spcPct val="0"/>
              </a:spcBef>
              <a:spcAft>
                <a:spcPct val="0"/>
              </a:spcAft>
              <a:buClrTx/>
              <a:buSzTx/>
              <a:buFontTx/>
              <a:buAutoNum type="arabicPeriod"/>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charset="0"/>
              </a:rPr>
              <a:t>fewer ED presentations</a:t>
            </a:r>
          </a:p>
          <a:p>
            <a:pPr marL="457200" marR="0" lvl="0" indent="-457200" algn="ctr" defTabSz="914400" rtl="0" eaLnBrk="1" fontAlgn="base" latinLnBrk="0" hangingPunct="1">
              <a:lnSpc>
                <a:spcPct val="100000"/>
              </a:lnSpc>
              <a:spcBef>
                <a:spcPct val="0"/>
              </a:spcBef>
              <a:spcAft>
                <a:spcPct val="0"/>
              </a:spcAft>
              <a:buClrTx/>
              <a:buSzTx/>
              <a:buFontTx/>
              <a:buAutoNum type="arabicPeriod"/>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charset="0"/>
              </a:rPr>
              <a:t>2. hospital admissions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charset="0"/>
              </a:rPr>
              <a:t>3. Estimated risk of death in the intervention group was nearly half that of the control</a:t>
            </a:r>
            <a:endParaRPr kumimoji="0" lang="en-US" altLang="it-IT"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S PGothic" pitchFamily="34" charset="-128"/>
              <a:cs typeface="Arial"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3919" y="1772817"/>
            <a:ext cx="4305668" cy="2088232"/>
          </a:xfrm>
          <a:prstGeom prst="rect">
            <a:avLst/>
          </a:prstGeom>
          <a:noFill/>
          <a:ln w="31750">
            <a:solidFill>
              <a:srgbClr val="00B0F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7" name="Group 3"/>
          <p:cNvGrpSpPr/>
          <p:nvPr/>
        </p:nvGrpSpPr>
        <p:grpSpPr>
          <a:xfrm>
            <a:off x="5690477" y="4121297"/>
            <a:ext cx="4699111" cy="2173273"/>
            <a:chOff x="3010239" y="1482571"/>
            <a:chExt cx="5496932" cy="5052156"/>
          </a:xfrm>
        </p:grpSpPr>
        <p:pic>
          <p:nvPicPr>
            <p:cNvPr id="8" name="Picture 3"/>
            <p:cNvPicPr preferRelativeResize="0">
              <a:picLocks noChangeArrowheads="1"/>
            </p:cNvPicPr>
            <p:nvPr/>
          </p:nvPicPr>
          <p:blipFill rotWithShape="1">
            <a:blip r:embed="rId4">
              <a:extLst>
                <a:ext uri="{28A0092B-C50C-407E-A947-70E740481C1C}">
                  <a14:useLocalDpi xmlns:a14="http://schemas.microsoft.com/office/drawing/2010/main" val="0"/>
                </a:ext>
              </a:extLst>
            </a:blip>
            <a:srcRect l="31068" t="4740"/>
            <a:stretch/>
          </p:blipFill>
          <p:spPr bwMode="auto">
            <a:xfrm>
              <a:off x="3464654" y="1482571"/>
              <a:ext cx="5042517" cy="50521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5"/>
            <p:cNvSpPr txBox="1"/>
            <p:nvPr/>
          </p:nvSpPr>
          <p:spPr>
            <a:xfrm>
              <a:off x="6317960" y="1614745"/>
              <a:ext cx="162763" cy="1073222"/>
            </a:xfrm>
            <a:prstGeom prst="rect">
              <a:avLst/>
            </a:prstGeom>
            <a:solidFill>
              <a:schemeClr val="accent2">
                <a:lumMod val="60000"/>
                <a:lumOff val="4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0" name="TextBox 6"/>
            <p:cNvSpPr txBox="1"/>
            <p:nvPr/>
          </p:nvSpPr>
          <p:spPr>
            <a:xfrm>
              <a:off x="6605003" y="1556152"/>
              <a:ext cx="1275486" cy="715482"/>
            </a:xfrm>
            <a:prstGeom prst="rect">
              <a:avLst/>
            </a:prstGeom>
            <a:noFill/>
            <a:ln>
              <a:solidFill>
                <a:schemeClr val="tx1"/>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charset="0"/>
                </a:rPr>
                <a:t>Usual care</a:t>
              </a:r>
              <a:endParaRPr kumimoji="0" lang="en-CA" sz="1400" b="1"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1" name="TextBox 7"/>
            <p:cNvSpPr txBox="1"/>
            <p:nvPr/>
          </p:nvSpPr>
          <p:spPr>
            <a:xfrm>
              <a:off x="6317960" y="1953583"/>
              <a:ext cx="162763" cy="1073222"/>
            </a:xfrm>
            <a:prstGeom prst="rect">
              <a:avLst/>
            </a:prstGeom>
            <a:solidFill>
              <a:schemeClr val="accent5">
                <a:lumMod val="60000"/>
                <a:lumOff val="4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2" name="TextBox 8"/>
            <p:cNvSpPr txBox="1"/>
            <p:nvPr/>
          </p:nvSpPr>
          <p:spPr>
            <a:xfrm>
              <a:off x="6606476" y="1912745"/>
              <a:ext cx="1354243" cy="715482"/>
            </a:xfrm>
            <a:prstGeom prst="rect">
              <a:avLst/>
            </a:prstGeom>
            <a:noFill/>
            <a:ln>
              <a:solidFill>
                <a:schemeClr val="tx1"/>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charset="0"/>
                </a:rPr>
                <a:t>PIC COPD+</a:t>
              </a:r>
              <a:endParaRPr kumimoji="0" lang="en-CA" sz="1400" b="1"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3" name="TextBox 9"/>
            <p:cNvSpPr txBox="1"/>
            <p:nvPr/>
          </p:nvSpPr>
          <p:spPr>
            <a:xfrm rot="16200000">
              <a:off x="760831" y="3731979"/>
              <a:ext cx="4930853" cy="432038"/>
            </a:xfrm>
            <a:prstGeom prst="rect">
              <a:avLst/>
            </a:prstGeom>
            <a:solidFill>
              <a:schemeClr val="bg1"/>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Arial" charset="0"/>
                </a:rPr>
                <a:t>Survival probability</a:t>
              </a:r>
              <a:endParaRPr kumimoji="0" lang="en-CA" sz="1800" b="0" i="0" u="none" strike="noStrike" kern="1200" cap="none" spc="0" normalizeH="0" baseline="0" noProof="0" dirty="0">
                <a:ln>
                  <a:noFill/>
                </a:ln>
                <a:solidFill>
                  <a:srgbClr val="FFFFFF"/>
                </a:solidFill>
                <a:effectLst/>
                <a:uLnTx/>
                <a:uFillTx/>
                <a:latin typeface="Arial"/>
                <a:ea typeface="+mn-ea"/>
                <a:cs typeface="Arial" charset="0"/>
              </a:endParaRPr>
            </a:p>
          </p:txBody>
        </p:sp>
      </p:grpSp>
    </p:spTree>
    <p:extLst>
      <p:ext uri="{BB962C8B-B14F-4D97-AF65-F5344CB8AC3E}">
        <p14:creationId xmlns:p14="http://schemas.microsoft.com/office/powerpoint/2010/main" val="17759066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p:cNvSpPr>
          <p:nvPr/>
        </p:nvSpPr>
        <p:spPr bwMode="auto">
          <a:xfrm>
            <a:off x="1511919" y="6325935"/>
            <a:ext cx="9144000" cy="422275"/>
          </a:xfrm>
          <a:prstGeom prst="rect">
            <a:avLst/>
          </a:prstGeom>
          <a:solidFill>
            <a:schemeClr val="bg1"/>
          </a:solidFill>
          <a:ln w="9525">
            <a:noFill/>
            <a:miter lim="800000"/>
            <a:headEnd/>
            <a:tailEnd/>
          </a:ln>
        </p:spPr>
        <p:txBody>
          <a:bodyPr lIns="0" tIns="45374" rIns="90744" bIns="45374"/>
          <a:lstStyle/>
          <a:p>
            <a:pPr marL="529675" marR="0" lvl="0" indent="-529675" algn="ctr" defTabSz="967372" rtl="0" eaLnBrk="1" fontAlgn="base" latinLnBrk="0" hangingPunct="1">
              <a:lnSpc>
                <a:spcPct val="100000"/>
              </a:lnSpc>
              <a:spcBef>
                <a:spcPct val="20000"/>
              </a:spcBef>
              <a:spcAft>
                <a:spcPct val="0"/>
              </a:spcAft>
              <a:buClrTx/>
              <a:buSzTx/>
              <a:buFontTx/>
              <a:buNone/>
              <a:tabLst/>
              <a:defRPr/>
            </a:pPr>
            <a:r>
              <a:rPr kumimoji="0" lang="en-US" sz="2000" b="1" i="1" u="none" strike="noStrike" kern="1200" cap="none" spc="0" normalizeH="0" baseline="0" noProof="0" dirty="0">
                <a:ln>
                  <a:noFill/>
                </a:ln>
                <a:solidFill>
                  <a:srgbClr val="00FFFF"/>
                </a:solidFill>
                <a:effectLst/>
                <a:uLnTx/>
                <a:uFillTx/>
                <a:latin typeface="Arial"/>
                <a:ea typeface="+mn-ea"/>
                <a:cs typeface="Arial" charset="0"/>
              </a:rPr>
              <a:t>Vanfleteren, Ullman, Fabbri, </a:t>
            </a:r>
            <a:r>
              <a:rPr kumimoji="0" lang="en-US" sz="2000" b="1" i="1" u="none" strike="noStrike" kern="1200" cap="none" spc="0" normalizeH="0" baseline="0" noProof="0" dirty="0">
                <a:ln>
                  <a:noFill/>
                </a:ln>
                <a:solidFill>
                  <a:srgbClr val="00FFFF"/>
                </a:solidFill>
                <a:effectLst>
                  <a:outerShdw blurRad="38100" dist="38100" dir="2700000" algn="tl">
                    <a:srgbClr val="000000"/>
                  </a:outerShdw>
                </a:effectLst>
                <a:uLnTx/>
                <a:uFillTx/>
                <a:latin typeface="Arial"/>
                <a:ea typeface="MS PGothic" pitchFamily="34" charset="-128"/>
                <a:cs typeface="Arial" charset="0"/>
              </a:rPr>
              <a:t> </a:t>
            </a:r>
            <a:r>
              <a:rPr kumimoji="0" lang="en-US" sz="2000" b="1" i="1" u="none" strike="noStrike" kern="1200" cap="none" spc="0" normalizeH="0" baseline="0" noProof="0" dirty="0" err="1">
                <a:ln>
                  <a:noFill/>
                </a:ln>
                <a:solidFill>
                  <a:srgbClr val="00FFFF"/>
                </a:solidFill>
                <a:effectLst>
                  <a:outerShdw blurRad="38100" dist="38100" dir="2700000" algn="tl">
                    <a:srgbClr val="000000"/>
                  </a:outerShdw>
                </a:effectLst>
                <a:uLnTx/>
                <a:uFillTx/>
                <a:latin typeface="Arial"/>
                <a:ea typeface="MS PGothic" pitchFamily="34" charset="-128"/>
                <a:cs typeface="Arial" charset="0"/>
              </a:rPr>
              <a:t>Eur</a:t>
            </a:r>
            <a:r>
              <a:rPr kumimoji="0" lang="en-US" sz="2000" b="1" i="1" u="none" strike="noStrike" kern="1200" cap="none" spc="0" normalizeH="0" baseline="0" noProof="0" dirty="0">
                <a:ln>
                  <a:noFill/>
                </a:ln>
                <a:solidFill>
                  <a:srgbClr val="00FFFF"/>
                </a:solidFill>
                <a:effectLst>
                  <a:outerShdw blurRad="38100" dist="38100" dir="2700000" algn="tl">
                    <a:srgbClr val="000000"/>
                  </a:outerShdw>
                </a:effectLst>
                <a:uLnTx/>
                <a:uFillTx/>
                <a:latin typeface="Arial"/>
                <a:ea typeface="MS PGothic" pitchFamily="34" charset="-128"/>
                <a:cs typeface="Arial" charset="0"/>
              </a:rPr>
              <a:t> Respir J, January 2018</a:t>
            </a:r>
            <a:endParaRPr kumimoji="0" lang="en-GB" sz="2000" b="1" i="1" u="none" strike="noStrike" kern="1200" cap="none" spc="0" normalizeH="0" baseline="0" noProof="0" dirty="0">
              <a:ln>
                <a:noFill/>
              </a:ln>
              <a:solidFill>
                <a:srgbClr val="00FFFF"/>
              </a:solidFill>
              <a:effectLst>
                <a:outerShdw blurRad="38100" dist="38100" dir="2700000" algn="tl">
                  <a:srgbClr val="000000"/>
                </a:outerShdw>
              </a:effectLst>
              <a:uLnTx/>
              <a:uFillTx/>
              <a:latin typeface="Arial"/>
              <a:ea typeface="MS PGothic" pitchFamily="34" charset="-128"/>
              <a:cs typeface="Arial" charset="0"/>
            </a:endParaRPr>
          </a:p>
        </p:txBody>
      </p:sp>
      <p:sp>
        <p:nvSpPr>
          <p:cNvPr id="416771" name="Title 3"/>
          <p:cNvSpPr>
            <a:spLocks/>
          </p:cNvSpPr>
          <p:nvPr/>
        </p:nvSpPr>
        <p:spPr bwMode="auto">
          <a:xfrm>
            <a:off x="0" y="0"/>
            <a:ext cx="12192000" cy="1477328"/>
          </a:xfrm>
          <a:prstGeom prst="rect">
            <a:avLst/>
          </a:prstGeom>
          <a:solidFill>
            <a:schemeClr val="bg1"/>
          </a:solidFill>
          <a:ln w="9525">
            <a:noFill/>
            <a:miter lim="800000"/>
            <a:headEnd/>
            <a:tailEnd/>
          </a:ln>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800" b="1" i="0" u="none" strike="noStrike" kern="1200" cap="none" spc="0" normalizeH="0" baseline="0" noProof="0" dirty="0">
                <a:ln>
                  <a:noFill/>
                </a:ln>
                <a:solidFill>
                  <a:srgbClr val="FFFF00"/>
                </a:solidFill>
                <a:effectLst/>
                <a:uLnTx/>
                <a:uFillTx/>
                <a:latin typeface="Arial"/>
                <a:ea typeface="+mn-ea"/>
                <a:cs typeface="Arial" charset="0"/>
              </a:rPr>
              <a:t>TIME FOR A LONGER AND BETTER LIFE FOR PATIENTS WITH COPD</a:t>
            </a:r>
            <a:endParaRPr kumimoji="0" lang="en-US" sz="6600" b="1" i="0" u="none" strike="noStrike" kern="1200" cap="none" spc="0" normalizeH="0" baseline="0" noProof="0" dirty="0">
              <a:ln>
                <a:noFill/>
              </a:ln>
              <a:solidFill>
                <a:srgbClr val="FFFF00"/>
              </a:solidFill>
              <a:effectLst/>
              <a:uLnTx/>
              <a:uFillTx/>
              <a:latin typeface="Arial"/>
              <a:ea typeface="+mn-ea"/>
              <a:cs typeface="Arial" charset="0"/>
            </a:endParaRPr>
          </a:p>
        </p:txBody>
      </p:sp>
      <p:sp>
        <p:nvSpPr>
          <p:cNvPr id="2" name="Rettangolo 1">
            <a:extLst>
              <a:ext uri="{FF2B5EF4-FFF2-40B4-BE49-F238E27FC236}">
                <a16:creationId xmlns:a16="http://schemas.microsoft.com/office/drawing/2014/main" id="{5DB99FC7-3F17-44F0-99B5-71EB29FDB818}"/>
              </a:ext>
            </a:extLst>
          </p:cNvPr>
          <p:cNvSpPr/>
          <p:nvPr/>
        </p:nvSpPr>
        <p:spPr>
          <a:xfrm>
            <a:off x="631349" y="1701029"/>
            <a:ext cx="11254154" cy="440120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Arial"/>
                <a:ea typeface="+mn-ea"/>
                <a:cs typeface="+mn-cs"/>
              </a:rPr>
              <a:t>In this issue of the journal are two important management studies consistently showing a considerable reduction of mortality in patients comprehensively treated with management plans that address not only the COPD component but also the complexity of </a:t>
            </a:r>
            <a:r>
              <a:rPr kumimoji="0" lang="en-GB" sz="2800" b="1" i="0" u="none" strike="noStrike" kern="1200" cap="none" spc="0" normalizeH="0" baseline="0" noProof="0" dirty="0" err="1">
                <a:ln>
                  <a:noFill/>
                </a:ln>
                <a:solidFill>
                  <a:srgbClr val="FFFFFF"/>
                </a:solidFill>
                <a:effectLst/>
                <a:uLnTx/>
                <a:uFillTx/>
                <a:latin typeface="Arial"/>
                <a:ea typeface="+mn-ea"/>
                <a:cs typeface="+mn-cs"/>
              </a:rPr>
              <a:t>multimorbidities</a:t>
            </a:r>
            <a:r>
              <a:rPr kumimoji="0" lang="en-GB" sz="2800" b="1" i="0" u="none" strike="noStrike" kern="1200" cap="none" spc="0" normalizeH="0" baseline="0" noProof="0" dirty="0">
                <a:ln>
                  <a:noFill/>
                </a:ln>
                <a:solidFill>
                  <a:srgbClr val="FFFFFF"/>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Arial"/>
                <a:ea typeface="+mn-ea"/>
                <a:cs typeface="+mn-cs"/>
              </a:rPr>
              <a:t>We believe it is time to conduct a properly designed and powered study with the goal of combining all these positive observations to achieve a better quality of life for patients with severe </a:t>
            </a:r>
            <a:r>
              <a:rPr kumimoji="0" lang="en-GB" sz="2800" b="1" i="0" u="none" strike="noStrike" kern="1200" cap="none" spc="0" normalizeH="0" baseline="0" noProof="0" dirty="0" err="1">
                <a:ln>
                  <a:noFill/>
                </a:ln>
                <a:solidFill>
                  <a:srgbClr val="FFFFFF"/>
                </a:solidFill>
                <a:effectLst/>
                <a:uLnTx/>
                <a:uFillTx/>
                <a:latin typeface="Arial"/>
                <a:ea typeface="+mn-ea"/>
                <a:cs typeface="+mn-cs"/>
              </a:rPr>
              <a:t>multimorbidities</a:t>
            </a:r>
            <a:r>
              <a:rPr kumimoji="0" lang="en-GB" sz="2800" b="1" i="0" u="none" strike="noStrike" kern="1200" cap="none" spc="0" normalizeH="0" baseline="0" noProof="0" dirty="0">
                <a:ln>
                  <a:noFill/>
                </a:ln>
                <a:solidFill>
                  <a:srgbClr val="FFFFFF"/>
                </a:solidFill>
                <a:effectLst/>
                <a:uLnTx/>
                <a:uFillTx/>
                <a:latin typeface="Arial"/>
                <a:ea typeface="+mn-ea"/>
                <a:cs typeface="+mn-cs"/>
              </a:rPr>
              <a:t>. Let’s move this forward.</a:t>
            </a:r>
          </a:p>
        </p:txBody>
      </p:sp>
    </p:spTree>
    <p:extLst>
      <p:ext uri="{BB962C8B-B14F-4D97-AF65-F5344CB8AC3E}">
        <p14:creationId xmlns:p14="http://schemas.microsoft.com/office/powerpoint/2010/main" val="743968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3041" name="Titolo 4"/>
          <p:cNvSpPr>
            <a:spLocks noGrp="1"/>
          </p:cNvSpPr>
          <p:nvPr>
            <p:ph type="title" idx="4294967295"/>
          </p:nvPr>
        </p:nvSpPr>
        <p:spPr>
          <a:xfrm>
            <a:off x="1208088" y="497136"/>
            <a:ext cx="9626690" cy="658812"/>
          </a:xfrm>
        </p:spPr>
        <p:txBody>
          <a:bodyPr>
            <a:noAutofit/>
          </a:bodyPr>
          <a:lstStyle/>
          <a:p>
            <a:pPr algn="ctr"/>
            <a:r>
              <a:rPr lang="en-US" sz="4400" b="1" dirty="0">
                <a:solidFill>
                  <a:srgbClr val="FFFF00"/>
                </a:solidFill>
              </a:rPr>
              <a:t>COPD</a:t>
            </a:r>
            <a:br>
              <a:rPr lang="en-US" sz="3600" b="1" dirty="0">
                <a:solidFill>
                  <a:srgbClr val="FFFF00"/>
                </a:solidFill>
              </a:rPr>
            </a:br>
            <a:r>
              <a:rPr lang="en-US" sz="3600" b="1" dirty="0">
                <a:solidFill>
                  <a:srgbClr val="FFFF00"/>
                </a:solidFill>
              </a:rPr>
              <a:t>DEFINITION OF COPD 2011-2018</a:t>
            </a:r>
            <a:endParaRPr lang="en-GB" sz="3600" b="1" dirty="0">
              <a:solidFill>
                <a:srgbClr val="FFFF00"/>
              </a:solidFill>
            </a:endParaRPr>
          </a:p>
        </p:txBody>
      </p:sp>
      <p:sp>
        <p:nvSpPr>
          <p:cNvPr id="343042" name="Segnaposto contenuto 5"/>
          <p:cNvSpPr>
            <a:spLocks noGrp="1"/>
          </p:cNvSpPr>
          <p:nvPr>
            <p:ph idx="4294967295"/>
          </p:nvPr>
        </p:nvSpPr>
        <p:spPr>
          <a:xfrm>
            <a:off x="699850" y="2143452"/>
            <a:ext cx="5396150" cy="3520076"/>
          </a:xfrm>
        </p:spPr>
        <p:txBody>
          <a:bodyPr anchor="ctr">
            <a:noAutofit/>
          </a:bodyPr>
          <a:lstStyle/>
          <a:p>
            <a:pPr marL="45720" indent="0" algn="ctr">
              <a:spcBef>
                <a:spcPts val="0"/>
              </a:spcBef>
              <a:buNone/>
            </a:pPr>
            <a:r>
              <a:rPr lang="en-AU" b="1" dirty="0">
                <a:solidFill>
                  <a:prstClr val="white"/>
                </a:solidFill>
              </a:rPr>
              <a:t>Chronic Obstructive Pulmonary Disease (COPD) is a common, preventable and treatable disease that is characterized by progressive </a:t>
            </a:r>
            <a:r>
              <a:rPr lang="en-AU" b="1" dirty="0"/>
              <a:t>airflow limitation </a:t>
            </a:r>
            <a:r>
              <a:rPr lang="en-AU" b="1" dirty="0">
                <a:solidFill>
                  <a:srgbClr val="FFFF00"/>
                </a:solidFill>
              </a:rPr>
              <a:t>that usually progressive and associated with and abnormal and excessive  chronic airway and lung inflammation </a:t>
            </a:r>
            <a:r>
              <a:rPr lang="en-AU" b="1" dirty="0">
                <a:solidFill>
                  <a:prstClr val="white"/>
                </a:solidFill>
              </a:rPr>
              <a:t>usually caused by significant exposure to cigarette smoking and/or noxious particles or gases </a:t>
            </a:r>
            <a:endParaRPr lang="de-DE" b="1" dirty="0">
              <a:solidFill>
                <a:prstClr val="white"/>
              </a:solidFill>
            </a:endParaRPr>
          </a:p>
          <a:p>
            <a:pPr marL="45720" indent="0" algn="ctr">
              <a:lnSpc>
                <a:spcPct val="100000"/>
              </a:lnSpc>
              <a:spcBef>
                <a:spcPts val="0"/>
              </a:spcBef>
              <a:buNone/>
            </a:pPr>
            <a:endParaRPr lang="en-US" b="1" dirty="0">
              <a:solidFill>
                <a:srgbClr val="FFFF00"/>
              </a:solidFill>
            </a:endParaRPr>
          </a:p>
          <a:p>
            <a:pPr algn="ctr">
              <a:lnSpc>
                <a:spcPct val="100000"/>
              </a:lnSpc>
              <a:spcBef>
                <a:spcPts val="0"/>
              </a:spcBef>
            </a:pPr>
            <a:r>
              <a:rPr lang="en-US" b="1" dirty="0">
                <a:solidFill>
                  <a:srgbClr val="FFFF00"/>
                </a:solidFill>
              </a:rPr>
              <a:t>The severity and prognosis of individual patients may be affected by exacerbations and comorbidities </a:t>
            </a:r>
          </a:p>
        </p:txBody>
      </p:sp>
      <p:pic>
        <p:nvPicPr>
          <p:cNvPr id="343043" name="Picture 2" descr="http://profile.ak.fbcdn.net/hprofile-ak-snc4/50235_108328309229487_3315_n.jpg"/>
          <p:cNvPicPr>
            <a:picLocks noChangeAspect="1" noChangeArrowheads="1"/>
          </p:cNvPicPr>
          <p:nvPr/>
        </p:nvPicPr>
        <p:blipFill>
          <a:blip r:embed="rId3"/>
          <a:srcRect/>
          <a:stretch>
            <a:fillRect/>
          </a:stretch>
        </p:blipFill>
        <p:spPr bwMode="auto">
          <a:xfrm>
            <a:off x="0" y="20503"/>
            <a:ext cx="1337348" cy="1289900"/>
          </a:xfrm>
          <a:prstGeom prst="rect">
            <a:avLst/>
          </a:prstGeom>
          <a:noFill/>
          <a:ln w="9525">
            <a:noFill/>
            <a:miter lim="800000"/>
            <a:headEnd/>
            <a:tailEnd/>
          </a:ln>
        </p:spPr>
      </p:pic>
      <p:sp>
        <p:nvSpPr>
          <p:cNvPr id="5" name="TextBox 1"/>
          <p:cNvSpPr txBox="1">
            <a:spLocks noChangeArrowheads="1"/>
          </p:cNvSpPr>
          <p:nvPr/>
        </p:nvSpPr>
        <p:spPr bwMode="auto">
          <a:xfrm>
            <a:off x="6220256" y="2010568"/>
            <a:ext cx="5520906" cy="4093428"/>
          </a:xfrm>
          <a:prstGeom prst="rect">
            <a:avLst/>
          </a:prstGeom>
          <a:noFill/>
          <a:ln w="9525">
            <a:noFill/>
            <a:miter lim="800000"/>
            <a:headEnd/>
            <a:tailEnd/>
          </a:ln>
        </p:spPr>
        <p:txBody>
          <a:bodyPr wrap="square">
            <a:spAutoFit/>
          </a:bodyPr>
          <a:lstStyle/>
          <a:p>
            <a:pPr algn="ctr">
              <a:buClr>
                <a:srgbClr val="FFCC66"/>
              </a:buClr>
            </a:pPr>
            <a:r>
              <a:rPr lang="en-AU" sz="2600" b="1" dirty="0">
                <a:solidFill>
                  <a:prstClr val="white"/>
                </a:solidFill>
              </a:rPr>
              <a:t>Chronic Obstructive Pulmonary Disease (COPD) is a common, preventable and treatable disease that is characterized by </a:t>
            </a:r>
            <a:r>
              <a:rPr lang="en-AU" sz="2600" b="1" dirty="0">
                <a:solidFill>
                  <a:srgbClr val="FFFF00"/>
                </a:solidFill>
              </a:rPr>
              <a:t>persistent respiratory symptoms </a:t>
            </a:r>
            <a:r>
              <a:rPr lang="en-AU" sz="2600" b="1" dirty="0"/>
              <a:t>and airflow limitation </a:t>
            </a:r>
            <a:r>
              <a:rPr lang="en-AU" sz="2600" b="1" dirty="0">
                <a:solidFill>
                  <a:prstClr val="white"/>
                </a:solidFill>
              </a:rPr>
              <a:t>that is due to </a:t>
            </a:r>
            <a:r>
              <a:rPr lang="en-AU" sz="2600" b="1" dirty="0">
                <a:solidFill>
                  <a:srgbClr val="FFFF00"/>
                </a:solidFill>
              </a:rPr>
              <a:t>airway and/or alveolar abnormalities usually</a:t>
            </a:r>
            <a:r>
              <a:rPr lang="en-AU" sz="2600" b="1" dirty="0">
                <a:solidFill>
                  <a:prstClr val="white"/>
                </a:solidFill>
              </a:rPr>
              <a:t> caused by significant exposure to noxious particles or gases </a:t>
            </a:r>
            <a:endParaRPr lang="de-DE" sz="2600" b="1" dirty="0">
              <a:solidFill>
                <a:prstClr val="white"/>
              </a:solidFill>
            </a:endParaRPr>
          </a:p>
        </p:txBody>
      </p:sp>
      <p:pic>
        <p:nvPicPr>
          <p:cNvPr id="6" name="Picture 2" descr="http://profile.ak.fbcdn.net/hprofile-ak-snc4/50235_108328309229487_3315_n.jpg">
            <a:extLst>
              <a:ext uri="{FF2B5EF4-FFF2-40B4-BE49-F238E27FC236}">
                <a16:creationId xmlns:a16="http://schemas.microsoft.com/office/drawing/2014/main" id="{AA2B0BC9-EED1-4AA5-BE67-408BDC536998}"/>
              </a:ext>
            </a:extLst>
          </p:cNvPr>
          <p:cNvPicPr>
            <a:picLocks noChangeAspect="1" noChangeArrowheads="1"/>
          </p:cNvPicPr>
          <p:nvPr/>
        </p:nvPicPr>
        <p:blipFill>
          <a:blip r:embed="rId3"/>
          <a:srcRect/>
          <a:stretch>
            <a:fillRect/>
          </a:stretch>
        </p:blipFill>
        <p:spPr bwMode="auto">
          <a:xfrm>
            <a:off x="10834778" y="-53975"/>
            <a:ext cx="1337348" cy="1289900"/>
          </a:xfrm>
          <a:prstGeom prst="rect">
            <a:avLst/>
          </a:prstGeom>
          <a:noFill/>
          <a:ln w="9525">
            <a:noFill/>
            <a:miter lim="800000"/>
            <a:headEnd/>
            <a:tailEnd/>
          </a:ln>
        </p:spPr>
      </p:pic>
      <p:sp>
        <p:nvSpPr>
          <p:cNvPr id="2" name="Rettangolo 1">
            <a:extLst>
              <a:ext uri="{FF2B5EF4-FFF2-40B4-BE49-F238E27FC236}">
                <a16:creationId xmlns:a16="http://schemas.microsoft.com/office/drawing/2014/main" id="{67A72CFA-FCB4-4159-AE45-3E821C9156A2}"/>
              </a:ext>
            </a:extLst>
          </p:cNvPr>
          <p:cNvSpPr/>
          <p:nvPr/>
        </p:nvSpPr>
        <p:spPr>
          <a:xfrm>
            <a:off x="8389671" y="1175381"/>
            <a:ext cx="1588653"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rgbClr val="FFFF00"/>
                </a:solidFill>
              </a:rPr>
              <a:t>2017</a:t>
            </a:r>
          </a:p>
        </p:txBody>
      </p:sp>
      <p:sp>
        <p:nvSpPr>
          <p:cNvPr id="8" name="Rettangolo 7">
            <a:extLst>
              <a:ext uri="{FF2B5EF4-FFF2-40B4-BE49-F238E27FC236}">
                <a16:creationId xmlns:a16="http://schemas.microsoft.com/office/drawing/2014/main" id="{3C99EC18-DBD7-4D7F-B5A0-1C67A1CF6131}"/>
              </a:ext>
            </a:extLst>
          </p:cNvPr>
          <p:cNvSpPr/>
          <p:nvPr/>
        </p:nvSpPr>
        <p:spPr>
          <a:xfrm>
            <a:off x="2790532" y="1194472"/>
            <a:ext cx="1011798" cy="266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rgbClr val="FFFF00"/>
                </a:solidFill>
              </a:rPr>
              <a:t>2011</a:t>
            </a:r>
          </a:p>
        </p:txBody>
      </p:sp>
    </p:spTree>
    <p:extLst>
      <p:ext uri="{BB962C8B-B14F-4D97-AF65-F5344CB8AC3E}">
        <p14:creationId xmlns:p14="http://schemas.microsoft.com/office/powerpoint/2010/main" val="13982957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olo 13"/>
          <p:cNvSpPr txBox="1">
            <a:spLocks/>
          </p:cNvSpPr>
          <p:nvPr/>
        </p:nvSpPr>
        <p:spPr bwMode="auto">
          <a:xfrm>
            <a:off x="-158750" y="1636295"/>
            <a:ext cx="12509500" cy="44737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ea typeface="IPAMincho" charset="0"/>
                <a:cs typeface="IPAMincho" charset="0"/>
              </a:defRPr>
            </a:lvl9pPr>
          </a:lstStyle>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3200" b="1" i="0" u="none" strike="noStrike" kern="0" cap="none" spc="0" normalizeH="0" baseline="0" noProof="0" dirty="0">
              <a:ln>
                <a:noFill/>
              </a:ln>
              <a:solidFill>
                <a:srgbClr val="FFFF00"/>
              </a:solidFill>
              <a:effectLst/>
              <a:uLnTx/>
              <a:uFillTx/>
              <a:latin typeface="Franklin Gothic Medium"/>
              <a:ea typeface="+mj-ea"/>
              <a:cs typeface="+mj-cs"/>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The c</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hanges</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in the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definition</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and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assessement</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of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severity</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of COPD </a:t>
            </a: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The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recent</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studies</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of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efficacy</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and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safety</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of triple therapy in a single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inhaler</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is</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likely</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to introduce major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changed</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in the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pharmacologic</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management of COPD</a:t>
            </a: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Studies</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of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efficacy</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and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safety</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of triple therapy in a single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inhaler</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in moderate-severe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asthma</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are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also</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urgently</a:t>
            </a:r>
            <a:r>
              <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rPr>
              <a:t> </a:t>
            </a:r>
            <a:r>
              <a:rPr kumimoji="0" lang="it-IT" altLang="it-IT" sz="2800" b="1" i="0" u="none" strike="noStrike" kern="0" cap="none" spc="0" normalizeH="0" baseline="0" noProof="0" dirty="0" err="1">
                <a:ln>
                  <a:noFill/>
                </a:ln>
                <a:solidFill>
                  <a:srgbClr val="FFFF00"/>
                </a:solidFill>
                <a:effectLst/>
                <a:uLnTx/>
                <a:uFillTx/>
                <a:latin typeface="Franklin Gothic Medium"/>
                <a:ea typeface="+mj-ea"/>
                <a:cs typeface="+mj-cs"/>
              </a:rPr>
              <a:t>required</a:t>
            </a:r>
            <a:endPar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2800" b="1" i="0" u="none" strike="noStrike" kern="0" cap="none" spc="0" normalizeH="0" baseline="0" noProof="0" dirty="0">
              <a:ln>
                <a:noFill/>
              </a:ln>
              <a:solidFill>
                <a:srgbClr val="FFFF00"/>
              </a:solidFill>
              <a:effectLst/>
              <a:uLnTx/>
              <a:uFillTx/>
              <a:latin typeface="Franklin Gothic Medium"/>
              <a:ea typeface="+mj-ea"/>
              <a:cs typeface="+mj-cs"/>
            </a:endParaRP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it-IT" altLang="it-IT" sz="4000" b="1" i="0" u="none" strike="noStrike" kern="0" cap="none" spc="0" normalizeH="0" baseline="0" noProof="0" dirty="0">
                <a:ln>
                  <a:noFill/>
                </a:ln>
                <a:solidFill>
                  <a:srgbClr val="FFFF00"/>
                </a:solidFill>
                <a:effectLst/>
                <a:uLnTx/>
                <a:uFillTx/>
                <a:latin typeface="Franklin Gothic Medium"/>
                <a:ea typeface="+mj-ea"/>
                <a:cs typeface="+mj-cs"/>
              </a:rPr>
              <a:t>TREAT THE PATIENT WITH COPD NOT JUST COPD</a:t>
            </a:r>
          </a:p>
          <a:p>
            <a:pPr marL="0" marR="0" lvl="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it-IT" altLang="it-IT" sz="3200" b="1" i="0" u="none" strike="noStrike" kern="0" cap="none" spc="0" normalizeH="0" baseline="0" noProof="0" dirty="0">
              <a:ln>
                <a:noFill/>
              </a:ln>
              <a:solidFill>
                <a:srgbClr val="FFFF00"/>
              </a:solidFill>
              <a:effectLst/>
              <a:uLnTx/>
              <a:uFillTx/>
              <a:latin typeface="Franklin Gothic Medium"/>
              <a:ea typeface="+mj-ea"/>
              <a:cs typeface="+mj-cs"/>
            </a:endParaRPr>
          </a:p>
        </p:txBody>
      </p:sp>
      <p:sp>
        <p:nvSpPr>
          <p:cNvPr id="4" name="Rettangolo 3">
            <a:extLst>
              <a:ext uri="{FF2B5EF4-FFF2-40B4-BE49-F238E27FC236}">
                <a16:creationId xmlns:a16="http://schemas.microsoft.com/office/drawing/2014/main" id="{A13A9D39-3B47-45A4-83FC-86658872938E}"/>
              </a:ext>
            </a:extLst>
          </p:cNvPr>
          <p:cNvSpPr/>
          <p:nvPr/>
        </p:nvSpPr>
        <p:spPr>
          <a:xfrm>
            <a:off x="-158750" y="48274"/>
            <a:ext cx="12129247" cy="1395190"/>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de-AT" sz="4800" b="1" i="0" u="none" strike="noStrike" kern="1200" cap="none" spc="0" normalizeH="0" baseline="0" noProof="0" dirty="0">
                <a:ln>
                  <a:noFill/>
                </a:ln>
                <a:solidFill>
                  <a:srgbClr val="FFFF00"/>
                </a:solidFill>
                <a:effectLst/>
                <a:uLnTx/>
                <a:uFillTx/>
                <a:latin typeface="Arial"/>
                <a:ea typeface="+mn-ea"/>
                <a:cs typeface="+mn-cs"/>
              </a:rPr>
              <a:t>UPDATE DELLE LINEE GUIDA BPCO</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it-IT" altLang="it-IT" sz="2800" b="1" i="0" u="none" strike="noStrike" kern="1200" cap="none" spc="0" normalizeH="0" baseline="0" noProof="0" dirty="0">
                <a:ln>
                  <a:noFill/>
                </a:ln>
                <a:solidFill>
                  <a:srgbClr val="FFFF00"/>
                </a:solidFill>
                <a:effectLst/>
                <a:uLnTx/>
                <a:uFillTx/>
                <a:latin typeface="Arial"/>
                <a:ea typeface="+mn-ea"/>
                <a:cs typeface="+mn-cs"/>
              </a:rPr>
              <a:t>Leonardo M. Fabbri, MD, FERS</a:t>
            </a:r>
          </a:p>
        </p:txBody>
      </p:sp>
    </p:spTree>
    <p:extLst>
      <p:ext uri="{BB962C8B-B14F-4D97-AF65-F5344CB8AC3E}">
        <p14:creationId xmlns:p14="http://schemas.microsoft.com/office/powerpoint/2010/main" val="35246792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586" name="Picture 5">
            <a:extLst>
              <a:ext uri="{FF2B5EF4-FFF2-40B4-BE49-F238E27FC236}">
                <a16:creationId xmlns:a16="http://schemas.microsoft.com/office/drawing/2014/main" id="{35E6358B-1A1A-4F70-8438-93F0F8D058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08552"/>
            <a:ext cx="144145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Immagine 2">
            <a:extLst>
              <a:ext uri="{FF2B5EF4-FFF2-40B4-BE49-F238E27FC236}">
                <a16:creationId xmlns:a16="http://schemas.microsoft.com/office/drawing/2014/main" id="{CA3F4FE3-8154-4856-AFE9-ACA4BF8A55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5739" y="119664"/>
            <a:ext cx="1674813"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Sottotitolo 11">
            <a:extLst>
              <a:ext uri="{FF2B5EF4-FFF2-40B4-BE49-F238E27FC236}">
                <a16:creationId xmlns:a16="http://schemas.microsoft.com/office/drawing/2014/main" id="{B4FB9D63-43B8-4232-BE45-79B56FAB3D2F}"/>
              </a:ext>
            </a:extLst>
          </p:cNvPr>
          <p:cNvSpPr>
            <a:spLocks noGrp="1" noChangeArrowheads="1"/>
          </p:cNvSpPr>
          <p:nvPr>
            <p:ph type="subTitle" idx="4294967295"/>
          </p:nvPr>
        </p:nvSpPr>
        <p:spPr>
          <a:xfrm>
            <a:off x="0" y="5770803"/>
            <a:ext cx="12192000" cy="780617"/>
          </a:xfrm>
        </p:spPr>
        <p:txBody>
          <a:bodyPr/>
          <a:lstStyle/>
          <a:p>
            <a:pPr algn="ctr">
              <a:lnSpc>
                <a:spcPct val="100000"/>
              </a:lnSpc>
              <a:spcBef>
                <a:spcPct val="0"/>
              </a:spcBef>
            </a:pPr>
            <a:r>
              <a:rPr lang="it-IT" altLang="it-IT" sz="1600" dirty="0">
                <a:solidFill>
                  <a:srgbClr val="FFFF00"/>
                </a:solidFill>
              </a:rPr>
              <a:t>Professor of Respiratory and </a:t>
            </a:r>
            <a:r>
              <a:rPr lang="it-IT" altLang="it-IT" sz="1600" dirty="0" err="1">
                <a:solidFill>
                  <a:srgbClr val="FFFF00"/>
                </a:solidFill>
              </a:rPr>
              <a:t>Internal</a:t>
            </a:r>
            <a:r>
              <a:rPr lang="it-IT" altLang="it-IT" sz="1600" dirty="0">
                <a:solidFill>
                  <a:srgbClr val="FFFF00"/>
                </a:solidFill>
              </a:rPr>
              <a:t> Medicine, </a:t>
            </a:r>
            <a:r>
              <a:rPr lang="it-IT" altLang="it-IT" sz="1600" dirty="0" err="1">
                <a:solidFill>
                  <a:srgbClr val="FFFF00"/>
                </a:solidFill>
              </a:rPr>
              <a:t>University</a:t>
            </a:r>
            <a:r>
              <a:rPr lang="it-IT" altLang="it-IT" sz="1600" dirty="0">
                <a:solidFill>
                  <a:srgbClr val="FFFF00"/>
                </a:solidFill>
              </a:rPr>
              <a:t> of Modena and Reggio Emilia, (-2016)</a:t>
            </a:r>
          </a:p>
          <a:p>
            <a:pPr algn="ctr">
              <a:lnSpc>
                <a:spcPct val="100000"/>
              </a:lnSpc>
              <a:spcBef>
                <a:spcPct val="0"/>
              </a:spcBef>
            </a:pPr>
            <a:r>
              <a:rPr lang="it-IT" altLang="it-IT" sz="1600" dirty="0" err="1">
                <a:solidFill>
                  <a:srgbClr val="FFFF00"/>
                </a:solidFill>
              </a:rPr>
              <a:t>Eminent</a:t>
            </a:r>
            <a:r>
              <a:rPr lang="it-IT" altLang="it-IT" sz="1600" dirty="0">
                <a:solidFill>
                  <a:srgbClr val="FFFF00"/>
                </a:solidFill>
              </a:rPr>
              <a:t> </a:t>
            </a:r>
            <a:r>
              <a:rPr lang="it-IT" altLang="it-IT" sz="1600" dirty="0" err="1">
                <a:solidFill>
                  <a:srgbClr val="FFFF00"/>
                </a:solidFill>
              </a:rPr>
              <a:t>Scholar</a:t>
            </a:r>
            <a:r>
              <a:rPr lang="it-IT" altLang="it-IT" sz="1600" dirty="0">
                <a:solidFill>
                  <a:srgbClr val="FFFF00"/>
                </a:solidFill>
              </a:rPr>
              <a:t> of Respiratory and </a:t>
            </a:r>
            <a:r>
              <a:rPr lang="it-IT" altLang="it-IT" sz="1600" dirty="0" err="1">
                <a:solidFill>
                  <a:srgbClr val="FFFF00"/>
                </a:solidFill>
              </a:rPr>
              <a:t>Internal</a:t>
            </a:r>
            <a:r>
              <a:rPr lang="it-IT" altLang="it-IT" sz="1600" dirty="0">
                <a:solidFill>
                  <a:srgbClr val="FFFF00"/>
                </a:solidFill>
              </a:rPr>
              <a:t> Medicine, </a:t>
            </a:r>
            <a:r>
              <a:rPr lang="it-IT" altLang="it-IT" sz="1600" dirty="0" err="1">
                <a:solidFill>
                  <a:srgbClr val="FFFF00"/>
                </a:solidFill>
              </a:rPr>
              <a:t>University</a:t>
            </a:r>
            <a:r>
              <a:rPr lang="it-IT" altLang="it-IT" sz="1600" dirty="0">
                <a:solidFill>
                  <a:srgbClr val="FFFF00"/>
                </a:solidFill>
              </a:rPr>
              <a:t> of Ferrara</a:t>
            </a:r>
          </a:p>
          <a:p>
            <a:pPr algn="ctr">
              <a:lnSpc>
                <a:spcPct val="100000"/>
              </a:lnSpc>
              <a:spcBef>
                <a:spcPct val="0"/>
              </a:spcBef>
            </a:pPr>
            <a:r>
              <a:rPr lang="it-IT" altLang="it-IT" sz="1600" dirty="0" err="1">
                <a:solidFill>
                  <a:srgbClr val="FFFF00"/>
                </a:solidFill>
              </a:rPr>
              <a:t>Visiting</a:t>
            </a:r>
            <a:r>
              <a:rPr lang="it-IT" altLang="it-IT" sz="1600" dirty="0">
                <a:solidFill>
                  <a:srgbClr val="FFFF00"/>
                </a:solidFill>
              </a:rPr>
              <a:t> Professor of Respiratory and </a:t>
            </a:r>
            <a:r>
              <a:rPr lang="it-IT" altLang="it-IT" sz="1600" dirty="0" err="1">
                <a:solidFill>
                  <a:srgbClr val="FFFF00"/>
                </a:solidFill>
              </a:rPr>
              <a:t>Internal</a:t>
            </a:r>
            <a:r>
              <a:rPr lang="it-IT" altLang="it-IT" sz="1600" dirty="0">
                <a:solidFill>
                  <a:srgbClr val="FFFF00"/>
                </a:solidFill>
              </a:rPr>
              <a:t> Medicine, COPD Center, </a:t>
            </a:r>
            <a:r>
              <a:rPr lang="it-IT" altLang="it-IT" sz="1600" dirty="0" err="1">
                <a:solidFill>
                  <a:srgbClr val="FFFF00"/>
                </a:solidFill>
              </a:rPr>
              <a:t>University</a:t>
            </a:r>
            <a:r>
              <a:rPr lang="it-IT" altLang="it-IT" sz="1600" dirty="0">
                <a:solidFill>
                  <a:srgbClr val="FFFF00"/>
                </a:solidFill>
              </a:rPr>
              <a:t> of </a:t>
            </a:r>
            <a:r>
              <a:rPr lang="it-IT" altLang="it-IT" sz="1600" dirty="0" err="1">
                <a:solidFill>
                  <a:srgbClr val="FFFF00"/>
                </a:solidFill>
              </a:rPr>
              <a:t>Gothenburg</a:t>
            </a:r>
            <a:endParaRPr lang="it-IT" altLang="it-IT" sz="1600" dirty="0">
              <a:solidFill>
                <a:srgbClr val="FFFF00"/>
              </a:solidFill>
            </a:endParaRPr>
          </a:p>
        </p:txBody>
      </p:sp>
      <p:pic>
        <p:nvPicPr>
          <p:cNvPr id="67591" name="Immagine 6">
            <a:extLst>
              <a:ext uri="{FF2B5EF4-FFF2-40B4-BE49-F238E27FC236}">
                <a16:creationId xmlns:a16="http://schemas.microsoft.com/office/drawing/2014/main" id="{06AC93DD-F8C3-4DF1-A1CD-861EB84483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8164" y="1770064"/>
            <a:ext cx="4192587"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Immagine 8">
            <a:extLst>
              <a:ext uri="{FF2B5EF4-FFF2-40B4-BE49-F238E27FC236}">
                <a16:creationId xmlns:a16="http://schemas.microsoft.com/office/drawing/2014/main" id="{66FDDDD1-BE04-4C9B-935D-A7030C8E1B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1101" y="1773239"/>
            <a:ext cx="4278313"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a:extLst>
              <a:ext uri="{FF2B5EF4-FFF2-40B4-BE49-F238E27FC236}">
                <a16:creationId xmlns:a16="http://schemas.microsoft.com/office/drawing/2014/main" id="{5A1DA456-C72B-4D89-B233-D3193DB628B6}"/>
              </a:ext>
            </a:extLst>
          </p:cNvPr>
          <p:cNvSpPr>
            <a:spLocks noChangeArrowheads="1"/>
          </p:cNvSpPr>
          <p:nvPr/>
        </p:nvSpPr>
        <p:spPr bwMode="auto">
          <a:xfrm>
            <a:off x="1624806" y="214504"/>
            <a:ext cx="8720934" cy="1406539"/>
          </a:xfrm>
          <a:prstGeom prst="rect">
            <a:avLst/>
          </a:prstGeom>
          <a:solidFill>
            <a:srgbClr val="000000"/>
          </a:solidFill>
          <a:ln w="9525">
            <a:noFill/>
            <a:miter lim="800000"/>
            <a:headEnd/>
            <a:tailEnd/>
          </a:ln>
        </p:spPr>
        <p:txBody>
          <a:bodyPr wrap="square" lIns="0" tIns="0" rIns="0" bIns="0" anchor="b">
            <a:spAutoFit/>
          </a:bodyPr>
          <a:ls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4025" indent="3175"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08050" indent="635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63663" indent="7938"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17688" indent="11113"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71321" rtl="0" eaLnBrk="0" fontAlgn="base" latinLnBrk="0" hangingPunct="0">
              <a:lnSpc>
                <a:spcPct val="90000"/>
              </a:lnSpc>
              <a:spcBef>
                <a:spcPts val="600"/>
              </a:spcBef>
              <a:spcAft>
                <a:spcPct val="0"/>
              </a:spcAft>
              <a:buClrTx/>
              <a:buSzTx/>
              <a:buFontTx/>
              <a:buNone/>
              <a:tabLst/>
              <a:defRPr/>
            </a:pPr>
            <a:r>
              <a:rPr kumimoji="0" lang="it-IT" sz="4800" b="1" i="0" u="none" strike="noStrike" kern="1200" cap="none" spc="0" normalizeH="0" baseline="0" noProof="0" dirty="0" err="1">
                <a:ln>
                  <a:noFill/>
                </a:ln>
                <a:solidFill>
                  <a:srgbClr val="FFFF00"/>
                </a:solidFill>
                <a:effectLst/>
                <a:uLnTx/>
                <a:uFillTx/>
                <a:latin typeface="Arial"/>
                <a:ea typeface="+mn-ea"/>
                <a:cs typeface="+mn-cs"/>
              </a:rPr>
              <a:t>Pneumotrieste</a:t>
            </a:r>
            <a:r>
              <a:rPr kumimoji="0" lang="it-IT" sz="4800" b="1" i="0" u="none" strike="noStrike" kern="1200" cap="none" spc="0" normalizeH="0" baseline="0" noProof="0" dirty="0">
                <a:ln>
                  <a:noFill/>
                </a:ln>
                <a:solidFill>
                  <a:srgbClr val="FFFF00"/>
                </a:solidFill>
                <a:effectLst/>
                <a:uLnTx/>
                <a:uFillTx/>
                <a:latin typeface="Arial"/>
                <a:ea typeface="+mn-ea"/>
                <a:cs typeface="+mn-cs"/>
              </a:rPr>
              <a:t> 2018</a:t>
            </a:r>
          </a:p>
          <a:p>
            <a:pPr marL="0" marR="0" lvl="0" indent="0" algn="ctr" defTabSz="971321" rtl="0" eaLnBrk="0" fontAlgn="base" latinLnBrk="0" hangingPunct="0">
              <a:lnSpc>
                <a:spcPct val="90000"/>
              </a:lnSpc>
              <a:spcBef>
                <a:spcPts val="600"/>
              </a:spcBef>
              <a:spcAft>
                <a:spcPct val="0"/>
              </a:spcAft>
              <a:buClrTx/>
              <a:buSzTx/>
              <a:buFontTx/>
              <a:buNone/>
              <a:tabLst/>
              <a:defRPr/>
            </a:pPr>
            <a:r>
              <a:rPr kumimoji="0" lang="it-IT" altLang="it-IT" sz="4800" b="1" i="0" u="none" strike="noStrike" kern="1200" cap="none" spc="0" normalizeH="0" baseline="0" noProof="0" dirty="0">
                <a:ln>
                  <a:noFill/>
                </a:ln>
                <a:solidFill>
                  <a:srgbClr val="FFFF00"/>
                </a:solidFill>
                <a:effectLst/>
                <a:uLnTx/>
                <a:uFillTx/>
                <a:latin typeface="Arial"/>
                <a:ea typeface="+mn-ea"/>
                <a:cs typeface="Arial" charset="0"/>
              </a:rPr>
              <a:t>Trieste 16-18 Aprile 2018</a:t>
            </a:r>
          </a:p>
        </p:txBody>
      </p:sp>
      <p:sp>
        <p:nvSpPr>
          <p:cNvPr id="3" name="Rettangolo 2">
            <a:extLst>
              <a:ext uri="{FF2B5EF4-FFF2-40B4-BE49-F238E27FC236}">
                <a16:creationId xmlns:a16="http://schemas.microsoft.com/office/drawing/2014/main" id="{540D886A-AB37-4561-97F5-4FD04F427D20}"/>
              </a:ext>
            </a:extLst>
          </p:cNvPr>
          <p:cNvSpPr/>
          <p:nvPr/>
        </p:nvSpPr>
        <p:spPr>
          <a:xfrm>
            <a:off x="0" y="4253771"/>
            <a:ext cx="12129247" cy="1395190"/>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de-AT" sz="4800" b="1" i="0" u="none" strike="noStrike" kern="1200" cap="none" spc="0" normalizeH="0" baseline="0" noProof="0" dirty="0">
                <a:ln>
                  <a:noFill/>
                </a:ln>
                <a:solidFill>
                  <a:srgbClr val="FFFFFF"/>
                </a:solidFill>
                <a:effectLst/>
                <a:uLnTx/>
                <a:uFillTx/>
                <a:latin typeface="Arial"/>
                <a:ea typeface="+mn-ea"/>
                <a:cs typeface="+mn-cs"/>
              </a:rPr>
              <a:t>UPDATE DELLE LINEE GUIDA BPCO</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it-IT" altLang="it-IT" sz="2800" b="1" i="0" u="none" strike="noStrike" kern="1200" cap="none" spc="0" normalizeH="0" baseline="0" noProof="0" dirty="0">
                <a:ln>
                  <a:noFill/>
                </a:ln>
                <a:solidFill>
                  <a:srgbClr val="FFFFFF"/>
                </a:solidFill>
                <a:effectLst/>
                <a:uLnTx/>
                <a:uFillTx/>
                <a:latin typeface="Arial"/>
                <a:ea typeface="+mn-ea"/>
                <a:cs typeface="+mn-cs"/>
              </a:rPr>
              <a:t>Leonardo M. Fabbri, MD, FERS</a:t>
            </a:r>
          </a:p>
        </p:txBody>
      </p:sp>
    </p:spTree>
    <p:extLst>
      <p:ext uri="{BB962C8B-B14F-4D97-AF65-F5344CB8AC3E}">
        <p14:creationId xmlns:p14="http://schemas.microsoft.com/office/powerpoint/2010/main" val="2321355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ttangolo 10"/>
          <p:cNvSpPr>
            <a:spLocks noChangeArrowheads="1"/>
          </p:cNvSpPr>
          <p:nvPr/>
        </p:nvSpPr>
        <p:spPr bwMode="auto">
          <a:xfrm>
            <a:off x="5657851" y="2457450"/>
            <a:ext cx="4619625" cy="4400550"/>
          </a:xfrm>
          <a:prstGeom prst="rect">
            <a:avLst/>
          </a:prstGeom>
          <a:solidFill>
            <a:srgbClr val="A6A6A6">
              <a:alpha val="39999"/>
            </a:srgbClr>
          </a:solidFill>
          <a:ln w="9525" algn="ctr">
            <a:noFill/>
            <a:round/>
            <a:headEnd/>
            <a:tailEnd/>
          </a:ln>
        </p:spPr>
        <p:txBody>
          <a:bodyPr/>
          <a:lstStyle/>
          <a:p>
            <a:pPr eaLnBrk="0" fontAlgn="base" hangingPunct="0">
              <a:spcBef>
                <a:spcPct val="0"/>
              </a:spcBef>
              <a:spcAft>
                <a:spcPct val="0"/>
              </a:spcAft>
            </a:pPr>
            <a:endParaRPr lang="en-GB" sz="2400">
              <a:solidFill>
                <a:srgbClr val="FFFFFF"/>
              </a:solidFill>
              <a:latin typeface="Arial" charset="0"/>
              <a:cs typeface="Arial" charset="0"/>
            </a:endParaRPr>
          </a:p>
        </p:txBody>
      </p:sp>
      <p:sp>
        <p:nvSpPr>
          <p:cNvPr id="200707" name="Rectangle 2"/>
          <p:cNvSpPr>
            <a:spLocks noGrp="1" noChangeArrowheads="1"/>
          </p:cNvSpPr>
          <p:nvPr>
            <p:ph type="title" idx="4294967295"/>
          </p:nvPr>
        </p:nvSpPr>
        <p:spPr>
          <a:xfrm>
            <a:off x="624418" y="410631"/>
            <a:ext cx="10943167" cy="658812"/>
          </a:xfrm>
        </p:spPr>
        <p:txBody>
          <a:bodyPr/>
          <a:lstStyle/>
          <a:p>
            <a:pPr algn="ctr"/>
            <a:r>
              <a:rPr lang="en-US" sz="5400" dirty="0">
                <a:solidFill>
                  <a:srgbClr val="FFFF00"/>
                </a:solidFill>
              </a:rPr>
              <a:t>COPD</a:t>
            </a:r>
          </a:p>
        </p:txBody>
      </p:sp>
      <p:sp>
        <p:nvSpPr>
          <p:cNvPr id="200708" name="Rectangle 3"/>
          <p:cNvSpPr>
            <a:spLocks noGrp="1" noChangeArrowheads="1"/>
          </p:cNvSpPr>
          <p:nvPr>
            <p:ph idx="4294967295"/>
          </p:nvPr>
        </p:nvSpPr>
        <p:spPr/>
        <p:txBody>
          <a:bodyPr/>
          <a:lstStyle/>
          <a:p>
            <a:pPr lvl="1">
              <a:buClr>
                <a:srgbClr val="FF0000"/>
              </a:buClr>
            </a:pPr>
            <a:r>
              <a:rPr lang="en-US" sz="2400" b="1" dirty="0">
                <a:solidFill>
                  <a:srgbClr val="FFFF00"/>
                </a:solidFill>
              </a:rPr>
              <a:t>GOLD Definition: </a:t>
            </a:r>
            <a:r>
              <a:rPr lang="en-US" sz="2400" b="1" dirty="0"/>
              <a:t>the presence of airflow limitation that is not fully reversible and a history of exposure to a noxious agent /  risk factor (cigarette smoke)</a:t>
            </a:r>
          </a:p>
          <a:p>
            <a:pPr lvl="1">
              <a:buClr>
                <a:srgbClr val="FF0000"/>
              </a:buClr>
            </a:pPr>
            <a:r>
              <a:rPr lang="en-US" sz="2400" b="1" dirty="0">
                <a:solidFill>
                  <a:srgbClr val="FFFF00"/>
                </a:solidFill>
              </a:rPr>
              <a:t>Airflow limitation</a:t>
            </a:r>
          </a:p>
          <a:p>
            <a:pPr lvl="2">
              <a:buClr>
                <a:srgbClr val="FF0000"/>
              </a:buClr>
            </a:pPr>
            <a:r>
              <a:rPr lang="en-US" sz="2400" b="1" dirty="0"/>
              <a:t>Small airways</a:t>
            </a:r>
          </a:p>
          <a:p>
            <a:pPr lvl="3">
              <a:buClr>
                <a:srgbClr val="FF0000"/>
              </a:buClr>
            </a:pPr>
            <a:r>
              <a:rPr lang="en-US" sz="2000" b="1" dirty="0"/>
              <a:t>Remodeling, fibrosis</a:t>
            </a:r>
          </a:p>
          <a:p>
            <a:pPr lvl="2">
              <a:buClr>
                <a:srgbClr val="FF0000"/>
              </a:buClr>
            </a:pPr>
            <a:r>
              <a:rPr lang="en-US" sz="2400" b="1" dirty="0"/>
              <a:t>Alveoli: Emphysema</a:t>
            </a:r>
          </a:p>
          <a:p>
            <a:pPr lvl="3">
              <a:buClr>
                <a:srgbClr val="FF0000"/>
              </a:buClr>
            </a:pPr>
            <a:r>
              <a:rPr lang="en-US" sz="2000" b="1" dirty="0"/>
              <a:t>Destruction and enlargement </a:t>
            </a:r>
            <a:br>
              <a:rPr lang="en-US" sz="2000" b="1" dirty="0"/>
            </a:br>
            <a:r>
              <a:rPr lang="en-US" sz="2000" b="1" dirty="0"/>
              <a:t>of mature Airspace distal to</a:t>
            </a:r>
            <a:br>
              <a:rPr lang="en-US" sz="2000" b="1" dirty="0"/>
            </a:br>
            <a:r>
              <a:rPr lang="en-US" sz="2000" b="1" dirty="0"/>
              <a:t>terminal bronchioles </a:t>
            </a:r>
            <a:r>
              <a:rPr lang="en-US" sz="1800" b="1" dirty="0"/>
              <a:t>	</a:t>
            </a:r>
          </a:p>
        </p:txBody>
      </p:sp>
      <p:pic>
        <p:nvPicPr>
          <p:cNvPr id="200709" name="Picture 4"/>
          <p:cNvPicPr>
            <a:picLocks noChangeAspect="1" noChangeArrowheads="1"/>
          </p:cNvPicPr>
          <p:nvPr/>
        </p:nvPicPr>
        <p:blipFill>
          <a:blip r:embed="rId3"/>
          <a:srcRect/>
          <a:stretch>
            <a:fillRect/>
          </a:stretch>
        </p:blipFill>
        <p:spPr bwMode="auto">
          <a:xfrm>
            <a:off x="5794375" y="2581276"/>
            <a:ext cx="2139950" cy="3351213"/>
          </a:xfrm>
          <a:prstGeom prst="rect">
            <a:avLst/>
          </a:prstGeom>
          <a:noFill/>
          <a:ln w="9525">
            <a:noFill/>
            <a:miter lim="800000"/>
            <a:headEnd/>
            <a:tailEnd/>
          </a:ln>
        </p:spPr>
      </p:pic>
      <p:pic>
        <p:nvPicPr>
          <p:cNvPr id="200710" name="Picture 5"/>
          <p:cNvPicPr>
            <a:picLocks noChangeAspect="1" noChangeArrowheads="1"/>
          </p:cNvPicPr>
          <p:nvPr/>
        </p:nvPicPr>
        <p:blipFill>
          <a:blip r:embed="rId4"/>
          <a:srcRect/>
          <a:stretch>
            <a:fillRect/>
          </a:stretch>
        </p:blipFill>
        <p:spPr bwMode="auto">
          <a:xfrm>
            <a:off x="8001001" y="2581276"/>
            <a:ext cx="2155825" cy="3355975"/>
          </a:xfrm>
          <a:prstGeom prst="rect">
            <a:avLst/>
          </a:prstGeom>
          <a:noFill/>
          <a:ln w="9525">
            <a:noFill/>
            <a:miter lim="800000"/>
            <a:headEnd/>
            <a:tailEnd/>
          </a:ln>
        </p:spPr>
      </p:pic>
      <p:sp>
        <p:nvSpPr>
          <p:cNvPr id="2811910" name="Text Box 6"/>
          <p:cNvSpPr txBox="1">
            <a:spLocks noChangeArrowheads="1"/>
          </p:cNvSpPr>
          <p:nvPr/>
        </p:nvSpPr>
        <p:spPr bwMode="auto">
          <a:xfrm>
            <a:off x="8550276" y="5989639"/>
            <a:ext cx="1057275" cy="193675"/>
          </a:xfrm>
          <a:prstGeom prst="rect">
            <a:avLst/>
          </a:prstGeom>
          <a:noFill/>
          <a:ln w="9525">
            <a:noFill/>
            <a:miter lim="800000"/>
            <a:headEnd/>
            <a:tailEnd/>
          </a:ln>
          <a:effectLst/>
        </p:spPr>
        <p:txBody>
          <a:bodyPr wrap="none" lIns="0" tIns="0" rIns="0" bIns="0">
            <a:spAutoFit/>
          </a:bodyPr>
          <a:lstStyle/>
          <a:p>
            <a:pPr algn="ctr" eaLnBrk="0" fontAlgn="base" hangingPunct="0">
              <a:lnSpc>
                <a:spcPct val="90000"/>
              </a:lnSpc>
              <a:spcBef>
                <a:spcPct val="0"/>
              </a:spcBef>
              <a:spcAft>
                <a:spcPct val="0"/>
              </a:spcAft>
              <a:defRPr/>
            </a:pPr>
            <a:r>
              <a:rPr lang="en-US" sz="1400" b="1">
                <a:solidFill>
                  <a:srgbClr val="FFFFFF"/>
                </a:solidFill>
                <a:latin typeface="Arial"/>
                <a:cs typeface="Arial" charset="0"/>
              </a:rPr>
              <a:t>Emphysema</a:t>
            </a:r>
          </a:p>
        </p:txBody>
      </p:sp>
      <p:sp>
        <p:nvSpPr>
          <p:cNvPr id="2811911" name="Text Box 7"/>
          <p:cNvSpPr txBox="1">
            <a:spLocks noChangeArrowheads="1"/>
          </p:cNvSpPr>
          <p:nvPr/>
        </p:nvSpPr>
        <p:spPr bwMode="auto">
          <a:xfrm>
            <a:off x="6308725" y="5989638"/>
            <a:ext cx="1111250" cy="387350"/>
          </a:xfrm>
          <a:prstGeom prst="rect">
            <a:avLst/>
          </a:prstGeom>
          <a:noFill/>
          <a:ln w="9525">
            <a:noFill/>
            <a:miter lim="800000"/>
            <a:headEnd/>
            <a:tailEnd/>
          </a:ln>
          <a:effectLst/>
        </p:spPr>
        <p:txBody>
          <a:bodyPr wrap="none" lIns="0" tIns="0" rIns="0" bIns="0">
            <a:spAutoFit/>
          </a:bodyPr>
          <a:lstStyle/>
          <a:p>
            <a:pPr algn="ctr" eaLnBrk="0" fontAlgn="base" hangingPunct="0">
              <a:lnSpc>
                <a:spcPct val="90000"/>
              </a:lnSpc>
              <a:spcBef>
                <a:spcPct val="0"/>
              </a:spcBef>
              <a:spcAft>
                <a:spcPct val="0"/>
              </a:spcAft>
              <a:defRPr/>
            </a:pPr>
            <a:r>
              <a:rPr lang="en-US" sz="1400" b="1">
                <a:solidFill>
                  <a:srgbClr val="FFFFFF"/>
                </a:solidFill>
                <a:latin typeface="Arial"/>
                <a:cs typeface="Arial" charset="0"/>
              </a:rPr>
              <a:t>Small Airway</a:t>
            </a:r>
          </a:p>
          <a:p>
            <a:pPr algn="ctr" eaLnBrk="0" fontAlgn="base" hangingPunct="0">
              <a:lnSpc>
                <a:spcPct val="90000"/>
              </a:lnSpc>
              <a:spcBef>
                <a:spcPct val="0"/>
              </a:spcBef>
              <a:spcAft>
                <a:spcPct val="0"/>
              </a:spcAft>
              <a:defRPr/>
            </a:pPr>
            <a:r>
              <a:rPr lang="en-US" sz="1400" b="1">
                <a:solidFill>
                  <a:srgbClr val="FFFFFF"/>
                </a:solidFill>
                <a:latin typeface="Arial"/>
                <a:cs typeface="Arial" charset="0"/>
              </a:rPr>
              <a:t>Obstruction</a:t>
            </a:r>
          </a:p>
        </p:txBody>
      </p:sp>
    </p:spTree>
    <p:extLst>
      <p:ext uri="{BB962C8B-B14F-4D97-AF65-F5344CB8AC3E}">
        <p14:creationId xmlns:p14="http://schemas.microsoft.com/office/powerpoint/2010/main" val="96847946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8704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3026" y="3895725"/>
            <a:ext cx="2913063"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itle"/>
          <p:cNvSpPr>
            <a:spLocks noGrp="1" noChangeArrowheads="1"/>
          </p:cNvSpPr>
          <p:nvPr>
            <p:ph type="title"/>
          </p:nvPr>
        </p:nvSpPr>
        <p:spPr>
          <a:xfrm>
            <a:off x="1793875" y="153988"/>
            <a:ext cx="8604250" cy="538162"/>
          </a:xfrm>
        </p:spPr>
        <p:txBody>
          <a:bodyPr/>
          <a:lstStyle/>
          <a:p>
            <a:pPr eaLnBrk="1" hangingPunct="1">
              <a:buClr>
                <a:srgbClr val="FFFFFF"/>
              </a:buClr>
            </a:pPr>
            <a:r>
              <a:rPr lang="en-US" altLang="it-IT" sz="4000" b="1" dirty="0">
                <a:solidFill>
                  <a:srgbClr val="FFFF00"/>
                </a:solidFill>
                <a:cs typeface="Arial" panose="020B0604020202020204" pitchFamily="34" charset="0"/>
                <a:sym typeface="Arial" panose="020B0604020202020204" pitchFamily="34" charset="0"/>
              </a:rPr>
              <a:t>INFLAMMATION IN STABLE COPD</a:t>
            </a:r>
          </a:p>
        </p:txBody>
      </p:sp>
      <p:sp>
        <p:nvSpPr>
          <p:cNvPr id="87044" name="Text Box 4"/>
          <p:cNvSpPr txBox="1">
            <a:spLocks noChangeArrowheads="1"/>
          </p:cNvSpPr>
          <p:nvPr/>
        </p:nvSpPr>
        <p:spPr bwMode="auto">
          <a:xfrm>
            <a:off x="0" y="6524973"/>
            <a:ext cx="12192000" cy="30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87" tIns="45646" rIns="91287" bIns="45646" anchor="b">
            <a:spAutoFit/>
          </a:bodyPr>
          <a:lstStyle>
            <a:lvl1pPr>
              <a:spcBef>
                <a:spcPct val="20000"/>
              </a:spcBef>
              <a:buClr>
                <a:srgbClr val="FFCC00"/>
              </a:buClr>
              <a:buFont typeface="Wingdings" panose="05000000000000000000" pitchFamily="2" charset="2"/>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FFCC00"/>
              </a:buClr>
              <a:buFont typeface="Arial" panose="020B0604020202020204" pitchFamily="34" charset="0"/>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FFCC00"/>
              </a:buClr>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algn="ctr" fontAlgn="base">
              <a:spcBef>
                <a:spcPct val="0"/>
              </a:spcBef>
              <a:spcAft>
                <a:spcPct val="0"/>
              </a:spcAft>
              <a:buClr>
                <a:srgbClr val="FFFFFF"/>
              </a:buClr>
              <a:buNone/>
              <a:defRPr/>
            </a:pPr>
            <a:r>
              <a:rPr lang="en-US" altLang="it-IT" sz="1400" b="1" dirty="0">
                <a:solidFill>
                  <a:srgbClr val="FFFFFF"/>
                </a:solidFill>
                <a:cs typeface="Arial" panose="020B0604020202020204" pitchFamily="34" charset="0"/>
                <a:sym typeface="Arial" panose="020B0604020202020204" pitchFamily="34" charset="0"/>
              </a:rPr>
              <a:t>Saetta M …. And Fabbri LM. </a:t>
            </a:r>
            <a:r>
              <a:rPr lang="en-US" altLang="it-IT" sz="1400" b="1" i="1" dirty="0">
                <a:solidFill>
                  <a:srgbClr val="FFFFFF"/>
                </a:solidFill>
                <a:cs typeface="Arial" panose="020B0604020202020204" pitchFamily="34" charset="0"/>
                <a:sym typeface="Arial" panose="020B0604020202020204" pitchFamily="34" charset="0"/>
              </a:rPr>
              <a:t>Am J Respir </a:t>
            </a:r>
            <a:r>
              <a:rPr lang="en-US" altLang="it-IT" sz="1400" b="1" i="1" dirty="0" err="1">
                <a:solidFill>
                  <a:srgbClr val="FFFFFF"/>
                </a:solidFill>
                <a:cs typeface="Arial" panose="020B0604020202020204" pitchFamily="34" charset="0"/>
                <a:sym typeface="Arial" panose="020B0604020202020204" pitchFamily="34" charset="0"/>
              </a:rPr>
              <a:t>Crit</a:t>
            </a:r>
            <a:r>
              <a:rPr lang="en-US" altLang="it-IT" sz="1400" b="1" i="1" dirty="0">
                <a:solidFill>
                  <a:srgbClr val="FFFFFF"/>
                </a:solidFill>
                <a:cs typeface="Arial" panose="020B0604020202020204" pitchFamily="34" charset="0"/>
                <a:sym typeface="Arial" panose="020B0604020202020204" pitchFamily="34" charset="0"/>
              </a:rPr>
              <a:t> Care Med.</a:t>
            </a:r>
            <a:r>
              <a:rPr lang="en-US" altLang="it-IT" sz="1400" b="1" dirty="0">
                <a:solidFill>
                  <a:srgbClr val="FFFFFF"/>
                </a:solidFill>
                <a:cs typeface="Arial" panose="020B0604020202020204" pitchFamily="34" charset="0"/>
                <a:sym typeface="Arial" panose="020B0604020202020204" pitchFamily="34" charset="0"/>
              </a:rPr>
              <a:t> 1999;160:711-717. Reproduced with permission from American Thoracic Society. </a:t>
            </a:r>
          </a:p>
        </p:txBody>
      </p:sp>
      <p:pic>
        <p:nvPicPr>
          <p:cNvPr id="8704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7350" y="3832225"/>
            <a:ext cx="3062288"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3050" y="908050"/>
            <a:ext cx="3176588"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7" name="Line 9"/>
          <p:cNvSpPr>
            <a:spLocks noChangeShapeType="1"/>
          </p:cNvSpPr>
          <p:nvPr/>
        </p:nvSpPr>
        <p:spPr bwMode="auto">
          <a:xfrm>
            <a:off x="4506914" y="4945064"/>
            <a:ext cx="98425" cy="192087"/>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lIns="91287" tIns="45646" rIns="91287" bIns="45646"/>
          <a:lstStyle/>
          <a:p>
            <a:pPr eaLnBrk="0" fontAlgn="base" hangingPunct="0">
              <a:spcBef>
                <a:spcPct val="0"/>
              </a:spcBef>
              <a:spcAft>
                <a:spcPct val="0"/>
              </a:spcAft>
              <a:defRPr/>
            </a:pPr>
            <a:endParaRPr lang="it-IT">
              <a:solidFill>
                <a:srgbClr val="000000"/>
              </a:solidFill>
              <a:latin typeface="Arial" panose="020B0604020202020204" pitchFamily="34" charset="0"/>
              <a:ea typeface="MS PGothic" panose="020B0600070205080204" pitchFamily="34" charset="-128"/>
              <a:cs typeface="Arial" charset="0"/>
            </a:endParaRPr>
          </a:p>
        </p:txBody>
      </p:sp>
      <p:sp>
        <p:nvSpPr>
          <p:cNvPr id="87048" name="Line 10"/>
          <p:cNvSpPr>
            <a:spLocks noChangeShapeType="1"/>
          </p:cNvSpPr>
          <p:nvPr/>
        </p:nvSpPr>
        <p:spPr bwMode="auto">
          <a:xfrm>
            <a:off x="3886200" y="5565775"/>
            <a:ext cx="96838" cy="192088"/>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lIns="91287" tIns="45646" rIns="91287" bIns="45646"/>
          <a:lstStyle/>
          <a:p>
            <a:pPr eaLnBrk="0" fontAlgn="base" hangingPunct="0">
              <a:spcBef>
                <a:spcPct val="0"/>
              </a:spcBef>
              <a:spcAft>
                <a:spcPct val="0"/>
              </a:spcAft>
              <a:defRPr/>
            </a:pPr>
            <a:endParaRPr lang="it-IT">
              <a:solidFill>
                <a:srgbClr val="000000"/>
              </a:solidFill>
              <a:latin typeface="Arial" panose="020B0604020202020204" pitchFamily="34" charset="0"/>
              <a:ea typeface="MS PGothic" panose="020B0600070205080204" pitchFamily="34" charset="-128"/>
              <a:cs typeface="Arial" charset="0"/>
            </a:endParaRPr>
          </a:p>
        </p:txBody>
      </p:sp>
      <p:sp>
        <p:nvSpPr>
          <p:cNvPr id="87049" name="Text Box 11"/>
          <p:cNvSpPr txBox="1">
            <a:spLocks noChangeArrowheads="1"/>
          </p:cNvSpPr>
          <p:nvPr/>
        </p:nvSpPr>
        <p:spPr bwMode="auto">
          <a:xfrm>
            <a:off x="7499350" y="4452939"/>
            <a:ext cx="279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87" tIns="45646" rIns="91287" bIns="45646">
            <a:spAutoFit/>
          </a:bodyPr>
          <a:lstStyle>
            <a:lvl1pPr>
              <a:spcBef>
                <a:spcPct val="20000"/>
              </a:spcBef>
              <a:buClr>
                <a:srgbClr val="FFCC00"/>
              </a:buClr>
              <a:buFont typeface="Wingdings" panose="05000000000000000000" pitchFamily="2" charset="2"/>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FFCC00"/>
              </a:buClr>
              <a:buFont typeface="Arial" panose="020B0604020202020204" pitchFamily="34" charset="0"/>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FFCC00"/>
              </a:buClr>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fontAlgn="base">
              <a:spcBef>
                <a:spcPct val="0"/>
              </a:spcBef>
              <a:spcAft>
                <a:spcPct val="0"/>
              </a:spcAft>
              <a:buClr>
                <a:srgbClr val="FFFFFF"/>
              </a:buClr>
              <a:buNone/>
              <a:defRPr/>
            </a:pPr>
            <a:r>
              <a:rPr lang="en-US" altLang="it-IT" sz="1200" b="1">
                <a:solidFill>
                  <a:srgbClr val="FFFFFF"/>
                </a:solidFill>
                <a:cs typeface="Arial" panose="020B0604020202020204" pitchFamily="34" charset="0"/>
                <a:sym typeface="Arial" panose="020B0604020202020204" pitchFamily="34" charset="0"/>
              </a:rPr>
              <a:t>L</a:t>
            </a:r>
          </a:p>
        </p:txBody>
      </p:sp>
      <p:sp>
        <p:nvSpPr>
          <p:cNvPr id="87050" name="Text Box 12"/>
          <p:cNvSpPr txBox="1">
            <a:spLocks noChangeArrowheads="1"/>
          </p:cNvSpPr>
          <p:nvPr/>
        </p:nvSpPr>
        <p:spPr bwMode="auto">
          <a:xfrm>
            <a:off x="7904163" y="4827589"/>
            <a:ext cx="227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87" tIns="45646" rIns="91287" bIns="45646">
            <a:spAutoFit/>
          </a:bodyPr>
          <a:lstStyle>
            <a:lvl1pPr>
              <a:spcBef>
                <a:spcPct val="20000"/>
              </a:spcBef>
              <a:buClr>
                <a:srgbClr val="FFCC00"/>
              </a:buClr>
              <a:buFont typeface="Wingdings" panose="05000000000000000000" pitchFamily="2" charset="2"/>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FFCC00"/>
              </a:buClr>
              <a:buFont typeface="Arial" panose="020B0604020202020204" pitchFamily="34" charset="0"/>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FFCC00"/>
              </a:buClr>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fontAlgn="base">
              <a:spcBef>
                <a:spcPct val="0"/>
              </a:spcBef>
              <a:spcAft>
                <a:spcPct val="0"/>
              </a:spcAft>
              <a:buClr>
                <a:srgbClr val="FFFFFF"/>
              </a:buClr>
              <a:buNone/>
              <a:defRPr/>
            </a:pPr>
            <a:r>
              <a:rPr lang="en-US" altLang="it-IT" sz="1200" b="1">
                <a:solidFill>
                  <a:srgbClr val="FFFFFF"/>
                </a:solidFill>
                <a:cs typeface="Arial" panose="020B0604020202020204" pitchFamily="34" charset="0"/>
                <a:sym typeface="Arial" panose="020B0604020202020204" pitchFamily="34" charset="0"/>
              </a:rPr>
              <a:t>I</a:t>
            </a:r>
          </a:p>
        </p:txBody>
      </p:sp>
      <p:sp>
        <p:nvSpPr>
          <p:cNvPr id="87051" name="Text Box 13"/>
          <p:cNvSpPr txBox="1">
            <a:spLocks noChangeArrowheads="1"/>
          </p:cNvSpPr>
          <p:nvPr/>
        </p:nvSpPr>
        <p:spPr bwMode="auto">
          <a:xfrm>
            <a:off x="7904164" y="5189539"/>
            <a:ext cx="287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87" tIns="45646" rIns="91287" bIns="45646">
            <a:spAutoFit/>
          </a:bodyPr>
          <a:lstStyle>
            <a:lvl1pPr>
              <a:spcBef>
                <a:spcPct val="20000"/>
              </a:spcBef>
              <a:buClr>
                <a:srgbClr val="FFCC00"/>
              </a:buClr>
              <a:buFont typeface="Wingdings" panose="05000000000000000000" pitchFamily="2" charset="2"/>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FFCC00"/>
              </a:buClr>
              <a:buFont typeface="Arial" panose="020B0604020202020204" pitchFamily="34" charset="0"/>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FFCC00"/>
              </a:buClr>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fontAlgn="base">
              <a:spcBef>
                <a:spcPct val="0"/>
              </a:spcBef>
              <a:spcAft>
                <a:spcPct val="0"/>
              </a:spcAft>
              <a:buClr>
                <a:srgbClr val="FFFFFF"/>
              </a:buClr>
              <a:buNone/>
              <a:defRPr/>
            </a:pPr>
            <a:r>
              <a:rPr lang="en-US" altLang="it-IT" sz="1200" b="1">
                <a:solidFill>
                  <a:srgbClr val="FFFFFF"/>
                </a:solidFill>
                <a:cs typeface="Arial" panose="020B0604020202020204" pitchFamily="34" charset="0"/>
                <a:sym typeface="Arial" panose="020B0604020202020204" pitchFamily="34" charset="0"/>
              </a:rPr>
              <a:t>E</a:t>
            </a:r>
          </a:p>
        </p:txBody>
      </p:sp>
      <p:sp>
        <p:nvSpPr>
          <p:cNvPr id="87052" name="Line 14"/>
          <p:cNvSpPr>
            <a:spLocks noChangeShapeType="1"/>
          </p:cNvSpPr>
          <p:nvPr/>
        </p:nvSpPr>
        <p:spPr bwMode="auto">
          <a:xfrm>
            <a:off x="7488239" y="5280026"/>
            <a:ext cx="96837" cy="193675"/>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lIns="91287" tIns="45646" rIns="91287" bIns="45646"/>
          <a:lstStyle/>
          <a:p>
            <a:pPr eaLnBrk="0" fontAlgn="base" hangingPunct="0">
              <a:spcBef>
                <a:spcPct val="0"/>
              </a:spcBef>
              <a:spcAft>
                <a:spcPct val="0"/>
              </a:spcAft>
              <a:defRPr/>
            </a:pPr>
            <a:endParaRPr lang="it-IT">
              <a:solidFill>
                <a:srgbClr val="000000"/>
              </a:solidFill>
              <a:latin typeface="Arial" panose="020B0604020202020204" pitchFamily="34" charset="0"/>
              <a:ea typeface="MS PGothic" panose="020B0600070205080204" pitchFamily="34" charset="-128"/>
              <a:cs typeface="Arial" charset="0"/>
            </a:endParaRPr>
          </a:p>
        </p:txBody>
      </p:sp>
      <p:sp>
        <p:nvSpPr>
          <p:cNvPr id="87053" name="Text Box 15"/>
          <p:cNvSpPr txBox="1">
            <a:spLocks noChangeArrowheads="1"/>
          </p:cNvSpPr>
          <p:nvPr/>
        </p:nvSpPr>
        <p:spPr bwMode="auto">
          <a:xfrm>
            <a:off x="6300789" y="3621088"/>
            <a:ext cx="25542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87" tIns="45646" rIns="91287" bIns="45646" anchor="b">
            <a:spAutoFit/>
          </a:bodyPr>
          <a:lstStyle>
            <a:lvl1pPr>
              <a:spcBef>
                <a:spcPct val="20000"/>
              </a:spcBef>
              <a:buClr>
                <a:srgbClr val="FFCC00"/>
              </a:buClr>
              <a:buFont typeface="Wingdings" panose="05000000000000000000" pitchFamily="2" charset="2"/>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FFCC00"/>
              </a:buClr>
              <a:buFont typeface="Arial" panose="020B0604020202020204" pitchFamily="34" charset="0"/>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FFCC00"/>
              </a:buClr>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fontAlgn="base">
              <a:spcBef>
                <a:spcPct val="0"/>
              </a:spcBef>
              <a:spcAft>
                <a:spcPct val="0"/>
              </a:spcAft>
              <a:buClr>
                <a:srgbClr val="FFFFFF"/>
              </a:buClr>
              <a:buNone/>
              <a:defRPr/>
            </a:pPr>
            <a:r>
              <a:rPr lang="en-US" altLang="it-IT" sz="1000">
                <a:solidFill>
                  <a:srgbClr val="FFFFFF"/>
                </a:solidFill>
                <a:cs typeface="Arial" panose="020B0604020202020204" pitchFamily="34" charset="0"/>
                <a:sym typeface="Arial" panose="020B0604020202020204" pitchFamily="34" charset="0"/>
              </a:rPr>
              <a:t>Jeffery PK. </a:t>
            </a:r>
            <a:r>
              <a:rPr lang="en-US" altLang="it-IT" sz="1000" i="1">
                <a:solidFill>
                  <a:srgbClr val="FFFFFF"/>
                </a:solidFill>
                <a:cs typeface="Arial" panose="020B0604020202020204" pitchFamily="34" charset="0"/>
                <a:sym typeface="Arial" panose="020B0604020202020204" pitchFamily="34" charset="0"/>
              </a:rPr>
              <a:t>Chest. </a:t>
            </a:r>
            <a:r>
              <a:rPr lang="en-US" altLang="it-IT" sz="1000">
                <a:solidFill>
                  <a:srgbClr val="FFFFFF"/>
                </a:solidFill>
                <a:cs typeface="Arial" panose="020B0604020202020204" pitchFamily="34" charset="0"/>
                <a:sym typeface="Arial" panose="020B0604020202020204" pitchFamily="34" charset="0"/>
              </a:rPr>
              <a:t>2000; 117: 251S-260S.</a:t>
            </a:r>
          </a:p>
        </p:txBody>
      </p:sp>
      <p:sp>
        <p:nvSpPr>
          <p:cNvPr id="87054" name="Text Box 23"/>
          <p:cNvSpPr txBox="1">
            <a:spLocks noChangeArrowheads="1"/>
          </p:cNvSpPr>
          <p:nvPr/>
        </p:nvSpPr>
        <p:spPr bwMode="auto">
          <a:xfrm>
            <a:off x="3702050" y="3622676"/>
            <a:ext cx="18367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87" tIns="45646" rIns="91287" bIns="45646">
            <a:spAutoFit/>
          </a:bodyPr>
          <a:lstStyle>
            <a:lvl1pPr>
              <a:spcBef>
                <a:spcPct val="20000"/>
              </a:spcBef>
              <a:buClr>
                <a:srgbClr val="FFCC00"/>
              </a:buClr>
              <a:buFont typeface="Wingdings" panose="05000000000000000000" pitchFamily="2" charset="2"/>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FFCC00"/>
              </a:buClr>
              <a:buFont typeface="Arial" panose="020B0604020202020204" pitchFamily="34" charset="0"/>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FFCC00"/>
              </a:buClr>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fontAlgn="base">
              <a:spcBef>
                <a:spcPct val="0"/>
              </a:spcBef>
              <a:spcAft>
                <a:spcPct val="0"/>
              </a:spcAft>
              <a:buClr>
                <a:srgbClr val="FFFFFF"/>
              </a:buClr>
              <a:buNone/>
              <a:defRPr/>
            </a:pPr>
            <a:r>
              <a:rPr lang="en-US" altLang="it-IT" sz="1000">
                <a:solidFill>
                  <a:srgbClr val="FFFFFF"/>
                </a:solidFill>
                <a:cs typeface="Arial" panose="020B0604020202020204" pitchFamily="34" charset="0"/>
                <a:sym typeface="Arial" panose="020B0604020202020204" pitchFamily="34" charset="0"/>
              </a:rPr>
              <a:t>Courtesy of Dr Marina Saetta</a:t>
            </a:r>
          </a:p>
        </p:txBody>
      </p:sp>
      <p:pic>
        <p:nvPicPr>
          <p:cNvPr id="87055"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3026" y="908050"/>
            <a:ext cx="2913063"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6" name="Text Box 19"/>
          <p:cNvSpPr txBox="1">
            <a:spLocks noChangeArrowheads="1"/>
          </p:cNvSpPr>
          <p:nvPr/>
        </p:nvSpPr>
        <p:spPr bwMode="auto">
          <a:xfrm rot="-5400000">
            <a:off x="1616870" y="2339182"/>
            <a:ext cx="1643062" cy="460375"/>
          </a:xfrm>
          <a:prstGeom prst="rect">
            <a:avLst/>
          </a:prstGeom>
          <a:noFill/>
          <a:ln>
            <a:noFill/>
          </a:ln>
          <a:effectLst>
            <a:prstShdw prst="shdw17" dist="17961" dir="13500000">
              <a:srgbClr val="53002F"/>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87" tIns="45646" rIns="91287" bIns="45646">
            <a:spAutoFit/>
          </a:bodyPr>
          <a:lstStyle>
            <a:lvl1pPr>
              <a:spcBef>
                <a:spcPct val="20000"/>
              </a:spcBef>
              <a:buClr>
                <a:srgbClr val="FFCC00"/>
              </a:buClr>
              <a:buFont typeface="Wingdings" panose="05000000000000000000" pitchFamily="2" charset="2"/>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FFCC00"/>
              </a:buClr>
              <a:buFont typeface="Arial" panose="020B0604020202020204" pitchFamily="34" charset="0"/>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FFCC00"/>
              </a:buClr>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fontAlgn="base">
              <a:spcBef>
                <a:spcPct val="0"/>
              </a:spcBef>
              <a:spcAft>
                <a:spcPct val="0"/>
              </a:spcAft>
              <a:buClr>
                <a:srgbClr val="FFFFFF"/>
              </a:buClr>
              <a:buNone/>
              <a:defRPr/>
            </a:pPr>
            <a:r>
              <a:rPr lang="en-US" altLang="it-IT" sz="2400">
                <a:solidFill>
                  <a:srgbClr val="FFFFFF"/>
                </a:solidFill>
                <a:cs typeface="Arial" panose="020B0604020202020204" pitchFamily="34" charset="0"/>
                <a:sym typeface="Arial" panose="020B0604020202020204" pitchFamily="34" charset="0"/>
              </a:rPr>
              <a:t>Bronchiole</a:t>
            </a:r>
          </a:p>
        </p:txBody>
      </p:sp>
      <p:sp>
        <p:nvSpPr>
          <p:cNvPr id="87057" name="Text Box 20"/>
          <p:cNvSpPr txBox="1">
            <a:spLocks noChangeArrowheads="1"/>
          </p:cNvSpPr>
          <p:nvPr/>
        </p:nvSpPr>
        <p:spPr bwMode="auto">
          <a:xfrm rot="-5400000">
            <a:off x="2035176" y="4692651"/>
            <a:ext cx="1093787" cy="461962"/>
          </a:xfrm>
          <a:prstGeom prst="rect">
            <a:avLst/>
          </a:prstGeom>
          <a:noFill/>
          <a:ln>
            <a:noFill/>
          </a:ln>
          <a:effectLst>
            <a:prstShdw prst="shdw17" dist="17961" dir="13500000">
              <a:srgbClr val="53002F"/>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87" tIns="45646" rIns="91287" bIns="45646">
            <a:spAutoFit/>
          </a:bodyPr>
          <a:lstStyle>
            <a:lvl1pPr>
              <a:spcBef>
                <a:spcPct val="20000"/>
              </a:spcBef>
              <a:buClr>
                <a:srgbClr val="FFCC00"/>
              </a:buClr>
              <a:buFont typeface="Wingdings" panose="05000000000000000000" pitchFamily="2" charset="2"/>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FFCC00"/>
              </a:buClr>
              <a:buFont typeface="Arial" panose="020B0604020202020204" pitchFamily="34" charset="0"/>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FFCC00"/>
              </a:buClr>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fontAlgn="base">
              <a:spcBef>
                <a:spcPct val="0"/>
              </a:spcBef>
              <a:spcAft>
                <a:spcPct val="0"/>
              </a:spcAft>
              <a:buClr>
                <a:srgbClr val="FFFFFF"/>
              </a:buClr>
              <a:buNone/>
              <a:defRPr/>
            </a:pPr>
            <a:r>
              <a:rPr lang="en-US" altLang="it-IT" sz="2400">
                <a:solidFill>
                  <a:srgbClr val="FFFFFF"/>
                </a:solidFill>
                <a:cs typeface="Arial" panose="020B0604020202020204" pitchFamily="34" charset="0"/>
                <a:sym typeface="Arial" panose="020B0604020202020204" pitchFamily="34" charset="0"/>
              </a:rPr>
              <a:t>Alveoli</a:t>
            </a:r>
          </a:p>
        </p:txBody>
      </p:sp>
      <p:sp>
        <p:nvSpPr>
          <p:cNvPr id="87058" name="Text Box 21"/>
          <p:cNvSpPr txBox="1">
            <a:spLocks noChangeArrowheads="1"/>
          </p:cNvSpPr>
          <p:nvPr/>
        </p:nvSpPr>
        <p:spPr bwMode="auto">
          <a:xfrm rot="16200000" flipV="1">
            <a:off x="9112251" y="2338388"/>
            <a:ext cx="1485900" cy="460375"/>
          </a:xfrm>
          <a:prstGeom prst="rect">
            <a:avLst/>
          </a:prstGeom>
          <a:noFill/>
          <a:ln>
            <a:noFill/>
          </a:ln>
          <a:effectLst>
            <a:prstShdw prst="shdw17" dist="17961" dir="13500000">
              <a:srgbClr val="53002F"/>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87" tIns="45646" rIns="91287" bIns="45646">
            <a:spAutoFit/>
          </a:bodyPr>
          <a:lstStyle>
            <a:lvl1pPr>
              <a:spcBef>
                <a:spcPct val="20000"/>
              </a:spcBef>
              <a:buClr>
                <a:srgbClr val="FFCC00"/>
              </a:buClr>
              <a:buFont typeface="Wingdings" panose="05000000000000000000" pitchFamily="2" charset="2"/>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FFCC00"/>
              </a:buClr>
              <a:buFont typeface="Arial" panose="020B0604020202020204" pitchFamily="34" charset="0"/>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FFCC00"/>
              </a:buClr>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fontAlgn="base">
              <a:spcBef>
                <a:spcPct val="0"/>
              </a:spcBef>
              <a:spcAft>
                <a:spcPct val="0"/>
              </a:spcAft>
              <a:buClr>
                <a:srgbClr val="FFFFFF"/>
              </a:buClr>
              <a:buNone/>
              <a:defRPr/>
            </a:pPr>
            <a:r>
              <a:rPr lang="en-US" altLang="it-IT" sz="2400">
                <a:solidFill>
                  <a:srgbClr val="FFFFFF"/>
                </a:solidFill>
                <a:cs typeface="Arial" panose="020B0604020202020204" pitchFamily="34" charset="0"/>
                <a:sym typeface="Arial" panose="020B0604020202020204" pitchFamily="34" charset="0"/>
              </a:rPr>
              <a:t>Bronchus</a:t>
            </a:r>
          </a:p>
        </p:txBody>
      </p:sp>
      <p:sp>
        <p:nvSpPr>
          <p:cNvPr id="87059" name="Text Box 22"/>
          <p:cNvSpPr txBox="1">
            <a:spLocks noChangeArrowheads="1"/>
          </p:cNvSpPr>
          <p:nvPr/>
        </p:nvSpPr>
        <p:spPr bwMode="auto">
          <a:xfrm rot="16200000" flipV="1">
            <a:off x="8590758" y="4693445"/>
            <a:ext cx="2528887" cy="460375"/>
          </a:xfrm>
          <a:prstGeom prst="rect">
            <a:avLst/>
          </a:prstGeom>
          <a:noFill/>
          <a:ln>
            <a:noFill/>
          </a:ln>
          <a:effectLst>
            <a:prstShdw prst="shdw17" dist="17961" dir="13500000">
              <a:srgbClr val="53002F"/>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87" tIns="45646" rIns="91287" bIns="45646">
            <a:spAutoFit/>
          </a:bodyPr>
          <a:lstStyle>
            <a:lvl1pPr>
              <a:spcBef>
                <a:spcPct val="20000"/>
              </a:spcBef>
              <a:buClr>
                <a:srgbClr val="FFCC00"/>
              </a:buClr>
              <a:buFont typeface="Wingdings" panose="05000000000000000000" pitchFamily="2" charset="2"/>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FFCC00"/>
              </a:buClr>
              <a:buFont typeface="Arial" panose="020B0604020202020204" pitchFamily="34" charset="0"/>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FFCC00"/>
              </a:buClr>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fontAlgn="base">
              <a:spcBef>
                <a:spcPct val="0"/>
              </a:spcBef>
              <a:spcAft>
                <a:spcPct val="0"/>
              </a:spcAft>
              <a:buClr>
                <a:srgbClr val="FFFFFF"/>
              </a:buClr>
              <a:buNone/>
              <a:defRPr/>
            </a:pPr>
            <a:r>
              <a:rPr lang="en-US" altLang="it-IT" sz="2400">
                <a:solidFill>
                  <a:srgbClr val="FFFFFF"/>
                </a:solidFill>
                <a:cs typeface="Arial" panose="020B0604020202020204" pitchFamily="34" charset="0"/>
                <a:sym typeface="Arial" panose="020B0604020202020204" pitchFamily="34" charset="0"/>
              </a:rPr>
              <a:t>Pulmonary artery</a:t>
            </a:r>
          </a:p>
        </p:txBody>
      </p:sp>
      <p:sp>
        <p:nvSpPr>
          <p:cNvPr id="87060" name="Summary" hidden="1"/>
          <p:cNvSpPr txBox="1">
            <a:spLocks noChangeArrowheads="1"/>
          </p:cNvSpPr>
          <p:nvPr/>
        </p:nvSpPr>
        <p:spPr bwMode="auto">
          <a:xfrm>
            <a:off x="-2319338" y="166689"/>
            <a:ext cx="1914525"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7" tIns="45646" rIns="91287" bIns="45646">
            <a:spAutoFit/>
          </a:bodyPr>
          <a:lstStyle>
            <a:lvl1pPr>
              <a:spcBef>
                <a:spcPct val="20000"/>
              </a:spcBef>
              <a:buClr>
                <a:srgbClr val="FFCC00"/>
              </a:buClr>
              <a:buFont typeface="Wingdings" panose="05000000000000000000" pitchFamily="2" charset="2"/>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FFCC00"/>
              </a:buClr>
              <a:buFont typeface="Arial" panose="020B0604020202020204" pitchFamily="34" charset="0"/>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FFCC00"/>
              </a:buClr>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fontAlgn="base">
              <a:spcBef>
                <a:spcPct val="50000"/>
              </a:spcBef>
              <a:spcAft>
                <a:spcPct val="0"/>
              </a:spcAft>
              <a:buClr>
                <a:srgbClr val="00305C"/>
              </a:buClr>
              <a:buSzPct val="110000"/>
              <a:buNone/>
              <a:defRPr/>
            </a:pPr>
            <a:r>
              <a:rPr lang="en-US" altLang="it-IT" sz="2000" b="1">
                <a:solidFill>
                  <a:srgbClr val="000000"/>
                </a:solidFill>
                <a:cs typeface="Arial" panose="020B0604020202020204" pitchFamily="34" charset="0"/>
                <a:sym typeface="Arial" panose="020B0604020202020204" pitchFamily="34" charset="0"/>
              </a:rPr>
              <a:t>Smokers who develop COPD have increased infiltration of CD8+ T-lymphocytes throughout the airways and lung parenchyma.</a:t>
            </a:r>
          </a:p>
          <a:p>
            <a:pPr fontAlgn="base">
              <a:spcBef>
                <a:spcPct val="50000"/>
              </a:spcBef>
              <a:spcAft>
                <a:spcPct val="0"/>
              </a:spcAft>
              <a:buClr>
                <a:srgbClr val="00305C"/>
              </a:buClr>
              <a:buSzPct val="110000"/>
              <a:buNone/>
              <a:defRPr/>
            </a:pPr>
            <a:endParaRPr lang="en-US" altLang="it-IT" sz="2000" b="1">
              <a:solidFill>
                <a:srgbClr val="000000"/>
              </a:solidFill>
              <a:cs typeface="Arial" panose="020B0604020202020204" pitchFamily="34" charset="0"/>
              <a:sym typeface="Arial" panose="020B0604020202020204" pitchFamily="34" charset="0"/>
            </a:endParaRPr>
          </a:p>
        </p:txBody>
      </p:sp>
      <p:sp>
        <p:nvSpPr>
          <p:cNvPr id="87061" name="Keywords" hidden="1"/>
          <p:cNvSpPr txBox="1">
            <a:spLocks noChangeArrowheads="1"/>
          </p:cNvSpPr>
          <p:nvPr/>
        </p:nvSpPr>
        <p:spPr bwMode="auto">
          <a:xfrm>
            <a:off x="-2324100" y="4451351"/>
            <a:ext cx="2116137"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7" tIns="45646" rIns="91287" bIns="45646">
            <a:spAutoFit/>
          </a:bodyPr>
          <a:lstStyle>
            <a:lvl1pPr>
              <a:spcBef>
                <a:spcPct val="20000"/>
              </a:spcBef>
              <a:buClr>
                <a:srgbClr val="FFCC00"/>
              </a:buClr>
              <a:buFont typeface="Wingdings" panose="05000000000000000000" pitchFamily="2" charset="2"/>
              <a:buChar char="§"/>
              <a:defRPr sz="32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FFCC00"/>
              </a:buClr>
              <a:buFont typeface="Arial" panose="020B0604020202020204" pitchFamily="34" charset="0"/>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FFCC00"/>
              </a:buClr>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CC00"/>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fontAlgn="base">
              <a:spcBef>
                <a:spcPct val="50000"/>
              </a:spcBef>
              <a:spcAft>
                <a:spcPct val="0"/>
              </a:spcAft>
              <a:buClr>
                <a:srgbClr val="00305C"/>
              </a:buClr>
              <a:buSzPct val="110000"/>
              <a:buNone/>
              <a:defRPr/>
            </a:pPr>
            <a:r>
              <a:rPr lang="en-US" altLang="it-IT" sz="2000" b="1">
                <a:solidFill>
                  <a:srgbClr val="000000"/>
                </a:solidFill>
                <a:cs typeface="Arial" panose="020B0604020202020204" pitchFamily="34" charset="0"/>
                <a:sym typeface="Arial" panose="020B0604020202020204" pitchFamily="34" charset="0"/>
              </a:rPr>
              <a:t>CD4+, CD8+, Emphysema, Gamma-Delta, Smoking</a:t>
            </a:r>
          </a:p>
        </p:txBody>
      </p:sp>
    </p:spTree>
    <p:extLst>
      <p:ext uri="{BB962C8B-B14F-4D97-AF65-F5344CB8AC3E}">
        <p14:creationId xmlns:p14="http://schemas.microsoft.com/office/powerpoint/2010/main" val="315052428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ttangolo 3"/>
          <p:cNvSpPr>
            <a:spLocks noChangeArrowheads="1"/>
          </p:cNvSpPr>
          <p:nvPr/>
        </p:nvSpPr>
        <p:spPr bwMode="auto">
          <a:xfrm>
            <a:off x="1524000" y="6277486"/>
            <a:ext cx="9144000" cy="424409"/>
          </a:xfrm>
          <a:prstGeom prst="rect">
            <a:avLst/>
          </a:prstGeom>
          <a:noFill/>
          <a:ln w="9525">
            <a:noFill/>
            <a:miter lim="800000"/>
            <a:headEnd/>
            <a:tailEnd/>
          </a:ln>
        </p:spPr>
        <p:txBody>
          <a:bodyPr wrap="square" lIns="91115" tIns="45560" rIns="91115" bIns="45560">
            <a:spAutoFit/>
          </a:bodyPr>
          <a:lstStyle/>
          <a:p>
            <a:pPr marL="526340" indent="-526340" algn="ctr" defTabSz="797434" eaLnBrk="0" fontAlgn="base" hangingPunct="0">
              <a:lnSpc>
                <a:spcPct val="90000"/>
              </a:lnSpc>
              <a:spcBef>
                <a:spcPct val="0"/>
              </a:spcBef>
              <a:spcAft>
                <a:spcPct val="0"/>
              </a:spcAft>
            </a:pPr>
            <a:r>
              <a:rPr lang="it-IT" altLang="it-IT" sz="2400" b="1" i="1" dirty="0">
                <a:solidFill>
                  <a:srgbClr val="00FFFF"/>
                </a:solidFill>
                <a:latin typeface="Arial" panose="020B0604020202020204" pitchFamily="34" charset="0"/>
                <a:cs typeface="Arial" panose="020B0604020202020204" pitchFamily="34" charset="0"/>
              </a:rPr>
              <a:t>Hogg JC,</a:t>
            </a:r>
            <a:r>
              <a:rPr lang="it-IT" sz="2400" b="1" i="1" dirty="0">
                <a:solidFill>
                  <a:srgbClr val="00FFFF"/>
                </a:solidFill>
                <a:latin typeface="Arial" panose="020B0604020202020204" pitchFamily="34" charset="0"/>
                <a:cs typeface="Arial" panose="020B0604020202020204" pitchFamily="34" charset="0"/>
              </a:rPr>
              <a:t> Paré PD, </a:t>
            </a:r>
            <a:r>
              <a:rPr lang="it-IT" sz="2400" b="1" i="1" dirty="0" err="1">
                <a:solidFill>
                  <a:srgbClr val="00FFFF"/>
                </a:solidFill>
                <a:latin typeface="Arial" panose="020B0604020202020204" pitchFamily="34" charset="0"/>
                <a:cs typeface="Arial" panose="020B0604020202020204" pitchFamily="34" charset="0"/>
              </a:rPr>
              <a:t>Hackett</a:t>
            </a:r>
            <a:r>
              <a:rPr lang="it-IT" sz="2400" b="1" i="1" dirty="0">
                <a:solidFill>
                  <a:srgbClr val="00FFFF"/>
                </a:solidFill>
                <a:latin typeface="Arial" panose="020B0604020202020204" pitchFamily="34" charset="0"/>
                <a:cs typeface="Arial" panose="020B0604020202020204" pitchFamily="34" charset="0"/>
              </a:rPr>
              <a:t> TL. </a:t>
            </a:r>
            <a:r>
              <a:rPr lang="en-US" sz="2400" b="1" i="1" dirty="0" err="1">
                <a:solidFill>
                  <a:srgbClr val="00FFFF"/>
                </a:solidFill>
                <a:latin typeface="Arial" panose="020B0604020202020204" pitchFamily="34" charset="0"/>
                <a:cs typeface="Arial" panose="020B0604020202020204" pitchFamily="34" charset="0"/>
              </a:rPr>
              <a:t>Physiol</a:t>
            </a:r>
            <a:r>
              <a:rPr lang="en-US" sz="2400" b="1" i="1" dirty="0">
                <a:solidFill>
                  <a:srgbClr val="00FFFF"/>
                </a:solidFill>
                <a:latin typeface="Arial" panose="020B0604020202020204" pitchFamily="34" charset="0"/>
                <a:cs typeface="Arial" panose="020B0604020202020204" pitchFamily="34" charset="0"/>
              </a:rPr>
              <a:t> Rev 97: 529–552, 2017</a:t>
            </a:r>
            <a:r>
              <a:rPr lang="it-IT" sz="2400" b="1" i="1" dirty="0">
                <a:solidFill>
                  <a:srgbClr val="00FFFF"/>
                </a:solidFill>
                <a:latin typeface="Arial" panose="020B0604020202020204" pitchFamily="34" charset="0"/>
                <a:cs typeface="Arial" panose="020B0604020202020204" pitchFamily="34" charset="0"/>
              </a:rPr>
              <a:t> </a:t>
            </a:r>
            <a:r>
              <a:rPr lang="it-IT" altLang="it-IT" sz="2400" b="1" i="1" dirty="0">
                <a:solidFill>
                  <a:srgbClr val="00FFFF"/>
                </a:solidFill>
                <a:latin typeface="Arial" panose="020B0604020202020204" pitchFamily="34" charset="0"/>
                <a:cs typeface="Arial" panose="020B0604020202020204" pitchFamily="34" charset="0"/>
              </a:rPr>
              <a:t> </a:t>
            </a:r>
          </a:p>
        </p:txBody>
      </p:sp>
      <p:sp>
        <p:nvSpPr>
          <p:cNvPr id="5" name="Titolo 5"/>
          <p:cNvSpPr txBox="1">
            <a:spLocks/>
          </p:cNvSpPr>
          <p:nvPr/>
        </p:nvSpPr>
        <p:spPr>
          <a:xfrm>
            <a:off x="1524000" y="91600"/>
            <a:ext cx="9144000" cy="1143000"/>
          </a:xfrm>
          <a:prstGeom prst="rect">
            <a:avLst/>
          </a:prstGeom>
        </p:spPr>
        <p:txBody>
          <a:bodyPr lIns="91115" tIns="45560" rIns="91115" bIns="4556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sz="3200" b="1" dirty="0">
                <a:solidFill>
                  <a:prstClr val="white"/>
                </a:solidFill>
                <a:latin typeface="Calibri"/>
              </a:rPr>
              <a:t>THE CONTRIBUTION OF SMALL AIRWAY OBSTRUCTION TO THE PATHOGENESIS OF </a:t>
            </a:r>
            <a:r>
              <a:rPr lang="it-IT" sz="3200" b="1" dirty="0">
                <a:solidFill>
                  <a:prstClr val="white"/>
                </a:solidFill>
                <a:latin typeface="Calibri"/>
              </a:rPr>
              <a:t>CHRONIC OBSTRUCTIVE PULMONARY DISEASE</a:t>
            </a:r>
            <a:endParaRPr lang="en-US" sz="3200" b="1" dirty="0">
              <a:solidFill>
                <a:srgbClr val="FFFF00"/>
              </a:solidFill>
              <a:latin typeface="Calibri"/>
            </a:endParaRPr>
          </a:p>
        </p:txBody>
      </p:sp>
      <p:cxnSp>
        <p:nvCxnSpPr>
          <p:cNvPr id="7" name="Connettore 1 6"/>
          <p:cNvCxnSpPr/>
          <p:nvPr/>
        </p:nvCxnSpPr>
        <p:spPr>
          <a:xfrm>
            <a:off x="1720798" y="1535114"/>
            <a:ext cx="8750405" cy="0"/>
          </a:xfrm>
          <a:prstGeom prst="line">
            <a:avLst/>
          </a:prstGeom>
          <a:ln w="38100" cap="rnd" cmpd="sng">
            <a:solidFill>
              <a:srgbClr val="FFFF00"/>
            </a:solidFill>
            <a:round/>
          </a:ln>
          <a:effectLst>
            <a:glow rad="101600">
              <a:schemeClr val="accent6">
                <a:lumMod val="50000"/>
                <a:alpha val="40000"/>
              </a:schemeClr>
            </a:glow>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pic>
        <p:nvPicPr>
          <p:cNvPr id="2" name="Immagine 1">
            <a:extLst>
              <a:ext uri="{FF2B5EF4-FFF2-40B4-BE49-F238E27FC236}">
                <a16:creationId xmlns:a16="http://schemas.microsoft.com/office/drawing/2014/main" id="{4E3BF6C8-3E5D-4A1E-B300-E8583FFF83E6}"/>
              </a:ext>
            </a:extLst>
          </p:cNvPr>
          <p:cNvPicPr>
            <a:picLocks noChangeAspect="1"/>
          </p:cNvPicPr>
          <p:nvPr/>
        </p:nvPicPr>
        <p:blipFill>
          <a:blip r:embed="rId3"/>
          <a:stretch>
            <a:fillRect/>
          </a:stretch>
        </p:blipFill>
        <p:spPr>
          <a:xfrm>
            <a:off x="1720797" y="1835630"/>
            <a:ext cx="8754214" cy="4236695"/>
          </a:xfrm>
          <a:prstGeom prst="rect">
            <a:avLst/>
          </a:prstGeom>
        </p:spPr>
      </p:pic>
    </p:spTree>
    <p:extLst>
      <p:ext uri="{BB962C8B-B14F-4D97-AF65-F5344CB8AC3E}">
        <p14:creationId xmlns:p14="http://schemas.microsoft.com/office/powerpoint/2010/main" val="923049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Freeform 2"/>
          <p:cNvSpPr>
            <a:spLocks/>
          </p:cNvSpPr>
          <p:nvPr/>
        </p:nvSpPr>
        <p:spPr bwMode="auto">
          <a:xfrm>
            <a:off x="2849563" y="5018088"/>
            <a:ext cx="6553200" cy="990600"/>
          </a:xfrm>
          <a:custGeom>
            <a:avLst/>
            <a:gdLst>
              <a:gd name="T0" fmla="*/ 79 w 2496"/>
              <a:gd name="T1" fmla="*/ 0 h 527"/>
              <a:gd name="T2" fmla="*/ 62 w 2496"/>
              <a:gd name="T3" fmla="*/ 2 h 527"/>
              <a:gd name="T4" fmla="*/ 48 w 2496"/>
              <a:gd name="T5" fmla="*/ 8 h 527"/>
              <a:gd name="T6" fmla="*/ 35 w 2496"/>
              <a:gd name="T7" fmla="*/ 16 h 527"/>
              <a:gd name="T8" fmla="*/ 23 w 2496"/>
              <a:gd name="T9" fmla="*/ 26 h 527"/>
              <a:gd name="T10" fmla="*/ 14 w 2496"/>
              <a:gd name="T11" fmla="*/ 40 h 527"/>
              <a:gd name="T12" fmla="*/ 7 w 2496"/>
              <a:gd name="T13" fmla="*/ 54 h 527"/>
              <a:gd name="T14" fmla="*/ 1 w 2496"/>
              <a:gd name="T15" fmla="*/ 70 h 527"/>
              <a:gd name="T16" fmla="*/ 0 w 2496"/>
              <a:gd name="T17" fmla="*/ 89 h 527"/>
              <a:gd name="T18" fmla="*/ 0 w 2496"/>
              <a:gd name="T19" fmla="*/ 440 h 527"/>
              <a:gd name="T20" fmla="*/ 1 w 2496"/>
              <a:gd name="T21" fmla="*/ 458 h 527"/>
              <a:gd name="T22" fmla="*/ 7 w 2496"/>
              <a:gd name="T23" fmla="*/ 475 h 527"/>
              <a:gd name="T24" fmla="*/ 14 w 2496"/>
              <a:gd name="T25" fmla="*/ 489 h 527"/>
              <a:gd name="T26" fmla="*/ 23 w 2496"/>
              <a:gd name="T27" fmla="*/ 503 h 527"/>
              <a:gd name="T28" fmla="*/ 35 w 2496"/>
              <a:gd name="T29" fmla="*/ 513 h 527"/>
              <a:gd name="T30" fmla="*/ 48 w 2496"/>
              <a:gd name="T31" fmla="*/ 521 h 527"/>
              <a:gd name="T32" fmla="*/ 62 w 2496"/>
              <a:gd name="T33" fmla="*/ 525 h 527"/>
              <a:gd name="T34" fmla="*/ 79 w 2496"/>
              <a:gd name="T35" fmla="*/ 527 h 527"/>
              <a:gd name="T36" fmla="*/ 2419 w 2496"/>
              <a:gd name="T37" fmla="*/ 527 h 527"/>
              <a:gd name="T38" fmla="*/ 2435 w 2496"/>
              <a:gd name="T39" fmla="*/ 525 h 527"/>
              <a:gd name="T40" fmla="*/ 2449 w 2496"/>
              <a:gd name="T41" fmla="*/ 521 h 527"/>
              <a:gd name="T42" fmla="*/ 2462 w 2496"/>
              <a:gd name="T43" fmla="*/ 513 h 527"/>
              <a:gd name="T44" fmla="*/ 2475 w 2496"/>
              <a:gd name="T45" fmla="*/ 503 h 527"/>
              <a:gd name="T46" fmla="*/ 2484 w 2496"/>
              <a:gd name="T47" fmla="*/ 489 h 527"/>
              <a:gd name="T48" fmla="*/ 2491 w 2496"/>
              <a:gd name="T49" fmla="*/ 475 h 527"/>
              <a:gd name="T50" fmla="*/ 2494 w 2496"/>
              <a:gd name="T51" fmla="*/ 458 h 527"/>
              <a:gd name="T52" fmla="*/ 2496 w 2496"/>
              <a:gd name="T53" fmla="*/ 440 h 527"/>
              <a:gd name="T54" fmla="*/ 2496 w 2496"/>
              <a:gd name="T55" fmla="*/ 89 h 527"/>
              <a:gd name="T56" fmla="*/ 2494 w 2496"/>
              <a:gd name="T57" fmla="*/ 70 h 527"/>
              <a:gd name="T58" fmla="*/ 2491 w 2496"/>
              <a:gd name="T59" fmla="*/ 54 h 527"/>
              <a:gd name="T60" fmla="*/ 2484 w 2496"/>
              <a:gd name="T61" fmla="*/ 40 h 527"/>
              <a:gd name="T62" fmla="*/ 2475 w 2496"/>
              <a:gd name="T63" fmla="*/ 26 h 527"/>
              <a:gd name="T64" fmla="*/ 2462 w 2496"/>
              <a:gd name="T65" fmla="*/ 16 h 527"/>
              <a:gd name="T66" fmla="*/ 2449 w 2496"/>
              <a:gd name="T67" fmla="*/ 8 h 527"/>
              <a:gd name="T68" fmla="*/ 2435 w 2496"/>
              <a:gd name="T69" fmla="*/ 2 h 527"/>
              <a:gd name="T70" fmla="*/ 2419 w 2496"/>
              <a:gd name="T71" fmla="*/ 0 h 527"/>
              <a:gd name="T72" fmla="*/ 79 w 2496"/>
              <a:gd name="T73" fmla="*/ 0 h 5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96"/>
              <a:gd name="T112" fmla="*/ 0 h 527"/>
              <a:gd name="T113" fmla="*/ 2496 w 2496"/>
              <a:gd name="T114" fmla="*/ 527 h 5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96" h="527">
                <a:moveTo>
                  <a:pt x="79" y="0"/>
                </a:moveTo>
                <a:lnTo>
                  <a:pt x="62" y="2"/>
                </a:lnTo>
                <a:lnTo>
                  <a:pt x="48" y="8"/>
                </a:lnTo>
                <a:lnTo>
                  <a:pt x="35" y="16"/>
                </a:lnTo>
                <a:lnTo>
                  <a:pt x="23" y="26"/>
                </a:lnTo>
                <a:lnTo>
                  <a:pt x="14" y="40"/>
                </a:lnTo>
                <a:lnTo>
                  <a:pt x="7" y="54"/>
                </a:lnTo>
                <a:lnTo>
                  <a:pt x="1" y="70"/>
                </a:lnTo>
                <a:lnTo>
                  <a:pt x="0" y="89"/>
                </a:lnTo>
                <a:lnTo>
                  <a:pt x="0" y="440"/>
                </a:lnTo>
                <a:lnTo>
                  <a:pt x="1" y="458"/>
                </a:lnTo>
                <a:lnTo>
                  <a:pt x="7" y="475"/>
                </a:lnTo>
                <a:lnTo>
                  <a:pt x="14" y="489"/>
                </a:lnTo>
                <a:lnTo>
                  <a:pt x="23" y="503"/>
                </a:lnTo>
                <a:lnTo>
                  <a:pt x="35" y="513"/>
                </a:lnTo>
                <a:lnTo>
                  <a:pt x="48" y="521"/>
                </a:lnTo>
                <a:lnTo>
                  <a:pt x="62" y="525"/>
                </a:lnTo>
                <a:lnTo>
                  <a:pt x="79" y="527"/>
                </a:lnTo>
                <a:lnTo>
                  <a:pt x="2419" y="527"/>
                </a:lnTo>
                <a:lnTo>
                  <a:pt x="2435" y="525"/>
                </a:lnTo>
                <a:lnTo>
                  <a:pt x="2449" y="521"/>
                </a:lnTo>
                <a:lnTo>
                  <a:pt x="2462" y="513"/>
                </a:lnTo>
                <a:lnTo>
                  <a:pt x="2475" y="503"/>
                </a:lnTo>
                <a:lnTo>
                  <a:pt x="2484" y="489"/>
                </a:lnTo>
                <a:lnTo>
                  <a:pt x="2491" y="475"/>
                </a:lnTo>
                <a:lnTo>
                  <a:pt x="2494" y="458"/>
                </a:lnTo>
                <a:lnTo>
                  <a:pt x="2496" y="440"/>
                </a:lnTo>
                <a:lnTo>
                  <a:pt x="2496" y="89"/>
                </a:lnTo>
                <a:lnTo>
                  <a:pt x="2494" y="70"/>
                </a:lnTo>
                <a:lnTo>
                  <a:pt x="2491" y="54"/>
                </a:lnTo>
                <a:lnTo>
                  <a:pt x="2484" y="40"/>
                </a:lnTo>
                <a:lnTo>
                  <a:pt x="2475" y="26"/>
                </a:lnTo>
                <a:lnTo>
                  <a:pt x="2462" y="16"/>
                </a:lnTo>
                <a:lnTo>
                  <a:pt x="2449" y="8"/>
                </a:lnTo>
                <a:lnTo>
                  <a:pt x="2435" y="2"/>
                </a:lnTo>
                <a:lnTo>
                  <a:pt x="2419" y="0"/>
                </a:lnTo>
                <a:lnTo>
                  <a:pt x="79" y="0"/>
                </a:lnTo>
                <a:close/>
              </a:path>
            </a:pathLst>
          </a:custGeom>
          <a:solidFill>
            <a:srgbClr val="FF3300"/>
          </a:solidFill>
          <a:ln>
            <a:noFill/>
          </a:ln>
          <a:effectLst>
            <a:outerShdw blurRad="63500" dist="53882" dir="2700000" algn="ctr" rotWithShape="0">
              <a:srgbClr val="000000"/>
            </a:outerShdw>
          </a:effectLst>
          <a:extLst/>
        </p:spPr>
        <p:txBody>
          <a:bodyPr lIns="91320" tIns="45663" rIns="91320" bIns="45663"/>
          <a:lstStyle/>
          <a:p>
            <a:pPr fontAlgn="base">
              <a:spcBef>
                <a:spcPct val="0"/>
              </a:spcBef>
              <a:spcAft>
                <a:spcPct val="0"/>
              </a:spcAft>
              <a:defRPr/>
            </a:pPr>
            <a:endParaRPr lang="en-US">
              <a:solidFill>
                <a:srgbClr val="000000"/>
              </a:solidFill>
              <a:latin typeface="Arial" charset="0"/>
              <a:cs typeface="Arial" charset="0"/>
            </a:endParaRPr>
          </a:p>
        </p:txBody>
      </p:sp>
      <p:sp>
        <p:nvSpPr>
          <p:cNvPr id="123907" name="Freeform 3"/>
          <p:cNvSpPr>
            <a:spLocks/>
          </p:cNvSpPr>
          <p:nvPr/>
        </p:nvSpPr>
        <p:spPr bwMode="auto">
          <a:xfrm>
            <a:off x="1981200" y="1905001"/>
            <a:ext cx="3638550" cy="2206625"/>
          </a:xfrm>
          <a:custGeom>
            <a:avLst/>
            <a:gdLst>
              <a:gd name="T0" fmla="*/ 206 w 1664"/>
              <a:gd name="T1" fmla="*/ 0 h 1390"/>
              <a:gd name="T2" fmla="*/ 185 w 1664"/>
              <a:gd name="T3" fmla="*/ 2 h 1390"/>
              <a:gd name="T4" fmla="*/ 165 w 1664"/>
              <a:gd name="T5" fmla="*/ 4 h 1390"/>
              <a:gd name="T6" fmla="*/ 145 w 1664"/>
              <a:gd name="T7" fmla="*/ 10 h 1390"/>
              <a:gd name="T8" fmla="*/ 125 w 1664"/>
              <a:gd name="T9" fmla="*/ 18 h 1390"/>
              <a:gd name="T10" fmla="*/ 91 w 1664"/>
              <a:gd name="T11" fmla="*/ 38 h 1390"/>
              <a:gd name="T12" fmla="*/ 61 w 1664"/>
              <a:gd name="T13" fmla="*/ 67 h 1390"/>
              <a:gd name="T14" fmla="*/ 35 w 1664"/>
              <a:gd name="T15" fmla="*/ 101 h 1390"/>
              <a:gd name="T16" fmla="*/ 16 w 1664"/>
              <a:gd name="T17" fmla="*/ 141 h 1390"/>
              <a:gd name="T18" fmla="*/ 8 w 1664"/>
              <a:gd name="T19" fmla="*/ 161 h 1390"/>
              <a:gd name="T20" fmla="*/ 3 w 1664"/>
              <a:gd name="T21" fmla="*/ 184 h 1390"/>
              <a:gd name="T22" fmla="*/ 1 w 1664"/>
              <a:gd name="T23" fmla="*/ 206 h 1390"/>
              <a:gd name="T24" fmla="*/ 0 w 1664"/>
              <a:gd name="T25" fmla="*/ 230 h 1390"/>
              <a:gd name="T26" fmla="*/ 0 w 1664"/>
              <a:gd name="T27" fmla="*/ 1160 h 1390"/>
              <a:gd name="T28" fmla="*/ 1 w 1664"/>
              <a:gd name="T29" fmla="*/ 1184 h 1390"/>
              <a:gd name="T30" fmla="*/ 3 w 1664"/>
              <a:gd name="T31" fmla="*/ 1206 h 1390"/>
              <a:gd name="T32" fmla="*/ 8 w 1664"/>
              <a:gd name="T33" fmla="*/ 1228 h 1390"/>
              <a:gd name="T34" fmla="*/ 16 w 1664"/>
              <a:gd name="T35" fmla="*/ 1249 h 1390"/>
              <a:gd name="T36" fmla="*/ 35 w 1664"/>
              <a:gd name="T37" fmla="*/ 1289 h 1390"/>
              <a:gd name="T38" fmla="*/ 61 w 1664"/>
              <a:gd name="T39" fmla="*/ 1323 h 1390"/>
              <a:gd name="T40" fmla="*/ 91 w 1664"/>
              <a:gd name="T41" fmla="*/ 1352 h 1390"/>
              <a:gd name="T42" fmla="*/ 125 w 1664"/>
              <a:gd name="T43" fmla="*/ 1372 h 1390"/>
              <a:gd name="T44" fmla="*/ 145 w 1664"/>
              <a:gd name="T45" fmla="*/ 1380 h 1390"/>
              <a:gd name="T46" fmla="*/ 165 w 1664"/>
              <a:gd name="T47" fmla="*/ 1386 h 1390"/>
              <a:gd name="T48" fmla="*/ 185 w 1664"/>
              <a:gd name="T49" fmla="*/ 1388 h 1390"/>
              <a:gd name="T50" fmla="*/ 206 w 1664"/>
              <a:gd name="T51" fmla="*/ 1390 h 1390"/>
              <a:gd name="T52" fmla="*/ 1458 w 1664"/>
              <a:gd name="T53" fmla="*/ 1390 h 1390"/>
              <a:gd name="T54" fmla="*/ 1479 w 1664"/>
              <a:gd name="T55" fmla="*/ 1388 h 1390"/>
              <a:gd name="T56" fmla="*/ 1499 w 1664"/>
              <a:gd name="T57" fmla="*/ 1386 h 1390"/>
              <a:gd name="T58" fmla="*/ 1519 w 1664"/>
              <a:gd name="T59" fmla="*/ 1380 h 1390"/>
              <a:gd name="T60" fmla="*/ 1539 w 1664"/>
              <a:gd name="T61" fmla="*/ 1372 h 1390"/>
              <a:gd name="T62" fmla="*/ 1573 w 1664"/>
              <a:gd name="T63" fmla="*/ 1352 h 1390"/>
              <a:gd name="T64" fmla="*/ 1603 w 1664"/>
              <a:gd name="T65" fmla="*/ 1323 h 1390"/>
              <a:gd name="T66" fmla="*/ 1629 w 1664"/>
              <a:gd name="T67" fmla="*/ 1289 h 1390"/>
              <a:gd name="T68" fmla="*/ 1648 w 1664"/>
              <a:gd name="T69" fmla="*/ 1249 h 1390"/>
              <a:gd name="T70" fmla="*/ 1655 w 1664"/>
              <a:gd name="T71" fmla="*/ 1228 h 1390"/>
              <a:gd name="T72" fmla="*/ 1661 w 1664"/>
              <a:gd name="T73" fmla="*/ 1206 h 1390"/>
              <a:gd name="T74" fmla="*/ 1663 w 1664"/>
              <a:gd name="T75" fmla="*/ 1184 h 1390"/>
              <a:gd name="T76" fmla="*/ 1664 w 1664"/>
              <a:gd name="T77" fmla="*/ 1160 h 1390"/>
              <a:gd name="T78" fmla="*/ 1664 w 1664"/>
              <a:gd name="T79" fmla="*/ 230 h 1390"/>
              <a:gd name="T80" fmla="*/ 1663 w 1664"/>
              <a:gd name="T81" fmla="*/ 206 h 1390"/>
              <a:gd name="T82" fmla="*/ 1661 w 1664"/>
              <a:gd name="T83" fmla="*/ 184 h 1390"/>
              <a:gd name="T84" fmla="*/ 1655 w 1664"/>
              <a:gd name="T85" fmla="*/ 161 h 1390"/>
              <a:gd name="T86" fmla="*/ 1648 w 1664"/>
              <a:gd name="T87" fmla="*/ 141 h 1390"/>
              <a:gd name="T88" fmla="*/ 1629 w 1664"/>
              <a:gd name="T89" fmla="*/ 101 h 1390"/>
              <a:gd name="T90" fmla="*/ 1603 w 1664"/>
              <a:gd name="T91" fmla="*/ 67 h 1390"/>
              <a:gd name="T92" fmla="*/ 1573 w 1664"/>
              <a:gd name="T93" fmla="*/ 38 h 1390"/>
              <a:gd name="T94" fmla="*/ 1539 w 1664"/>
              <a:gd name="T95" fmla="*/ 18 h 1390"/>
              <a:gd name="T96" fmla="*/ 1519 w 1664"/>
              <a:gd name="T97" fmla="*/ 10 h 1390"/>
              <a:gd name="T98" fmla="*/ 1499 w 1664"/>
              <a:gd name="T99" fmla="*/ 4 h 1390"/>
              <a:gd name="T100" fmla="*/ 1479 w 1664"/>
              <a:gd name="T101" fmla="*/ 2 h 1390"/>
              <a:gd name="T102" fmla="*/ 1458 w 1664"/>
              <a:gd name="T103" fmla="*/ 0 h 1390"/>
              <a:gd name="T104" fmla="*/ 206 w 1664"/>
              <a:gd name="T105" fmla="*/ 0 h 13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64"/>
              <a:gd name="T160" fmla="*/ 0 h 1390"/>
              <a:gd name="T161" fmla="*/ 1664 w 1664"/>
              <a:gd name="T162" fmla="*/ 1390 h 13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64" h="1390">
                <a:moveTo>
                  <a:pt x="206" y="0"/>
                </a:moveTo>
                <a:lnTo>
                  <a:pt x="185" y="2"/>
                </a:lnTo>
                <a:lnTo>
                  <a:pt x="165" y="4"/>
                </a:lnTo>
                <a:lnTo>
                  <a:pt x="145" y="10"/>
                </a:lnTo>
                <a:lnTo>
                  <a:pt x="125" y="18"/>
                </a:lnTo>
                <a:lnTo>
                  <a:pt x="91" y="38"/>
                </a:lnTo>
                <a:lnTo>
                  <a:pt x="61" y="67"/>
                </a:lnTo>
                <a:lnTo>
                  <a:pt x="35" y="101"/>
                </a:lnTo>
                <a:lnTo>
                  <a:pt x="16" y="141"/>
                </a:lnTo>
                <a:lnTo>
                  <a:pt x="8" y="161"/>
                </a:lnTo>
                <a:lnTo>
                  <a:pt x="3" y="184"/>
                </a:lnTo>
                <a:lnTo>
                  <a:pt x="1" y="206"/>
                </a:lnTo>
                <a:lnTo>
                  <a:pt x="0" y="230"/>
                </a:lnTo>
                <a:lnTo>
                  <a:pt x="0" y="1160"/>
                </a:lnTo>
                <a:lnTo>
                  <a:pt x="1" y="1184"/>
                </a:lnTo>
                <a:lnTo>
                  <a:pt x="3" y="1206"/>
                </a:lnTo>
                <a:lnTo>
                  <a:pt x="8" y="1228"/>
                </a:lnTo>
                <a:lnTo>
                  <a:pt x="16" y="1249"/>
                </a:lnTo>
                <a:lnTo>
                  <a:pt x="35" y="1289"/>
                </a:lnTo>
                <a:lnTo>
                  <a:pt x="61" y="1323"/>
                </a:lnTo>
                <a:lnTo>
                  <a:pt x="91" y="1352"/>
                </a:lnTo>
                <a:lnTo>
                  <a:pt x="125" y="1372"/>
                </a:lnTo>
                <a:lnTo>
                  <a:pt x="145" y="1380"/>
                </a:lnTo>
                <a:lnTo>
                  <a:pt x="165" y="1386"/>
                </a:lnTo>
                <a:lnTo>
                  <a:pt x="185" y="1388"/>
                </a:lnTo>
                <a:lnTo>
                  <a:pt x="206" y="1390"/>
                </a:lnTo>
                <a:lnTo>
                  <a:pt x="1458" y="1390"/>
                </a:lnTo>
                <a:lnTo>
                  <a:pt x="1479" y="1388"/>
                </a:lnTo>
                <a:lnTo>
                  <a:pt x="1499" y="1386"/>
                </a:lnTo>
                <a:lnTo>
                  <a:pt x="1519" y="1380"/>
                </a:lnTo>
                <a:lnTo>
                  <a:pt x="1539" y="1372"/>
                </a:lnTo>
                <a:lnTo>
                  <a:pt x="1573" y="1352"/>
                </a:lnTo>
                <a:lnTo>
                  <a:pt x="1603" y="1323"/>
                </a:lnTo>
                <a:lnTo>
                  <a:pt x="1629" y="1289"/>
                </a:lnTo>
                <a:lnTo>
                  <a:pt x="1648" y="1249"/>
                </a:lnTo>
                <a:lnTo>
                  <a:pt x="1655" y="1228"/>
                </a:lnTo>
                <a:lnTo>
                  <a:pt x="1661" y="1206"/>
                </a:lnTo>
                <a:lnTo>
                  <a:pt x="1663" y="1184"/>
                </a:lnTo>
                <a:lnTo>
                  <a:pt x="1664" y="1160"/>
                </a:lnTo>
                <a:lnTo>
                  <a:pt x="1664" y="230"/>
                </a:lnTo>
                <a:lnTo>
                  <a:pt x="1663" y="206"/>
                </a:lnTo>
                <a:lnTo>
                  <a:pt x="1661" y="184"/>
                </a:lnTo>
                <a:lnTo>
                  <a:pt x="1655" y="161"/>
                </a:lnTo>
                <a:lnTo>
                  <a:pt x="1648" y="141"/>
                </a:lnTo>
                <a:lnTo>
                  <a:pt x="1629" y="101"/>
                </a:lnTo>
                <a:lnTo>
                  <a:pt x="1603" y="67"/>
                </a:lnTo>
                <a:lnTo>
                  <a:pt x="1573" y="38"/>
                </a:lnTo>
                <a:lnTo>
                  <a:pt x="1539" y="18"/>
                </a:lnTo>
                <a:lnTo>
                  <a:pt x="1519" y="10"/>
                </a:lnTo>
                <a:lnTo>
                  <a:pt x="1499" y="4"/>
                </a:lnTo>
                <a:lnTo>
                  <a:pt x="1479" y="2"/>
                </a:lnTo>
                <a:lnTo>
                  <a:pt x="1458" y="0"/>
                </a:lnTo>
                <a:lnTo>
                  <a:pt x="206" y="0"/>
                </a:lnTo>
                <a:close/>
              </a:path>
            </a:pathLst>
          </a:custGeom>
          <a:solidFill>
            <a:srgbClr val="F08F00"/>
          </a:solidFill>
          <a:ln>
            <a:noFill/>
          </a:ln>
          <a:effectLst>
            <a:outerShdw blurRad="63500" dist="53882" dir="2700000" algn="ctr" rotWithShape="0">
              <a:srgbClr val="000000"/>
            </a:outerShdw>
          </a:effectLst>
          <a:extLst/>
        </p:spPr>
        <p:txBody>
          <a:bodyPr lIns="91320" tIns="45663" rIns="91320" bIns="45663"/>
          <a:lstStyle/>
          <a:p>
            <a:pPr fontAlgn="base">
              <a:spcBef>
                <a:spcPct val="0"/>
              </a:spcBef>
              <a:spcAft>
                <a:spcPct val="0"/>
              </a:spcAft>
              <a:defRPr/>
            </a:pPr>
            <a:endParaRPr lang="en-US">
              <a:solidFill>
                <a:srgbClr val="000000"/>
              </a:solidFill>
              <a:latin typeface="Arial" charset="0"/>
              <a:cs typeface="Arial" charset="0"/>
            </a:endParaRPr>
          </a:p>
        </p:txBody>
      </p:sp>
      <p:sp>
        <p:nvSpPr>
          <p:cNvPr id="151555" name="Rectangle 4"/>
          <p:cNvSpPr>
            <a:spLocks noChangeArrowheads="1"/>
          </p:cNvSpPr>
          <p:nvPr/>
        </p:nvSpPr>
        <p:spPr bwMode="auto">
          <a:xfrm>
            <a:off x="1992314" y="2300289"/>
            <a:ext cx="2351087" cy="1895475"/>
          </a:xfrm>
          <a:prstGeom prst="rect">
            <a:avLst/>
          </a:prstGeom>
          <a:noFill/>
          <a:ln w="9525">
            <a:noFill/>
            <a:miter lim="800000"/>
            <a:headEnd/>
            <a:tailEnd/>
          </a:ln>
        </p:spPr>
        <p:txBody>
          <a:bodyPr lIns="91320" tIns="45663" rIns="91320" bIns="45663"/>
          <a:lstStyle/>
          <a:p>
            <a:pPr fontAlgn="base">
              <a:spcBef>
                <a:spcPct val="0"/>
              </a:spcBef>
              <a:spcAft>
                <a:spcPct val="0"/>
              </a:spcAft>
            </a:pPr>
            <a:endParaRPr lang="de-DE">
              <a:solidFill>
                <a:srgbClr val="000000"/>
              </a:solidFill>
              <a:latin typeface="Arial" charset="0"/>
              <a:cs typeface="Arial" charset="0"/>
            </a:endParaRPr>
          </a:p>
        </p:txBody>
      </p:sp>
      <p:sp>
        <p:nvSpPr>
          <p:cNvPr id="151556" name="Rectangle 5"/>
          <p:cNvSpPr>
            <a:spLocks noChangeArrowheads="1"/>
          </p:cNvSpPr>
          <p:nvPr/>
        </p:nvSpPr>
        <p:spPr bwMode="auto">
          <a:xfrm>
            <a:off x="2720975" y="2133601"/>
            <a:ext cx="2046288" cy="430213"/>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altLang="ja-JP" sz="2800" b="1">
                <a:solidFill>
                  <a:srgbClr val="000000"/>
                </a:solidFill>
                <a:latin typeface="Arial" charset="0"/>
                <a:cs typeface="Arial" charset="0"/>
              </a:rPr>
              <a:t>SYMPTOMS</a:t>
            </a:r>
          </a:p>
        </p:txBody>
      </p:sp>
      <p:sp>
        <p:nvSpPr>
          <p:cNvPr id="123910" name="Rectangle 6"/>
          <p:cNvSpPr>
            <a:spLocks noChangeArrowheads="1"/>
          </p:cNvSpPr>
          <p:nvPr/>
        </p:nvSpPr>
        <p:spPr bwMode="auto">
          <a:xfrm>
            <a:off x="2362200" y="3124201"/>
            <a:ext cx="2895600" cy="430213"/>
          </a:xfrm>
          <a:prstGeom prst="rect">
            <a:avLst/>
          </a:prstGeom>
          <a:noFill/>
          <a:ln>
            <a:noFill/>
          </a:ln>
          <a:effectLst>
            <a:outerShdw blurRad="63500" dist="17961" dir="2700000" algn="ctr" rotWithShape="0">
              <a:srgbClr val="000000">
                <a:alpha val="74998"/>
              </a:srgbClr>
            </a:outerShdw>
          </a:effectLst>
          <a:extLst/>
        </p:spPr>
        <p:txBody>
          <a:bodyPr lIns="0" tIns="0" rIns="0" bIns="0">
            <a:spAutoFit/>
          </a:bodyPr>
          <a:lstStyle/>
          <a:p>
            <a:pPr fontAlgn="base">
              <a:spcBef>
                <a:spcPct val="0"/>
              </a:spcBef>
              <a:spcAft>
                <a:spcPct val="0"/>
              </a:spcAft>
              <a:defRPr/>
            </a:pPr>
            <a:r>
              <a:rPr lang="en-US" altLang="ja-JP" sz="2800" b="1" dirty="0">
                <a:solidFill>
                  <a:srgbClr val="FFFFFF"/>
                </a:solidFill>
                <a:latin typeface="Arial" charset="0"/>
                <a:cs typeface="Arial" charset="0"/>
              </a:rPr>
              <a:t>  chronic cough</a:t>
            </a:r>
            <a:endParaRPr lang="en-US" altLang="ja-JP" sz="2800" b="1" dirty="0">
              <a:solidFill>
                <a:srgbClr val="000000"/>
              </a:solidFill>
              <a:latin typeface="Arial" charset="0"/>
              <a:cs typeface="Arial" charset="0"/>
            </a:endParaRPr>
          </a:p>
        </p:txBody>
      </p:sp>
      <p:sp>
        <p:nvSpPr>
          <p:cNvPr id="123912" name="Rectangle 8"/>
          <p:cNvSpPr>
            <a:spLocks noChangeArrowheads="1"/>
          </p:cNvSpPr>
          <p:nvPr/>
        </p:nvSpPr>
        <p:spPr bwMode="auto">
          <a:xfrm>
            <a:off x="2197101" y="2590801"/>
            <a:ext cx="3357563" cy="430213"/>
          </a:xfrm>
          <a:prstGeom prst="rect">
            <a:avLst/>
          </a:prstGeom>
          <a:noFill/>
          <a:ln>
            <a:noFill/>
          </a:ln>
          <a:effectLst>
            <a:outerShdw blurRad="63500" dist="17961" dir="2700000" algn="ctr" rotWithShape="0">
              <a:srgbClr val="000000">
                <a:alpha val="74998"/>
              </a:srgbClr>
            </a:outerShdw>
          </a:effectLst>
          <a:extLst/>
        </p:spPr>
        <p:txBody>
          <a:bodyPr wrap="none" lIns="0" tIns="0" rIns="0" bIns="0">
            <a:spAutoFit/>
          </a:bodyPr>
          <a:lstStyle/>
          <a:p>
            <a:pPr fontAlgn="base">
              <a:spcBef>
                <a:spcPct val="0"/>
              </a:spcBef>
              <a:spcAft>
                <a:spcPct val="0"/>
              </a:spcAft>
              <a:defRPr/>
            </a:pPr>
            <a:r>
              <a:rPr lang="en-US" altLang="ja-JP" sz="2800" b="1" dirty="0">
                <a:solidFill>
                  <a:srgbClr val="FFFFFF"/>
                </a:solidFill>
                <a:latin typeface="Arial" charset="0"/>
                <a:cs typeface="Arial" charset="0"/>
              </a:rPr>
              <a:t>shortness of breath</a:t>
            </a:r>
            <a:endParaRPr lang="en-US" altLang="ja-JP" sz="2800" b="1" dirty="0">
              <a:solidFill>
                <a:srgbClr val="000000"/>
              </a:solidFill>
              <a:latin typeface="Arial" charset="0"/>
              <a:cs typeface="Arial" charset="0"/>
            </a:endParaRPr>
          </a:p>
        </p:txBody>
      </p:sp>
      <p:sp>
        <p:nvSpPr>
          <p:cNvPr id="123913" name="Freeform 9"/>
          <p:cNvSpPr>
            <a:spLocks/>
          </p:cNvSpPr>
          <p:nvPr/>
        </p:nvSpPr>
        <p:spPr bwMode="auto">
          <a:xfrm>
            <a:off x="6096000" y="1676400"/>
            <a:ext cx="4419600" cy="2628900"/>
          </a:xfrm>
          <a:custGeom>
            <a:avLst/>
            <a:gdLst>
              <a:gd name="T0" fmla="*/ 235 w 2496"/>
              <a:gd name="T1" fmla="*/ 0 h 1584"/>
              <a:gd name="T2" fmla="*/ 212 w 2496"/>
              <a:gd name="T3" fmla="*/ 2 h 1584"/>
              <a:gd name="T4" fmla="*/ 188 w 2496"/>
              <a:gd name="T5" fmla="*/ 6 h 1584"/>
              <a:gd name="T6" fmla="*/ 165 w 2496"/>
              <a:gd name="T7" fmla="*/ 12 h 1584"/>
              <a:gd name="T8" fmla="*/ 143 w 2496"/>
              <a:gd name="T9" fmla="*/ 20 h 1584"/>
              <a:gd name="T10" fmla="*/ 124 w 2496"/>
              <a:gd name="T11" fmla="*/ 32 h 1584"/>
              <a:gd name="T12" fmla="*/ 104 w 2496"/>
              <a:gd name="T13" fmla="*/ 44 h 1584"/>
              <a:gd name="T14" fmla="*/ 70 w 2496"/>
              <a:gd name="T15" fmla="*/ 77 h 1584"/>
              <a:gd name="T16" fmla="*/ 39 w 2496"/>
              <a:gd name="T17" fmla="*/ 115 h 1584"/>
              <a:gd name="T18" fmla="*/ 28 w 2496"/>
              <a:gd name="T19" fmla="*/ 137 h 1584"/>
              <a:gd name="T20" fmla="*/ 18 w 2496"/>
              <a:gd name="T21" fmla="*/ 159 h 1584"/>
              <a:gd name="T22" fmla="*/ 10 w 2496"/>
              <a:gd name="T23" fmla="*/ 184 h 1584"/>
              <a:gd name="T24" fmla="*/ 5 w 2496"/>
              <a:gd name="T25" fmla="*/ 210 h 1584"/>
              <a:gd name="T26" fmla="*/ 1 w 2496"/>
              <a:gd name="T27" fmla="*/ 236 h 1584"/>
              <a:gd name="T28" fmla="*/ 0 w 2496"/>
              <a:gd name="T29" fmla="*/ 263 h 1584"/>
              <a:gd name="T30" fmla="*/ 0 w 2496"/>
              <a:gd name="T31" fmla="*/ 1319 h 1584"/>
              <a:gd name="T32" fmla="*/ 1 w 2496"/>
              <a:gd name="T33" fmla="*/ 1346 h 1584"/>
              <a:gd name="T34" fmla="*/ 5 w 2496"/>
              <a:gd name="T35" fmla="*/ 1372 h 1584"/>
              <a:gd name="T36" fmla="*/ 10 w 2496"/>
              <a:gd name="T37" fmla="*/ 1398 h 1584"/>
              <a:gd name="T38" fmla="*/ 18 w 2496"/>
              <a:gd name="T39" fmla="*/ 1422 h 1584"/>
              <a:gd name="T40" fmla="*/ 28 w 2496"/>
              <a:gd name="T41" fmla="*/ 1445 h 1584"/>
              <a:gd name="T42" fmla="*/ 39 w 2496"/>
              <a:gd name="T43" fmla="*/ 1467 h 1584"/>
              <a:gd name="T44" fmla="*/ 70 w 2496"/>
              <a:gd name="T45" fmla="*/ 1507 h 1584"/>
              <a:gd name="T46" fmla="*/ 104 w 2496"/>
              <a:gd name="T47" fmla="*/ 1540 h 1584"/>
              <a:gd name="T48" fmla="*/ 124 w 2496"/>
              <a:gd name="T49" fmla="*/ 1552 h 1584"/>
              <a:gd name="T50" fmla="*/ 143 w 2496"/>
              <a:gd name="T51" fmla="*/ 1564 h 1584"/>
              <a:gd name="T52" fmla="*/ 165 w 2496"/>
              <a:gd name="T53" fmla="*/ 1572 h 1584"/>
              <a:gd name="T54" fmla="*/ 188 w 2496"/>
              <a:gd name="T55" fmla="*/ 1578 h 1584"/>
              <a:gd name="T56" fmla="*/ 212 w 2496"/>
              <a:gd name="T57" fmla="*/ 1582 h 1584"/>
              <a:gd name="T58" fmla="*/ 235 w 2496"/>
              <a:gd name="T59" fmla="*/ 1584 h 1584"/>
              <a:gd name="T60" fmla="*/ 2261 w 2496"/>
              <a:gd name="T61" fmla="*/ 1584 h 1584"/>
              <a:gd name="T62" fmla="*/ 2286 w 2496"/>
              <a:gd name="T63" fmla="*/ 1582 h 1584"/>
              <a:gd name="T64" fmla="*/ 2309 w 2496"/>
              <a:gd name="T65" fmla="*/ 1578 h 1584"/>
              <a:gd name="T66" fmla="*/ 2331 w 2496"/>
              <a:gd name="T67" fmla="*/ 1572 h 1584"/>
              <a:gd name="T68" fmla="*/ 2353 w 2496"/>
              <a:gd name="T69" fmla="*/ 1564 h 1584"/>
              <a:gd name="T70" fmla="*/ 2374 w 2496"/>
              <a:gd name="T71" fmla="*/ 1552 h 1584"/>
              <a:gd name="T72" fmla="*/ 2394 w 2496"/>
              <a:gd name="T73" fmla="*/ 1540 h 1584"/>
              <a:gd name="T74" fmla="*/ 2428 w 2496"/>
              <a:gd name="T75" fmla="*/ 1507 h 1584"/>
              <a:gd name="T76" fmla="*/ 2457 w 2496"/>
              <a:gd name="T77" fmla="*/ 1467 h 1584"/>
              <a:gd name="T78" fmla="*/ 2467 w 2496"/>
              <a:gd name="T79" fmla="*/ 1445 h 1584"/>
              <a:gd name="T80" fmla="*/ 2478 w 2496"/>
              <a:gd name="T81" fmla="*/ 1422 h 1584"/>
              <a:gd name="T82" fmla="*/ 2485 w 2496"/>
              <a:gd name="T83" fmla="*/ 1398 h 1584"/>
              <a:gd name="T84" fmla="*/ 2491 w 2496"/>
              <a:gd name="T85" fmla="*/ 1372 h 1584"/>
              <a:gd name="T86" fmla="*/ 2494 w 2496"/>
              <a:gd name="T87" fmla="*/ 1346 h 1584"/>
              <a:gd name="T88" fmla="*/ 2496 w 2496"/>
              <a:gd name="T89" fmla="*/ 1319 h 1584"/>
              <a:gd name="T90" fmla="*/ 2496 w 2496"/>
              <a:gd name="T91" fmla="*/ 263 h 1584"/>
              <a:gd name="T92" fmla="*/ 2494 w 2496"/>
              <a:gd name="T93" fmla="*/ 236 h 1584"/>
              <a:gd name="T94" fmla="*/ 2491 w 2496"/>
              <a:gd name="T95" fmla="*/ 210 h 1584"/>
              <a:gd name="T96" fmla="*/ 2485 w 2496"/>
              <a:gd name="T97" fmla="*/ 184 h 1584"/>
              <a:gd name="T98" fmla="*/ 2478 w 2496"/>
              <a:gd name="T99" fmla="*/ 159 h 1584"/>
              <a:gd name="T100" fmla="*/ 2467 w 2496"/>
              <a:gd name="T101" fmla="*/ 137 h 1584"/>
              <a:gd name="T102" fmla="*/ 2457 w 2496"/>
              <a:gd name="T103" fmla="*/ 115 h 1584"/>
              <a:gd name="T104" fmla="*/ 2428 w 2496"/>
              <a:gd name="T105" fmla="*/ 77 h 1584"/>
              <a:gd name="T106" fmla="*/ 2394 w 2496"/>
              <a:gd name="T107" fmla="*/ 44 h 1584"/>
              <a:gd name="T108" fmla="*/ 2374 w 2496"/>
              <a:gd name="T109" fmla="*/ 32 h 1584"/>
              <a:gd name="T110" fmla="*/ 2353 w 2496"/>
              <a:gd name="T111" fmla="*/ 20 h 1584"/>
              <a:gd name="T112" fmla="*/ 2331 w 2496"/>
              <a:gd name="T113" fmla="*/ 12 h 1584"/>
              <a:gd name="T114" fmla="*/ 2309 w 2496"/>
              <a:gd name="T115" fmla="*/ 6 h 1584"/>
              <a:gd name="T116" fmla="*/ 2286 w 2496"/>
              <a:gd name="T117" fmla="*/ 2 h 1584"/>
              <a:gd name="T118" fmla="*/ 2261 w 2496"/>
              <a:gd name="T119" fmla="*/ 0 h 1584"/>
              <a:gd name="T120" fmla="*/ 235 w 2496"/>
              <a:gd name="T121" fmla="*/ 0 h 15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96"/>
              <a:gd name="T184" fmla="*/ 0 h 1584"/>
              <a:gd name="T185" fmla="*/ 2496 w 2496"/>
              <a:gd name="T186" fmla="*/ 1584 h 15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96" h="1584">
                <a:moveTo>
                  <a:pt x="235" y="0"/>
                </a:moveTo>
                <a:lnTo>
                  <a:pt x="212" y="2"/>
                </a:lnTo>
                <a:lnTo>
                  <a:pt x="188" y="6"/>
                </a:lnTo>
                <a:lnTo>
                  <a:pt x="165" y="12"/>
                </a:lnTo>
                <a:lnTo>
                  <a:pt x="143" y="20"/>
                </a:lnTo>
                <a:lnTo>
                  <a:pt x="124" y="32"/>
                </a:lnTo>
                <a:lnTo>
                  <a:pt x="104" y="44"/>
                </a:lnTo>
                <a:lnTo>
                  <a:pt x="70" y="77"/>
                </a:lnTo>
                <a:lnTo>
                  <a:pt x="39" y="115"/>
                </a:lnTo>
                <a:lnTo>
                  <a:pt x="28" y="137"/>
                </a:lnTo>
                <a:lnTo>
                  <a:pt x="18" y="159"/>
                </a:lnTo>
                <a:lnTo>
                  <a:pt x="10" y="184"/>
                </a:lnTo>
                <a:lnTo>
                  <a:pt x="5" y="210"/>
                </a:lnTo>
                <a:lnTo>
                  <a:pt x="1" y="236"/>
                </a:lnTo>
                <a:lnTo>
                  <a:pt x="0" y="263"/>
                </a:lnTo>
                <a:lnTo>
                  <a:pt x="0" y="1319"/>
                </a:lnTo>
                <a:lnTo>
                  <a:pt x="1" y="1346"/>
                </a:lnTo>
                <a:lnTo>
                  <a:pt x="5" y="1372"/>
                </a:lnTo>
                <a:lnTo>
                  <a:pt x="10" y="1398"/>
                </a:lnTo>
                <a:lnTo>
                  <a:pt x="18" y="1422"/>
                </a:lnTo>
                <a:lnTo>
                  <a:pt x="28" y="1445"/>
                </a:lnTo>
                <a:lnTo>
                  <a:pt x="39" y="1467"/>
                </a:lnTo>
                <a:lnTo>
                  <a:pt x="70" y="1507"/>
                </a:lnTo>
                <a:lnTo>
                  <a:pt x="104" y="1540"/>
                </a:lnTo>
                <a:lnTo>
                  <a:pt x="124" y="1552"/>
                </a:lnTo>
                <a:lnTo>
                  <a:pt x="143" y="1564"/>
                </a:lnTo>
                <a:lnTo>
                  <a:pt x="165" y="1572"/>
                </a:lnTo>
                <a:lnTo>
                  <a:pt x="188" y="1578"/>
                </a:lnTo>
                <a:lnTo>
                  <a:pt x="212" y="1582"/>
                </a:lnTo>
                <a:lnTo>
                  <a:pt x="235" y="1584"/>
                </a:lnTo>
                <a:lnTo>
                  <a:pt x="2261" y="1584"/>
                </a:lnTo>
                <a:lnTo>
                  <a:pt x="2286" y="1582"/>
                </a:lnTo>
                <a:lnTo>
                  <a:pt x="2309" y="1578"/>
                </a:lnTo>
                <a:lnTo>
                  <a:pt x="2331" y="1572"/>
                </a:lnTo>
                <a:lnTo>
                  <a:pt x="2353" y="1564"/>
                </a:lnTo>
                <a:lnTo>
                  <a:pt x="2374" y="1552"/>
                </a:lnTo>
                <a:lnTo>
                  <a:pt x="2394" y="1540"/>
                </a:lnTo>
                <a:lnTo>
                  <a:pt x="2428" y="1507"/>
                </a:lnTo>
                <a:lnTo>
                  <a:pt x="2457" y="1467"/>
                </a:lnTo>
                <a:lnTo>
                  <a:pt x="2467" y="1445"/>
                </a:lnTo>
                <a:lnTo>
                  <a:pt x="2478" y="1422"/>
                </a:lnTo>
                <a:lnTo>
                  <a:pt x="2485" y="1398"/>
                </a:lnTo>
                <a:lnTo>
                  <a:pt x="2491" y="1372"/>
                </a:lnTo>
                <a:lnTo>
                  <a:pt x="2494" y="1346"/>
                </a:lnTo>
                <a:lnTo>
                  <a:pt x="2496" y="1319"/>
                </a:lnTo>
                <a:lnTo>
                  <a:pt x="2496" y="263"/>
                </a:lnTo>
                <a:lnTo>
                  <a:pt x="2494" y="236"/>
                </a:lnTo>
                <a:lnTo>
                  <a:pt x="2491" y="210"/>
                </a:lnTo>
                <a:lnTo>
                  <a:pt x="2485" y="184"/>
                </a:lnTo>
                <a:lnTo>
                  <a:pt x="2478" y="159"/>
                </a:lnTo>
                <a:lnTo>
                  <a:pt x="2467" y="137"/>
                </a:lnTo>
                <a:lnTo>
                  <a:pt x="2457" y="115"/>
                </a:lnTo>
                <a:lnTo>
                  <a:pt x="2428" y="77"/>
                </a:lnTo>
                <a:lnTo>
                  <a:pt x="2394" y="44"/>
                </a:lnTo>
                <a:lnTo>
                  <a:pt x="2374" y="32"/>
                </a:lnTo>
                <a:lnTo>
                  <a:pt x="2353" y="20"/>
                </a:lnTo>
                <a:lnTo>
                  <a:pt x="2331" y="12"/>
                </a:lnTo>
                <a:lnTo>
                  <a:pt x="2309" y="6"/>
                </a:lnTo>
                <a:lnTo>
                  <a:pt x="2286" y="2"/>
                </a:lnTo>
                <a:lnTo>
                  <a:pt x="2261" y="0"/>
                </a:lnTo>
                <a:lnTo>
                  <a:pt x="235" y="0"/>
                </a:lnTo>
                <a:close/>
              </a:path>
            </a:pathLst>
          </a:custGeom>
          <a:solidFill>
            <a:srgbClr val="F08F00"/>
          </a:solidFill>
          <a:ln>
            <a:noFill/>
          </a:ln>
          <a:effectLst>
            <a:outerShdw blurRad="63500" dist="53882" dir="2700000" algn="ctr" rotWithShape="0">
              <a:srgbClr val="000000"/>
            </a:outerShdw>
          </a:effectLst>
          <a:extLst/>
        </p:spPr>
        <p:txBody>
          <a:bodyPr lIns="91320" tIns="45663" rIns="91320" bIns="45663"/>
          <a:lstStyle/>
          <a:p>
            <a:pPr fontAlgn="base">
              <a:spcBef>
                <a:spcPct val="0"/>
              </a:spcBef>
              <a:spcAft>
                <a:spcPct val="0"/>
              </a:spcAft>
              <a:defRPr/>
            </a:pPr>
            <a:endParaRPr lang="en-US">
              <a:solidFill>
                <a:srgbClr val="000000"/>
              </a:solidFill>
              <a:latin typeface="Arial" charset="0"/>
              <a:cs typeface="Arial" charset="0"/>
            </a:endParaRPr>
          </a:p>
        </p:txBody>
      </p:sp>
      <p:sp>
        <p:nvSpPr>
          <p:cNvPr id="151560" name="Rectangle 10"/>
          <p:cNvSpPr>
            <a:spLocks noChangeArrowheads="1"/>
          </p:cNvSpPr>
          <p:nvPr/>
        </p:nvSpPr>
        <p:spPr bwMode="auto">
          <a:xfrm>
            <a:off x="6643688" y="1982788"/>
            <a:ext cx="3556000" cy="2322512"/>
          </a:xfrm>
          <a:prstGeom prst="rect">
            <a:avLst/>
          </a:prstGeom>
          <a:noFill/>
          <a:ln w="9525">
            <a:noFill/>
            <a:miter lim="800000"/>
            <a:headEnd/>
            <a:tailEnd/>
          </a:ln>
        </p:spPr>
        <p:txBody>
          <a:bodyPr lIns="91320" tIns="45663" rIns="91320" bIns="45663"/>
          <a:lstStyle/>
          <a:p>
            <a:pPr fontAlgn="base">
              <a:spcBef>
                <a:spcPct val="0"/>
              </a:spcBef>
              <a:spcAft>
                <a:spcPct val="0"/>
              </a:spcAft>
            </a:pPr>
            <a:endParaRPr lang="de-DE">
              <a:solidFill>
                <a:srgbClr val="000000"/>
              </a:solidFill>
              <a:latin typeface="Arial" charset="0"/>
              <a:cs typeface="Arial" charset="0"/>
            </a:endParaRPr>
          </a:p>
        </p:txBody>
      </p:sp>
      <p:sp>
        <p:nvSpPr>
          <p:cNvPr id="151561" name="Rectangle 11"/>
          <p:cNvSpPr>
            <a:spLocks noChangeArrowheads="1"/>
          </p:cNvSpPr>
          <p:nvPr/>
        </p:nvSpPr>
        <p:spPr bwMode="auto">
          <a:xfrm>
            <a:off x="6573838" y="1905000"/>
            <a:ext cx="3541712" cy="776288"/>
          </a:xfrm>
          <a:prstGeom prst="rect">
            <a:avLst/>
          </a:prstGeom>
          <a:noFill/>
          <a:ln w="9525">
            <a:noFill/>
            <a:miter lim="800000"/>
            <a:headEnd/>
            <a:tailEnd/>
          </a:ln>
        </p:spPr>
        <p:txBody>
          <a:bodyPr wrap="none" lIns="0" tIns="0" rIns="0" bIns="0">
            <a:spAutoFit/>
          </a:bodyPr>
          <a:lstStyle/>
          <a:p>
            <a:pPr algn="ctr" fontAlgn="base">
              <a:lnSpc>
                <a:spcPct val="90000"/>
              </a:lnSpc>
              <a:spcBef>
                <a:spcPct val="0"/>
              </a:spcBef>
              <a:spcAft>
                <a:spcPct val="0"/>
              </a:spcAft>
            </a:pPr>
            <a:r>
              <a:rPr lang="en-US" altLang="ja-JP" sz="2800" b="1">
                <a:solidFill>
                  <a:srgbClr val="000000"/>
                </a:solidFill>
                <a:latin typeface="Arial" charset="0"/>
                <a:cs typeface="Arial" charset="0"/>
              </a:rPr>
              <a:t>EXPOSURE TO RISK</a:t>
            </a:r>
          </a:p>
          <a:p>
            <a:pPr algn="ctr" fontAlgn="base">
              <a:lnSpc>
                <a:spcPct val="90000"/>
              </a:lnSpc>
              <a:spcBef>
                <a:spcPct val="0"/>
              </a:spcBef>
              <a:spcAft>
                <a:spcPct val="0"/>
              </a:spcAft>
            </a:pPr>
            <a:r>
              <a:rPr lang="en-US" altLang="ja-JP" sz="2800" b="1">
                <a:solidFill>
                  <a:srgbClr val="000000"/>
                </a:solidFill>
                <a:latin typeface="Arial" charset="0"/>
                <a:cs typeface="Arial" charset="0"/>
              </a:rPr>
              <a:t>FACTORS </a:t>
            </a:r>
            <a:endParaRPr lang="en-US" altLang="ja-JP" sz="2400">
              <a:solidFill>
                <a:srgbClr val="000000"/>
              </a:solidFill>
              <a:latin typeface="Times New Roman" pitchFamily="18" charset="0"/>
              <a:cs typeface="Arial" charset="0"/>
            </a:endParaRPr>
          </a:p>
        </p:txBody>
      </p:sp>
      <p:sp>
        <p:nvSpPr>
          <p:cNvPr id="123916" name="Rectangle 12"/>
          <p:cNvSpPr>
            <a:spLocks noChangeArrowheads="1"/>
          </p:cNvSpPr>
          <p:nvPr/>
        </p:nvSpPr>
        <p:spPr bwMode="auto">
          <a:xfrm>
            <a:off x="7664450" y="2819401"/>
            <a:ext cx="1379538" cy="430213"/>
          </a:xfrm>
          <a:prstGeom prst="rect">
            <a:avLst/>
          </a:prstGeom>
          <a:noFill/>
          <a:ln>
            <a:noFill/>
          </a:ln>
          <a:effectLst>
            <a:outerShdw blurRad="63500" dist="17961" dir="2700000" algn="ctr" rotWithShape="0">
              <a:srgbClr val="000000">
                <a:alpha val="74998"/>
              </a:srgbClr>
            </a:outerShdw>
          </a:effectLst>
          <a:extLst/>
        </p:spPr>
        <p:txBody>
          <a:bodyPr wrap="none" lIns="0" tIns="0" rIns="0" bIns="0">
            <a:spAutoFit/>
          </a:bodyPr>
          <a:lstStyle/>
          <a:p>
            <a:pPr algn="ctr" fontAlgn="base">
              <a:spcBef>
                <a:spcPct val="0"/>
              </a:spcBef>
              <a:spcAft>
                <a:spcPct val="0"/>
              </a:spcAft>
              <a:defRPr/>
            </a:pPr>
            <a:r>
              <a:rPr lang="en-US" altLang="ja-JP" sz="2800" b="1" dirty="0">
                <a:solidFill>
                  <a:srgbClr val="FFFFFF"/>
                </a:solidFill>
                <a:latin typeface="Arial" charset="0"/>
                <a:cs typeface="Arial" charset="0"/>
              </a:rPr>
              <a:t>tobacco</a:t>
            </a:r>
            <a:endParaRPr lang="en-US" altLang="ja-JP" sz="2800" dirty="0">
              <a:solidFill>
                <a:srgbClr val="000000"/>
              </a:solidFill>
              <a:latin typeface="Arial" charset="0"/>
              <a:cs typeface="Arial" charset="0"/>
            </a:endParaRPr>
          </a:p>
        </p:txBody>
      </p:sp>
      <p:sp>
        <p:nvSpPr>
          <p:cNvPr id="123917" name="Rectangle 13"/>
          <p:cNvSpPr>
            <a:spLocks noChangeArrowheads="1"/>
          </p:cNvSpPr>
          <p:nvPr/>
        </p:nvSpPr>
        <p:spPr bwMode="auto">
          <a:xfrm>
            <a:off x="7396164" y="3276601"/>
            <a:ext cx="1919287" cy="430213"/>
          </a:xfrm>
          <a:prstGeom prst="rect">
            <a:avLst/>
          </a:prstGeom>
          <a:noFill/>
          <a:ln>
            <a:noFill/>
          </a:ln>
          <a:effectLst>
            <a:outerShdw blurRad="63500" dist="17961" dir="2700000" algn="ctr" rotWithShape="0">
              <a:srgbClr val="000000">
                <a:alpha val="74998"/>
              </a:srgbClr>
            </a:outerShdw>
          </a:effectLst>
          <a:extLst/>
        </p:spPr>
        <p:txBody>
          <a:bodyPr wrap="none" lIns="0" tIns="0" rIns="0" bIns="0">
            <a:spAutoFit/>
          </a:bodyPr>
          <a:lstStyle/>
          <a:p>
            <a:pPr algn="ctr" fontAlgn="base">
              <a:spcBef>
                <a:spcPct val="0"/>
              </a:spcBef>
              <a:spcAft>
                <a:spcPct val="0"/>
              </a:spcAft>
              <a:defRPr/>
            </a:pPr>
            <a:r>
              <a:rPr lang="en-US" altLang="ja-JP" sz="2800" b="1" dirty="0">
                <a:solidFill>
                  <a:srgbClr val="FFFFFF"/>
                </a:solidFill>
                <a:latin typeface="Arial" charset="0"/>
                <a:cs typeface="Arial" charset="0"/>
              </a:rPr>
              <a:t>occupation</a:t>
            </a:r>
            <a:endParaRPr lang="en-US" altLang="ja-JP" sz="2800" dirty="0">
              <a:solidFill>
                <a:srgbClr val="000000"/>
              </a:solidFill>
              <a:latin typeface="Arial" charset="0"/>
              <a:cs typeface="Arial" charset="0"/>
            </a:endParaRPr>
          </a:p>
        </p:txBody>
      </p:sp>
      <p:sp>
        <p:nvSpPr>
          <p:cNvPr id="123918" name="Rectangle 14"/>
          <p:cNvSpPr>
            <a:spLocks noChangeArrowheads="1"/>
          </p:cNvSpPr>
          <p:nvPr/>
        </p:nvSpPr>
        <p:spPr bwMode="auto">
          <a:xfrm>
            <a:off x="6259513" y="3733801"/>
            <a:ext cx="4191000" cy="430213"/>
          </a:xfrm>
          <a:prstGeom prst="rect">
            <a:avLst/>
          </a:prstGeom>
          <a:noFill/>
          <a:ln>
            <a:noFill/>
          </a:ln>
          <a:effectLst>
            <a:outerShdw blurRad="63500" dist="17961" dir="2700000" algn="ctr" rotWithShape="0">
              <a:srgbClr val="000000">
                <a:alpha val="74998"/>
              </a:srgbClr>
            </a:outerShdw>
          </a:effectLst>
          <a:extLst/>
        </p:spPr>
        <p:txBody>
          <a:bodyPr wrap="none" lIns="0" tIns="0" rIns="0" bIns="0">
            <a:spAutoFit/>
          </a:bodyPr>
          <a:lstStyle/>
          <a:p>
            <a:pPr algn="ctr" fontAlgn="base">
              <a:spcBef>
                <a:spcPct val="0"/>
              </a:spcBef>
              <a:spcAft>
                <a:spcPct val="0"/>
              </a:spcAft>
              <a:defRPr/>
            </a:pPr>
            <a:r>
              <a:rPr lang="en-US" altLang="ja-JP" sz="2800" b="1" dirty="0">
                <a:solidFill>
                  <a:srgbClr val="FFFFFF"/>
                </a:solidFill>
                <a:latin typeface="Arial" charset="0"/>
                <a:cs typeface="Arial" charset="0"/>
              </a:rPr>
              <a:t>indoor/outdoor pollution</a:t>
            </a:r>
            <a:endParaRPr lang="en-US" altLang="ja-JP" sz="2800" dirty="0">
              <a:solidFill>
                <a:srgbClr val="000000"/>
              </a:solidFill>
              <a:latin typeface="Arial" charset="0"/>
              <a:cs typeface="Arial" charset="0"/>
            </a:endParaRPr>
          </a:p>
        </p:txBody>
      </p:sp>
      <p:sp>
        <p:nvSpPr>
          <p:cNvPr id="123920" name="Rectangle 16"/>
          <p:cNvSpPr>
            <a:spLocks noChangeArrowheads="1"/>
          </p:cNvSpPr>
          <p:nvPr/>
        </p:nvSpPr>
        <p:spPr bwMode="auto">
          <a:xfrm>
            <a:off x="2757488" y="5048251"/>
            <a:ext cx="6705600" cy="862013"/>
          </a:xfrm>
          <a:prstGeom prst="rect">
            <a:avLst/>
          </a:prstGeom>
          <a:noFill/>
          <a:ln>
            <a:noFill/>
          </a:ln>
          <a:effectLst>
            <a:outerShdw blurRad="63500" dist="17961" dir="2700000" algn="ctr" rotWithShape="0">
              <a:srgbClr val="000000">
                <a:alpha val="74998"/>
              </a:srgbClr>
            </a:outerShdw>
          </a:effectLst>
          <a:extLst/>
        </p:spPr>
        <p:txBody>
          <a:bodyPr lIns="0" tIns="0" rIns="0" bIns="0">
            <a:spAutoFit/>
          </a:bodyPr>
          <a:lstStyle/>
          <a:p>
            <a:pPr algn="ctr" fontAlgn="base">
              <a:spcBef>
                <a:spcPct val="0"/>
              </a:spcBef>
              <a:spcAft>
                <a:spcPct val="0"/>
              </a:spcAft>
              <a:defRPr/>
            </a:pPr>
            <a:r>
              <a:rPr lang="en-US" altLang="ja-JP" sz="2800" dirty="0">
                <a:solidFill>
                  <a:srgbClr val="FFFF00"/>
                </a:solidFill>
                <a:latin typeface="Tahoma"/>
                <a:cs typeface="Tahoma"/>
              </a:rPr>
              <a:t>SPIROMETRY:  Required to establish diagnosis</a:t>
            </a:r>
            <a:endParaRPr lang="en-US" altLang="ja-JP" sz="2800" dirty="0">
              <a:solidFill>
                <a:srgbClr val="000000"/>
              </a:solidFill>
              <a:latin typeface="Tahoma"/>
              <a:cs typeface="Tahoma"/>
            </a:endParaRPr>
          </a:p>
        </p:txBody>
      </p:sp>
      <p:sp>
        <p:nvSpPr>
          <p:cNvPr id="151566" name="Rectangle 17"/>
          <p:cNvSpPr>
            <a:spLocks noChangeArrowheads="1"/>
          </p:cNvSpPr>
          <p:nvPr/>
        </p:nvSpPr>
        <p:spPr bwMode="auto">
          <a:xfrm>
            <a:off x="2789238" y="438151"/>
            <a:ext cx="6807200" cy="766763"/>
          </a:xfrm>
          <a:prstGeom prst="rect">
            <a:avLst/>
          </a:prstGeom>
          <a:noFill/>
          <a:ln w="9525">
            <a:noFill/>
            <a:miter lim="800000"/>
            <a:headEnd/>
            <a:tailEnd/>
          </a:ln>
        </p:spPr>
        <p:txBody>
          <a:bodyPr lIns="91320" tIns="45663" rIns="91320" bIns="45663"/>
          <a:lstStyle/>
          <a:p>
            <a:pPr fontAlgn="base">
              <a:spcBef>
                <a:spcPct val="0"/>
              </a:spcBef>
              <a:spcAft>
                <a:spcPct val="0"/>
              </a:spcAft>
            </a:pPr>
            <a:endParaRPr lang="de-DE">
              <a:solidFill>
                <a:srgbClr val="000000"/>
              </a:solidFill>
              <a:latin typeface="Arial" charset="0"/>
              <a:cs typeface="Arial" charset="0"/>
            </a:endParaRPr>
          </a:p>
        </p:txBody>
      </p:sp>
      <p:sp>
        <p:nvSpPr>
          <p:cNvPr id="123922" name="Rectangle 18"/>
          <p:cNvSpPr>
            <a:spLocks noChangeArrowheads="1"/>
          </p:cNvSpPr>
          <p:nvPr/>
        </p:nvSpPr>
        <p:spPr bwMode="auto">
          <a:xfrm>
            <a:off x="1524000" y="228600"/>
            <a:ext cx="9144000" cy="954088"/>
          </a:xfrm>
          <a:prstGeom prst="rect">
            <a:avLst/>
          </a:prstGeom>
          <a:noFill/>
          <a:ln>
            <a:noFill/>
          </a:ln>
          <a:effectLst>
            <a:outerShdw blurRad="63500" dist="17961" dir="2700000" algn="ctr" rotWithShape="0">
              <a:srgbClr val="000000">
                <a:alpha val="74998"/>
              </a:srgbClr>
            </a:outerShdw>
          </a:effectLst>
          <a:extLst/>
        </p:spPr>
        <p:txBody>
          <a:bodyPr lIns="0" tIns="0" rIns="0" bIns="0">
            <a:spAutoFit/>
          </a:bodyPr>
          <a:lstStyle/>
          <a:p>
            <a:pPr algn="ctr" fontAlgn="base">
              <a:spcBef>
                <a:spcPct val="0"/>
              </a:spcBef>
              <a:spcAft>
                <a:spcPct val="0"/>
              </a:spcAft>
              <a:defRPr/>
            </a:pPr>
            <a:r>
              <a:rPr lang="en-US" b="1" dirty="0">
                <a:solidFill>
                  <a:srgbClr val="FFFF00"/>
                </a:solidFill>
                <a:latin typeface="Tahoma" charset="0"/>
                <a:cs typeface="ＭＳ Ｐゴシック" charset="0"/>
              </a:rPr>
              <a:t>Global Strategy for Diagnosis, Management and Prevention of COPD</a:t>
            </a:r>
          </a:p>
          <a:p>
            <a:pPr algn="ctr" fontAlgn="base">
              <a:spcBef>
                <a:spcPct val="0"/>
              </a:spcBef>
              <a:spcAft>
                <a:spcPct val="0"/>
              </a:spcAft>
              <a:defRPr/>
            </a:pPr>
            <a:r>
              <a:rPr lang="en-US" altLang="ja-JP" sz="4400" b="1" dirty="0">
                <a:solidFill>
                  <a:srgbClr val="FFFF00"/>
                </a:solidFill>
                <a:latin typeface="Tahoma" pitchFamily="34" charset="0"/>
                <a:cs typeface="Arial" charset="0"/>
              </a:rPr>
              <a:t>Diagnosis of COPD</a:t>
            </a:r>
          </a:p>
        </p:txBody>
      </p:sp>
      <p:sp>
        <p:nvSpPr>
          <p:cNvPr id="123923" name="AutoShape 19"/>
          <p:cNvSpPr>
            <a:spLocks/>
          </p:cNvSpPr>
          <p:nvPr/>
        </p:nvSpPr>
        <p:spPr bwMode="auto">
          <a:xfrm rot="5400000">
            <a:off x="5881688" y="2376488"/>
            <a:ext cx="461962" cy="4386262"/>
          </a:xfrm>
          <a:prstGeom prst="rightBrace">
            <a:avLst>
              <a:gd name="adj1" fmla="val 70631"/>
              <a:gd name="adj2" fmla="val 50000"/>
            </a:avLst>
          </a:prstGeom>
          <a:noFill/>
          <a:ln w="28575">
            <a:solidFill>
              <a:srgbClr val="A5FF4B"/>
            </a:solidFill>
            <a:round/>
            <a:headEnd/>
            <a:tailEnd/>
          </a:ln>
          <a:effectLst>
            <a:outerShdw blurRad="63500" dist="17961" dir="2700000" algn="ctr" rotWithShape="0">
              <a:srgbClr val="000000">
                <a:alpha val="74998"/>
              </a:srgbClr>
            </a:outerShdw>
          </a:effectLst>
          <a:extLst/>
        </p:spPr>
        <p:txBody>
          <a:bodyPr wrap="none" lIns="91320" tIns="45663" rIns="91320" bIns="45663" anchor="ctr"/>
          <a:lstStyle/>
          <a:p>
            <a:pPr fontAlgn="base">
              <a:spcBef>
                <a:spcPct val="0"/>
              </a:spcBef>
              <a:spcAft>
                <a:spcPct val="0"/>
              </a:spcAft>
              <a:defRPr/>
            </a:pPr>
            <a:endParaRPr lang="en-US">
              <a:solidFill>
                <a:srgbClr val="000000"/>
              </a:solidFill>
              <a:latin typeface="Arial" charset="0"/>
              <a:cs typeface="Arial" charset="0"/>
            </a:endParaRPr>
          </a:p>
        </p:txBody>
      </p:sp>
      <p:sp>
        <p:nvSpPr>
          <p:cNvPr id="24" name="Rectangle 6"/>
          <p:cNvSpPr>
            <a:spLocks noChangeArrowheads="1"/>
          </p:cNvSpPr>
          <p:nvPr/>
        </p:nvSpPr>
        <p:spPr bwMode="auto">
          <a:xfrm>
            <a:off x="2971800" y="3581401"/>
            <a:ext cx="2286000" cy="430213"/>
          </a:xfrm>
          <a:prstGeom prst="rect">
            <a:avLst/>
          </a:prstGeom>
          <a:noFill/>
          <a:ln>
            <a:noFill/>
          </a:ln>
          <a:effectLst>
            <a:outerShdw blurRad="63500" dist="17961" dir="2700000" algn="ctr" rotWithShape="0">
              <a:srgbClr val="000000">
                <a:alpha val="74998"/>
              </a:srgbClr>
            </a:outerShdw>
          </a:effectLst>
          <a:extLst/>
        </p:spPr>
        <p:txBody>
          <a:bodyPr lIns="0" tIns="0" rIns="0" bIns="0">
            <a:spAutoFit/>
          </a:bodyPr>
          <a:lstStyle/>
          <a:p>
            <a:pPr fontAlgn="base">
              <a:spcBef>
                <a:spcPct val="0"/>
              </a:spcBef>
              <a:spcAft>
                <a:spcPct val="0"/>
              </a:spcAft>
              <a:defRPr/>
            </a:pPr>
            <a:r>
              <a:rPr lang="en-US" altLang="ja-JP" sz="2800" b="1" dirty="0">
                <a:solidFill>
                  <a:srgbClr val="FFFFFF"/>
                </a:solidFill>
                <a:latin typeface="Arial" charset="0"/>
                <a:cs typeface="Arial" charset="0"/>
              </a:rPr>
              <a:t>  sputum </a:t>
            </a:r>
          </a:p>
        </p:txBody>
      </p:sp>
      <p:sp>
        <p:nvSpPr>
          <p:cNvPr id="151570" name="TextBox 1"/>
          <p:cNvSpPr txBox="1">
            <a:spLocks noChangeArrowheads="1"/>
          </p:cNvSpPr>
          <p:nvPr/>
        </p:nvSpPr>
        <p:spPr bwMode="auto">
          <a:xfrm>
            <a:off x="1524000" y="6383338"/>
            <a:ext cx="9036496" cy="399994"/>
          </a:xfrm>
          <a:prstGeom prst="rect">
            <a:avLst/>
          </a:prstGeom>
          <a:noFill/>
          <a:ln w="9525">
            <a:noFill/>
            <a:miter lim="800000"/>
            <a:headEnd/>
            <a:tailEnd/>
          </a:ln>
        </p:spPr>
        <p:txBody>
          <a:bodyPr wrap="square" lIns="91320" tIns="45663" rIns="91320" bIns="45663">
            <a:spAutoFit/>
          </a:bodyPr>
          <a:lstStyle/>
          <a:p>
            <a:pPr algn="ctr" fontAlgn="base">
              <a:spcBef>
                <a:spcPct val="0"/>
              </a:spcBef>
              <a:spcAft>
                <a:spcPct val="0"/>
              </a:spcAft>
            </a:pPr>
            <a:r>
              <a:rPr lang="en-US" sz="2000" b="1" dirty="0">
                <a:solidFill>
                  <a:srgbClr val="FFFF00"/>
                </a:solidFill>
                <a:latin typeface="Arial" charset="0"/>
                <a:cs typeface="Arial" charset="0"/>
              </a:rPr>
              <a:t>© 2018 Global Initiative for Chronic Obstructive Lung Disease</a:t>
            </a:r>
          </a:p>
        </p:txBody>
      </p:sp>
    </p:spTree>
    <p:extLst>
      <p:ext uri="{BB962C8B-B14F-4D97-AF65-F5344CB8AC3E}">
        <p14:creationId xmlns:p14="http://schemas.microsoft.com/office/powerpoint/2010/main" val="3569345864"/>
      </p:ext>
    </p:extLst>
  </p:cSld>
  <p:clrMapOvr>
    <a:masterClrMapping/>
  </p:clrMapOvr>
  <p:transition/>
</p:sld>
</file>

<file path=ppt/theme/_rels/theme12.xml.rels><?xml version="1.0" encoding="UTF-8" standalone="yes"?>
<Relationships xmlns="http://schemas.openxmlformats.org/package/2006/relationships"><Relationship Id="rId1" Type="http://schemas.openxmlformats.org/officeDocument/2006/relationships/image" Target="../media/image9.jpeg"/></Relationships>
</file>

<file path=ppt/theme/_rels/them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theme/_rels/theme7.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Struttura predefinita">
  <a:themeElements>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Equit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3.xml><?xml version="1.0" encoding="utf-8"?>
<a:theme xmlns:a="http://schemas.openxmlformats.org/drawingml/2006/main" name="3_Larissa-Design">
  <a:themeElements>
    <a:clrScheme name="2_Larissa-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Larissa-Design">
      <a:majorFont>
        <a:latin typeface="Calibri"/>
        <a:ea typeface=""/>
        <a:cs typeface="Arial"/>
      </a:majorFont>
      <a:minorFont>
        <a:latin typeface="Calibri"/>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Larissa-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NOV_WHITE_PLAIN">
  <a:themeElements>
    <a:clrScheme name="">
      <a:dk1>
        <a:srgbClr val="404040"/>
      </a:dk1>
      <a:lt1>
        <a:srgbClr val="FFFFFF"/>
      </a:lt1>
      <a:dk2>
        <a:srgbClr val="A6A6A6"/>
      </a:dk2>
      <a:lt2>
        <a:srgbClr val="FFFFFF"/>
      </a:lt2>
      <a:accent1>
        <a:srgbClr val="145477"/>
      </a:accent1>
      <a:accent2>
        <a:srgbClr val="FFEB00"/>
      </a:accent2>
      <a:accent3>
        <a:srgbClr val="FFFFFF"/>
      </a:accent3>
      <a:accent4>
        <a:srgbClr val="353535"/>
      </a:accent4>
      <a:accent5>
        <a:srgbClr val="AAB3BD"/>
      </a:accent5>
      <a:accent6>
        <a:srgbClr val="E7D500"/>
      </a:accent6>
      <a:hlink>
        <a:srgbClr val="00795E"/>
      </a:hlink>
      <a:folHlink>
        <a:srgbClr val="AEAFB2"/>
      </a:folHlink>
    </a:clrScheme>
    <a:fontScheme name="1_NOV_WHITE_PLAI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NOV_WHITE_PLAIN 1">
        <a:dk1>
          <a:srgbClr val="000000"/>
        </a:dk1>
        <a:lt1>
          <a:srgbClr val="FFFFFF"/>
        </a:lt1>
        <a:dk2>
          <a:srgbClr val="634329"/>
        </a:dk2>
        <a:lt2>
          <a:srgbClr val="FFFFFF"/>
        </a:lt2>
        <a:accent1>
          <a:srgbClr val="FCAF17"/>
        </a:accent1>
        <a:accent2>
          <a:srgbClr val="EC8026"/>
        </a:accent2>
        <a:accent3>
          <a:srgbClr val="FFFFFF"/>
        </a:accent3>
        <a:accent4>
          <a:srgbClr val="000000"/>
        </a:accent4>
        <a:accent5>
          <a:srgbClr val="FDD4AB"/>
        </a:accent5>
        <a:accent6>
          <a:srgbClr val="D67321"/>
        </a:accent6>
        <a:hlink>
          <a:srgbClr val="E44C16"/>
        </a:hlink>
        <a:folHlink>
          <a:srgbClr val="923222"/>
        </a:folHlink>
      </a:clrScheme>
      <a:clrMap bg1="lt1" tx1="dk1" bg2="lt2" tx2="dk2" accent1="accent1" accent2="accent2" accent3="accent3" accent4="accent4" accent5="accent5" accent6="accent6" hlink="hlink" folHlink="folHlink"/>
    </a:extraClrScheme>
    <a:extraClrScheme>
      <a:clrScheme name="1_NOV_WHITE_PLAIN 2">
        <a:dk1>
          <a:srgbClr val="000000"/>
        </a:dk1>
        <a:lt1>
          <a:srgbClr val="FFFFFF"/>
        </a:lt1>
        <a:dk2>
          <a:srgbClr val="634329"/>
        </a:dk2>
        <a:lt2>
          <a:srgbClr val="FFFFFF"/>
        </a:lt2>
        <a:accent1>
          <a:srgbClr val="FCAF17"/>
        </a:accent1>
        <a:accent2>
          <a:srgbClr val="EC8026"/>
        </a:accent2>
        <a:accent3>
          <a:srgbClr val="FFFFFF"/>
        </a:accent3>
        <a:accent4>
          <a:srgbClr val="000000"/>
        </a:accent4>
        <a:accent5>
          <a:srgbClr val="FDD4AB"/>
        </a:accent5>
        <a:accent6>
          <a:srgbClr val="D67321"/>
        </a:accent6>
        <a:hlink>
          <a:srgbClr val="E44C16"/>
        </a:hlink>
        <a:folHlink>
          <a:srgbClr val="923222"/>
        </a:folHlink>
      </a:clrScheme>
      <a:clrMap bg1="lt1" tx1="dk1" bg2="lt2" tx2="dk2" accent1="accent1" accent2="accent2" accent3="accent3" accent4="accent4" accent5="accent5" accent6="accent6" hlink="hlink" folHlink="folHlink"/>
    </a:extraClrScheme>
    <a:extraClrScheme>
      <a:clrScheme name="1_NOV_WHITE_PLAIN 3">
        <a:dk1>
          <a:srgbClr val="000000"/>
        </a:dk1>
        <a:lt1>
          <a:srgbClr val="FFFFFF"/>
        </a:lt1>
        <a:dk2>
          <a:srgbClr val="000000"/>
        </a:dk2>
        <a:lt2>
          <a:srgbClr val="FFFFFF"/>
        </a:lt2>
        <a:accent1>
          <a:srgbClr val="7580A4"/>
        </a:accent1>
        <a:accent2>
          <a:srgbClr val="5F7C7A"/>
        </a:accent2>
        <a:accent3>
          <a:srgbClr val="FFFFFF"/>
        </a:accent3>
        <a:accent4>
          <a:srgbClr val="000000"/>
        </a:accent4>
        <a:accent5>
          <a:srgbClr val="BDC0CF"/>
        </a:accent5>
        <a:accent6>
          <a:srgbClr val="55706E"/>
        </a:accent6>
        <a:hlink>
          <a:srgbClr val="503951"/>
        </a:hlink>
        <a:folHlink>
          <a:srgbClr val="955A9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Larissa-Design">
  <a:themeElements>
    <a:clrScheme name="2_Larissa-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Larissa-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Larissa-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6_Default Design">
  <a:themeElements>
    <a:clrScheme name="16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1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6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6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6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6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6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6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6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9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2_Default Design">
  <a:themeElements>
    <a:clrScheme name="2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2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hiesi">
  <a:themeElements>
    <a:clrScheme name="Chiesi">
      <a:dk1>
        <a:srgbClr val="000000"/>
      </a:dk1>
      <a:lt1>
        <a:sysClr val="window" lastClr="FFFFFF"/>
      </a:lt1>
      <a:dk2>
        <a:srgbClr val="004D71"/>
      </a:dk2>
      <a:lt2>
        <a:srgbClr val="DADFE1"/>
      </a:lt2>
      <a:accent1>
        <a:srgbClr val="00748C"/>
      </a:accent1>
      <a:accent2>
        <a:srgbClr val="DADFE1"/>
      </a:accent2>
      <a:accent3>
        <a:srgbClr val="57C8E7"/>
      </a:accent3>
      <a:accent4>
        <a:srgbClr val="DC5F13"/>
      </a:accent4>
      <a:accent5>
        <a:srgbClr val="FA961E"/>
      </a:accent5>
      <a:accent6>
        <a:srgbClr val="FFD923"/>
      </a:accent6>
      <a:hlink>
        <a:srgbClr val="10B3FF"/>
      </a:hlink>
      <a:folHlink>
        <a:srgbClr val="60CCFF"/>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ntaggio">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2_Struttura predefinita">
  <a:themeElements>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GOLD opt 1 templat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3.xml><?xml version="1.0" encoding="utf-8"?>
<a:theme xmlns:a="http://schemas.openxmlformats.org/drawingml/2006/main" name="9_Struttura predefinita">
  <a:themeElements>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
        <a:cs typeface="Kochi Mincho"/>
      </a:majorFont>
      <a:minorFont>
        <a:latin typeface="arial"/>
        <a:ea typeface=""/>
        <a:cs typeface="Kochi Mincho"/>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4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4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14_Struttura predefinita">
  <a:themeElements>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aipo az 2009 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aipo az 2009 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aipo az 2009 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Struttura predefinita">
  <a:themeElements>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5_Struttura predefinita">
  <a:themeElements>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1_Ne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3419</TotalTime>
  <Words>3711</Words>
  <Application>Microsoft Office PowerPoint</Application>
  <PresentationFormat>Widescreen</PresentationFormat>
  <Paragraphs>661</Paragraphs>
  <Slides>51</Slides>
  <Notes>39</Notes>
  <HiddenSlides>0</HiddenSlides>
  <MMClips>0</MMClips>
  <ScaleCrop>false</ScaleCrop>
  <HeadingPairs>
    <vt:vector size="8" baseType="variant">
      <vt:variant>
        <vt:lpstr>Caratteri utilizzati</vt:lpstr>
      </vt:variant>
      <vt:variant>
        <vt:i4>25</vt:i4>
      </vt:variant>
      <vt:variant>
        <vt:lpstr>Tema</vt:lpstr>
      </vt:variant>
      <vt:variant>
        <vt:i4>25</vt:i4>
      </vt:variant>
      <vt:variant>
        <vt:lpstr>Server OLE incorporati</vt:lpstr>
      </vt:variant>
      <vt:variant>
        <vt:i4>1</vt:i4>
      </vt:variant>
      <vt:variant>
        <vt:lpstr>Titoli diapositive</vt:lpstr>
      </vt:variant>
      <vt:variant>
        <vt:i4>51</vt:i4>
      </vt:variant>
    </vt:vector>
  </HeadingPairs>
  <TitlesOfParts>
    <vt:vector size="102" baseType="lpstr">
      <vt:lpstr>ＭＳ Ｐゴシック</vt:lpstr>
      <vt:lpstr>ＭＳ Ｐゴシック</vt:lpstr>
      <vt:lpstr>Arial</vt:lpstr>
      <vt:lpstr>Arial</vt:lpstr>
      <vt:lpstr>Arial Bold</vt:lpstr>
      <vt:lpstr>Arial Italic</vt:lpstr>
      <vt:lpstr>Arial Unicode MS</vt:lpstr>
      <vt:lpstr>Calibri</vt:lpstr>
      <vt:lpstr>Comic Sans MS</vt:lpstr>
      <vt:lpstr>Franklin Gothic Book</vt:lpstr>
      <vt:lpstr>Franklin Gothic Medium</vt:lpstr>
      <vt:lpstr>Helvetica Light</vt:lpstr>
      <vt:lpstr>Kochi Mincho</vt:lpstr>
      <vt:lpstr>Monotype Sorts</vt:lpstr>
      <vt:lpstr>Perpetua</vt:lpstr>
      <vt:lpstr>Shaker2Lancet-Regular</vt:lpstr>
      <vt:lpstr>Symbol</vt:lpstr>
      <vt:lpstr>Tahoma</vt:lpstr>
      <vt:lpstr>Times New Roman</vt:lpstr>
      <vt:lpstr>Trebuchet MS</vt:lpstr>
      <vt:lpstr>Verdana</vt:lpstr>
      <vt:lpstr>Wingdings</vt:lpstr>
      <vt:lpstr>Wingdings 2</vt:lpstr>
      <vt:lpstr>ヒラギノ角ゴ Pro W3</vt:lpstr>
      <vt:lpstr>ヒラギノ角ゴ ProN W3</vt:lpstr>
      <vt:lpstr>Tema di Office</vt:lpstr>
      <vt:lpstr>2_Chiesi</vt:lpstr>
      <vt:lpstr>5_aipo az 2009 a</vt:lpstr>
      <vt:lpstr>6_aipo az 2009 a</vt:lpstr>
      <vt:lpstr>7_aipo az 2009 a</vt:lpstr>
      <vt:lpstr>6_Struttura predefinita</vt:lpstr>
      <vt:lpstr>Perspective</vt:lpstr>
      <vt:lpstr>5_Struttura predefinita</vt:lpstr>
      <vt:lpstr>21_Nero</vt:lpstr>
      <vt:lpstr>8_Struttura predefinita</vt:lpstr>
      <vt:lpstr>1_Default Design</vt:lpstr>
      <vt:lpstr>Equity</vt:lpstr>
      <vt:lpstr>3_Larissa-Design</vt:lpstr>
      <vt:lpstr>1_NOV_WHITE_PLAIN</vt:lpstr>
      <vt:lpstr>2_Larissa-Design</vt:lpstr>
      <vt:lpstr>16_Default Design</vt:lpstr>
      <vt:lpstr>29_Default Design</vt:lpstr>
      <vt:lpstr>22_Default Design</vt:lpstr>
      <vt:lpstr>2_Tema di Office</vt:lpstr>
      <vt:lpstr>12_Struttura predefinita</vt:lpstr>
      <vt:lpstr>1_Custom Design</vt:lpstr>
      <vt:lpstr>GOLD opt 1 template</vt:lpstr>
      <vt:lpstr>9_Struttura predefinita</vt:lpstr>
      <vt:lpstr>1_Tema di Office</vt:lpstr>
      <vt:lpstr>14_Struttura predefinita</vt:lpstr>
      <vt:lpstr>Grafico</vt:lpstr>
      <vt:lpstr>Presentazione standard di PowerPoint</vt:lpstr>
      <vt:lpstr>Presentazione standard di PowerPoint</vt:lpstr>
      <vt:lpstr>Presentazione standard di PowerPoint</vt:lpstr>
      <vt:lpstr>Presentazione standard di PowerPoint</vt:lpstr>
      <vt:lpstr>COPD DEFINITION OF COPD 2011-2018</vt:lpstr>
      <vt:lpstr>COPD</vt:lpstr>
      <vt:lpstr>INFLAMMATION IN STABLE COPD</vt:lpstr>
      <vt:lpstr>Presentazione standard di PowerPoint</vt:lpstr>
      <vt:lpstr>Presentazione standard di PowerPoint</vt:lpstr>
      <vt:lpstr>Presentazione standard di PowerPoint</vt:lpstr>
      <vt:lpstr>SYMPTOMS (CAT≥10) ARE COMMON IN SMOKERS WITH  PRESERVED PULMONARY FUNCTION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Manage stable COPD: Pharmacologic therapy FIRST CHOICE (2017)</vt:lpstr>
      <vt:lpstr>Presentazione standard di PowerPoint</vt:lpstr>
      <vt:lpstr>Presentazione standard di PowerPoint</vt:lpstr>
      <vt:lpstr>IND/GLY SHOWED SUPERIORITY IN REDUCING THE ANNUAL RATE OF ALL EXACERBATIONS (MILD, MODERATE AND SEVERE) VERSUS SFC</vt:lpstr>
      <vt:lpstr>Presentazione standard di PowerPoint</vt:lpstr>
      <vt:lpstr>IMPACT STUDY, Press release 18 sept 2017</vt:lpstr>
      <vt:lpstr>Presentazione standard di PowerPoint</vt:lpstr>
      <vt:lpstr>Presentazione standard di PowerPoint</vt:lpstr>
      <vt:lpstr>Presentazione standard di PowerPoint</vt:lpstr>
      <vt:lpstr>Presentazione standard di PowerPoint</vt:lpstr>
      <vt:lpstr>INITIAL TREATMENT ALGORITHM FOR A SYMPTOMATIC COPD PATIENT</vt:lpstr>
      <vt:lpstr>TREATMENT ALGORYTHM FOR SYMPTOMATIC COPD PATIENTS WITH OR WITHOUT RISK OF EXACERBATIONS</vt:lpstr>
      <vt:lpstr>TREATMENT-EMERGENT ADVERSE EVENTS TRIBUTE</vt:lpstr>
      <vt:lpstr>ADVERSE EVENTS AND SERIOUS ADVERSE EVENTS </vt:lpstr>
      <vt:lpstr>TREATMENT-EMERGENT ADVERSE EVENTS TRIBUTE</vt:lpstr>
      <vt:lpstr>Pool data on Mortality (ATS abstract submitted)</vt:lpstr>
      <vt:lpstr>Presentazione standard di PowerPoint</vt:lpstr>
      <vt:lpstr>Presentazione standard di PowerPoint</vt:lpstr>
      <vt:lpstr>Presentazione standard di PowerPoint</vt:lpstr>
      <vt:lpstr>Presentazione standard di PowerPoint</vt:lpstr>
      <vt:lpstr>Presentazione standard di PowerPoint</vt:lpstr>
      <vt:lpstr>Stepwise management - pharmacotherapy</vt:lpstr>
      <vt:lpstr>Presentazione standard di PowerPoint</vt:lpstr>
      <vt:lpstr>COPD AS THE PULMONARY  COMPONENT OF MULTIMORBIDITY</vt:lpstr>
      <vt:lpstr>Presentazione standard di PowerPoint</vt:lpstr>
      <vt:lpstr>REDUCTION OF MORBIDITY AND MORTALITY BY STATINS, ACE INHIBITORS, AND ARBS IN PATIENTS WITH COPD</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Chiesi Farmaceutici S.p.A.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topics flow</dc:title>
  <dc:creator>VALENTE Ilaria</dc:creator>
  <cp:lastModifiedBy>Leonardo Fabbri</cp:lastModifiedBy>
  <cp:revision>89</cp:revision>
  <dcterms:created xsi:type="dcterms:W3CDTF">2018-02-21T08:57:01Z</dcterms:created>
  <dcterms:modified xsi:type="dcterms:W3CDTF">2018-04-17T05:32:51Z</dcterms:modified>
</cp:coreProperties>
</file>