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2" r:id="rId2"/>
    <p:sldId id="335" r:id="rId3"/>
    <p:sldId id="263" r:id="rId4"/>
    <p:sldId id="264" r:id="rId5"/>
    <p:sldId id="265" r:id="rId6"/>
    <p:sldId id="266" r:id="rId7"/>
    <p:sldId id="256" r:id="rId8"/>
    <p:sldId id="259" r:id="rId9"/>
    <p:sldId id="267" r:id="rId10"/>
    <p:sldId id="268" r:id="rId11"/>
    <p:sldId id="260" r:id="rId12"/>
    <p:sldId id="261" r:id="rId13"/>
    <p:sldId id="329" r:id="rId14"/>
    <p:sldId id="338" r:id="rId15"/>
    <p:sldId id="330" r:id="rId16"/>
    <p:sldId id="331" r:id="rId17"/>
    <p:sldId id="332" r:id="rId18"/>
    <p:sldId id="269" r:id="rId19"/>
    <p:sldId id="271" r:id="rId20"/>
    <p:sldId id="275" r:id="rId21"/>
    <p:sldId id="277" r:id="rId22"/>
    <p:sldId id="280" r:id="rId23"/>
    <p:sldId id="334" r:id="rId24"/>
    <p:sldId id="302" r:id="rId25"/>
    <p:sldId id="305" r:id="rId26"/>
    <p:sldId id="306" r:id="rId27"/>
    <p:sldId id="309" r:id="rId28"/>
    <p:sldId id="308" r:id="rId29"/>
    <p:sldId id="336" r:id="rId30"/>
    <p:sldId id="303" r:id="rId31"/>
    <p:sldId id="337" r:id="rId32"/>
    <p:sldId id="310" r:id="rId33"/>
    <p:sldId id="297" r:id="rId34"/>
    <p:sldId id="298" r:id="rId35"/>
    <p:sldId id="300" r:id="rId36"/>
    <p:sldId id="328" r:id="rId37"/>
    <p:sldId id="323" r:id="rId38"/>
    <p:sldId id="324" r:id="rId39"/>
    <p:sldId id="325" r:id="rId40"/>
    <p:sldId id="327" r:id="rId41"/>
    <p:sldId id="326" r:id="rId42"/>
    <p:sldId id="311" r:id="rId43"/>
    <p:sldId id="312" r:id="rId44"/>
    <p:sldId id="315" r:id="rId45"/>
    <p:sldId id="316" r:id="rId46"/>
    <p:sldId id="317" r:id="rId47"/>
    <p:sldId id="318" r:id="rId48"/>
    <p:sldId id="320" r:id="rId49"/>
    <p:sldId id="321" r:id="rId50"/>
    <p:sldId id="313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579" autoAdjust="0"/>
  </p:normalViewPr>
  <p:slideViewPr>
    <p:cSldViewPr snapToGrid="0">
      <p:cViewPr varScale="1">
        <p:scale>
          <a:sx n="66" d="100"/>
          <a:sy n="66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927B-921C-4BB7-829F-CC53EA6B582A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D8975-F470-415D-A4DC-E8BA5000CB2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225AAD-735F-42D5-8828-9CA098A445FE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306E5A-62A8-4A50-B2F9-238892F66980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363D8A-3619-4A17-814C-E2E933E3082C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168342-8ED9-47DC-9B65-377334D5FF4D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48525E-F342-47BA-93D0-47D9F546D1B0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46AD09-B798-4298-AE34-687BF709A655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646A92-CB6B-40E0-91CC-F4C311F68145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87148F-89A7-42AC-976A-516C56851871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8ED723-06CA-45BD-AC63-A72FD52D930C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CFE541-7799-4939-82A9-1248FE3B1CD4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F9FFA8-1D72-4970-826C-BA841E614D9F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814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097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7977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7490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0923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0277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8670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220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924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161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8596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9D18-6DCF-4058-B2F7-FF0187345F57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7CFC-36D6-436A-BDFA-E673740BD1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81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i_Microsoft_Office_Word_97_-_20032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Documento_di_Microsoft_Office_Word_97_-_20034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Documento_di_Microsoft_Office_Word_97_-_20035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50" y="203200"/>
            <a:ext cx="3930763" cy="6376890"/>
          </a:xfrm>
          <a:prstGeom prst="rect">
            <a:avLst/>
          </a:prstGeom>
        </p:spPr>
      </p:pic>
      <p:sp>
        <p:nvSpPr>
          <p:cNvPr id="4" name="AutoShape 8" descr="2Q=="/>
          <p:cNvSpPr>
            <a:spLocks noChangeAspect="1" noChangeArrowheads="1"/>
          </p:cNvSpPr>
          <p:nvPr/>
        </p:nvSpPr>
        <p:spPr bwMode="auto">
          <a:xfrm>
            <a:off x="6045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AutoShape 10" descr="2Q=="/>
          <p:cNvSpPr>
            <a:spLocks noChangeAspect="1" noChangeArrowheads="1"/>
          </p:cNvSpPr>
          <p:nvPr/>
        </p:nvSpPr>
        <p:spPr bwMode="auto">
          <a:xfrm>
            <a:off x="6045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AutoShape 12" descr="2Q=="/>
          <p:cNvSpPr>
            <a:spLocks noChangeAspect="1" noChangeArrowheads="1"/>
          </p:cNvSpPr>
          <p:nvPr/>
        </p:nvSpPr>
        <p:spPr bwMode="auto">
          <a:xfrm>
            <a:off x="6045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AutoShape 14" descr="9k="/>
          <p:cNvSpPr>
            <a:spLocks noChangeAspect="1" noChangeArrowheads="1"/>
          </p:cNvSpPr>
          <p:nvPr/>
        </p:nvSpPr>
        <p:spPr bwMode="auto">
          <a:xfrm>
            <a:off x="6045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AutoShape 18" descr="9k="/>
          <p:cNvSpPr>
            <a:spLocks noChangeAspect="1" noChangeArrowheads="1"/>
          </p:cNvSpPr>
          <p:nvPr/>
        </p:nvSpPr>
        <p:spPr bwMode="auto">
          <a:xfrm>
            <a:off x="6045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5435600" y="1524000"/>
            <a:ext cx="5181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CPET: Indicazioni e metodologia</a:t>
            </a:r>
            <a:endParaRPr lang="it-IT" altLang="it-IT" sz="24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it-IT" altLang="it-IT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r>
              <a:rPr lang="it-IT" altLang="it-IT" sz="24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Alfredo Chetta</a:t>
            </a:r>
          </a:p>
          <a:p>
            <a:pPr eaLnBrk="1" hangingPunct="1"/>
            <a:endParaRPr lang="it-IT" altLang="it-IT" sz="2400" dirty="0" smtClean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it-IT" altLang="it-IT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r>
              <a:rPr lang="it-IT" altLang="it-IT" sz="2000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Clinica </a:t>
            </a:r>
            <a:r>
              <a:rPr lang="it-IT" altLang="it-IT" sz="20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Pneumologica</a:t>
            </a:r>
          </a:p>
          <a:p>
            <a:pPr eaLnBrk="1" hangingPunct="1"/>
            <a:r>
              <a:rPr lang="it-IT" altLang="it-IT" sz="20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Dipartimento di Medicina e Chirurgia</a:t>
            </a:r>
          </a:p>
          <a:p>
            <a:pPr eaLnBrk="1" hangingPunct="1"/>
            <a:endParaRPr lang="it-IT" altLang="it-IT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77" y="4123844"/>
            <a:ext cx="177096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55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946400" y="6403975"/>
            <a:ext cx="49909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1400" b="1" i="1">
                <a:latin typeface="Gisha" pitchFamily="34" charset="-79"/>
                <a:cs typeface="Gisha" pitchFamily="34" charset="-79"/>
              </a:rPr>
              <a:t> MJ Buchfurher et. al. J Appl Physiol 1983; 55: 1558-1564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1219200" y="1052513"/>
          <a:ext cx="9448800" cy="5170487"/>
        </p:xfrm>
        <a:graphic>
          <a:graphicData uri="http://schemas.openxmlformats.org/presentationml/2006/ole">
            <p:oleObj spid="_x0000_s3074" name="Fotografia di Photo Editor " r:id="rId3" imgW="18676190" imgH="13628571" progId="">
              <p:embed/>
            </p:oleObj>
          </a:graphicData>
        </a:graphic>
      </p:graphicFrame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748033" y="257175"/>
            <a:ext cx="91278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2200" b="1">
                <a:latin typeface="Gisha" pitchFamily="34" charset="-79"/>
                <a:cs typeface="Gisha" pitchFamily="34" charset="-79"/>
              </a:rPr>
              <a:t>Optimizing the exercise protocol for cardiopulmonary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793" y="1714500"/>
            <a:ext cx="10209880" cy="4394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375" y="165683"/>
            <a:ext cx="7611225" cy="8227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506" y="686767"/>
            <a:ext cx="3661200" cy="177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5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151" y="2197100"/>
            <a:ext cx="11223499" cy="29075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375" y="165683"/>
            <a:ext cx="7611225" cy="8227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506" y="686767"/>
            <a:ext cx="3661200" cy="177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18260" y="787400"/>
            <a:ext cx="870783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it-IT" sz="3200" b="1" dirty="0">
                <a:solidFill>
                  <a:srgbClr val="003366"/>
                </a:solidFill>
                <a:latin typeface="Comic Sans MS" panose="030F0702030302020204" pitchFamily="66" charset="0"/>
              </a:rPr>
              <a:t>Massimo </a:t>
            </a:r>
            <a:r>
              <a:rPr lang="en-GB" altLang="it-IT" sz="3200" b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consumo</a:t>
            </a:r>
            <a:r>
              <a:rPr lang="en-GB" altLang="it-IT" sz="32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3200" b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di</a:t>
            </a:r>
            <a:r>
              <a:rPr lang="en-GB" altLang="it-IT" sz="32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3200" b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ossigeno</a:t>
            </a:r>
            <a:r>
              <a:rPr lang="en-GB" altLang="it-IT" sz="32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(V’O</a:t>
            </a:r>
            <a:r>
              <a:rPr lang="en-GB" altLang="it-IT" sz="3200" b="1" baseline="-25000" dirty="0">
                <a:solidFill>
                  <a:srgbClr val="003366"/>
                </a:solidFill>
                <a:latin typeface="Comic Sans MS" panose="030F0702030302020204" pitchFamily="66" charset="0"/>
              </a:rPr>
              <a:t>2</a:t>
            </a:r>
            <a:r>
              <a:rPr lang="en-GB" altLang="it-IT" sz="32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max)</a:t>
            </a:r>
            <a:endParaRPr lang="en-GB" altLang="it-IT" sz="20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000" b="1" i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definizione</a:t>
            </a:r>
            <a:endParaRPr lang="en-GB" altLang="it-IT" sz="2000" b="1" i="1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La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massima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quantità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di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ossigeno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che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può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essere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trasportato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e </a:t>
            </a:r>
            <a:r>
              <a:rPr lang="en-GB" altLang="it-IT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utilizzato</a:t>
            </a: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000" b="1" i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unità</a:t>
            </a:r>
            <a:r>
              <a:rPr lang="en-GB" altLang="it-IT" sz="2000" b="1" i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b="1" i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di</a:t>
            </a:r>
            <a:r>
              <a:rPr lang="en-GB" altLang="it-IT" sz="2000" b="1" i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b="1" i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misura</a:t>
            </a:r>
            <a:endParaRPr lang="en-GB" altLang="it-IT" sz="2000" i="1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000" i="1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0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ml/min  </a:t>
            </a:r>
            <a:r>
              <a:rPr lang="en-GB" altLang="it-IT" sz="2000" i="1" dirty="0">
                <a:solidFill>
                  <a:srgbClr val="003366"/>
                </a:solidFill>
                <a:latin typeface="Comic Sans MS" panose="030F0702030302020204" pitchFamily="66" charset="0"/>
              </a:rPr>
              <a:t>o</a:t>
            </a:r>
            <a:r>
              <a:rPr lang="en-GB" altLang="it-IT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0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ml/kg/min </a:t>
            </a:r>
            <a:endParaRPr lang="en-GB" altLang="it-IT" sz="2000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219200" y="1600200"/>
            <a:ext cx="95504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241425"/>
            <a:ext cx="6934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299277" y="57151"/>
            <a:ext cx="8109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altLang="it-IT" sz="2000" baseline="0">
                <a:latin typeface="Comic Sans MS" pitchFamily="66" charset="0"/>
              </a:rPr>
              <a:t>A plot of cardiac output during peak exercise against an indicator </a:t>
            </a:r>
          </a:p>
          <a:p>
            <a:pPr algn="ctr"/>
            <a:r>
              <a:rPr lang="it-IT" altLang="it-IT" sz="2000" baseline="0">
                <a:latin typeface="Comic Sans MS" pitchFamily="66" charset="0"/>
              </a:rPr>
              <a:t>of aerobic exercise capacity, the peak oxygen consumption 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31800" y="6353176"/>
            <a:ext cx="16450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1000" i="1" baseline="0">
                <a:latin typeface="Comic Sans MS" pitchFamily="66" charset="0"/>
              </a:rPr>
              <a:t>Cooke et al, Heart 1998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15218" y="4264026"/>
          <a:ext cx="5899149" cy="1693863"/>
        </p:xfrm>
        <a:graphic>
          <a:graphicData uri="http://schemas.openxmlformats.org/presentationml/2006/ole">
            <p:oleObj spid="_x0000_s51202" name="Documento" r:id="rId4" imgW="2805497" imgH="1078126" progId="Word.Document.8">
              <p:embed/>
            </p:oleObj>
          </a:graphicData>
        </a:graphic>
      </p:graphicFrame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327400" y="3175001"/>
            <a:ext cx="5471584" cy="396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it-IT" sz="2000" b="1">
                <a:latin typeface="Comic Sans MS" panose="030F0702030302020204" pitchFamily="66" charset="0"/>
              </a:rPr>
              <a:t>2)     Vo</a:t>
            </a:r>
            <a:r>
              <a:rPr lang="en-GB" altLang="it-IT" sz="2000" b="1" baseline="-25000">
                <a:latin typeface="Comic Sans MS" panose="030F0702030302020204" pitchFamily="66" charset="0"/>
              </a:rPr>
              <a:t>2</a:t>
            </a:r>
            <a:r>
              <a:rPr lang="en-GB" altLang="it-IT" sz="2000" b="1">
                <a:latin typeface="Comic Sans MS" panose="030F0702030302020204" pitchFamily="66" charset="0"/>
              </a:rPr>
              <a:t> max = </a:t>
            </a:r>
            <a:r>
              <a:rPr lang="it-IT" altLang="it-IT" sz="2000" b="1">
                <a:latin typeface="Comic Sans MS" panose="030F0702030302020204" pitchFamily="66" charset="0"/>
              </a:rPr>
              <a:t>ml/kg/min</a:t>
            </a:r>
            <a:endParaRPr lang="en-GB" altLang="it-IT" sz="2000" b="1" baseline="-25000">
              <a:latin typeface="Comic Sans MS" panose="030F0702030302020204" pitchFamily="66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403601" y="1557339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it-IT" sz="2000" b="1">
                <a:latin typeface="Comic Sans MS" panose="030F0702030302020204" pitchFamily="66" charset="0"/>
              </a:rPr>
              <a:t>1)     Vo</a:t>
            </a:r>
            <a:r>
              <a:rPr lang="en-GB" altLang="it-IT" sz="2000" b="1" baseline="-25000">
                <a:latin typeface="Comic Sans MS" panose="030F0702030302020204" pitchFamily="66" charset="0"/>
              </a:rPr>
              <a:t>2</a:t>
            </a:r>
            <a:r>
              <a:rPr lang="en-GB" altLang="it-IT" sz="2000" b="1">
                <a:latin typeface="Comic Sans MS" panose="030F0702030302020204" pitchFamily="66" charset="0"/>
              </a:rPr>
              <a:t> max = </a:t>
            </a:r>
            <a:r>
              <a:rPr lang="it-IT" altLang="it-IT" sz="2000" b="1">
                <a:latin typeface="Comic Sans MS" panose="030F0702030302020204" pitchFamily="66" charset="0"/>
              </a:rPr>
              <a:t>ml/min</a:t>
            </a:r>
            <a:endParaRPr lang="en-GB" altLang="it-IT" sz="2000" b="1" baseline="-25000">
              <a:latin typeface="Comic Sans MS" panose="030F0702030302020204" pitchFamily="66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525185" y="260350"/>
            <a:ext cx="5610831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3200" b="1">
                <a:latin typeface="Comic Sans MS" panose="030F0702030302020204" pitchFamily="66" charset="0"/>
              </a:rPr>
              <a:t>Massima Capacità Aerobica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367" y="1268413"/>
            <a:ext cx="767926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1" y="115889"/>
            <a:ext cx="10845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185" y="6381751"/>
            <a:ext cx="43053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53218" y="1412876"/>
            <a:ext cx="67310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847168" y="6038850"/>
            <a:ext cx="1749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600" b="1">
                <a:solidFill>
                  <a:srgbClr val="4D4D4D"/>
                </a:solidFill>
              </a:rPr>
              <a:t>Years of 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115889"/>
            <a:ext cx="10845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85" y="6381751"/>
            <a:ext cx="43053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985" y="1268413"/>
            <a:ext cx="1186603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64184" y="630238"/>
            <a:ext cx="872078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it-IT" sz="3800" dirty="0" err="1">
                <a:solidFill>
                  <a:srgbClr val="003366"/>
                </a:solidFill>
              </a:rPr>
              <a:t>Stadiazione</a:t>
            </a:r>
            <a:r>
              <a:rPr lang="en-GB" altLang="it-IT" sz="3800" dirty="0">
                <a:solidFill>
                  <a:srgbClr val="003366"/>
                </a:solidFill>
              </a:rPr>
              <a:t> </a:t>
            </a:r>
            <a:r>
              <a:rPr lang="en-GB" altLang="it-IT" sz="3800" dirty="0" err="1">
                <a:solidFill>
                  <a:srgbClr val="003366"/>
                </a:solidFill>
              </a:rPr>
              <a:t>della</a:t>
            </a:r>
            <a:r>
              <a:rPr lang="en-GB" altLang="it-IT" sz="3800" dirty="0">
                <a:solidFill>
                  <a:srgbClr val="003366"/>
                </a:solidFill>
              </a:rPr>
              <a:t> </a:t>
            </a:r>
            <a:r>
              <a:rPr lang="en-GB" altLang="it-IT" sz="3800" dirty="0" err="1">
                <a:solidFill>
                  <a:srgbClr val="003366"/>
                </a:solidFill>
              </a:rPr>
              <a:t>capacità</a:t>
            </a:r>
            <a:r>
              <a:rPr lang="en-GB" altLang="it-IT" sz="3800" dirty="0">
                <a:solidFill>
                  <a:srgbClr val="003366"/>
                </a:solidFill>
              </a:rPr>
              <a:t> </a:t>
            </a:r>
            <a:r>
              <a:rPr lang="en-GB" altLang="it-IT" sz="3800" dirty="0" err="1">
                <a:solidFill>
                  <a:srgbClr val="003366"/>
                </a:solidFill>
              </a:rPr>
              <a:t>di</a:t>
            </a:r>
            <a:r>
              <a:rPr lang="en-GB" altLang="it-IT" sz="3800" dirty="0">
                <a:solidFill>
                  <a:srgbClr val="003366"/>
                </a:solidFill>
              </a:rPr>
              <a:t> </a:t>
            </a:r>
            <a:r>
              <a:rPr lang="en-GB" altLang="it-IT" sz="3800" dirty="0" err="1">
                <a:solidFill>
                  <a:srgbClr val="003366"/>
                </a:solidFill>
              </a:rPr>
              <a:t>esercizio</a:t>
            </a:r>
            <a:r>
              <a:rPr lang="en-GB" altLang="it-IT" sz="3800" dirty="0">
                <a:solidFill>
                  <a:srgbClr val="003366"/>
                </a:solidFill>
              </a:rPr>
              <a:t> </a:t>
            </a:r>
            <a:r>
              <a:rPr lang="en-GB" altLang="it-IT" sz="3800" dirty="0" err="1">
                <a:solidFill>
                  <a:srgbClr val="003366"/>
                </a:solidFill>
              </a:rPr>
              <a:t>fisico</a:t>
            </a:r>
            <a:endParaRPr lang="en-GB" altLang="it-IT" sz="3800" dirty="0">
              <a:solidFill>
                <a:srgbClr val="003366"/>
              </a:solidFill>
            </a:endParaRPr>
          </a:p>
          <a:p>
            <a:pPr algn="ctr">
              <a:defRPr/>
            </a:pPr>
            <a:r>
              <a:rPr lang="en-GB" altLang="it-IT" sz="3800" dirty="0">
                <a:solidFill>
                  <a:srgbClr val="003366"/>
                </a:solidFill>
              </a:rPr>
              <a:t>in base al VO</a:t>
            </a:r>
            <a:r>
              <a:rPr lang="en-GB" altLang="it-IT" sz="3800" baseline="-25000" dirty="0">
                <a:solidFill>
                  <a:srgbClr val="003366"/>
                </a:solidFill>
              </a:rPr>
              <a:t>2 </a:t>
            </a:r>
            <a:r>
              <a:rPr lang="en-GB" altLang="it-IT" sz="3800" dirty="0">
                <a:solidFill>
                  <a:srgbClr val="003366"/>
                </a:solidFill>
              </a:rPr>
              <a:t>max</a:t>
            </a:r>
            <a:endParaRPr lang="en-GB" altLang="it-IT" sz="3800" dirty="0"/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620184" y="2438400"/>
          <a:ext cx="10913533" cy="4122738"/>
        </p:xfrm>
        <a:graphic>
          <a:graphicData uri="http://schemas.openxmlformats.org/presentationml/2006/ole">
            <p:oleObj spid="_x0000_s4098" name="Documento" r:id="rId3" imgW="8274825" imgH="4181750" progId="Word.Document.8">
              <p:embed/>
            </p:oleObj>
          </a:graphicData>
        </a:graphic>
      </p:graphicFrame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508000" y="3048000"/>
            <a:ext cx="1117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406400" y="5715000"/>
            <a:ext cx="1117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355851" y="6216650"/>
            <a:ext cx="57602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it-IT" sz="1600" b="1" i="1">
                <a:solidFill>
                  <a:srgbClr val="003366"/>
                </a:solidFill>
              </a:rPr>
              <a:t>CB Cooper &amp; TW Storer: Exercise Testing and Interpretation, 2001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rs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25514"/>
            <a:ext cx="108712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16989" y="196850"/>
            <a:ext cx="75294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3600">
                <a:solidFill>
                  <a:srgbClr val="003366"/>
                </a:solidFill>
              </a:rPr>
              <a:t>Relazione tra V’O2 e watt durante CPET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80229" y="1465943"/>
            <a:ext cx="44871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Gisha" pitchFamily="34" charset="-79"/>
                <a:cs typeface="Gisha" pitchFamily="34" charset="-79"/>
              </a:rPr>
              <a:t>CPET:</a:t>
            </a:r>
          </a:p>
          <a:p>
            <a:pPr>
              <a:buFont typeface="Arial" pitchFamily="34" charset="0"/>
              <a:buChar char="•"/>
            </a:pPr>
            <a:endParaRPr lang="it-IT" sz="3200" dirty="0" smtClean="0"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latin typeface="Gisha" pitchFamily="34" charset="-79"/>
                <a:cs typeface="Gisha" pitchFamily="34" charset="-79"/>
              </a:rPr>
              <a:t>Modalità di esecuzione</a:t>
            </a:r>
          </a:p>
          <a:p>
            <a:pPr>
              <a:buFont typeface="Arial" pitchFamily="34" charset="0"/>
              <a:buChar char="•"/>
            </a:pPr>
            <a:endParaRPr lang="it-IT" sz="3200" dirty="0" smtClean="0"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latin typeface="Gisha" pitchFamily="34" charset="-79"/>
                <a:cs typeface="Gisha" pitchFamily="34" charset="-79"/>
              </a:rPr>
              <a:t>Parametri ottenuti</a:t>
            </a:r>
          </a:p>
          <a:p>
            <a:pPr>
              <a:buFont typeface="Arial" pitchFamily="34" charset="0"/>
              <a:buChar char="•"/>
            </a:pPr>
            <a:endParaRPr lang="it-IT" sz="3200" dirty="0" smtClean="0"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latin typeface="Gisha" pitchFamily="34" charset="-79"/>
                <a:cs typeface="Gisha" pitchFamily="34" charset="-79"/>
              </a:rPr>
              <a:t>Interpretazione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720541" y="769939"/>
            <a:ext cx="894988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it-IT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Soglia Anaerobica</a:t>
            </a:r>
            <a:endParaRPr lang="en-GB" altLang="it-IT" sz="24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40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Definizione</a:t>
            </a: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defRPr/>
            </a:pPr>
            <a:endParaRPr lang="en-GB" altLang="it-IT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Il livello massimo di lavoro (o di consumo di O</a:t>
            </a:r>
            <a:r>
              <a:rPr lang="en-GB" altLang="it-IT" sz="24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algn="ctr">
              <a:defRPr/>
            </a:pP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che puo essere ottenuto senza produzione di acido lattico </a:t>
            </a:r>
          </a:p>
          <a:p>
            <a:pPr algn="ctr">
              <a:defRPr/>
            </a:pP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per via metabolica</a:t>
            </a:r>
          </a:p>
          <a:p>
            <a:pPr algn="ctr">
              <a:defRPr/>
            </a:pPr>
            <a:endParaRPr lang="en-GB" altLang="it-IT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Valore</a:t>
            </a:r>
          </a:p>
          <a:p>
            <a:pPr algn="ctr">
              <a:defRPr/>
            </a:pPr>
            <a:endParaRPr lang="en-GB" altLang="it-IT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Sedentario = 50% del lavoro massimo (o di consumo di O</a:t>
            </a:r>
            <a:r>
              <a:rPr lang="en-GB" altLang="it-IT" sz="24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algn="ctr">
              <a:defRPr/>
            </a:pPr>
            <a:endParaRPr lang="en-GB" altLang="it-IT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Atleta = 90% del lavoro massimo (o di consumo di O</a:t>
            </a:r>
            <a:r>
              <a:rPr lang="en-GB" altLang="it-IT" sz="24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406400" y="1524000"/>
            <a:ext cx="1127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9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03200" y="908050"/>
            <a:ext cx="115824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511534" y="151721"/>
            <a:ext cx="7674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3200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Calcolo di AT con il metodo della </a:t>
            </a:r>
            <a:r>
              <a:rPr lang="en-GB" altLang="it-IT" sz="3200" i="1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V-slope</a:t>
            </a:r>
            <a:endParaRPr lang="en-GB" altLang="it-IT" sz="3200">
              <a:solidFill>
                <a:srgbClr val="003366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o10"/>
          <p:cNvPicPr>
            <a:picLocks noChangeAspect="1" noChangeArrowheads="1"/>
          </p:cNvPicPr>
          <p:nvPr/>
        </p:nvPicPr>
        <p:blipFill>
          <a:blip r:embed="rId2" cstate="print"/>
          <a:srcRect b="50754"/>
          <a:stretch>
            <a:fillRect/>
          </a:stretch>
        </p:blipFill>
        <p:spPr bwMode="auto">
          <a:xfrm>
            <a:off x="914400" y="914400"/>
            <a:ext cx="101600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16127" y="195263"/>
            <a:ext cx="7888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3200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Calcolo di AT con il metodo </a:t>
            </a:r>
            <a:r>
              <a:rPr lang="en-GB" altLang="it-IT" sz="3200" i="1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convenzionale</a:t>
            </a:r>
            <a:endParaRPr lang="en-GB" altLang="it-IT" sz="3200">
              <a:solidFill>
                <a:srgbClr val="003366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750484" y="635000"/>
            <a:ext cx="7085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3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Equivalenti Ventilatori di O</a:t>
            </a:r>
            <a:r>
              <a:rPr lang="en-GB" altLang="it-IT" sz="32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3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e CO</a:t>
            </a:r>
            <a:r>
              <a:rPr lang="en-GB" altLang="it-IT" sz="32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GB" altLang="it-IT" sz="32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597562" y="1779588"/>
            <a:ext cx="882966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it-IT" sz="18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definizione</a:t>
            </a:r>
            <a:endParaRPr lang="en-GB" altLang="it-IT" sz="180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180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Sono rispettivamente il rapporto tra ventilazione (l/min) e consumo di O</a:t>
            </a:r>
            <a:r>
              <a:rPr lang="en-GB" altLang="it-IT" sz="1800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(l/min) </a:t>
            </a:r>
          </a:p>
          <a:p>
            <a:pPr algn="ctr">
              <a:defRPr/>
            </a:pP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VE/V’O</a:t>
            </a:r>
            <a:r>
              <a:rPr lang="en-GB" altLang="it-IT" sz="18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 e tra ventilazione (l) e produzione di CO</a:t>
            </a:r>
            <a:r>
              <a:rPr lang="en-GB" altLang="it-IT" sz="1800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(l/min) (</a:t>
            </a: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VE/V’CO</a:t>
            </a:r>
            <a:r>
              <a:rPr lang="en-GB" altLang="it-IT" sz="18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). </a:t>
            </a:r>
          </a:p>
          <a:p>
            <a:pPr algn="ctr">
              <a:defRPr/>
            </a:pP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Sono utilizzati come indici indiretti e non invasivi del grado di efficienza </a:t>
            </a:r>
          </a:p>
          <a:p>
            <a:pPr algn="ctr">
              <a:defRPr/>
            </a:pP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dello scambio dei gas a livello polmonare. </a:t>
            </a:r>
          </a:p>
          <a:p>
            <a:pPr algn="ctr">
              <a:defRPr/>
            </a:pPr>
            <a:endParaRPr lang="en-GB" altLang="it-IT" sz="180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180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1800" i="1">
                <a:solidFill>
                  <a:srgbClr val="003366"/>
                </a:solidFill>
                <a:latin typeface="Comic Sans MS" panose="030F0702030302020204" pitchFamily="66" charset="0"/>
              </a:rPr>
              <a:t>valore*</a:t>
            </a:r>
          </a:p>
          <a:p>
            <a:pPr algn="ctr">
              <a:defRPr/>
            </a:pPr>
            <a:endParaRPr lang="en-GB" altLang="it-IT" sz="1800" i="1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VE/V’O</a:t>
            </a:r>
            <a:r>
              <a:rPr lang="en-GB" altLang="it-IT" sz="18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@ AT = 26.5±4.4</a:t>
            </a: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altLang="it-IT" sz="18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l/min/ l/min</a:t>
            </a: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defRPr/>
            </a:pPr>
            <a:endParaRPr lang="en-GB" altLang="it-IT" sz="1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VE/V’CO</a:t>
            </a:r>
            <a:r>
              <a:rPr lang="en-GB" altLang="it-IT" sz="18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@ AT = 29.1±4.3</a:t>
            </a:r>
            <a:r>
              <a:rPr lang="en-GB" altLang="it-IT" sz="1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altLang="it-IT" sz="18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l/min/ l/min</a:t>
            </a:r>
            <a:r>
              <a:rPr lang="en-GB" altLang="it-IT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GB" altLang="it-IT" sz="180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18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625600" y="1447800"/>
            <a:ext cx="90424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2032000" y="6403975"/>
            <a:ext cx="74382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14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*da K. Wasserman: Principles of exercise testing and interpretation, 3^ ed.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ansione00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639484" y="1052513"/>
            <a:ext cx="740833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734734" y="195263"/>
            <a:ext cx="796713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3600" baseline="0" dirty="0">
                <a:latin typeface="Gisha" pitchFamily="34" charset="-79"/>
                <a:cs typeface="Gisha" pitchFamily="34" charset="-79"/>
              </a:rPr>
              <a:t>Relazione tra VE e VCO</a:t>
            </a:r>
            <a:r>
              <a:rPr lang="it-IT" altLang="it-IT" sz="3600" baseline="-25000" dirty="0">
                <a:latin typeface="Gisha" pitchFamily="34" charset="-79"/>
                <a:cs typeface="Gisha" pitchFamily="34" charset="-79"/>
              </a:rPr>
              <a:t>2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3215218" y="3943351"/>
            <a:ext cx="4032249" cy="23145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520268" y="1052513"/>
            <a:ext cx="211243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aseline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4476751" y="5516564"/>
            <a:ext cx="0" cy="72072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407834" y="5516563"/>
            <a:ext cx="106891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618" y="1557339"/>
            <a:ext cx="73279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ttangolo 4"/>
          <p:cNvSpPr>
            <a:spLocks noChangeArrowheads="1"/>
          </p:cNvSpPr>
          <p:nvPr/>
        </p:nvSpPr>
        <p:spPr bwMode="auto">
          <a:xfrm>
            <a:off x="48684" y="190501"/>
            <a:ext cx="12192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it-IT" sz="2700" baseline="0">
                <a:latin typeface="Gisha" pitchFamily="34" charset="-79"/>
                <a:cs typeface="Gisha" pitchFamily="34" charset="-79"/>
              </a:rPr>
              <a:t>Exercise Ventilatory Inefficiency in Mild to End-Stage COPD</a:t>
            </a:r>
          </a:p>
          <a:p>
            <a:pPr eaLnBrk="1" hangingPunct="1"/>
            <a:r>
              <a:rPr lang="en-US" altLang="it-IT" sz="2000" baseline="0">
                <a:latin typeface="Gisha" pitchFamily="34" charset="-79"/>
                <a:cs typeface="Gisha" pitchFamily="34" charset="-79"/>
              </a:rPr>
              <a:t>Neder AJ et al, </a:t>
            </a:r>
            <a:r>
              <a:rPr lang="en-US" altLang="it-IT" sz="2000" i="1" baseline="0">
                <a:latin typeface="Gisha" pitchFamily="34" charset="-79"/>
                <a:cs typeface="Gisha" pitchFamily="34" charset="-79"/>
              </a:rPr>
              <a:t>Eur</a:t>
            </a:r>
            <a:r>
              <a:rPr lang="en-US" altLang="it-IT" sz="2000" baseline="0">
                <a:latin typeface="Gisha" pitchFamily="34" charset="-79"/>
                <a:cs typeface="Gisha" pitchFamily="34" charset="-79"/>
              </a:rPr>
              <a:t> </a:t>
            </a:r>
            <a:r>
              <a:rPr lang="en-US" altLang="it-IT" sz="2000" i="1" baseline="0">
                <a:latin typeface="Gisha" pitchFamily="34" charset="-79"/>
                <a:cs typeface="Gisha" pitchFamily="34" charset="-79"/>
              </a:rPr>
              <a:t>Respir J 2014  </a:t>
            </a:r>
            <a:endParaRPr lang="it-IT" altLang="it-IT" sz="2000" i="1" baseline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567" y="1939925"/>
            <a:ext cx="1007533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ttangolo 4"/>
          <p:cNvSpPr>
            <a:spLocks noChangeArrowheads="1"/>
          </p:cNvSpPr>
          <p:nvPr/>
        </p:nvSpPr>
        <p:spPr bwMode="auto">
          <a:xfrm>
            <a:off x="48684" y="190501"/>
            <a:ext cx="12192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it-IT" sz="2700" baseline="0">
                <a:latin typeface="Gisha" pitchFamily="34" charset="-79"/>
                <a:cs typeface="Gisha" pitchFamily="34" charset="-79"/>
              </a:rPr>
              <a:t>Exercise Ventilatory Inefficiency in Mild to End-Stage COPD</a:t>
            </a:r>
          </a:p>
          <a:p>
            <a:pPr eaLnBrk="1" hangingPunct="1"/>
            <a:r>
              <a:rPr lang="en-US" altLang="it-IT" sz="2000" baseline="0">
                <a:latin typeface="Gisha" pitchFamily="34" charset="-79"/>
                <a:cs typeface="Gisha" pitchFamily="34" charset="-79"/>
              </a:rPr>
              <a:t>Neder AJ et al, </a:t>
            </a:r>
            <a:r>
              <a:rPr lang="en-US" altLang="it-IT" sz="2000" i="1" baseline="0">
                <a:latin typeface="Gisha" pitchFamily="34" charset="-79"/>
                <a:cs typeface="Gisha" pitchFamily="34" charset="-79"/>
              </a:rPr>
              <a:t>Eur</a:t>
            </a:r>
            <a:r>
              <a:rPr lang="en-US" altLang="it-IT" sz="2000" baseline="0">
                <a:latin typeface="Gisha" pitchFamily="34" charset="-79"/>
                <a:cs typeface="Gisha" pitchFamily="34" charset="-79"/>
              </a:rPr>
              <a:t> </a:t>
            </a:r>
            <a:r>
              <a:rPr lang="en-US" altLang="it-IT" sz="2000" i="1" baseline="0">
                <a:latin typeface="Gisha" pitchFamily="34" charset="-79"/>
                <a:cs typeface="Gisha" pitchFamily="34" charset="-79"/>
              </a:rPr>
              <a:t>Respir J 2014  </a:t>
            </a:r>
            <a:endParaRPr lang="it-IT" altLang="it-IT" sz="2000" i="1" baseline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7" name="Picture 7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118" y="2060576"/>
            <a:ext cx="5067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959600" y="4868864"/>
            <a:ext cx="2661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200" i="1">
                <a:latin typeface="Comic Sans MS" pitchFamily="66" charset="0"/>
              </a:rPr>
              <a:t>Chua et al, J Am Coll Cardiol 1997 </a:t>
            </a:r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 smtClean="0">
                <a:latin typeface="Gisha" pitchFamily="34" charset="-79"/>
                <a:cs typeface="Gisha" pitchFamily="34" charset="-79"/>
              </a:rPr>
              <a:t>VE/VCO</a:t>
            </a:r>
            <a:r>
              <a:rPr lang="it-IT" altLang="it-IT" baseline="-25000" dirty="0" smtClean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dirty="0" smtClean="0">
                <a:latin typeface="Gisha" pitchFamily="34" charset="-79"/>
                <a:cs typeface="Gisha" pitchFamily="34" charset="-79"/>
              </a:rPr>
              <a:t> in CHF</a:t>
            </a:r>
          </a:p>
        </p:txBody>
      </p:sp>
      <p:pic>
        <p:nvPicPr>
          <p:cNvPr id="133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2635250"/>
            <a:ext cx="5473700" cy="2306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1384300" y="4810125"/>
            <a:ext cx="9492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ESC,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/>
      <p:bldP spid="1331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 txBox="1">
            <a:spLocks/>
          </p:cNvSpPr>
          <p:nvPr/>
        </p:nvSpPr>
        <p:spPr bwMode="auto">
          <a:xfrm>
            <a:off x="848784" y="188913"/>
            <a:ext cx="10911416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800" baseline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VE/VCO</a:t>
            </a:r>
            <a:r>
              <a:rPr lang="it-IT" altLang="it-IT" sz="280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2slope</a:t>
            </a:r>
            <a:r>
              <a:rPr lang="it-IT" altLang="it-IT" sz="2800" baseline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and VE/VCO</a:t>
            </a:r>
            <a:r>
              <a:rPr lang="it-IT" altLang="it-IT" sz="280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2intercept</a:t>
            </a:r>
            <a:r>
              <a:rPr lang="it-IT" altLang="it-IT" sz="2800" baseline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in CHF and COPD</a:t>
            </a:r>
            <a:endParaRPr lang="it-IT" altLang="it-IT" sz="280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algn="ctr"/>
            <a:endParaRPr lang="it-IT" altLang="it-IT" sz="280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2467" name="CasellaDiTesto 1"/>
          <p:cNvSpPr txBox="1">
            <a:spLocks noChangeArrowheads="1"/>
          </p:cNvSpPr>
          <p:nvPr/>
        </p:nvSpPr>
        <p:spPr bwMode="auto">
          <a:xfrm>
            <a:off x="814917" y="6381751"/>
            <a:ext cx="2876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200" i="1" baseline="0">
                <a:latin typeface="Gisha" pitchFamily="34" charset="-79"/>
                <a:cs typeface="Gisha" pitchFamily="34" charset="-79"/>
              </a:rPr>
              <a:t>Teopompi E et al, Respiratory Care 2014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67" y="963613"/>
            <a:ext cx="7871884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200151" y="1989139"/>
          <a:ext cx="10079567" cy="3095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0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4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0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848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2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it-IT" sz="16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Patients with </a:t>
                      </a:r>
                      <a:endParaRPr lang="it-IT" sz="20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VO</a:t>
                      </a:r>
                      <a:r>
                        <a:rPr lang="en-GB" sz="2000" baseline="-25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2peak</a:t>
                      </a:r>
                      <a:r>
                        <a:rPr lang="en-GB" sz="2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&lt; 16 ml/kg/min</a:t>
                      </a:r>
                      <a:endParaRPr lang="it-IT" sz="20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Patients with </a:t>
                      </a:r>
                      <a:endParaRPr lang="it-IT" sz="20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VO</a:t>
                      </a:r>
                      <a:r>
                        <a:rPr lang="en-GB" sz="2000" baseline="-25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2peak</a:t>
                      </a:r>
                      <a:r>
                        <a:rPr lang="en-GB" sz="2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≥ 16 ml/kg/min</a:t>
                      </a:r>
                      <a:endParaRPr lang="it-IT" sz="20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VE/VCO</a:t>
                      </a:r>
                      <a:r>
                        <a:rPr lang="es-ES" sz="1600" baseline="-25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2slope</a:t>
                      </a:r>
                      <a:endParaRPr lang="it-IT" sz="16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VE/VCO</a:t>
                      </a:r>
                      <a:r>
                        <a:rPr lang="es-ES" sz="1600" baseline="-25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2intercept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VE/VCO</a:t>
                      </a:r>
                      <a:r>
                        <a:rPr lang="es-ES" sz="1600" baseline="-25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2slope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VE/VCO</a:t>
                      </a:r>
                      <a:r>
                        <a:rPr lang="es-ES" sz="1600" baseline="-25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2intercept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AUC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0.732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0.951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0.509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0.820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i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 value</a:t>
                      </a:r>
                      <a:endParaRPr lang="it-IT" sz="1600" i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0.006</a:t>
                      </a:r>
                      <a:endParaRPr lang="it-IT" sz="1600" b="1" i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0.0001</a:t>
                      </a:r>
                      <a:endParaRPr lang="it-IT" sz="1600" b="1" i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0.919</a:t>
                      </a:r>
                      <a:endParaRPr lang="it-IT" sz="1600" i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0.0001</a:t>
                      </a:r>
                      <a:endParaRPr lang="it-IT" sz="1600" b="1" i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Cutoff point</a:t>
                      </a:r>
                      <a:endParaRPr lang="it-IT" sz="1600" b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36.5</a:t>
                      </a:r>
                      <a:endParaRPr lang="it-IT" sz="1600" b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2.14 L/min</a:t>
                      </a:r>
                      <a:endParaRPr lang="it-IT" sz="1600" b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...</a:t>
                      </a:r>
                      <a:endParaRPr lang="it-IT" sz="1600" b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2.72 L/min</a:t>
                      </a:r>
                      <a:endParaRPr lang="it-IT" sz="1600" b="1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Sensitivity</a:t>
                      </a:r>
                      <a:endParaRPr lang="it-IT" sz="16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0.62</a:t>
                      </a:r>
                      <a:endParaRPr lang="it-IT" sz="16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0.92</a:t>
                      </a:r>
                      <a:endParaRPr lang="it-IT" sz="16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...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0.64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Specificity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0.79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0.96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...</a:t>
                      </a:r>
                      <a:endParaRPr lang="it-IT" sz="160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0.96</a:t>
                      </a:r>
                      <a:endParaRPr lang="it-IT" sz="1600" dirty="0">
                        <a:effectLst/>
                        <a:latin typeface="Gisha" panose="020B0502040204020203" pitchFamily="34" charset="-79"/>
                        <a:ea typeface="MS Mincho"/>
                        <a:cs typeface="Gisha" panose="020B0502040204020203" pitchFamily="34" charset="-79"/>
                      </a:endParaRPr>
                    </a:p>
                  </a:txBody>
                  <a:tcPr marL="91427" marR="9142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538" name="CasellaDiTesto 4"/>
          <p:cNvSpPr txBox="1">
            <a:spLocks noChangeArrowheads="1"/>
          </p:cNvSpPr>
          <p:nvPr/>
        </p:nvSpPr>
        <p:spPr bwMode="auto">
          <a:xfrm>
            <a:off x="814917" y="6381751"/>
            <a:ext cx="2876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200" i="1" baseline="0">
                <a:latin typeface="Gisha" pitchFamily="34" charset="-79"/>
                <a:cs typeface="Gisha" pitchFamily="34" charset="-79"/>
              </a:rPr>
              <a:t>Teopompi E et al, Respiratory Care 2014</a:t>
            </a:r>
          </a:p>
        </p:txBody>
      </p:sp>
      <p:sp>
        <p:nvSpPr>
          <p:cNvPr id="63539" name="Rettangolo 5"/>
          <p:cNvSpPr>
            <a:spLocks noChangeArrowheads="1"/>
          </p:cNvSpPr>
          <p:nvPr/>
        </p:nvSpPr>
        <p:spPr bwMode="auto">
          <a:xfrm>
            <a:off x="334434" y="550863"/>
            <a:ext cx="11523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it-IT" sz="2400" b="1" baseline="0" dirty="0">
                <a:latin typeface="Gisha" pitchFamily="34" charset="-79"/>
                <a:cs typeface="Gisha" pitchFamily="34" charset="-79"/>
              </a:rPr>
              <a:t>ROC Curve Analysis of VE/VCO</a:t>
            </a:r>
            <a:r>
              <a:rPr lang="en-US" altLang="it-IT" sz="2400" b="1" baseline="-25000" dirty="0">
                <a:latin typeface="Gisha" pitchFamily="34" charset="-79"/>
                <a:cs typeface="Gisha" pitchFamily="34" charset="-79"/>
              </a:rPr>
              <a:t>2slope</a:t>
            </a:r>
            <a:r>
              <a:rPr lang="en-US" altLang="it-IT" sz="2400" b="1" baseline="0" dirty="0">
                <a:latin typeface="Gisha" pitchFamily="34" charset="-79"/>
                <a:cs typeface="Gisha" pitchFamily="34" charset="-79"/>
              </a:rPr>
              <a:t> and VE/VCO</a:t>
            </a:r>
            <a:r>
              <a:rPr lang="en-US" altLang="it-IT" sz="2400" b="1" baseline="-25000" dirty="0">
                <a:latin typeface="Gisha" pitchFamily="34" charset="-79"/>
                <a:cs typeface="Gisha" pitchFamily="34" charset="-79"/>
              </a:rPr>
              <a:t>2intercept</a:t>
            </a:r>
            <a:r>
              <a:rPr lang="en-US" altLang="it-IT" sz="2400" b="1" dirty="0">
                <a:latin typeface="Gisha" pitchFamily="34" charset="-79"/>
                <a:cs typeface="Gisha" pitchFamily="34" charset="-79"/>
              </a:rPr>
              <a:t> </a:t>
            </a:r>
            <a:r>
              <a:rPr lang="en-US" altLang="it-IT" sz="2400" b="1" baseline="0" dirty="0">
                <a:latin typeface="Gisha" pitchFamily="34" charset="-79"/>
                <a:cs typeface="Gisha" pitchFamily="34" charset="-79"/>
              </a:rPr>
              <a:t>values in order to discriminate </a:t>
            </a:r>
            <a:r>
              <a:rPr lang="en-US" altLang="it-IT" sz="2400" b="1" baseline="0" dirty="0" smtClean="0">
                <a:latin typeface="Gisha" pitchFamily="34" charset="-79"/>
                <a:cs typeface="Gisha" pitchFamily="34" charset="-79"/>
              </a:rPr>
              <a:t>CHF </a:t>
            </a:r>
            <a:r>
              <a:rPr lang="en-US" altLang="it-IT" sz="2400" b="1" baseline="0" dirty="0">
                <a:latin typeface="Gisha" pitchFamily="34" charset="-79"/>
                <a:cs typeface="Gisha" pitchFamily="34" charset="-79"/>
              </a:rPr>
              <a:t>from COPD patients categorized according to VO</a:t>
            </a:r>
            <a:r>
              <a:rPr lang="en-US" altLang="it-IT" sz="2400" b="1" baseline="-25000" dirty="0">
                <a:latin typeface="Gisha" pitchFamily="34" charset="-79"/>
                <a:cs typeface="Gisha" pitchFamily="34" charset="-79"/>
              </a:rPr>
              <a:t>2peak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7533218" y="5486400"/>
            <a:ext cx="3837516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7533218" y="5389564"/>
            <a:ext cx="2116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393518" y="5556250"/>
            <a:ext cx="3398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0.0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8492067" y="5389564"/>
            <a:ext cx="2117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335434" y="5541964"/>
            <a:ext cx="3398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0.5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9453034" y="5389564"/>
            <a:ext cx="2117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9294285" y="5541964"/>
            <a:ext cx="302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1.0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0411885" y="5389564"/>
            <a:ext cx="2116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0253133" y="5541964"/>
            <a:ext cx="302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1.5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1370734" y="5389564"/>
            <a:ext cx="2117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1214100" y="5541964"/>
            <a:ext cx="3398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2.0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038167" y="6107114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it-IT" altLang="it-IT" sz="1800">
              <a:solidFill>
                <a:srgbClr val="FFFF0F"/>
              </a:solidFill>
              <a:latin typeface="Comic Sans MS" pitchFamily="66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7533218" y="2246313"/>
            <a:ext cx="2116" cy="3240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7533217" y="5486400"/>
            <a:ext cx="116416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230533" y="5321300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0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7533217" y="4406900"/>
            <a:ext cx="116416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722533" y="4298950"/>
            <a:ext cx="527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1000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7533217" y="3325814"/>
            <a:ext cx="116416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722533" y="3217864"/>
            <a:ext cx="5642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2000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7533217" y="2246314"/>
            <a:ext cx="116416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722533" y="2138364"/>
            <a:ext cx="5642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3000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 rot="-5400000">
            <a:off x="5517560" y="3741351"/>
            <a:ext cx="16542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Distance (feet)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11256434" y="548640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7533218" y="2246314"/>
            <a:ext cx="2116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0" name="Arc 26"/>
          <p:cNvSpPr>
            <a:spLocks/>
          </p:cNvSpPr>
          <p:nvPr/>
        </p:nvSpPr>
        <p:spPr bwMode="auto">
          <a:xfrm>
            <a:off x="9662585" y="3943350"/>
            <a:ext cx="2116" cy="33338"/>
          </a:xfrm>
          <a:custGeom>
            <a:avLst/>
            <a:gdLst>
              <a:gd name="T0" fmla="*/ 1587 w 1449"/>
              <a:gd name="T1" fmla="*/ 33319 h 21600"/>
              <a:gd name="T2" fmla="*/ 0 w 1449"/>
              <a:gd name="T3" fmla="*/ 33318 h 21600"/>
              <a:gd name="T4" fmla="*/ 813 w 14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9" h="21600" fill="none" extrusionOk="0">
                <a:moveTo>
                  <a:pt x="1449" y="21588"/>
                </a:moveTo>
                <a:cubicBezTo>
                  <a:pt x="1213" y="21596"/>
                  <a:pt x="977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</a:path>
              <a:path w="1449" h="21600" stroke="0" extrusionOk="0">
                <a:moveTo>
                  <a:pt x="1449" y="21588"/>
                </a:moveTo>
                <a:cubicBezTo>
                  <a:pt x="1213" y="21596"/>
                  <a:pt x="977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  <a:lnTo>
                  <a:pt x="742" y="0"/>
                </a:lnTo>
                <a:lnTo>
                  <a:pt x="1449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1" name="Arc 27"/>
          <p:cNvSpPr>
            <a:spLocks/>
          </p:cNvSpPr>
          <p:nvPr/>
        </p:nvSpPr>
        <p:spPr bwMode="auto">
          <a:xfrm>
            <a:off x="9626600" y="3910014"/>
            <a:ext cx="76200" cy="65087"/>
          </a:xfrm>
          <a:custGeom>
            <a:avLst/>
            <a:gdLst>
              <a:gd name="T0" fmla="*/ 27593 w 43200"/>
              <a:gd name="T1" fmla="*/ 65085 h 43188"/>
              <a:gd name="T2" fmla="*/ 29510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6"/>
                  <a:pt x="22307" y="43188"/>
                </a:cubicBezTo>
              </a:path>
              <a:path w="43200" h="43188" stroke="0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6"/>
                  <a:pt x="22307" y="43188"/>
                </a:cubicBezTo>
                <a:lnTo>
                  <a:pt x="21600" y="21600"/>
                </a:lnTo>
                <a:lnTo>
                  <a:pt x="20857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2" name="Arc 28"/>
          <p:cNvSpPr>
            <a:spLocks/>
          </p:cNvSpPr>
          <p:nvPr/>
        </p:nvSpPr>
        <p:spPr bwMode="auto">
          <a:xfrm>
            <a:off x="8798985" y="4098925"/>
            <a:ext cx="2116" cy="31750"/>
          </a:xfrm>
          <a:custGeom>
            <a:avLst/>
            <a:gdLst>
              <a:gd name="T0" fmla="*/ 1587 w 1306"/>
              <a:gd name="T1" fmla="*/ 31737 h 21600"/>
              <a:gd name="T2" fmla="*/ 0 w 1306"/>
              <a:gd name="T3" fmla="*/ 31735 h 21600"/>
              <a:gd name="T4" fmla="*/ 813 w 13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6" h="21600" fill="none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</a:path>
              <a:path w="1306" h="21600" stroke="0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  <a:lnTo>
                  <a:pt x="669" y="0"/>
                </a:lnTo>
                <a:lnTo>
                  <a:pt x="130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3" name="Arc 29"/>
          <p:cNvSpPr>
            <a:spLocks/>
          </p:cNvSpPr>
          <p:nvPr/>
        </p:nvSpPr>
        <p:spPr bwMode="auto">
          <a:xfrm>
            <a:off x="8763000" y="4067175"/>
            <a:ext cx="76200" cy="63500"/>
          </a:xfrm>
          <a:custGeom>
            <a:avLst/>
            <a:gdLst>
              <a:gd name="T0" fmla="*/ 27690 w 43200"/>
              <a:gd name="T1" fmla="*/ 63499 h 43191"/>
              <a:gd name="T2" fmla="*/ 29418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</a:path>
              <a:path w="43200" h="43191" stroke="0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  <a:lnTo>
                  <a:pt x="21600" y="21600"/>
                </a:lnTo>
                <a:lnTo>
                  <a:pt x="2093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4" name="Arc 30"/>
          <p:cNvSpPr>
            <a:spLocks/>
          </p:cNvSpPr>
          <p:nvPr/>
        </p:nvSpPr>
        <p:spPr bwMode="auto">
          <a:xfrm>
            <a:off x="9279468" y="3770313"/>
            <a:ext cx="4233" cy="33337"/>
          </a:xfrm>
          <a:custGeom>
            <a:avLst/>
            <a:gdLst>
              <a:gd name="T0" fmla="*/ 3175 w 1591"/>
              <a:gd name="T1" fmla="*/ 33315 h 21600"/>
              <a:gd name="T2" fmla="*/ 0 w 1591"/>
              <a:gd name="T3" fmla="*/ 33314 h 21600"/>
              <a:gd name="T4" fmla="*/ 1626 w 15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91" h="21600" fill="none" extrusionOk="0">
                <a:moveTo>
                  <a:pt x="1591" y="21586"/>
                </a:moveTo>
                <a:cubicBezTo>
                  <a:pt x="1332" y="21595"/>
                  <a:pt x="1073" y="21600"/>
                  <a:pt x="815" y="21600"/>
                </a:cubicBezTo>
                <a:cubicBezTo>
                  <a:pt x="543" y="21600"/>
                  <a:pt x="271" y="21594"/>
                  <a:pt x="0" y="21584"/>
                </a:cubicBezTo>
              </a:path>
              <a:path w="1591" h="21600" stroke="0" extrusionOk="0">
                <a:moveTo>
                  <a:pt x="1591" y="21586"/>
                </a:moveTo>
                <a:cubicBezTo>
                  <a:pt x="1332" y="21595"/>
                  <a:pt x="1073" y="21600"/>
                  <a:pt x="815" y="21600"/>
                </a:cubicBezTo>
                <a:cubicBezTo>
                  <a:pt x="543" y="21600"/>
                  <a:pt x="271" y="21594"/>
                  <a:pt x="0" y="21584"/>
                </a:cubicBezTo>
                <a:lnTo>
                  <a:pt x="815" y="0"/>
                </a:lnTo>
                <a:lnTo>
                  <a:pt x="1591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5" name="Arc 31"/>
          <p:cNvSpPr>
            <a:spLocks/>
          </p:cNvSpPr>
          <p:nvPr/>
        </p:nvSpPr>
        <p:spPr bwMode="auto">
          <a:xfrm>
            <a:off x="9241367" y="3736975"/>
            <a:ext cx="78317" cy="65088"/>
          </a:xfrm>
          <a:custGeom>
            <a:avLst/>
            <a:gdLst>
              <a:gd name="T0" fmla="*/ 28261 w 43200"/>
              <a:gd name="T1" fmla="*/ 65086 h 43186"/>
              <a:gd name="T2" fmla="*/ 30424 w 43200"/>
              <a:gd name="T3" fmla="*/ 65088 h 43186"/>
              <a:gd name="T4" fmla="*/ 29369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5" y="43184"/>
                </a:moveTo>
                <a:cubicBezTo>
                  <a:pt x="9181" y="42746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6" y="43186"/>
                </a:cubicBezTo>
              </a:path>
              <a:path w="43200" h="43186" stroke="0" extrusionOk="0">
                <a:moveTo>
                  <a:pt x="20785" y="43184"/>
                </a:moveTo>
                <a:cubicBezTo>
                  <a:pt x="9181" y="42746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6" y="43186"/>
                </a:cubicBezTo>
                <a:lnTo>
                  <a:pt x="21600" y="21600"/>
                </a:lnTo>
                <a:lnTo>
                  <a:pt x="20785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6" name="Arc 32"/>
          <p:cNvSpPr>
            <a:spLocks/>
          </p:cNvSpPr>
          <p:nvPr/>
        </p:nvSpPr>
        <p:spPr bwMode="auto">
          <a:xfrm>
            <a:off x="8492067" y="4359275"/>
            <a:ext cx="2117" cy="33338"/>
          </a:xfrm>
          <a:custGeom>
            <a:avLst/>
            <a:gdLst>
              <a:gd name="T0" fmla="*/ 1588 w 1195"/>
              <a:gd name="T1" fmla="*/ 33326 h 21600"/>
              <a:gd name="T2" fmla="*/ 0 w 1195"/>
              <a:gd name="T3" fmla="*/ 33324 h 21600"/>
              <a:gd name="T4" fmla="*/ 813 w 11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5" h="21600" fill="none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5" h="21600" stroke="0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19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7" name="Arc 33"/>
          <p:cNvSpPr>
            <a:spLocks/>
          </p:cNvSpPr>
          <p:nvPr/>
        </p:nvSpPr>
        <p:spPr bwMode="auto">
          <a:xfrm>
            <a:off x="8456084" y="4325939"/>
            <a:ext cx="76200" cy="65087"/>
          </a:xfrm>
          <a:custGeom>
            <a:avLst/>
            <a:gdLst>
              <a:gd name="T0" fmla="*/ 27765 w 43200"/>
              <a:gd name="T1" fmla="*/ 65085 h 43192"/>
              <a:gd name="T2" fmla="*/ 29346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</a:path>
              <a:path w="43200" h="43192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8" name="Arc 34"/>
          <p:cNvSpPr>
            <a:spLocks/>
          </p:cNvSpPr>
          <p:nvPr/>
        </p:nvSpPr>
        <p:spPr bwMode="auto">
          <a:xfrm>
            <a:off x="9508067" y="4371975"/>
            <a:ext cx="2117" cy="33338"/>
          </a:xfrm>
          <a:custGeom>
            <a:avLst/>
            <a:gdLst>
              <a:gd name="T0" fmla="*/ 1588 w 1185"/>
              <a:gd name="T1" fmla="*/ 33326 h 21600"/>
              <a:gd name="T2" fmla="*/ 0 w 1185"/>
              <a:gd name="T3" fmla="*/ 33324 h 21600"/>
              <a:gd name="T4" fmla="*/ 813 w 11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5" h="21600" fill="none" extrusionOk="0">
                <a:moveTo>
                  <a:pt x="1185" y="21592"/>
                </a:moveTo>
                <a:cubicBezTo>
                  <a:pt x="992" y="21597"/>
                  <a:pt x="799" y="21600"/>
                  <a:pt x="607" y="21600"/>
                </a:cubicBezTo>
                <a:cubicBezTo>
                  <a:pt x="404" y="21600"/>
                  <a:pt x="202" y="21597"/>
                  <a:pt x="-1" y="21591"/>
                </a:cubicBezTo>
              </a:path>
              <a:path w="1185" h="21600" stroke="0" extrusionOk="0">
                <a:moveTo>
                  <a:pt x="1185" y="21592"/>
                </a:moveTo>
                <a:cubicBezTo>
                  <a:pt x="992" y="21597"/>
                  <a:pt x="799" y="21600"/>
                  <a:pt x="607" y="21600"/>
                </a:cubicBezTo>
                <a:cubicBezTo>
                  <a:pt x="404" y="21600"/>
                  <a:pt x="202" y="21597"/>
                  <a:pt x="-1" y="21591"/>
                </a:cubicBezTo>
                <a:lnTo>
                  <a:pt x="607" y="0"/>
                </a:lnTo>
                <a:lnTo>
                  <a:pt x="118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9" name="Arc 35"/>
          <p:cNvSpPr>
            <a:spLocks/>
          </p:cNvSpPr>
          <p:nvPr/>
        </p:nvSpPr>
        <p:spPr bwMode="auto">
          <a:xfrm>
            <a:off x="9472084" y="4338639"/>
            <a:ext cx="76200" cy="65087"/>
          </a:xfrm>
          <a:custGeom>
            <a:avLst/>
            <a:gdLst>
              <a:gd name="T0" fmla="*/ 27772 w 43200"/>
              <a:gd name="T1" fmla="*/ 65085 h 43192"/>
              <a:gd name="T2" fmla="*/ 29340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2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8" y="42879"/>
                  <a:pt x="22178" y="43192"/>
                </a:cubicBezTo>
              </a:path>
              <a:path w="43200" h="43192" stroke="0" extrusionOk="0">
                <a:moveTo>
                  <a:pt x="20992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8" y="42879"/>
                  <a:pt x="22178" y="43192"/>
                </a:cubicBezTo>
                <a:lnTo>
                  <a:pt x="21600" y="21600"/>
                </a:lnTo>
                <a:lnTo>
                  <a:pt x="2099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0" name="Arc 36"/>
          <p:cNvSpPr>
            <a:spLocks/>
          </p:cNvSpPr>
          <p:nvPr/>
        </p:nvSpPr>
        <p:spPr bwMode="auto">
          <a:xfrm>
            <a:off x="9491133" y="4611689"/>
            <a:ext cx="0" cy="33337"/>
          </a:xfrm>
          <a:custGeom>
            <a:avLst/>
            <a:gdLst>
              <a:gd name="T0" fmla="*/ 1 w 1103"/>
              <a:gd name="T1" fmla="*/ 33326 h 21600"/>
              <a:gd name="T2" fmla="*/ 0 w 1103"/>
              <a:gd name="T3" fmla="*/ 33326 h 21600"/>
              <a:gd name="T4" fmla="*/ 1 w 110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3" h="21600" fill="none" extrusionOk="0">
                <a:moveTo>
                  <a:pt x="1103" y="21593"/>
                </a:moveTo>
                <a:cubicBezTo>
                  <a:pt x="923" y="21597"/>
                  <a:pt x="744" y="21600"/>
                  <a:pt x="565" y="21600"/>
                </a:cubicBezTo>
                <a:cubicBezTo>
                  <a:pt x="376" y="21600"/>
                  <a:pt x="188" y="21597"/>
                  <a:pt x="0" y="21592"/>
                </a:cubicBezTo>
              </a:path>
              <a:path w="1103" h="21600" stroke="0" extrusionOk="0">
                <a:moveTo>
                  <a:pt x="1103" y="21593"/>
                </a:moveTo>
                <a:cubicBezTo>
                  <a:pt x="923" y="21597"/>
                  <a:pt x="744" y="21600"/>
                  <a:pt x="565" y="21600"/>
                </a:cubicBezTo>
                <a:cubicBezTo>
                  <a:pt x="376" y="21600"/>
                  <a:pt x="188" y="21597"/>
                  <a:pt x="0" y="21592"/>
                </a:cubicBezTo>
                <a:lnTo>
                  <a:pt x="565" y="0"/>
                </a:lnTo>
                <a:lnTo>
                  <a:pt x="110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1" name="Arc 37"/>
          <p:cNvSpPr>
            <a:spLocks/>
          </p:cNvSpPr>
          <p:nvPr/>
        </p:nvSpPr>
        <p:spPr bwMode="auto">
          <a:xfrm>
            <a:off x="9453033" y="4578351"/>
            <a:ext cx="76200" cy="66675"/>
          </a:xfrm>
          <a:custGeom>
            <a:avLst/>
            <a:gdLst>
              <a:gd name="T0" fmla="*/ 27828 w 43200"/>
              <a:gd name="T1" fmla="*/ 66675 h 43193"/>
              <a:gd name="T2" fmla="*/ 29287 w 43200"/>
              <a:gd name="T3" fmla="*/ 66675 h 43193"/>
              <a:gd name="T4" fmla="*/ 28575 w 43200"/>
              <a:gd name="T5" fmla="*/ 33343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5" y="43192"/>
                </a:moveTo>
                <a:cubicBezTo>
                  <a:pt x="9329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</a:path>
              <a:path w="43200" h="43193" stroke="0" extrusionOk="0">
                <a:moveTo>
                  <a:pt x="21035" y="43192"/>
                </a:moveTo>
                <a:cubicBezTo>
                  <a:pt x="9329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  <a:lnTo>
                  <a:pt x="21600" y="21600"/>
                </a:lnTo>
                <a:lnTo>
                  <a:pt x="2103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2" name="Arc 38"/>
          <p:cNvSpPr>
            <a:spLocks/>
          </p:cNvSpPr>
          <p:nvPr/>
        </p:nvSpPr>
        <p:spPr bwMode="auto">
          <a:xfrm>
            <a:off x="9412818" y="4271964"/>
            <a:ext cx="2116" cy="33337"/>
          </a:xfrm>
          <a:custGeom>
            <a:avLst/>
            <a:gdLst>
              <a:gd name="T0" fmla="*/ 1587 w 1238"/>
              <a:gd name="T1" fmla="*/ 33325 h 21600"/>
              <a:gd name="T2" fmla="*/ 0 w 1238"/>
              <a:gd name="T3" fmla="*/ 33323 h 21600"/>
              <a:gd name="T4" fmla="*/ 813 w 12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8" h="21600" fill="none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38" h="21600" stroke="0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3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3" name="Arc 39"/>
          <p:cNvSpPr>
            <a:spLocks/>
          </p:cNvSpPr>
          <p:nvPr/>
        </p:nvSpPr>
        <p:spPr bwMode="auto">
          <a:xfrm>
            <a:off x="9374718" y="4238625"/>
            <a:ext cx="78316" cy="65088"/>
          </a:xfrm>
          <a:custGeom>
            <a:avLst/>
            <a:gdLst>
              <a:gd name="T0" fmla="*/ 28506 w 43200"/>
              <a:gd name="T1" fmla="*/ 65086 h 43192"/>
              <a:gd name="T2" fmla="*/ 30190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</a:path>
              <a:path w="43200" h="43192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4" name="Arc 40"/>
          <p:cNvSpPr>
            <a:spLocks/>
          </p:cNvSpPr>
          <p:nvPr/>
        </p:nvSpPr>
        <p:spPr bwMode="auto">
          <a:xfrm>
            <a:off x="8589434" y="4283075"/>
            <a:ext cx="2117" cy="33338"/>
          </a:xfrm>
          <a:custGeom>
            <a:avLst/>
            <a:gdLst>
              <a:gd name="T0" fmla="*/ 1588 w 1232"/>
              <a:gd name="T1" fmla="*/ 33326 h 21600"/>
              <a:gd name="T2" fmla="*/ 0 w 1232"/>
              <a:gd name="T3" fmla="*/ 33324 h 21600"/>
              <a:gd name="T4" fmla="*/ 813 w 12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2" h="21600" fill="none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</a:path>
              <a:path w="1232" h="21600" stroke="0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  <a:lnTo>
                  <a:pt x="631" y="0"/>
                </a:lnTo>
                <a:lnTo>
                  <a:pt x="123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5" name="Arc 41"/>
          <p:cNvSpPr>
            <a:spLocks/>
          </p:cNvSpPr>
          <p:nvPr/>
        </p:nvSpPr>
        <p:spPr bwMode="auto">
          <a:xfrm>
            <a:off x="8551333" y="4249739"/>
            <a:ext cx="76200" cy="65087"/>
          </a:xfrm>
          <a:custGeom>
            <a:avLst/>
            <a:gdLst>
              <a:gd name="T0" fmla="*/ 27740 w 43200"/>
              <a:gd name="T1" fmla="*/ 65085 h 43192"/>
              <a:gd name="T2" fmla="*/ 29370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</a:path>
              <a:path w="43200" h="43192" stroke="0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  <a:lnTo>
                  <a:pt x="21600" y="21600"/>
                </a:lnTo>
                <a:lnTo>
                  <a:pt x="2096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6" name="Arc 42"/>
          <p:cNvSpPr>
            <a:spLocks/>
          </p:cNvSpPr>
          <p:nvPr/>
        </p:nvSpPr>
        <p:spPr bwMode="auto">
          <a:xfrm>
            <a:off x="8589434" y="4506914"/>
            <a:ext cx="2117" cy="33337"/>
          </a:xfrm>
          <a:custGeom>
            <a:avLst/>
            <a:gdLst>
              <a:gd name="T0" fmla="*/ 1588 w 1123"/>
              <a:gd name="T1" fmla="*/ 33326 h 21600"/>
              <a:gd name="T2" fmla="*/ 0 w 1123"/>
              <a:gd name="T3" fmla="*/ 33325 h 21600"/>
              <a:gd name="T4" fmla="*/ 813 w 112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1600" fill="none" extrusionOk="0">
                <a:moveTo>
                  <a:pt x="1123" y="21593"/>
                </a:moveTo>
                <a:cubicBezTo>
                  <a:pt x="940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</a:path>
              <a:path w="1123" h="21600" stroke="0" extrusionOk="0">
                <a:moveTo>
                  <a:pt x="1123" y="21593"/>
                </a:moveTo>
                <a:cubicBezTo>
                  <a:pt x="940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  <a:lnTo>
                  <a:pt x="575" y="0"/>
                </a:lnTo>
                <a:lnTo>
                  <a:pt x="112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7" name="Arc 43"/>
          <p:cNvSpPr>
            <a:spLocks/>
          </p:cNvSpPr>
          <p:nvPr/>
        </p:nvSpPr>
        <p:spPr bwMode="auto">
          <a:xfrm>
            <a:off x="8551333" y="4473575"/>
            <a:ext cx="76200" cy="65088"/>
          </a:xfrm>
          <a:custGeom>
            <a:avLst/>
            <a:gdLst>
              <a:gd name="T0" fmla="*/ 27814 w 43200"/>
              <a:gd name="T1" fmla="*/ 65086 h 43193"/>
              <a:gd name="T2" fmla="*/ 29300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8" y="43193"/>
                </a:cubicBezTo>
              </a:path>
              <a:path w="43200" h="43193" stroke="0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8" y="43193"/>
                </a:cubicBezTo>
                <a:lnTo>
                  <a:pt x="21600" y="21600"/>
                </a:lnTo>
                <a:lnTo>
                  <a:pt x="2102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8" name="Arc 44"/>
          <p:cNvSpPr>
            <a:spLocks/>
          </p:cNvSpPr>
          <p:nvPr/>
        </p:nvSpPr>
        <p:spPr bwMode="auto">
          <a:xfrm>
            <a:off x="8837085" y="3997325"/>
            <a:ext cx="2116" cy="33338"/>
          </a:xfrm>
          <a:custGeom>
            <a:avLst/>
            <a:gdLst>
              <a:gd name="T0" fmla="*/ 1587 w 1410"/>
              <a:gd name="T1" fmla="*/ 33321 h 21600"/>
              <a:gd name="T2" fmla="*/ 0 w 1410"/>
              <a:gd name="T3" fmla="*/ 33319 h 21600"/>
              <a:gd name="T4" fmla="*/ 813 w 141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0" h="21600" fill="none" extrusionOk="0">
                <a:moveTo>
                  <a:pt x="1410" y="21589"/>
                </a:moveTo>
                <a:cubicBezTo>
                  <a:pt x="1180" y="21596"/>
                  <a:pt x="951" y="21600"/>
                  <a:pt x="722" y="21600"/>
                </a:cubicBezTo>
                <a:cubicBezTo>
                  <a:pt x="481" y="21600"/>
                  <a:pt x="240" y="21595"/>
                  <a:pt x="0" y="21587"/>
                </a:cubicBezTo>
              </a:path>
              <a:path w="1410" h="21600" stroke="0" extrusionOk="0">
                <a:moveTo>
                  <a:pt x="1410" y="21589"/>
                </a:moveTo>
                <a:cubicBezTo>
                  <a:pt x="1180" y="21596"/>
                  <a:pt x="951" y="21600"/>
                  <a:pt x="722" y="21600"/>
                </a:cubicBezTo>
                <a:cubicBezTo>
                  <a:pt x="481" y="21600"/>
                  <a:pt x="240" y="21595"/>
                  <a:pt x="0" y="21587"/>
                </a:cubicBezTo>
                <a:lnTo>
                  <a:pt x="722" y="0"/>
                </a:lnTo>
                <a:lnTo>
                  <a:pt x="141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9" name="Arc 45"/>
          <p:cNvSpPr>
            <a:spLocks/>
          </p:cNvSpPr>
          <p:nvPr/>
        </p:nvSpPr>
        <p:spPr bwMode="auto">
          <a:xfrm>
            <a:off x="8798985" y="3963988"/>
            <a:ext cx="78316" cy="65087"/>
          </a:xfrm>
          <a:custGeom>
            <a:avLst/>
            <a:gdLst>
              <a:gd name="T0" fmla="*/ 28387 w 43200"/>
              <a:gd name="T1" fmla="*/ 65085 h 43189"/>
              <a:gd name="T2" fmla="*/ 30304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8" y="43187"/>
                </a:moveTo>
                <a:cubicBezTo>
                  <a:pt x="9236" y="42798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1"/>
                  <a:pt x="33943" y="42817"/>
                  <a:pt x="22288" y="43189"/>
                </a:cubicBezTo>
              </a:path>
              <a:path w="43200" h="43189" stroke="0" extrusionOk="0">
                <a:moveTo>
                  <a:pt x="20878" y="43187"/>
                </a:moveTo>
                <a:cubicBezTo>
                  <a:pt x="9236" y="42798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1"/>
                  <a:pt x="33943" y="42817"/>
                  <a:pt x="22288" y="43189"/>
                </a:cubicBezTo>
                <a:lnTo>
                  <a:pt x="21600" y="21600"/>
                </a:lnTo>
                <a:lnTo>
                  <a:pt x="20878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0" name="Arc 46"/>
          <p:cNvSpPr>
            <a:spLocks/>
          </p:cNvSpPr>
          <p:nvPr/>
        </p:nvSpPr>
        <p:spPr bwMode="auto">
          <a:xfrm>
            <a:off x="9355667" y="4046539"/>
            <a:ext cx="2117" cy="33337"/>
          </a:xfrm>
          <a:custGeom>
            <a:avLst/>
            <a:gdLst>
              <a:gd name="T0" fmla="*/ 1588 w 1374"/>
              <a:gd name="T1" fmla="*/ 33322 h 21600"/>
              <a:gd name="T2" fmla="*/ 0 w 1374"/>
              <a:gd name="T3" fmla="*/ 33320 h 21600"/>
              <a:gd name="T4" fmla="*/ 814 w 13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4" h="21600" fill="none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</a:path>
              <a:path w="1374" h="21600" stroke="0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  <a:lnTo>
                  <a:pt x="704" y="0"/>
                </a:lnTo>
                <a:lnTo>
                  <a:pt x="1373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1" name="Arc 47"/>
          <p:cNvSpPr>
            <a:spLocks/>
          </p:cNvSpPr>
          <p:nvPr/>
        </p:nvSpPr>
        <p:spPr bwMode="auto">
          <a:xfrm>
            <a:off x="9319684" y="4013200"/>
            <a:ext cx="76200" cy="65088"/>
          </a:xfrm>
          <a:custGeom>
            <a:avLst/>
            <a:gdLst>
              <a:gd name="T0" fmla="*/ 27644 w 43200"/>
              <a:gd name="T1" fmla="*/ 65086 h 43190"/>
              <a:gd name="T2" fmla="*/ 29461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</a:path>
              <a:path w="43200" h="43190" stroke="0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  <a:lnTo>
                  <a:pt x="21600" y="21600"/>
                </a:lnTo>
                <a:lnTo>
                  <a:pt x="2089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2" name="Arc 48"/>
          <p:cNvSpPr>
            <a:spLocks/>
          </p:cNvSpPr>
          <p:nvPr/>
        </p:nvSpPr>
        <p:spPr bwMode="auto">
          <a:xfrm>
            <a:off x="9029700" y="4297364"/>
            <a:ext cx="2117" cy="33337"/>
          </a:xfrm>
          <a:custGeom>
            <a:avLst/>
            <a:gdLst>
              <a:gd name="T0" fmla="*/ 1588 w 1226"/>
              <a:gd name="T1" fmla="*/ 33325 h 21600"/>
              <a:gd name="T2" fmla="*/ 0 w 1226"/>
              <a:gd name="T3" fmla="*/ 33323 h 21600"/>
              <a:gd name="T4" fmla="*/ 813 w 12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6" h="21600" fill="none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</a:path>
              <a:path w="1226" h="21600" stroke="0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  <a:lnTo>
                  <a:pt x="628" y="0"/>
                </a:lnTo>
                <a:lnTo>
                  <a:pt x="122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Arc 49"/>
          <p:cNvSpPr>
            <a:spLocks/>
          </p:cNvSpPr>
          <p:nvPr/>
        </p:nvSpPr>
        <p:spPr bwMode="auto">
          <a:xfrm>
            <a:off x="8991600" y="4264025"/>
            <a:ext cx="76200" cy="65088"/>
          </a:xfrm>
          <a:custGeom>
            <a:avLst/>
            <a:gdLst>
              <a:gd name="T0" fmla="*/ 27744 w 43200"/>
              <a:gd name="T1" fmla="*/ 65086 h 43192"/>
              <a:gd name="T2" fmla="*/ 2936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</a:path>
              <a:path w="43200" h="43192" stroke="0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  <a:lnTo>
                  <a:pt x="21600" y="21600"/>
                </a:lnTo>
                <a:lnTo>
                  <a:pt x="2097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4" name="Arc 50"/>
          <p:cNvSpPr>
            <a:spLocks/>
          </p:cNvSpPr>
          <p:nvPr/>
        </p:nvSpPr>
        <p:spPr bwMode="auto">
          <a:xfrm>
            <a:off x="8511118" y="4086225"/>
            <a:ext cx="2116" cy="33338"/>
          </a:xfrm>
          <a:custGeom>
            <a:avLst/>
            <a:gdLst>
              <a:gd name="T0" fmla="*/ 1587 w 1347"/>
              <a:gd name="T1" fmla="*/ 33323 h 21600"/>
              <a:gd name="T2" fmla="*/ 0 w 1347"/>
              <a:gd name="T3" fmla="*/ 33321 h 21600"/>
              <a:gd name="T4" fmla="*/ 813 w 134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7" h="21600" fill="none" extrusionOk="0">
                <a:moveTo>
                  <a:pt x="1347" y="21590"/>
                </a:moveTo>
                <a:cubicBezTo>
                  <a:pt x="1128" y="21596"/>
                  <a:pt x="909" y="21600"/>
                  <a:pt x="690" y="21600"/>
                </a:cubicBezTo>
                <a:cubicBezTo>
                  <a:pt x="459" y="21600"/>
                  <a:pt x="229" y="21596"/>
                  <a:pt x="0" y="21588"/>
                </a:cubicBezTo>
              </a:path>
              <a:path w="1347" h="21600" stroke="0" extrusionOk="0">
                <a:moveTo>
                  <a:pt x="1347" y="21590"/>
                </a:moveTo>
                <a:cubicBezTo>
                  <a:pt x="1128" y="21596"/>
                  <a:pt x="909" y="21600"/>
                  <a:pt x="690" y="21600"/>
                </a:cubicBezTo>
                <a:cubicBezTo>
                  <a:pt x="459" y="21600"/>
                  <a:pt x="229" y="21596"/>
                  <a:pt x="0" y="21588"/>
                </a:cubicBezTo>
                <a:lnTo>
                  <a:pt x="690" y="0"/>
                </a:lnTo>
                <a:lnTo>
                  <a:pt x="134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5" name="Arc 51"/>
          <p:cNvSpPr>
            <a:spLocks/>
          </p:cNvSpPr>
          <p:nvPr/>
        </p:nvSpPr>
        <p:spPr bwMode="auto">
          <a:xfrm>
            <a:off x="8475133" y="4052888"/>
            <a:ext cx="76200" cy="65087"/>
          </a:xfrm>
          <a:custGeom>
            <a:avLst/>
            <a:gdLst>
              <a:gd name="T0" fmla="*/ 27662 w 43200"/>
              <a:gd name="T1" fmla="*/ 65085 h 43190"/>
              <a:gd name="T2" fmla="*/ 29444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0" y="43188"/>
                </a:moveTo>
                <a:cubicBezTo>
                  <a:pt x="9255" y="42816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90"/>
                </a:cubicBezTo>
              </a:path>
              <a:path w="43200" h="43190" stroke="0" extrusionOk="0">
                <a:moveTo>
                  <a:pt x="20910" y="43188"/>
                </a:moveTo>
                <a:cubicBezTo>
                  <a:pt x="9255" y="42816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90"/>
                </a:cubicBezTo>
                <a:lnTo>
                  <a:pt x="21600" y="21600"/>
                </a:lnTo>
                <a:lnTo>
                  <a:pt x="2091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6" name="Arc 52"/>
          <p:cNvSpPr>
            <a:spLocks/>
          </p:cNvSpPr>
          <p:nvPr/>
        </p:nvSpPr>
        <p:spPr bwMode="auto">
          <a:xfrm>
            <a:off x="8437034" y="4803775"/>
            <a:ext cx="2117" cy="31750"/>
          </a:xfrm>
          <a:custGeom>
            <a:avLst/>
            <a:gdLst>
              <a:gd name="T0" fmla="*/ 1588 w 978"/>
              <a:gd name="T1" fmla="*/ 31743 h 21600"/>
              <a:gd name="T2" fmla="*/ 0 w 978"/>
              <a:gd name="T3" fmla="*/ 31741 h 21600"/>
              <a:gd name="T4" fmla="*/ 813 w 9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8" h="21600" fill="none" extrusionOk="0">
                <a:moveTo>
                  <a:pt x="977" y="21594"/>
                </a:moveTo>
                <a:cubicBezTo>
                  <a:pt x="819" y="21598"/>
                  <a:pt x="660" y="21600"/>
                  <a:pt x="501" y="21600"/>
                </a:cubicBezTo>
                <a:cubicBezTo>
                  <a:pt x="333" y="21600"/>
                  <a:pt x="166" y="21598"/>
                  <a:pt x="-1" y="21594"/>
                </a:cubicBezTo>
              </a:path>
              <a:path w="978" h="21600" stroke="0" extrusionOk="0">
                <a:moveTo>
                  <a:pt x="977" y="21594"/>
                </a:moveTo>
                <a:cubicBezTo>
                  <a:pt x="819" y="21598"/>
                  <a:pt x="660" y="21600"/>
                  <a:pt x="501" y="21600"/>
                </a:cubicBezTo>
                <a:cubicBezTo>
                  <a:pt x="333" y="21600"/>
                  <a:pt x="166" y="21598"/>
                  <a:pt x="-1" y="21594"/>
                </a:cubicBezTo>
                <a:lnTo>
                  <a:pt x="501" y="0"/>
                </a:lnTo>
                <a:lnTo>
                  <a:pt x="977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7" name="Arc 53"/>
          <p:cNvSpPr>
            <a:spLocks/>
          </p:cNvSpPr>
          <p:nvPr/>
        </p:nvSpPr>
        <p:spPr bwMode="auto">
          <a:xfrm>
            <a:off x="8396818" y="4772025"/>
            <a:ext cx="78316" cy="63500"/>
          </a:xfrm>
          <a:custGeom>
            <a:avLst/>
            <a:gdLst>
              <a:gd name="T0" fmla="*/ 28687 w 43200"/>
              <a:gd name="T1" fmla="*/ 63499 h 43195"/>
              <a:gd name="T2" fmla="*/ 30017 w 43200"/>
              <a:gd name="T3" fmla="*/ 63500 h 43195"/>
              <a:gd name="T4" fmla="*/ 29369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8" y="43194"/>
                </a:moveTo>
                <a:cubicBezTo>
                  <a:pt x="9368" y="42922"/>
                  <a:pt x="0" y="33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6" y="43194"/>
                </a:cubicBezTo>
              </a:path>
              <a:path w="43200" h="43195" stroke="0" extrusionOk="0">
                <a:moveTo>
                  <a:pt x="21098" y="43194"/>
                </a:moveTo>
                <a:cubicBezTo>
                  <a:pt x="9368" y="42922"/>
                  <a:pt x="0" y="33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6" y="43194"/>
                </a:cubicBezTo>
                <a:lnTo>
                  <a:pt x="21600" y="21600"/>
                </a:lnTo>
                <a:lnTo>
                  <a:pt x="21098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8" name="Arc 54"/>
          <p:cNvSpPr>
            <a:spLocks/>
          </p:cNvSpPr>
          <p:nvPr/>
        </p:nvSpPr>
        <p:spPr bwMode="auto">
          <a:xfrm>
            <a:off x="8568267" y="4214814"/>
            <a:ext cx="2117" cy="33337"/>
          </a:xfrm>
          <a:custGeom>
            <a:avLst/>
            <a:gdLst>
              <a:gd name="T0" fmla="*/ 1588 w 1270"/>
              <a:gd name="T1" fmla="*/ 33323 h 21600"/>
              <a:gd name="T2" fmla="*/ 0 w 1270"/>
              <a:gd name="T3" fmla="*/ 33323 h 21600"/>
              <a:gd name="T4" fmla="*/ 794 w 12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" h="21600" fill="none" extrusionOk="0">
                <a:moveTo>
                  <a:pt x="1269" y="21590"/>
                </a:moveTo>
                <a:cubicBezTo>
                  <a:pt x="1058" y="21596"/>
                  <a:pt x="846" y="21600"/>
                  <a:pt x="635" y="21600"/>
                </a:cubicBezTo>
                <a:cubicBezTo>
                  <a:pt x="423" y="21600"/>
                  <a:pt x="211" y="21596"/>
                  <a:pt x="0" y="21590"/>
                </a:cubicBezTo>
              </a:path>
              <a:path w="1270" h="21600" stroke="0" extrusionOk="0">
                <a:moveTo>
                  <a:pt x="1269" y="21590"/>
                </a:moveTo>
                <a:cubicBezTo>
                  <a:pt x="1058" y="21596"/>
                  <a:pt x="846" y="21600"/>
                  <a:pt x="635" y="21600"/>
                </a:cubicBezTo>
                <a:cubicBezTo>
                  <a:pt x="423" y="21600"/>
                  <a:pt x="211" y="21596"/>
                  <a:pt x="0" y="21590"/>
                </a:cubicBezTo>
                <a:lnTo>
                  <a:pt x="635" y="0"/>
                </a:lnTo>
                <a:lnTo>
                  <a:pt x="126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9" name="Arc 55"/>
          <p:cNvSpPr>
            <a:spLocks/>
          </p:cNvSpPr>
          <p:nvPr/>
        </p:nvSpPr>
        <p:spPr bwMode="auto">
          <a:xfrm>
            <a:off x="8532284" y="4181475"/>
            <a:ext cx="76200" cy="65088"/>
          </a:xfrm>
          <a:custGeom>
            <a:avLst/>
            <a:gdLst>
              <a:gd name="T0" fmla="*/ 27735 w 43200"/>
              <a:gd name="T1" fmla="*/ 65088 h 43191"/>
              <a:gd name="T2" fmla="*/ 29415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5" y="43190"/>
                </a:moveTo>
                <a:cubicBezTo>
                  <a:pt x="9287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</a:path>
              <a:path w="43200" h="43191" stroke="0" extrusionOk="0">
                <a:moveTo>
                  <a:pt x="20965" y="43190"/>
                </a:moveTo>
                <a:cubicBezTo>
                  <a:pt x="9287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  <a:lnTo>
                  <a:pt x="21600" y="21600"/>
                </a:lnTo>
                <a:lnTo>
                  <a:pt x="2096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0" name="Arc 56"/>
          <p:cNvSpPr>
            <a:spLocks/>
          </p:cNvSpPr>
          <p:nvPr/>
        </p:nvSpPr>
        <p:spPr bwMode="auto">
          <a:xfrm>
            <a:off x="8339667" y="4673600"/>
            <a:ext cx="0" cy="33338"/>
          </a:xfrm>
          <a:custGeom>
            <a:avLst/>
            <a:gdLst>
              <a:gd name="T0" fmla="*/ 1 w 1053"/>
              <a:gd name="T1" fmla="*/ 33329 h 21600"/>
              <a:gd name="T2" fmla="*/ 0 w 1053"/>
              <a:gd name="T3" fmla="*/ 33327 h 21600"/>
              <a:gd name="T4" fmla="*/ 1 w 105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3" h="21600" fill="none" extrusionOk="0">
                <a:moveTo>
                  <a:pt x="1052" y="21593"/>
                </a:moveTo>
                <a:cubicBezTo>
                  <a:pt x="881" y="21597"/>
                  <a:pt x="710" y="21600"/>
                  <a:pt x="539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3" h="21600" stroke="0" extrusionOk="0">
                <a:moveTo>
                  <a:pt x="1052" y="21593"/>
                </a:moveTo>
                <a:cubicBezTo>
                  <a:pt x="881" y="21597"/>
                  <a:pt x="710" y="21600"/>
                  <a:pt x="539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39" y="0"/>
                </a:lnTo>
                <a:lnTo>
                  <a:pt x="1052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1" name="Arc 57"/>
          <p:cNvSpPr>
            <a:spLocks/>
          </p:cNvSpPr>
          <p:nvPr/>
        </p:nvSpPr>
        <p:spPr bwMode="auto">
          <a:xfrm>
            <a:off x="8301567" y="4640264"/>
            <a:ext cx="76200" cy="65087"/>
          </a:xfrm>
          <a:custGeom>
            <a:avLst/>
            <a:gdLst>
              <a:gd name="T0" fmla="*/ 27862 w 43200"/>
              <a:gd name="T1" fmla="*/ 65085 h 43194"/>
              <a:gd name="T2" fmla="*/ 29255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0" y="43193"/>
                </a:moveTo>
                <a:cubicBezTo>
                  <a:pt x="9345" y="42900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60" y="43193"/>
                </a:moveTo>
                <a:cubicBezTo>
                  <a:pt x="9345" y="42900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6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2" name="Arc 58"/>
          <p:cNvSpPr>
            <a:spLocks/>
          </p:cNvSpPr>
          <p:nvPr/>
        </p:nvSpPr>
        <p:spPr bwMode="auto">
          <a:xfrm>
            <a:off x="9893300" y="4259264"/>
            <a:ext cx="2117" cy="33337"/>
          </a:xfrm>
          <a:custGeom>
            <a:avLst/>
            <a:gdLst>
              <a:gd name="T0" fmla="*/ 1588 w 1245"/>
              <a:gd name="T1" fmla="*/ 33323 h 21600"/>
              <a:gd name="T2" fmla="*/ 0 w 1245"/>
              <a:gd name="T3" fmla="*/ 33323 h 21600"/>
              <a:gd name="T4" fmla="*/ 814 w 12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5" h="21600" fill="none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5" h="21600" stroke="0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8" y="0"/>
                </a:lnTo>
                <a:lnTo>
                  <a:pt x="124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3" name="Arc 59"/>
          <p:cNvSpPr>
            <a:spLocks/>
          </p:cNvSpPr>
          <p:nvPr/>
        </p:nvSpPr>
        <p:spPr bwMode="auto">
          <a:xfrm>
            <a:off x="9855200" y="4225925"/>
            <a:ext cx="76200" cy="65088"/>
          </a:xfrm>
          <a:custGeom>
            <a:avLst/>
            <a:gdLst>
              <a:gd name="T0" fmla="*/ 27731 w 43200"/>
              <a:gd name="T1" fmla="*/ 65088 h 43191"/>
              <a:gd name="T2" fmla="*/ 29378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</a:path>
              <a:path w="43200" h="43191" stroke="0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  <a:lnTo>
                  <a:pt x="21600" y="21600"/>
                </a:lnTo>
                <a:lnTo>
                  <a:pt x="2096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4" name="Arc 60"/>
          <p:cNvSpPr>
            <a:spLocks/>
          </p:cNvSpPr>
          <p:nvPr/>
        </p:nvSpPr>
        <p:spPr bwMode="auto">
          <a:xfrm>
            <a:off x="9220200" y="4311650"/>
            <a:ext cx="2117" cy="33338"/>
          </a:xfrm>
          <a:custGeom>
            <a:avLst/>
            <a:gdLst>
              <a:gd name="T0" fmla="*/ 1588 w 1220"/>
              <a:gd name="T1" fmla="*/ 33326 h 21600"/>
              <a:gd name="T2" fmla="*/ 0 w 1220"/>
              <a:gd name="T3" fmla="*/ 33324 h 21600"/>
              <a:gd name="T4" fmla="*/ 814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5" name="Arc 61"/>
          <p:cNvSpPr>
            <a:spLocks/>
          </p:cNvSpPr>
          <p:nvPr/>
        </p:nvSpPr>
        <p:spPr bwMode="auto">
          <a:xfrm>
            <a:off x="9184217" y="4278314"/>
            <a:ext cx="76200" cy="65087"/>
          </a:xfrm>
          <a:custGeom>
            <a:avLst/>
            <a:gdLst>
              <a:gd name="T0" fmla="*/ 27748 w 43200"/>
              <a:gd name="T1" fmla="*/ 65085 h 43192"/>
              <a:gd name="T2" fmla="*/ 29362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6" name="Arc 62"/>
          <p:cNvSpPr>
            <a:spLocks/>
          </p:cNvSpPr>
          <p:nvPr/>
        </p:nvSpPr>
        <p:spPr bwMode="auto">
          <a:xfrm>
            <a:off x="8568267" y="3987800"/>
            <a:ext cx="2117" cy="33338"/>
          </a:xfrm>
          <a:custGeom>
            <a:avLst/>
            <a:gdLst>
              <a:gd name="T0" fmla="*/ 1588 w 1418"/>
              <a:gd name="T1" fmla="*/ 33319 h 21600"/>
              <a:gd name="T2" fmla="*/ 0 w 1418"/>
              <a:gd name="T3" fmla="*/ 33319 h 21600"/>
              <a:gd name="T4" fmla="*/ 794 w 14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8" h="21600" fill="none" extrusionOk="0">
                <a:moveTo>
                  <a:pt x="1418" y="21588"/>
                </a:moveTo>
                <a:cubicBezTo>
                  <a:pt x="1181" y="21596"/>
                  <a:pt x="945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418" h="21600" stroke="0" extrusionOk="0">
                <a:moveTo>
                  <a:pt x="1418" y="21588"/>
                </a:moveTo>
                <a:cubicBezTo>
                  <a:pt x="1181" y="21596"/>
                  <a:pt x="945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7" name="Arc 63"/>
          <p:cNvSpPr>
            <a:spLocks/>
          </p:cNvSpPr>
          <p:nvPr/>
        </p:nvSpPr>
        <p:spPr bwMode="auto">
          <a:xfrm>
            <a:off x="8532284" y="3954463"/>
            <a:ext cx="76200" cy="65087"/>
          </a:xfrm>
          <a:custGeom>
            <a:avLst/>
            <a:gdLst>
              <a:gd name="T0" fmla="*/ 27637 w 43200"/>
              <a:gd name="T1" fmla="*/ 65087 h 43188"/>
              <a:gd name="T2" fmla="*/ 29513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6" y="42805"/>
                  <a:pt x="22309" y="43188"/>
                </a:cubicBezTo>
              </a:path>
              <a:path w="43200" h="43188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6" y="42805"/>
                  <a:pt x="22309" y="43188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8" name="Arc 64"/>
          <p:cNvSpPr>
            <a:spLocks/>
          </p:cNvSpPr>
          <p:nvPr/>
        </p:nvSpPr>
        <p:spPr bwMode="auto">
          <a:xfrm>
            <a:off x="8644467" y="4306888"/>
            <a:ext cx="2117" cy="31750"/>
          </a:xfrm>
          <a:custGeom>
            <a:avLst/>
            <a:gdLst>
              <a:gd name="T0" fmla="*/ 1588 w 1189"/>
              <a:gd name="T1" fmla="*/ 31738 h 21600"/>
              <a:gd name="T2" fmla="*/ 0 w 1189"/>
              <a:gd name="T3" fmla="*/ 31737 h 21600"/>
              <a:gd name="T4" fmla="*/ 813 w 11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9" h="21600" fill="none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</a:path>
              <a:path w="1189" h="21600" stroke="0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  <a:lnTo>
                  <a:pt x="609" y="0"/>
                </a:lnTo>
                <a:lnTo>
                  <a:pt x="118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09" name="Arc 65"/>
          <p:cNvSpPr>
            <a:spLocks/>
          </p:cNvSpPr>
          <p:nvPr/>
        </p:nvSpPr>
        <p:spPr bwMode="auto">
          <a:xfrm>
            <a:off x="8608484" y="4275138"/>
            <a:ext cx="76200" cy="63500"/>
          </a:xfrm>
          <a:custGeom>
            <a:avLst/>
            <a:gdLst>
              <a:gd name="T0" fmla="*/ 27769 w 43200"/>
              <a:gd name="T1" fmla="*/ 63499 h 43192"/>
              <a:gd name="T2" fmla="*/ 29342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</a:path>
              <a:path w="43200" h="43192" stroke="0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  <a:lnTo>
                  <a:pt x="21600" y="21600"/>
                </a:lnTo>
                <a:lnTo>
                  <a:pt x="2099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0" name="Arc 66"/>
          <p:cNvSpPr>
            <a:spLocks/>
          </p:cNvSpPr>
          <p:nvPr/>
        </p:nvSpPr>
        <p:spPr bwMode="auto">
          <a:xfrm>
            <a:off x="8798985" y="3905250"/>
            <a:ext cx="2116" cy="33338"/>
          </a:xfrm>
          <a:custGeom>
            <a:avLst/>
            <a:gdLst>
              <a:gd name="T0" fmla="*/ 1587 w 1478"/>
              <a:gd name="T1" fmla="*/ 33319 h 21600"/>
              <a:gd name="T2" fmla="*/ 0 w 1478"/>
              <a:gd name="T3" fmla="*/ 33318 h 21600"/>
              <a:gd name="T4" fmla="*/ 813 w 14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8" h="21600" fill="none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</a:path>
              <a:path w="1478" h="21600" stroke="0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  <a:lnTo>
                  <a:pt x="757" y="0"/>
                </a:lnTo>
                <a:lnTo>
                  <a:pt x="147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1" name="Arc 67"/>
          <p:cNvSpPr>
            <a:spLocks/>
          </p:cNvSpPr>
          <p:nvPr/>
        </p:nvSpPr>
        <p:spPr bwMode="auto">
          <a:xfrm>
            <a:off x="8763000" y="3871914"/>
            <a:ext cx="76200" cy="65087"/>
          </a:xfrm>
          <a:custGeom>
            <a:avLst/>
            <a:gdLst>
              <a:gd name="T0" fmla="*/ 27574 w 43200"/>
              <a:gd name="T1" fmla="*/ 65085 h 43188"/>
              <a:gd name="T2" fmla="*/ 29529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</a:path>
              <a:path w="43200" h="43188" stroke="0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  <a:lnTo>
                  <a:pt x="21600" y="21600"/>
                </a:lnTo>
                <a:lnTo>
                  <a:pt x="2084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2" name="Arc 68"/>
          <p:cNvSpPr>
            <a:spLocks/>
          </p:cNvSpPr>
          <p:nvPr/>
        </p:nvSpPr>
        <p:spPr bwMode="auto">
          <a:xfrm>
            <a:off x="8261351" y="4284663"/>
            <a:ext cx="2116" cy="31750"/>
          </a:xfrm>
          <a:custGeom>
            <a:avLst/>
            <a:gdLst>
              <a:gd name="T0" fmla="*/ 1587 w 1201"/>
              <a:gd name="T1" fmla="*/ 31738 h 21600"/>
              <a:gd name="T2" fmla="*/ 0 w 1201"/>
              <a:gd name="T3" fmla="*/ 31737 h 21600"/>
              <a:gd name="T4" fmla="*/ 813 w 12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1" h="21600" fill="none" extrusionOk="0">
                <a:moveTo>
                  <a:pt x="1201" y="21592"/>
                </a:moveTo>
                <a:cubicBezTo>
                  <a:pt x="1005" y="21597"/>
                  <a:pt x="810" y="21600"/>
                  <a:pt x="615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201" h="21600" stroke="0" extrusionOk="0">
                <a:moveTo>
                  <a:pt x="1201" y="21592"/>
                </a:moveTo>
                <a:cubicBezTo>
                  <a:pt x="1005" y="21597"/>
                  <a:pt x="810" y="21600"/>
                  <a:pt x="615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5" y="0"/>
                </a:lnTo>
                <a:lnTo>
                  <a:pt x="120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3" name="Arc 69"/>
          <p:cNvSpPr>
            <a:spLocks/>
          </p:cNvSpPr>
          <p:nvPr/>
        </p:nvSpPr>
        <p:spPr bwMode="auto">
          <a:xfrm>
            <a:off x="8223251" y="4252913"/>
            <a:ext cx="78316" cy="63500"/>
          </a:xfrm>
          <a:custGeom>
            <a:avLst/>
            <a:gdLst>
              <a:gd name="T0" fmla="*/ 28532 w 43200"/>
              <a:gd name="T1" fmla="*/ 63499 h 43192"/>
              <a:gd name="T2" fmla="*/ 30165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4" y="43191"/>
                </a:moveTo>
                <a:cubicBezTo>
                  <a:pt x="9299" y="42858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4"/>
                  <a:pt x="22186" y="43192"/>
                </a:cubicBezTo>
              </a:path>
              <a:path w="43200" h="43192" stroke="0" extrusionOk="0">
                <a:moveTo>
                  <a:pt x="20984" y="43191"/>
                </a:moveTo>
                <a:cubicBezTo>
                  <a:pt x="9299" y="42858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4"/>
                  <a:pt x="22186" y="43192"/>
                </a:cubicBezTo>
                <a:lnTo>
                  <a:pt x="21600" y="21600"/>
                </a:lnTo>
                <a:lnTo>
                  <a:pt x="20984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4" name="Arc 70"/>
          <p:cNvSpPr>
            <a:spLocks/>
          </p:cNvSpPr>
          <p:nvPr/>
        </p:nvSpPr>
        <p:spPr bwMode="auto">
          <a:xfrm>
            <a:off x="9260418" y="4262438"/>
            <a:ext cx="2116" cy="31750"/>
          </a:xfrm>
          <a:custGeom>
            <a:avLst/>
            <a:gdLst>
              <a:gd name="T0" fmla="*/ 1587 w 1213"/>
              <a:gd name="T1" fmla="*/ 31738 h 21600"/>
              <a:gd name="T2" fmla="*/ 0 w 1213"/>
              <a:gd name="T3" fmla="*/ 31737 h 21600"/>
              <a:gd name="T4" fmla="*/ 812 w 12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3" h="21600" fill="none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</a:path>
              <a:path w="1213" h="21600" stroke="0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  <a:lnTo>
                  <a:pt x="621" y="0"/>
                </a:lnTo>
                <a:lnTo>
                  <a:pt x="121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5" name="Arc 71"/>
          <p:cNvSpPr>
            <a:spLocks/>
          </p:cNvSpPr>
          <p:nvPr/>
        </p:nvSpPr>
        <p:spPr bwMode="auto">
          <a:xfrm>
            <a:off x="9222318" y="4230688"/>
            <a:ext cx="78316" cy="63500"/>
          </a:xfrm>
          <a:custGeom>
            <a:avLst/>
            <a:gdLst>
              <a:gd name="T0" fmla="*/ 28524 w 43200"/>
              <a:gd name="T1" fmla="*/ 63499 h 43192"/>
              <a:gd name="T2" fmla="*/ 30173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</a:path>
              <a:path w="43200" h="43192" stroke="0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  <a:lnTo>
                  <a:pt x="21600" y="21600"/>
                </a:lnTo>
                <a:lnTo>
                  <a:pt x="2097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6" name="Arc 72"/>
          <p:cNvSpPr>
            <a:spLocks/>
          </p:cNvSpPr>
          <p:nvPr/>
        </p:nvSpPr>
        <p:spPr bwMode="auto">
          <a:xfrm>
            <a:off x="8856134" y="4364039"/>
            <a:ext cx="2117" cy="33337"/>
          </a:xfrm>
          <a:custGeom>
            <a:avLst/>
            <a:gdLst>
              <a:gd name="T0" fmla="*/ 1588 w 1192"/>
              <a:gd name="T1" fmla="*/ 33325 h 21600"/>
              <a:gd name="T2" fmla="*/ 0 w 1192"/>
              <a:gd name="T3" fmla="*/ 33325 h 21600"/>
              <a:gd name="T4" fmla="*/ 794 w 11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2" h="21600" fill="none" extrusionOk="0">
                <a:moveTo>
                  <a:pt x="1191" y="21591"/>
                </a:moveTo>
                <a:cubicBezTo>
                  <a:pt x="993" y="21597"/>
                  <a:pt x="794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92" h="21600" stroke="0" extrusionOk="0">
                <a:moveTo>
                  <a:pt x="1191" y="21591"/>
                </a:moveTo>
                <a:cubicBezTo>
                  <a:pt x="993" y="21597"/>
                  <a:pt x="794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6" y="0"/>
                </a:lnTo>
                <a:lnTo>
                  <a:pt x="119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7" name="Arc 73"/>
          <p:cNvSpPr>
            <a:spLocks/>
          </p:cNvSpPr>
          <p:nvPr/>
        </p:nvSpPr>
        <p:spPr bwMode="auto">
          <a:xfrm>
            <a:off x="8820151" y="4330700"/>
            <a:ext cx="76200" cy="65088"/>
          </a:xfrm>
          <a:custGeom>
            <a:avLst/>
            <a:gdLst>
              <a:gd name="T0" fmla="*/ 27787 w 43200"/>
              <a:gd name="T1" fmla="*/ 65088 h 43192"/>
              <a:gd name="T2" fmla="*/ 29363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</a:path>
              <a:path w="43200" h="43192" stroke="0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  <a:lnTo>
                  <a:pt x="21600" y="21600"/>
                </a:lnTo>
                <a:lnTo>
                  <a:pt x="21004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8" name="Arc 74"/>
          <p:cNvSpPr>
            <a:spLocks/>
          </p:cNvSpPr>
          <p:nvPr/>
        </p:nvSpPr>
        <p:spPr bwMode="auto">
          <a:xfrm>
            <a:off x="8972551" y="4070350"/>
            <a:ext cx="2116" cy="33338"/>
          </a:xfrm>
          <a:custGeom>
            <a:avLst/>
            <a:gdLst>
              <a:gd name="T0" fmla="*/ 1587 w 1359"/>
              <a:gd name="T1" fmla="*/ 33323 h 21600"/>
              <a:gd name="T2" fmla="*/ 0 w 1359"/>
              <a:gd name="T3" fmla="*/ 33321 h 21600"/>
              <a:gd name="T4" fmla="*/ 813 w 13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9" h="21600" fill="none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</a:path>
              <a:path w="1359" h="21600" stroke="0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  <a:lnTo>
                  <a:pt x="696" y="0"/>
                </a:lnTo>
                <a:lnTo>
                  <a:pt x="135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19" name="Arc 75"/>
          <p:cNvSpPr>
            <a:spLocks/>
          </p:cNvSpPr>
          <p:nvPr/>
        </p:nvSpPr>
        <p:spPr bwMode="auto">
          <a:xfrm>
            <a:off x="8934451" y="4037014"/>
            <a:ext cx="78316" cy="65087"/>
          </a:xfrm>
          <a:custGeom>
            <a:avLst/>
            <a:gdLst>
              <a:gd name="T0" fmla="*/ 28422 w 43200"/>
              <a:gd name="T1" fmla="*/ 65085 h 43190"/>
              <a:gd name="T2" fmla="*/ 30270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</a:path>
              <a:path w="43200" h="43190" stroke="0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  <a:lnTo>
                  <a:pt x="21600" y="21600"/>
                </a:lnTo>
                <a:lnTo>
                  <a:pt x="2090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0" name="Arc 76"/>
          <p:cNvSpPr>
            <a:spLocks/>
          </p:cNvSpPr>
          <p:nvPr/>
        </p:nvSpPr>
        <p:spPr bwMode="auto">
          <a:xfrm>
            <a:off x="8951385" y="4311650"/>
            <a:ext cx="2116" cy="31750"/>
          </a:xfrm>
          <a:custGeom>
            <a:avLst/>
            <a:gdLst>
              <a:gd name="T0" fmla="*/ 1587 w 1186"/>
              <a:gd name="T1" fmla="*/ 31738 h 21600"/>
              <a:gd name="T2" fmla="*/ 0 w 1186"/>
              <a:gd name="T3" fmla="*/ 31738 h 21600"/>
              <a:gd name="T4" fmla="*/ 794 w 118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6" h="21600" fill="none" extrusionOk="0">
                <a:moveTo>
                  <a:pt x="1185" y="21591"/>
                </a:moveTo>
                <a:cubicBezTo>
                  <a:pt x="988" y="21597"/>
                  <a:pt x="790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86" h="21600" stroke="0" extrusionOk="0">
                <a:moveTo>
                  <a:pt x="1185" y="21591"/>
                </a:moveTo>
                <a:cubicBezTo>
                  <a:pt x="988" y="21597"/>
                  <a:pt x="790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3" y="0"/>
                </a:lnTo>
                <a:lnTo>
                  <a:pt x="118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1" name="Arc 77"/>
          <p:cNvSpPr>
            <a:spLocks/>
          </p:cNvSpPr>
          <p:nvPr/>
        </p:nvSpPr>
        <p:spPr bwMode="auto">
          <a:xfrm>
            <a:off x="8915400" y="4279900"/>
            <a:ext cx="76200" cy="63500"/>
          </a:xfrm>
          <a:custGeom>
            <a:avLst/>
            <a:gdLst>
              <a:gd name="T0" fmla="*/ 27791 w 43200"/>
              <a:gd name="T1" fmla="*/ 63500 h 43192"/>
              <a:gd name="T2" fmla="*/ 29359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</a:path>
              <a:path w="43200" h="43192" stroke="0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  <a:lnTo>
                  <a:pt x="21600" y="21600"/>
                </a:lnTo>
                <a:lnTo>
                  <a:pt x="2100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2" name="Arc 78"/>
          <p:cNvSpPr>
            <a:spLocks/>
          </p:cNvSpPr>
          <p:nvPr/>
        </p:nvSpPr>
        <p:spPr bwMode="auto">
          <a:xfrm>
            <a:off x="8686800" y="4741864"/>
            <a:ext cx="2117" cy="33337"/>
          </a:xfrm>
          <a:custGeom>
            <a:avLst/>
            <a:gdLst>
              <a:gd name="T0" fmla="*/ 1588 w 1025"/>
              <a:gd name="T1" fmla="*/ 33328 h 21600"/>
              <a:gd name="T2" fmla="*/ 0 w 1025"/>
              <a:gd name="T3" fmla="*/ 33328 h 21600"/>
              <a:gd name="T4" fmla="*/ 813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3" name="Arc 79"/>
          <p:cNvSpPr>
            <a:spLocks/>
          </p:cNvSpPr>
          <p:nvPr/>
        </p:nvSpPr>
        <p:spPr bwMode="auto">
          <a:xfrm>
            <a:off x="8646585" y="4708525"/>
            <a:ext cx="78316" cy="65088"/>
          </a:xfrm>
          <a:custGeom>
            <a:avLst/>
            <a:gdLst>
              <a:gd name="T0" fmla="*/ 28655 w 43200"/>
              <a:gd name="T1" fmla="*/ 65088 h 43194"/>
              <a:gd name="T2" fmla="*/ 30048 w 43200"/>
              <a:gd name="T3" fmla="*/ 65088 h 43194"/>
              <a:gd name="T4" fmla="*/ 29369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4" name="Arc 80"/>
          <p:cNvSpPr>
            <a:spLocks/>
          </p:cNvSpPr>
          <p:nvPr/>
        </p:nvSpPr>
        <p:spPr bwMode="auto">
          <a:xfrm>
            <a:off x="8972551" y="4497389"/>
            <a:ext cx="2116" cy="33337"/>
          </a:xfrm>
          <a:custGeom>
            <a:avLst/>
            <a:gdLst>
              <a:gd name="T0" fmla="*/ 1587 w 1128"/>
              <a:gd name="T1" fmla="*/ 33326 h 21600"/>
              <a:gd name="T2" fmla="*/ 0 w 1128"/>
              <a:gd name="T3" fmla="*/ 33325 h 21600"/>
              <a:gd name="T4" fmla="*/ 813 w 112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8" h="21600" fill="none" extrusionOk="0">
                <a:moveTo>
                  <a:pt x="1127" y="21592"/>
                </a:moveTo>
                <a:cubicBezTo>
                  <a:pt x="944" y="21597"/>
                  <a:pt x="761" y="21600"/>
                  <a:pt x="578" y="21600"/>
                </a:cubicBezTo>
                <a:cubicBezTo>
                  <a:pt x="385" y="21600"/>
                  <a:pt x="192" y="21597"/>
                  <a:pt x="-1" y="21592"/>
                </a:cubicBezTo>
              </a:path>
              <a:path w="1128" h="21600" stroke="0" extrusionOk="0">
                <a:moveTo>
                  <a:pt x="1127" y="21592"/>
                </a:moveTo>
                <a:cubicBezTo>
                  <a:pt x="944" y="21597"/>
                  <a:pt x="761" y="21600"/>
                  <a:pt x="578" y="21600"/>
                </a:cubicBezTo>
                <a:cubicBezTo>
                  <a:pt x="385" y="21600"/>
                  <a:pt x="192" y="21597"/>
                  <a:pt x="-1" y="21592"/>
                </a:cubicBezTo>
                <a:lnTo>
                  <a:pt x="578" y="0"/>
                </a:lnTo>
                <a:lnTo>
                  <a:pt x="112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5" name="Arc 81"/>
          <p:cNvSpPr>
            <a:spLocks/>
          </p:cNvSpPr>
          <p:nvPr/>
        </p:nvSpPr>
        <p:spPr bwMode="auto">
          <a:xfrm>
            <a:off x="8934451" y="4464050"/>
            <a:ext cx="78316" cy="65088"/>
          </a:xfrm>
          <a:custGeom>
            <a:avLst/>
            <a:gdLst>
              <a:gd name="T0" fmla="*/ 28583 w 43200"/>
              <a:gd name="T1" fmla="*/ 65086 h 43193"/>
              <a:gd name="T2" fmla="*/ 30116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1" y="43192"/>
                </a:moveTo>
                <a:cubicBezTo>
                  <a:pt x="9321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</a:path>
              <a:path w="43200" h="43193" stroke="0" extrusionOk="0">
                <a:moveTo>
                  <a:pt x="21021" y="43192"/>
                </a:moveTo>
                <a:cubicBezTo>
                  <a:pt x="9321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  <a:lnTo>
                  <a:pt x="21600" y="21600"/>
                </a:lnTo>
                <a:lnTo>
                  <a:pt x="21021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6" name="Arc 82"/>
          <p:cNvSpPr>
            <a:spLocks/>
          </p:cNvSpPr>
          <p:nvPr/>
        </p:nvSpPr>
        <p:spPr bwMode="auto">
          <a:xfrm>
            <a:off x="8760885" y="4433889"/>
            <a:ext cx="2116" cy="33337"/>
          </a:xfrm>
          <a:custGeom>
            <a:avLst/>
            <a:gdLst>
              <a:gd name="T0" fmla="*/ 1587 w 1156"/>
              <a:gd name="T1" fmla="*/ 33325 h 21600"/>
              <a:gd name="T2" fmla="*/ 0 w 1156"/>
              <a:gd name="T3" fmla="*/ 33325 h 21600"/>
              <a:gd name="T4" fmla="*/ 794 w 11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6" h="21600" fill="none" extrusionOk="0">
                <a:moveTo>
                  <a:pt x="1156" y="21592"/>
                </a:moveTo>
                <a:cubicBezTo>
                  <a:pt x="963" y="21597"/>
                  <a:pt x="770" y="21600"/>
                  <a:pt x="578" y="21600"/>
                </a:cubicBezTo>
                <a:cubicBezTo>
                  <a:pt x="385" y="21600"/>
                  <a:pt x="192" y="21597"/>
                  <a:pt x="-1" y="21592"/>
                </a:cubicBezTo>
              </a:path>
              <a:path w="1156" h="21600" stroke="0" extrusionOk="0">
                <a:moveTo>
                  <a:pt x="1156" y="21592"/>
                </a:moveTo>
                <a:cubicBezTo>
                  <a:pt x="963" y="21597"/>
                  <a:pt x="770" y="21600"/>
                  <a:pt x="578" y="21600"/>
                </a:cubicBezTo>
                <a:cubicBezTo>
                  <a:pt x="385" y="21600"/>
                  <a:pt x="192" y="21597"/>
                  <a:pt x="-1" y="21592"/>
                </a:cubicBezTo>
                <a:lnTo>
                  <a:pt x="578" y="0"/>
                </a:lnTo>
                <a:lnTo>
                  <a:pt x="1156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7" name="Arc 83"/>
          <p:cNvSpPr>
            <a:spLocks/>
          </p:cNvSpPr>
          <p:nvPr/>
        </p:nvSpPr>
        <p:spPr bwMode="auto">
          <a:xfrm>
            <a:off x="8724901" y="4400550"/>
            <a:ext cx="74084" cy="65088"/>
          </a:xfrm>
          <a:custGeom>
            <a:avLst/>
            <a:gdLst>
              <a:gd name="T0" fmla="*/ 27038 w 43200"/>
              <a:gd name="T1" fmla="*/ 65088 h 43192"/>
              <a:gd name="T2" fmla="*/ 28525 w 43200"/>
              <a:gd name="T3" fmla="*/ 65088 h 43192"/>
              <a:gd name="T4" fmla="*/ 27782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21" y="43192"/>
                </a:moveTo>
                <a:cubicBezTo>
                  <a:pt x="9321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8" y="42879"/>
                  <a:pt x="22178" y="43192"/>
                </a:cubicBezTo>
              </a:path>
              <a:path w="43200" h="43192" stroke="0" extrusionOk="0">
                <a:moveTo>
                  <a:pt x="21021" y="43192"/>
                </a:moveTo>
                <a:cubicBezTo>
                  <a:pt x="9321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8" y="42879"/>
                  <a:pt x="22178" y="43192"/>
                </a:cubicBezTo>
                <a:lnTo>
                  <a:pt x="21600" y="21600"/>
                </a:lnTo>
                <a:lnTo>
                  <a:pt x="21021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8" name="Arc 84"/>
          <p:cNvSpPr>
            <a:spLocks/>
          </p:cNvSpPr>
          <p:nvPr/>
        </p:nvSpPr>
        <p:spPr bwMode="auto">
          <a:xfrm>
            <a:off x="9108018" y="4824413"/>
            <a:ext cx="2116" cy="31750"/>
          </a:xfrm>
          <a:custGeom>
            <a:avLst/>
            <a:gdLst>
              <a:gd name="T0" fmla="*/ 1587 w 972"/>
              <a:gd name="T1" fmla="*/ 31743 h 21600"/>
              <a:gd name="T2" fmla="*/ 0 w 972"/>
              <a:gd name="T3" fmla="*/ 31741 h 21600"/>
              <a:gd name="T4" fmla="*/ 813 w 97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2" h="21600" fill="none" extrusionOk="0">
                <a:moveTo>
                  <a:pt x="971" y="21594"/>
                </a:moveTo>
                <a:cubicBezTo>
                  <a:pt x="814" y="21598"/>
                  <a:pt x="656" y="21600"/>
                  <a:pt x="498" y="21600"/>
                </a:cubicBezTo>
                <a:cubicBezTo>
                  <a:pt x="331" y="21600"/>
                  <a:pt x="165" y="21598"/>
                  <a:pt x="-1" y="21594"/>
                </a:cubicBezTo>
              </a:path>
              <a:path w="972" h="21600" stroke="0" extrusionOk="0">
                <a:moveTo>
                  <a:pt x="971" y="21594"/>
                </a:moveTo>
                <a:cubicBezTo>
                  <a:pt x="814" y="21598"/>
                  <a:pt x="656" y="21600"/>
                  <a:pt x="498" y="21600"/>
                </a:cubicBezTo>
                <a:cubicBezTo>
                  <a:pt x="331" y="21600"/>
                  <a:pt x="165" y="21598"/>
                  <a:pt x="-1" y="21594"/>
                </a:cubicBezTo>
                <a:lnTo>
                  <a:pt x="498" y="0"/>
                </a:lnTo>
                <a:lnTo>
                  <a:pt x="97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29" name="Arc 85"/>
          <p:cNvSpPr>
            <a:spLocks/>
          </p:cNvSpPr>
          <p:nvPr/>
        </p:nvSpPr>
        <p:spPr bwMode="auto">
          <a:xfrm>
            <a:off x="9067800" y="4792663"/>
            <a:ext cx="78317" cy="63500"/>
          </a:xfrm>
          <a:custGeom>
            <a:avLst/>
            <a:gdLst>
              <a:gd name="T0" fmla="*/ 28692 w 43200"/>
              <a:gd name="T1" fmla="*/ 63499 h 43195"/>
              <a:gd name="T2" fmla="*/ 30013 w 43200"/>
              <a:gd name="T3" fmla="*/ 63500 h 43195"/>
              <a:gd name="T4" fmla="*/ 29369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1" y="43194"/>
                </a:moveTo>
                <a:cubicBezTo>
                  <a:pt x="9369" y="42923"/>
                  <a:pt x="0" y="333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4"/>
                  <a:pt x="33815" y="42937"/>
                  <a:pt x="22073" y="43194"/>
                </a:cubicBezTo>
              </a:path>
              <a:path w="43200" h="43195" stroke="0" extrusionOk="0">
                <a:moveTo>
                  <a:pt x="21101" y="43194"/>
                </a:moveTo>
                <a:cubicBezTo>
                  <a:pt x="9369" y="42923"/>
                  <a:pt x="0" y="333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4"/>
                  <a:pt x="33815" y="42937"/>
                  <a:pt x="22073" y="43194"/>
                </a:cubicBezTo>
                <a:lnTo>
                  <a:pt x="21600" y="21600"/>
                </a:lnTo>
                <a:lnTo>
                  <a:pt x="2110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0" name="Arc 86"/>
          <p:cNvSpPr>
            <a:spLocks/>
          </p:cNvSpPr>
          <p:nvPr/>
        </p:nvSpPr>
        <p:spPr bwMode="auto">
          <a:xfrm>
            <a:off x="8511118" y="4149725"/>
            <a:ext cx="2116" cy="31750"/>
          </a:xfrm>
          <a:custGeom>
            <a:avLst/>
            <a:gdLst>
              <a:gd name="T0" fmla="*/ 1587 w 1277"/>
              <a:gd name="T1" fmla="*/ 31737 h 21600"/>
              <a:gd name="T2" fmla="*/ 0 w 1277"/>
              <a:gd name="T3" fmla="*/ 31735 h 21600"/>
              <a:gd name="T4" fmla="*/ 813 w 12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7" h="21600" fill="none" extrusionOk="0">
                <a:moveTo>
                  <a:pt x="1277" y="21591"/>
                </a:moveTo>
                <a:cubicBezTo>
                  <a:pt x="1069" y="21597"/>
                  <a:pt x="861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</a:path>
              <a:path w="1277" h="21600" stroke="0" extrusionOk="0">
                <a:moveTo>
                  <a:pt x="1277" y="21591"/>
                </a:moveTo>
                <a:cubicBezTo>
                  <a:pt x="1069" y="21597"/>
                  <a:pt x="861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  <a:lnTo>
                  <a:pt x="654" y="0"/>
                </a:lnTo>
                <a:lnTo>
                  <a:pt x="127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1" name="Arc 87"/>
          <p:cNvSpPr>
            <a:spLocks/>
          </p:cNvSpPr>
          <p:nvPr/>
        </p:nvSpPr>
        <p:spPr bwMode="auto">
          <a:xfrm>
            <a:off x="8475133" y="4117975"/>
            <a:ext cx="76200" cy="63500"/>
          </a:xfrm>
          <a:custGeom>
            <a:avLst/>
            <a:gdLst>
              <a:gd name="T0" fmla="*/ 27710 w 43200"/>
              <a:gd name="T1" fmla="*/ 63499 h 43191"/>
              <a:gd name="T2" fmla="*/ 29399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</a:path>
              <a:path w="43200" h="43191" stroke="0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  <a:lnTo>
                  <a:pt x="21600" y="21600"/>
                </a:lnTo>
                <a:lnTo>
                  <a:pt x="2094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2" name="Arc 88"/>
          <p:cNvSpPr>
            <a:spLocks/>
          </p:cNvSpPr>
          <p:nvPr/>
        </p:nvSpPr>
        <p:spPr bwMode="auto">
          <a:xfrm>
            <a:off x="8494185" y="4743450"/>
            <a:ext cx="2116" cy="31750"/>
          </a:xfrm>
          <a:custGeom>
            <a:avLst/>
            <a:gdLst>
              <a:gd name="T0" fmla="*/ 1587 w 1000"/>
              <a:gd name="T1" fmla="*/ 31741 h 21600"/>
              <a:gd name="T2" fmla="*/ 0 w 1000"/>
              <a:gd name="T3" fmla="*/ 31741 h 21600"/>
              <a:gd name="T4" fmla="*/ 813 w 10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21600" fill="none" extrusionOk="0">
                <a:moveTo>
                  <a:pt x="1000" y="21594"/>
                </a:moveTo>
                <a:cubicBezTo>
                  <a:pt x="837" y="21598"/>
                  <a:pt x="674" y="21600"/>
                  <a:pt x="512" y="21600"/>
                </a:cubicBezTo>
                <a:cubicBezTo>
                  <a:pt x="341" y="21600"/>
                  <a:pt x="170" y="21597"/>
                  <a:pt x="0" y="21593"/>
                </a:cubicBezTo>
              </a:path>
              <a:path w="1000" h="21600" stroke="0" extrusionOk="0">
                <a:moveTo>
                  <a:pt x="1000" y="21594"/>
                </a:moveTo>
                <a:cubicBezTo>
                  <a:pt x="837" y="21598"/>
                  <a:pt x="674" y="21600"/>
                  <a:pt x="512" y="21600"/>
                </a:cubicBezTo>
                <a:cubicBezTo>
                  <a:pt x="341" y="21600"/>
                  <a:pt x="170" y="21597"/>
                  <a:pt x="0" y="21593"/>
                </a:cubicBezTo>
                <a:lnTo>
                  <a:pt x="512" y="0"/>
                </a:lnTo>
                <a:lnTo>
                  <a:pt x="1000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3" name="Arc 89"/>
          <p:cNvSpPr>
            <a:spLocks/>
          </p:cNvSpPr>
          <p:nvPr/>
        </p:nvSpPr>
        <p:spPr bwMode="auto">
          <a:xfrm>
            <a:off x="8456084" y="4711700"/>
            <a:ext cx="76200" cy="63500"/>
          </a:xfrm>
          <a:custGeom>
            <a:avLst/>
            <a:gdLst>
              <a:gd name="T0" fmla="*/ 27898 w 43200"/>
              <a:gd name="T1" fmla="*/ 63500 h 43194"/>
              <a:gd name="T2" fmla="*/ 29221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8" y="43193"/>
                </a:moveTo>
                <a:cubicBezTo>
                  <a:pt x="9361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</a:path>
              <a:path w="43200" h="43194" stroke="0" extrusionOk="0">
                <a:moveTo>
                  <a:pt x="21088" y="43193"/>
                </a:moveTo>
                <a:cubicBezTo>
                  <a:pt x="9361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  <a:lnTo>
                  <a:pt x="21600" y="21600"/>
                </a:lnTo>
                <a:lnTo>
                  <a:pt x="21088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4" name="Arc 90"/>
          <p:cNvSpPr>
            <a:spLocks/>
          </p:cNvSpPr>
          <p:nvPr/>
        </p:nvSpPr>
        <p:spPr bwMode="auto">
          <a:xfrm>
            <a:off x="9184218" y="4081464"/>
            <a:ext cx="2116" cy="33337"/>
          </a:xfrm>
          <a:custGeom>
            <a:avLst/>
            <a:gdLst>
              <a:gd name="T0" fmla="*/ 1587 w 1353"/>
              <a:gd name="T1" fmla="*/ 33322 h 21600"/>
              <a:gd name="T2" fmla="*/ 0 w 1353"/>
              <a:gd name="T3" fmla="*/ 33320 h 21600"/>
              <a:gd name="T4" fmla="*/ 813 w 135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3" h="21600" fill="none" extrusionOk="0">
                <a:moveTo>
                  <a:pt x="1352" y="21589"/>
                </a:moveTo>
                <a:cubicBezTo>
                  <a:pt x="1133" y="21596"/>
                  <a:pt x="913" y="21600"/>
                  <a:pt x="693" y="21600"/>
                </a:cubicBezTo>
                <a:cubicBezTo>
                  <a:pt x="461" y="21600"/>
                  <a:pt x="230" y="21596"/>
                  <a:pt x="0" y="21588"/>
                </a:cubicBezTo>
              </a:path>
              <a:path w="1353" h="21600" stroke="0" extrusionOk="0">
                <a:moveTo>
                  <a:pt x="1352" y="21589"/>
                </a:moveTo>
                <a:cubicBezTo>
                  <a:pt x="1133" y="21596"/>
                  <a:pt x="913" y="21600"/>
                  <a:pt x="693" y="21600"/>
                </a:cubicBezTo>
                <a:cubicBezTo>
                  <a:pt x="461" y="21600"/>
                  <a:pt x="230" y="21596"/>
                  <a:pt x="0" y="21588"/>
                </a:cubicBezTo>
                <a:lnTo>
                  <a:pt x="693" y="0"/>
                </a:lnTo>
                <a:lnTo>
                  <a:pt x="135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5" name="Arc 91"/>
          <p:cNvSpPr>
            <a:spLocks/>
          </p:cNvSpPr>
          <p:nvPr/>
        </p:nvSpPr>
        <p:spPr bwMode="auto">
          <a:xfrm>
            <a:off x="9146117" y="4048125"/>
            <a:ext cx="76200" cy="65088"/>
          </a:xfrm>
          <a:custGeom>
            <a:avLst/>
            <a:gdLst>
              <a:gd name="T0" fmla="*/ 27658 w 43200"/>
              <a:gd name="T1" fmla="*/ 65086 h 43190"/>
              <a:gd name="T2" fmla="*/ 29448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7" y="43188"/>
                </a:moveTo>
                <a:cubicBezTo>
                  <a:pt x="9253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9" y="43189"/>
                </a:cubicBezTo>
              </a:path>
              <a:path w="43200" h="43190" stroke="0" extrusionOk="0">
                <a:moveTo>
                  <a:pt x="20907" y="43188"/>
                </a:moveTo>
                <a:cubicBezTo>
                  <a:pt x="9253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9" y="43189"/>
                </a:cubicBezTo>
                <a:lnTo>
                  <a:pt x="21600" y="21600"/>
                </a:lnTo>
                <a:lnTo>
                  <a:pt x="2090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6" name="Arc 92"/>
          <p:cNvSpPr>
            <a:spLocks/>
          </p:cNvSpPr>
          <p:nvPr/>
        </p:nvSpPr>
        <p:spPr bwMode="auto">
          <a:xfrm>
            <a:off x="8627533" y="4518025"/>
            <a:ext cx="0" cy="33338"/>
          </a:xfrm>
          <a:custGeom>
            <a:avLst/>
            <a:gdLst>
              <a:gd name="T0" fmla="*/ 1 w 1118"/>
              <a:gd name="T1" fmla="*/ 33327 h 21600"/>
              <a:gd name="T2" fmla="*/ 0 w 1118"/>
              <a:gd name="T3" fmla="*/ 33326 h 21600"/>
              <a:gd name="T4" fmla="*/ 1 w 11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8" h="21600" fill="none" extrusionOk="0">
                <a:moveTo>
                  <a:pt x="1118" y="21593"/>
                </a:moveTo>
                <a:cubicBezTo>
                  <a:pt x="936" y="21597"/>
                  <a:pt x="754" y="21600"/>
                  <a:pt x="573" y="21600"/>
                </a:cubicBezTo>
                <a:cubicBezTo>
                  <a:pt x="381" y="21600"/>
                  <a:pt x="190" y="21597"/>
                  <a:pt x="-1" y="21592"/>
                </a:cubicBezTo>
              </a:path>
              <a:path w="1118" h="21600" stroke="0" extrusionOk="0">
                <a:moveTo>
                  <a:pt x="1118" y="21593"/>
                </a:moveTo>
                <a:cubicBezTo>
                  <a:pt x="936" y="21597"/>
                  <a:pt x="754" y="21600"/>
                  <a:pt x="573" y="21600"/>
                </a:cubicBezTo>
                <a:cubicBezTo>
                  <a:pt x="381" y="21600"/>
                  <a:pt x="190" y="21597"/>
                  <a:pt x="-1" y="21592"/>
                </a:cubicBezTo>
                <a:lnTo>
                  <a:pt x="573" y="0"/>
                </a:lnTo>
                <a:lnTo>
                  <a:pt x="1118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7" name="Arc 93"/>
          <p:cNvSpPr>
            <a:spLocks/>
          </p:cNvSpPr>
          <p:nvPr/>
        </p:nvSpPr>
        <p:spPr bwMode="auto">
          <a:xfrm>
            <a:off x="8589433" y="4484689"/>
            <a:ext cx="76200" cy="65087"/>
          </a:xfrm>
          <a:custGeom>
            <a:avLst/>
            <a:gdLst>
              <a:gd name="T0" fmla="*/ 27817 w 43200"/>
              <a:gd name="T1" fmla="*/ 65085 h 43193"/>
              <a:gd name="T2" fmla="*/ 29296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6" y="43192"/>
                </a:moveTo>
                <a:cubicBezTo>
                  <a:pt x="9324" y="42881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26" y="43192"/>
                </a:moveTo>
                <a:cubicBezTo>
                  <a:pt x="9324" y="42881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2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8" name="Arc 94"/>
          <p:cNvSpPr>
            <a:spLocks/>
          </p:cNvSpPr>
          <p:nvPr/>
        </p:nvSpPr>
        <p:spPr bwMode="auto">
          <a:xfrm>
            <a:off x="9298518" y="4140200"/>
            <a:ext cx="2116" cy="33338"/>
          </a:xfrm>
          <a:custGeom>
            <a:avLst/>
            <a:gdLst>
              <a:gd name="T0" fmla="*/ 1587 w 1316"/>
              <a:gd name="T1" fmla="*/ 33323 h 21600"/>
              <a:gd name="T2" fmla="*/ 0 w 1316"/>
              <a:gd name="T3" fmla="*/ 33321 h 21600"/>
              <a:gd name="T4" fmla="*/ 813 w 13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6" h="21600" fill="none" extrusionOk="0">
                <a:moveTo>
                  <a:pt x="1316" y="21590"/>
                </a:moveTo>
                <a:cubicBezTo>
                  <a:pt x="1102" y="21596"/>
                  <a:pt x="888" y="21600"/>
                  <a:pt x="674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6" h="21600" stroke="0" extrusionOk="0">
                <a:moveTo>
                  <a:pt x="1316" y="21590"/>
                </a:moveTo>
                <a:cubicBezTo>
                  <a:pt x="1102" y="21596"/>
                  <a:pt x="888" y="21600"/>
                  <a:pt x="674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4" y="0"/>
                </a:lnTo>
                <a:lnTo>
                  <a:pt x="1316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39" name="Arc 95"/>
          <p:cNvSpPr>
            <a:spLocks/>
          </p:cNvSpPr>
          <p:nvPr/>
        </p:nvSpPr>
        <p:spPr bwMode="auto">
          <a:xfrm>
            <a:off x="9260418" y="4106864"/>
            <a:ext cx="78316" cy="65087"/>
          </a:xfrm>
          <a:custGeom>
            <a:avLst/>
            <a:gdLst>
              <a:gd name="T0" fmla="*/ 28452 w 43200"/>
              <a:gd name="T1" fmla="*/ 65085 h 43190"/>
              <a:gd name="T2" fmla="*/ 30241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5" y="43189"/>
                </a:moveTo>
                <a:cubicBezTo>
                  <a:pt x="9264" y="42825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6" y="42843"/>
                  <a:pt x="22242" y="43190"/>
                </a:cubicBezTo>
              </a:path>
              <a:path w="43200" h="43190" stroke="0" extrusionOk="0">
                <a:moveTo>
                  <a:pt x="20925" y="43189"/>
                </a:moveTo>
                <a:cubicBezTo>
                  <a:pt x="9264" y="42825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6" y="42843"/>
                  <a:pt x="22242" y="43190"/>
                </a:cubicBezTo>
                <a:lnTo>
                  <a:pt x="21600" y="21600"/>
                </a:lnTo>
                <a:lnTo>
                  <a:pt x="2092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0" name="Arc 96"/>
          <p:cNvSpPr>
            <a:spLocks/>
          </p:cNvSpPr>
          <p:nvPr/>
        </p:nvSpPr>
        <p:spPr bwMode="auto">
          <a:xfrm>
            <a:off x="9010651" y="4198938"/>
            <a:ext cx="2116" cy="31750"/>
          </a:xfrm>
          <a:custGeom>
            <a:avLst/>
            <a:gdLst>
              <a:gd name="T0" fmla="*/ 1587 w 1248"/>
              <a:gd name="T1" fmla="*/ 31737 h 21600"/>
              <a:gd name="T2" fmla="*/ 0 w 1248"/>
              <a:gd name="T3" fmla="*/ 31737 h 21600"/>
              <a:gd name="T4" fmla="*/ 813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8" h="21600" stroke="0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9" y="0"/>
                </a:lnTo>
                <a:lnTo>
                  <a:pt x="124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1" name="Arc 97"/>
          <p:cNvSpPr>
            <a:spLocks/>
          </p:cNvSpPr>
          <p:nvPr/>
        </p:nvSpPr>
        <p:spPr bwMode="auto">
          <a:xfrm>
            <a:off x="8972551" y="4167188"/>
            <a:ext cx="78316" cy="63500"/>
          </a:xfrm>
          <a:custGeom>
            <a:avLst/>
            <a:gdLst>
              <a:gd name="T0" fmla="*/ 28500 w 43200"/>
              <a:gd name="T1" fmla="*/ 63500 h 43191"/>
              <a:gd name="T2" fmla="*/ 30197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</a:path>
              <a:path w="43200" h="43191" stroke="0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  <a:lnTo>
                  <a:pt x="21600" y="21600"/>
                </a:lnTo>
                <a:lnTo>
                  <a:pt x="2096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2" name="Arc 98"/>
          <p:cNvSpPr>
            <a:spLocks/>
          </p:cNvSpPr>
          <p:nvPr/>
        </p:nvSpPr>
        <p:spPr bwMode="auto">
          <a:xfrm>
            <a:off x="8644467" y="4229100"/>
            <a:ext cx="2117" cy="33338"/>
          </a:xfrm>
          <a:custGeom>
            <a:avLst/>
            <a:gdLst>
              <a:gd name="T0" fmla="*/ 1588 w 1263"/>
              <a:gd name="T1" fmla="*/ 33324 h 21600"/>
              <a:gd name="T2" fmla="*/ 0 w 1263"/>
              <a:gd name="T3" fmla="*/ 33323 h 21600"/>
              <a:gd name="T4" fmla="*/ 813 w 126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3" h="21600" fill="none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</a:path>
              <a:path w="1263" h="21600" stroke="0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  <a:lnTo>
                  <a:pt x="647" y="0"/>
                </a:lnTo>
                <a:lnTo>
                  <a:pt x="126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3" name="Arc 99"/>
          <p:cNvSpPr>
            <a:spLocks/>
          </p:cNvSpPr>
          <p:nvPr/>
        </p:nvSpPr>
        <p:spPr bwMode="auto">
          <a:xfrm>
            <a:off x="8608484" y="4195764"/>
            <a:ext cx="76200" cy="65087"/>
          </a:xfrm>
          <a:custGeom>
            <a:avLst/>
            <a:gdLst>
              <a:gd name="T0" fmla="*/ 27719 w 43200"/>
              <a:gd name="T1" fmla="*/ 65085 h 43191"/>
              <a:gd name="T2" fmla="*/ 29390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</a:path>
              <a:path w="43200" h="43191" stroke="0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  <a:lnTo>
                  <a:pt x="21600" y="21600"/>
                </a:lnTo>
                <a:lnTo>
                  <a:pt x="2095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4" name="Arc 100"/>
          <p:cNvSpPr>
            <a:spLocks/>
          </p:cNvSpPr>
          <p:nvPr/>
        </p:nvSpPr>
        <p:spPr bwMode="auto">
          <a:xfrm>
            <a:off x="8877300" y="4537075"/>
            <a:ext cx="2117" cy="33338"/>
          </a:xfrm>
          <a:custGeom>
            <a:avLst/>
            <a:gdLst>
              <a:gd name="T0" fmla="*/ 1588 w 1109"/>
              <a:gd name="T1" fmla="*/ 33327 h 21600"/>
              <a:gd name="T2" fmla="*/ 0 w 1109"/>
              <a:gd name="T3" fmla="*/ 33327 h 21600"/>
              <a:gd name="T4" fmla="*/ 813 w 11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9" h="21600" fill="none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</a:path>
              <a:path w="1109" h="21600" stroke="0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  <a:lnTo>
                  <a:pt x="568" y="0"/>
                </a:lnTo>
                <a:lnTo>
                  <a:pt x="110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5" name="Arc 101"/>
          <p:cNvSpPr>
            <a:spLocks/>
          </p:cNvSpPr>
          <p:nvPr/>
        </p:nvSpPr>
        <p:spPr bwMode="auto">
          <a:xfrm>
            <a:off x="8839200" y="4503739"/>
            <a:ext cx="76200" cy="65087"/>
          </a:xfrm>
          <a:custGeom>
            <a:avLst/>
            <a:gdLst>
              <a:gd name="T0" fmla="*/ 27824 w 43200"/>
              <a:gd name="T1" fmla="*/ 65087 h 43193"/>
              <a:gd name="T2" fmla="*/ 29291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</a:path>
              <a:path w="43200" h="43193" stroke="0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  <a:lnTo>
                  <a:pt x="21600" y="21600"/>
                </a:lnTo>
                <a:lnTo>
                  <a:pt x="2103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" name="Arc 102"/>
          <p:cNvSpPr>
            <a:spLocks/>
          </p:cNvSpPr>
          <p:nvPr/>
        </p:nvSpPr>
        <p:spPr bwMode="auto">
          <a:xfrm>
            <a:off x="9067800" y="4370389"/>
            <a:ext cx="2117" cy="33337"/>
          </a:xfrm>
          <a:custGeom>
            <a:avLst/>
            <a:gdLst>
              <a:gd name="T0" fmla="*/ 1588 w 1189"/>
              <a:gd name="T1" fmla="*/ 33325 h 21600"/>
              <a:gd name="T2" fmla="*/ 0 w 1189"/>
              <a:gd name="T3" fmla="*/ 33323 h 21600"/>
              <a:gd name="T4" fmla="*/ 813 w 11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9" h="21600" fill="none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</a:path>
              <a:path w="1189" h="21600" stroke="0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  <a:lnTo>
                  <a:pt x="609" y="0"/>
                </a:lnTo>
                <a:lnTo>
                  <a:pt x="118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" name="Arc 103"/>
          <p:cNvSpPr>
            <a:spLocks/>
          </p:cNvSpPr>
          <p:nvPr/>
        </p:nvSpPr>
        <p:spPr bwMode="auto">
          <a:xfrm>
            <a:off x="9031817" y="4337050"/>
            <a:ext cx="76200" cy="65088"/>
          </a:xfrm>
          <a:custGeom>
            <a:avLst/>
            <a:gdLst>
              <a:gd name="T0" fmla="*/ 27769 w 43200"/>
              <a:gd name="T1" fmla="*/ 65086 h 43192"/>
              <a:gd name="T2" fmla="*/ 29342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</a:path>
              <a:path w="43200" h="43192" stroke="0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  <a:lnTo>
                  <a:pt x="21600" y="21600"/>
                </a:lnTo>
                <a:lnTo>
                  <a:pt x="2099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8" name="Arc 104"/>
          <p:cNvSpPr>
            <a:spLocks/>
          </p:cNvSpPr>
          <p:nvPr/>
        </p:nvSpPr>
        <p:spPr bwMode="auto">
          <a:xfrm>
            <a:off x="8798985" y="4325939"/>
            <a:ext cx="2116" cy="33337"/>
          </a:xfrm>
          <a:custGeom>
            <a:avLst/>
            <a:gdLst>
              <a:gd name="T0" fmla="*/ 1587 w 1209"/>
              <a:gd name="T1" fmla="*/ 33325 h 21600"/>
              <a:gd name="T2" fmla="*/ 0 w 1209"/>
              <a:gd name="T3" fmla="*/ 33323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" name="Arc 105"/>
          <p:cNvSpPr>
            <a:spLocks/>
          </p:cNvSpPr>
          <p:nvPr/>
        </p:nvSpPr>
        <p:spPr bwMode="auto">
          <a:xfrm>
            <a:off x="8763000" y="4292600"/>
            <a:ext cx="76200" cy="65088"/>
          </a:xfrm>
          <a:custGeom>
            <a:avLst/>
            <a:gdLst>
              <a:gd name="T0" fmla="*/ 27756 w 43200"/>
              <a:gd name="T1" fmla="*/ 65086 h 43192"/>
              <a:gd name="T2" fmla="*/ 2935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" name="Arc 106"/>
          <p:cNvSpPr>
            <a:spLocks/>
          </p:cNvSpPr>
          <p:nvPr/>
        </p:nvSpPr>
        <p:spPr bwMode="auto">
          <a:xfrm>
            <a:off x="8798985" y="4162425"/>
            <a:ext cx="2116" cy="33338"/>
          </a:xfrm>
          <a:custGeom>
            <a:avLst/>
            <a:gdLst>
              <a:gd name="T0" fmla="*/ 1587 w 1302"/>
              <a:gd name="T1" fmla="*/ 33324 h 21600"/>
              <a:gd name="T2" fmla="*/ 0 w 1302"/>
              <a:gd name="T3" fmla="*/ 33323 h 21600"/>
              <a:gd name="T4" fmla="*/ 813 w 13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2" h="21600" fill="none" extrusionOk="0">
                <a:moveTo>
                  <a:pt x="1301" y="21590"/>
                </a:moveTo>
                <a:cubicBezTo>
                  <a:pt x="1090" y="21596"/>
                  <a:pt x="878" y="21600"/>
                  <a:pt x="667" y="21600"/>
                </a:cubicBezTo>
                <a:cubicBezTo>
                  <a:pt x="444" y="21600"/>
                  <a:pt x="222" y="21596"/>
                  <a:pt x="0" y="21589"/>
                </a:cubicBezTo>
              </a:path>
              <a:path w="1302" h="21600" stroke="0" extrusionOk="0">
                <a:moveTo>
                  <a:pt x="1301" y="21590"/>
                </a:moveTo>
                <a:cubicBezTo>
                  <a:pt x="1090" y="21596"/>
                  <a:pt x="878" y="21600"/>
                  <a:pt x="667" y="21600"/>
                </a:cubicBezTo>
                <a:cubicBezTo>
                  <a:pt x="444" y="21600"/>
                  <a:pt x="222" y="21596"/>
                  <a:pt x="0" y="21589"/>
                </a:cubicBezTo>
                <a:lnTo>
                  <a:pt x="667" y="0"/>
                </a:lnTo>
                <a:lnTo>
                  <a:pt x="130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" name="Arc 107"/>
          <p:cNvSpPr>
            <a:spLocks/>
          </p:cNvSpPr>
          <p:nvPr/>
        </p:nvSpPr>
        <p:spPr bwMode="auto">
          <a:xfrm>
            <a:off x="8763000" y="4129089"/>
            <a:ext cx="76200" cy="65087"/>
          </a:xfrm>
          <a:custGeom>
            <a:avLst/>
            <a:gdLst>
              <a:gd name="T0" fmla="*/ 27693 w 43200"/>
              <a:gd name="T1" fmla="*/ 65085 h 43191"/>
              <a:gd name="T2" fmla="*/ 29415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3" y="43189"/>
                </a:moveTo>
                <a:cubicBezTo>
                  <a:pt x="9268" y="42829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</a:path>
              <a:path w="43200" h="43191" stroke="0" extrusionOk="0">
                <a:moveTo>
                  <a:pt x="20933" y="43189"/>
                </a:moveTo>
                <a:cubicBezTo>
                  <a:pt x="9268" y="42829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  <a:lnTo>
                  <a:pt x="21600" y="21600"/>
                </a:lnTo>
                <a:lnTo>
                  <a:pt x="20933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" name="Arc 108"/>
          <p:cNvSpPr>
            <a:spLocks/>
          </p:cNvSpPr>
          <p:nvPr/>
        </p:nvSpPr>
        <p:spPr bwMode="auto">
          <a:xfrm>
            <a:off x="8627533" y="4105275"/>
            <a:ext cx="0" cy="31750"/>
          </a:xfrm>
          <a:custGeom>
            <a:avLst/>
            <a:gdLst>
              <a:gd name="T0" fmla="*/ 1 w 1302"/>
              <a:gd name="T1" fmla="*/ 31737 h 21600"/>
              <a:gd name="T2" fmla="*/ 0 w 1302"/>
              <a:gd name="T3" fmla="*/ 31735 h 21600"/>
              <a:gd name="T4" fmla="*/ 1 w 13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2" h="21600" fill="none" extrusionOk="0">
                <a:moveTo>
                  <a:pt x="1301" y="21590"/>
                </a:moveTo>
                <a:cubicBezTo>
                  <a:pt x="1090" y="21596"/>
                  <a:pt x="878" y="21600"/>
                  <a:pt x="667" y="21600"/>
                </a:cubicBezTo>
                <a:cubicBezTo>
                  <a:pt x="444" y="21600"/>
                  <a:pt x="222" y="21596"/>
                  <a:pt x="0" y="21589"/>
                </a:cubicBezTo>
              </a:path>
              <a:path w="1302" h="21600" stroke="0" extrusionOk="0">
                <a:moveTo>
                  <a:pt x="1301" y="21590"/>
                </a:moveTo>
                <a:cubicBezTo>
                  <a:pt x="1090" y="21596"/>
                  <a:pt x="878" y="21600"/>
                  <a:pt x="667" y="21600"/>
                </a:cubicBezTo>
                <a:cubicBezTo>
                  <a:pt x="444" y="21600"/>
                  <a:pt x="222" y="21596"/>
                  <a:pt x="0" y="21589"/>
                </a:cubicBezTo>
                <a:lnTo>
                  <a:pt x="667" y="0"/>
                </a:lnTo>
                <a:lnTo>
                  <a:pt x="130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" name="Arc 109"/>
          <p:cNvSpPr>
            <a:spLocks/>
          </p:cNvSpPr>
          <p:nvPr/>
        </p:nvSpPr>
        <p:spPr bwMode="auto">
          <a:xfrm>
            <a:off x="8589433" y="4073525"/>
            <a:ext cx="76200" cy="63500"/>
          </a:xfrm>
          <a:custGeom>
            <a:avLst/>
            <a:gdLst>
              <a:gd name="T0" fmla="*/ 27693 w 43200"/>
              <a:gd name="T1" fmla="*/ 63499 h 43191"/>
              <a:gd name="T2" fmla="*/ 29415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3" y="43189"/>
                </a:moveTo>
                <a:cubicBezTo>
                  <a:pt x="9268" y="42829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</a:path>
              <a:path w="43200" h="43191" stroke="0" extrusionOk="0">
                <a:moveTo>
                  <a:pt x="20933" y="43189"/>
                </a:moveTo>
                <a:cubicBezTo>
                  <a:pt x="9268" y="42829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  <a:lnTo>
                  <a:pt x="21600" y="21600"/>
                </a:lnTo>
                <a:lnTo>
                  <a:pt x="20933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" name="Arc 110"/>
          <p:cNvSpPr>
            <a:spLocks/>
          </p:cNvSpPr>
          <p:nvPr/>
        </p:nvSpPr>
        <p:spPr bwMode="auto">
          <a:xfrm>
            <a:off x="8511118" y="4308475"/>
            <a:ext cx="2116" cy="33338"/>
          </a:xfrm>
          <a:custGeom>
            <a:avLst/>
            <a:gdLst>
              <a:gd name="T0" fmla="*/ 1587 w 1220"/>
              <a:gd name="T1" fmla="*/ 33326 h 21600"/>
              <a:gd name="T2" fmla="*/ 0 w 1220"/>
              <a:gd name="T3" fmla="*/ 33324 h 21600"/>
              <a:gd name="T4" fmla="*/ 813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" name="Arc 111"/>
          <p:cNvSpPr>
            <a:spLocks/>
          </p:cNvSpPr>
          <p:nvPr/>
        </p:nvSpPr>
        <p:spPr bwMode="auto">
          <a:xfrm>
            <a:off x="8475133" y="4275139"/>
            <a:ext cx="76200" cy="65087"/>
          </a:xfrm>
          <a:custGeom>
            <a:avLst/>
            <a:gdLst>
              <a:gd name="T0" fmla="*/ 27748 w 43200"/>
              <a:gd name="T1" fmla="*/ 65085 h 43192"/>
              <a:gd name="T2" fmla="*/ 29362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" name="Arc 112"/>
          <p:cNvSpPr>
            <a:spLocks/>
          </p:cNvSpPr>
          <p:nvPr/>
        </p:nvSpPr>
        <p:spPr bwMode="auto">
          <a:xfrm>
            <a:off x="9260418" y="4324350"/>
            <a:ext cx="2116" cy="31750"/>
          </a:xfrm>
          <a:custGeom>
            <a:avLst/>
            <a:gdLst>
              <a:gd name="T0" fmla="*/ 1587 w 1180"/>
              <a:gd name="T1" fmla="*/ 31738 h 21600"/>
              <a:gd name="T2" fmla="*/ 0 w 1180"/>
              <a:gd name="T3" fmla="*/ 31738 h 21600"/>
              <a:gd name="T4" fmla="*/ 812 w 118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0" h="21600" fill="none" extrusionOk="0">
                <a:moveTo>
                  <a:pt x="1180" y="21592"/>
                </a:moveTo>
                <a:cubicBezTo>
                  <a:pt x="988" y="21597"/>
                  <a:pt x="796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</a:path>
              <a:path w="1180" h="21600" stroke="0" extrusionOk="0">
                <a:moveTo>
                  <a:pt x="1180" y="21592"/>
                </a:moveTo>
                <a:cubicBezTo>
                  <a:pt x="988" y="21597"/>
                  <a:pt x="796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  <a:lnTo>
                  <a:pt x="604" y="0"/>
                </a:lnTo>
                <a:lnTo>
                  <a:pt x="118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" name="Arc 113"/>
          <p:cNvSpPr>
            <a:spLocks/>
          </p:cNvSpPr>
          <p:nvPr/>
        </p:nvSpPr>
        <p:spPr bwMode="auto">
          <a:xfrm>
            <a:off x="9222318" y="4292600"/>
            <a:ext cx="78316" cy="63500"/>
          </a:xfrm>
          <a:custGeom>
            <a:avLst/>
            <a:gdLst>
              <a:gd name="T0" fmla="*/ 28547 w 43200"/>
              <a:gd name="T1" fmla="*/ 63500 h 43192"/>
              <a:gd name="T2" fmla="*/ 30152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6" y="42880"/>
                  <a:pt x="22176" y="43192"/>
                </a:cubicBezTo>
              </a:path>
              <a:path w="43200" h="43192" stroke="0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6" y="42880"/>
                  <a:pt x="22176" y="43192"/>
                </a:cubicBezTo>
                <a:lnTo>
                  <a:pt x="21600" y="21600"/>
                </a:lnTo>
                <a:lnTo>
                  <a:pt x="2099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" name="Arc 114"/>
          <p:cNvSpPr>
            <a:spLocks/>
          </p:cNvSpPr>
          <p:nvPr/>
        </p:nvSpPr>
        <p:spPr bwMode="auto">
          <a:xfrm>
            <a:off x="8684685" y="4249739"/>
            <a:ext cx="2116" cy="33337"/>
          </a:xfrm>
          <a:custGeom>
            <a:avLst/>
            <a:gdLst>
              <a:gd name="T0" fmla="*/ 1587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" name="Arc 115"/>
          <p:cNvSpPr>
            <a:spLocks/>
          </p:cNvSpPr>
          <p:nvPr/>
        </p:nvSpPr>
        <p:spPr bwMode="auto">
          <a:xfrm>
            <a:off x="8646585" y="4216400"/>
            <a:ext cx="78316" cy="65088"/>
          </a:xfrm>
          <a:custGeom>
            <a:avLst/>
            <a:gdLst>
              <a:gd name="T0" fmla="*/ 28497 w 43200"/>
              <a:gd name="T1" fmla="*/ 65086 h 43191"/>
              <a:gd name="T2" fmla="*/ 30199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" name="Arc 116"/>
          <p:cNvSpPr>
            <a:spLocks/>
          </p:cNvSpPr>
          <p:nvPr/>
        </p:nvSpPr>
        <p:spPr bwMode="auto">
          <a:xfrm>
            <a:off x="8608485" y="4521200"/>
            <a:ext cx="2116" cy="33338"/>
          </a:xfrm>
          <a:custGeom>
            <a:avLst/>
            <a:gdLst>
              <a:gd name="T0" fmla="*/ 1587 w 1117"/>
              <a:gd name="T1" fmla="*/ 33327 h 21600"/>
              <a:gd name="T2" fmla="*/ 0 w 1117"/>
              <a:gd name="T3" fmla="*/ 33326 h 21600"/>
              <a:gd name="T4" fmla="*/ 813 w 111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7" h="21600" fill="none" extrusionOk="0">
                <a:moveTo>
                  <a:pt x="1117" y="21593"/>
                </a:moveTo>
                <a:cubicBezTo>
                  <a:pt x="935" y="21597"/>
                  <a:pt x="753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</a:path>
              <a:path w="1117" h="21600" stroke="0" extrusionOk="0">
                <a:moveTo>
                  <a:pt x="1117" y="21593"/>
                </a:moveTo>
                <a:cubicBezTo>
                  <a:pt x="935" y="21597"/>
                  <a:pt x="753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  <a:lnTo>
                  <a:pt x="572" y="0"/>
                </a:lnTo>
                <a:lnTo>
                  <a:pt x="111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" name="Arc 117"/>
          <p:cNvSpPr>
            <a:spLocks/>
          </p:cNvSpPr>
          <p:nvPr/>
        </p:nvSpPr>
        <p:spPr bwMode="auto">
          <a:xfrm>
            <a:off x="8570384" y="4487864"/>
            <a:ext cx="76200" cy="65087"/>
          </a:xfrm>
          <a:custGeom>
            <a:avLst/>
            <a:gdLst>
              <a:gd name="T0" fmla="*/ 27818 w 43200"/>
              <a:gd name="T1" fmla="*/ 65085 h 43193"/>
              <a:gd name="T2" fmla="*/ 29296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2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2" name="Arc 118"/>
          <p:cNvSpPr>
            <a:spLocks/>
          </p:cNvSpPr>
          <p:nvPr/>
        </p:nvSpPr>
        <p:spPr bwMode="auto">
          <a:xfrm>
            <a:off x="9124951" y="4256089"/>
            <a:ext cx="2116" cy="33337"/>
          </a:xfrm>
          <a:custGeom>
            <a:avLst/>
            <a:gdLst>
              <a:gd name="T0" fmla="*/ 1587 w 1248"/>
              <a:gd name="T1" fmla="*/ 33323 h 21600"/>
              <a:gd name="T2" fmla="*/ 0 w 1248"/>
              <a:gd name="T3" fmla="*/ 33323 h 21600"/>
              <a:gd name="T4" fmla="*/ 813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8" h="21600" stroke="0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9" y="0"/>
                </a:lnTo>
                <a:lnTo>
                  <a:pt x="124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3" name="Arc 119"/>
          <p:cNvSpPr>
            <a:spLocks/>
          </p:cNvSpPr>
          <p:nvPr/>
        </p:nvSpPr>
        <p:spPr bwMode="auto">
          <a:xfrm>
            <a:off x="9086851" y="4222750"/>
            <a:ext cx="78316" cy="65088"/>
          </a:xfrm>
          <a:custGeom>
            <a:avLst/>
            <a:gdLst>
              <a:gd name="T0" fmla="*/ 28500 w 43200"/>
              <a:gd name="T1" fmla="*/ 65088 h 43191"/>
              <a:gd name="T2" fmla="*/ 30197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</a:path>
              <a:path w="43200" h="43191" stroke="0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  <a:lnTo>
                  <a:pt x="21600" y="21600"/>
                </a:lnTo>
                <a:lnTo>
                  <a:pt x="2096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" name="Arc 120"/>
          <p:cNvSpPr>
            <a:spLocks/>
          </p:cNvSpPr>
          <p:nvPr/>
        </p:nvSpPr>
        <p:spPr bwMode="auto">
          <a:xfrm>
            <a:off x="10181167" y="3841750"/>
            <a:ext cx="2117" cy="33338"/>
          </a:xfrm>
          <a:custGeom>
            <a:avLst/>
            <a:gdLst>
              <a:gd name="T0" fmla="*/ 1588 w 1529"/>
              <a:gd name="T1" fmla="*/ 33318 h 21600"/>
              <a:gd name="T2" fmla="*/ 0 w 1529"/>
              <a:gd name="T3" fmla="*/ 33316 h 21600"/>
              <a:gd name="T4" fmla="*/ 813 w 15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9" h="21600" fill="none" extrusionOk="0">
                <a:moveTo>
                  <a:pt x="1529" y="21587"/>
                </a:moveTo>
                <a:cubicBezTo>
                  <a:pt x="1280" y="21595"/>
                  <a:pt x="1031" y="21600"/>
                  <a:pt x="783" y="21600"/>
                </a:cubicBezTo>
                <a:cubicBezTo>
                  <a:pt x="521" y="21600"/>
                  <a:pt x="260" y="21595"/>
                  <a:pt x="0" y="21585"/>
                </a:cubicBezTo>
              </a:path>
              <a:path w="1529" h="21600" stroke="0" extrusionOk="0">
                <a:moveTo>
                  <a:pt x="1529" y="21587"/>
                </a:moveTo>
                <a:cubicBezTo>
                  <a:pt x="1280" y="21595"/>
                  <a:pt x="1031" y="21600"/>
                  <a:pt x="783" y="21600"/>
                </a:cubicBezTo>
                <a:cubicBezTo>
                  <a:pt x="521" y="21600"/>
                  <a:pt x="260" y="21595"/>
                  <a:pt x="0" y="21585"/>
                </a:cubicBezTo>
                <a:lnTo>
                  <a:pt x="783" y="0"/>
                </a:lnTo>
                <a:lnTo>
                  <a:pt x="152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" name="Arc 121"/>
          <p:cNvSpPr>
            <a:spLocks/>
          </p:cNvSpPr>
          <p:nvPr/>
        </p:nvSpPr>
        <p:spPr bwMode="auto">
          <a:xfrm>
            <a:off x="10143067" y="3808414"/>
            <a:ext cx="76200" cy="65087"/>
          </a:xfrm>
          <a:custGeom>
            <a:avLst/>
            <a:gdLst>
              <a:gd name="T0" fmla="*/ 27539 w 43200"/>
              <a:gd name="T1" fmla="*/ 65085 h 43187"/>
              <a:gd name="T2" fmla="*/ 29562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7" y="43185"/>
                </a:moveTo>
                <a:cubicBezTo>
                  <a:pt x="9200" y="42764"/>
                  <a:pt x="0" y="332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8"/>
                  <a:pt x="33978" y="42785"/>
                  <a:pt x="22346" y="43187"/>
                </a:cubicBezTo>
              </a:path>
              <a:path w="43200" h="43187" stroke="0" extrusionOk="0">
                <a:moveTo>
                  <a:pt x="20817" y="43185"/>
                </a:moveTo>
                <a:cubicBezTo>
                  <a:pt x="9200" y="42764"/>
                  <a:pt x="0" y="332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8"/>
                  <a:pt x="33978" y="42785"/>
                  <a:pt x="22346" y="43187"/>
                </a:cubicBezTo>
                <a:lnTo>
                  <a:pt x="21600" y="21600"/>
                </a:lnTo>
                <a:lnTo>
                  <a:pt x="20817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" name="Arc 122"/>
          <p:cNvSpPr>
            <a:spLocks/>
          </p:cNvSpPr>
          <p:nvPr/>
        </p:nvSpPr>
        <p:spPr bwMode="auto">
          <a:xfrm>
            <a:off x="8473018" y="4059238"/>
            <a:ext cx="2116" cy="33337"/>
          </a:xfrm>
          <a:custGeom>
            <a:avLst/>
            <a:gdLst>
              <a:gd name="T0" fmla="*/ 1587 w 1366"/>
              <a:gd name="T1" fmla="*/ 33320 h 21600"/>
              <a:gd name="T2" fmla="*/ 0 w 1366"/>
              <a:gd name="T3" fmla="*/ 33320 h 21600"/>
              <a:gd name="T4" fmla="*/ 79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66" h="21600" stroke="0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3" y="0"/>
                </a:lnTo>
                <a:lnTo>
                  <a:pt x="136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" name="Arc 123"/>
          <p:cNvSpPr>
            <a:spLocks/>
          </p:cNvSpPr>
          <p:nvPr/>
        </p:nvSpPr>
        <p:spPr bwMode="auto">
          <a:xfrm>
            <a:off x="8437034" y="4025900"/>
            <a:ext cx="74084" cy="65088"/>
          </a:xfrm>
          <a:custGeom>
            <a:avLst/>
            <a:gdLst>
              <a:gd name="T0" fmla="*/ 26903 w 43200"/>
              <a:gd name="T1" fmla="*/ 65088 h 43189"/>
              <a:gd name="T2" fmla="*/ 28660 w 43200"/>
              <a:gd name="T3" fmla="*/ 65088 h 43189"/>
              <a:gd name="T4" fmla="*/ 27782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</a:path>
              <a:path w="43200" h="43189" stroke="0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  <a:lnTo>
                  <a:pt x="21600" y="21600"/>
                </a:lnTo>
                <a:lnTo>
                  <a:pt x="20916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" name="Arc 124"/>
          <p:cNvSpPr>
            <a:spLocks/>
          </p:cNvSpPr>
          <p:nvPr/>
        </p:nvSpPr>
        <p:spPr bwMode="auto">
          <a:xfrm>
            <a:off x="9165167" y="4729164"/>
            <a:ext cx="2117" cy="33337"/>
          </a:xfrm>
          <a:custGeom>
            <a:avLst/>
            <a:gdLst>
              <a:gd name="T0" fmla="*/ 1588 w 1031"/>
              <a:gd name="T1" fmla="*/ 33328 h 21600"/>
              <a:gd name="T2" fmla="*/ 0 w 1031"/>
              <a:gd name="T3" fmla="*/ 33328 h 21600"/>
              <a:gd name="T4" fmla="*/ 813 w 103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1" h="21600" fill="none" extrusionOk="0">
                <a:moveTo>
                  <a:pt x="1031" y="21594"/>
                </a:moveTo>
                <a:cubicBezTo>
                  <a:pt x="863" y="21598"/>
                  <a:pt x="695" y="21600"/>
                  <a:pt x="528" y="21600"/>
                </a:cubicBezTo>
                <a:cubicBezTo>
                  <a:pt x="351" y="21600"/>
                  <a:pt x="175" y="21597"/>
                  <a:pt x="0" y="21593"/>
                </a:cubicBezTo>
              </a:path>
              <a:path w="1031" h="21600" stroke="0" extrusionOk="0">
                <a:moveTo>
                  <a:pt x="1031" y="21594"/>
                </a:moveTo>
                <a:cubicBezTo>
                  <a:pt x="863" y="21598"/>
                  <a:pt x="695" y="21600"/>
                  <a:pt x="528" y="21600"/>
                </a:cubicBezTo>
                <a:cubicBezTo>
                  <a:pt x="351" y="21600"/>
                  <a:pt x="175" y="21597"/>
                  <a:pt x="0" y="21593"/>
                </a:cubicBezTo>
                <a:lnTo>
                  <a:pt x="528" y="0"/>
                </a:lnTo>
                <a:lnTo>
                  <a:pt x="103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" name="Arc 125"/>
          <p:cNvSpPr>
            <a:spLocks/>
          </p:cNvSpPr>
          <p:nvPr/>
        </p:nvSpPr>
        <p:spPr bwMode="auto">
          <a:xfrm>
            <a:off x="9127067" y="4695825"/>
            <a:ext cx="76200" cy="65088"/>
          </a:xfrm>
          <a:custGeom>
            <a:avLst/>
            <a:gdLst>
              <a:gd name="T0" fmla="*/ 27877 w 43200"/>
              <a:gd name="T1" fmla="*/ 65088 h 43194"/>
              <a:gd name="T2" fmla="*/ 29240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2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3" y="42920"/>
                  <a:pt x="22103" y="43194"/>
                </a:cubicBezTo>
              </a:path>
              <a:path w="43200" h="43194" stroke="0" extrusionOk="0">
                <a:moveTo>
                  <a:pt x="21072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3" y="42920"/>
                  <a:pt x="22103" y="43194"/>
                </a:cubicBezTo>
                <a:lnTo>
                  <a:pt x="21600" y="21600"/>
                </a:lnTo>
                <a:lnTo>
                  <a:pt x="21072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" name="Arc 126"/>
          <p:cNvSpPr>
            <a:spLocks/>
          </p:cNvSpPr>
          <p:nvPr/>
        </p:nvSpPr>
        <p:spPr bwMode="auto">
          <a:xfrm>
            <a:off x="8644467" y="4257675"/>
            <a:ext cx="2117" cy="33338"/>
          </a:xfrm>
          <a:custGeom>
            <a:avLst/>
            <a:gdLst>
              <a:gd name="T0" fmla="*/ 1588 w 1248"/>
              <a:gd name="T1" fmla="*/ 33324 h 21600"/>
              <a:gd name="T2" fmla="*/ 0 w 1248"/>
              <a:gd name="T3" fmla="*/ 33324 h 21600"/>
              <a:gd name="T4" fmla="*/ 813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8" h="21600" stroke="0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9" y="0"/>
                </a:lnTo>
                <a:lnTo>
                  <a:pt x="124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" name="Arc 127"/>
          <p:cNvSpPr>
            <a:spLocks/>
          </p:cNvSpPr>
          <p:nvPr/>
        </p:nvSpPr>
        <p:spPr bwMode="auto">
          <a:xfrm>
            <a:off x="8608484" y="4224339"/>
            <a:ext cx="76200" cy="65087"/>
          </a:xfrm>
          <a:custGeom>
            <a:avLst/>
            <a:gdLst>
              <a:gd name="T0" fmla="*/ 27730 w 43200"/>
              <a:gd name="T1" fmla="*/ 65087 h 43191"/>
              <a:gd name="T2" fmla="*/ 2938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</a:path>
              <a:path w="43200" h="43191" stroke="0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  <a:lnTo>
                  <a:pt x="21600" y="21600"/>
                </a:lnTo>
                <a:lnTo>
                  <a:pt x="2096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" name="Arc 128"/>
          <p:cNvSpPr>
            <a:spLocks/>
          </p:cNvSpPr>
          <p:nvPr/>
        </p:nvSpPr>
        <p:spPr bwMode="auto">
          <a:xfrm>
            <a:off x="8511118" y="3784600"/>
            <a:ext cx="2116" cy="33338"/>
          </a:xfrm>
          <a:custGeom>
            <a:avLst/>
            <a:gdLst>
              <a:gd name="T0" fmla="*/ 1587 w 1578"/>
              <a:gd name="T1" fmla="*/ 33316 h 21600"/>
              <a:gd name="T2" fmla="*/ 0 w 1578"/>
              <a:gd name="T3" fmla="*/ 33315 h 21600"/>
              <a:gd name="T4" fmla="*/ 813 w 15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" h="21600" fill="none" extrusionOk="0">
                <a:moveTo>
                  <a:pt x="1578" y="21586"/>
                </a:moveTo>
                <a:cubicBezTo>
                  <a:pt x="1321" y="21595"/>
                  <a:pt x="1064" y="21600"/>
                  <a:pt x="808" y="21600"/>
                </a:cubicBezTo>
                <a:cubicBezTo>
                  <a:pt x="538" y="21600"/>
                  <a:pt x="269" y="21594"/>
                  <a:pt x="0" y="21584"/>
                </a:cubicBezTo>
              </a:path>
              <a:path w="1578" h="21600" stroke="0" extrusionOk="0">
                <a:moveTo>
                  <a:pt x="1578" y="21586"/>
                </a:moveTo>
                <a:cubicBezTo>
                  <a:pt x="1321" y="21595"/>
                  <a:pt x="1064" y="21600"/>
                  <a:pt x="808" y="21600"/>
                </a:cubicBezTo>
                <a:cubicBezTo>
                  <a:pt x="538" y="21600"/>
                  <a:pt x="269" y="21594"/>
                  <a:pt x="0" y="21584"/>
                </a:cubicBezTo>
                <a:lnTo>
                  <a:pt x="808" y="0"/>
                </a:lnTo>
                <a:lnTo>
                  <a:pt x="1578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" name="Arc 129"/>
          <p:cNvSpPr>
            <a:spLocks/>
          </p:cNvSpPr>
          <p:nvPr/>
        </p:nvSpPr>
        <p:spPr bwMode="auto">
          <a:xfrm>
            <a:off x="8475133" y="3751264"/>
            <a:ext cx="76200" cy="65087"/>
          </a:xfrm>
          <a:custGeom>
            <a:avLst/>
            <a:gdLst>
              <a:gd name="T0" fmla="*/ 27506 w 43200"/>
              <a:gd name="T1" fmla="*/ 65085 h 43186"/>
              <a:gd name="T2" fmla="*/ 29594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92" y="43184"/>
                </a:moveTo>
                <a:cubicBezTo>
                  <a:pt x="9185" y="42750"/>
                  <a:pt x="0" y="332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9"/>
                  <a:pt x="33992" y="42771"/>
                  <a:pt x="22370" y="43186"/>
                </a:cubicBezTo>
              </a:path>
              <a:path w="43200" h="43186" stroke="0" extrusionOk="0">
                <a:moveTo>
                  <a:pt x="20792" y="43184"/>
                </a:moveTo>
                <a:cubicBezTo>
                  <a:pt x="9185" y="42750"/>
                  <a:pt x="0" y="332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9"/>
                  <a:pt x="33992" y="42771"/>
                  <a:pt x="22370" y="43186"/>
                </a:cubicBezTo>
                <a:lnTo>
                  <a:pt x="21600" y="21600"/>
                </a:lnTo>
                <a:lnTo>
                  <a:pt x="20792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" name="Arc 130"/>
          <p:cNvSpPr>
            <a:spLocks/>
          </p:cNvSpPr>
          <p:nvPr/>
        </p:nvSpPr>
        <p:spPr bwMode="auto">
          <a:xfrm>
            <a:off x="8665634" y="4765675"/>
            <a:ext cx="2117" cy="33338"/>
          </a:xfrm>
          <a:custGeom>
            <a:avLst/>
            <a:gdLst>
              <a:gd name="T0" fmla="*/ 1588 w 1018"/>
              <a:gd name="T1" fmla="*/ 33329 h 21600"/>
              <a:gd name="T2" fmla="*/ 0 w 1018"/>
              <a:gd name="T3" fmla="*/ 33329 h 21600"/>
              <a:gd name="T4" fmla="*/ 794 w 10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8" h="21600" fill="none" extrusionOk="0">
                <a:moveTo>
                  <a:pt x="1018" y="21594"/>
                </a:moveTo>
                <a:cubicBezTo>
                  <a:pt x="848" y="21598"/>
                  <a:pt x="678" y="21600"/>
                  <a:pt x="509" y="21600"/>
                </a:cubicBezTo>
                <a:cubicBezTo>
                  <a:pt x="339" y="21600"/>
                  <a:pt x="169" y="21598"/>
                  <a:pt x="-1" y="21594"/>
                </a:cubicBezTo>
              </a:path>
              <a:path w="1018" h="21600" stroke="0" extrusionOk="0">
                <a:moveTo>
                  <a:pt x="1018" y="21594"/>
                </a:moveTo>
                <a:cubicBezTo>
                  <a:pt x="848" y="21598"/>
                  <a:pt x="678" y="21600"/>
                  <a:pt x="509" y="21600"/>
                </a:cubicBezTo>
                <a:cubicBezTo>
                  <a:pt x="339" y="21600"/>
                  <a:pt x="169" y="21598"/>
                  <a:pt x="-1" y="21594"/>
                </a:cubicBezTo>
                <a:lnTo>
                  <a:pt x="509" y="0"/>
                </a:lnTo>
                <a:lnTo>
                  <a:pt x="1018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" name="Arc 131"/>
          <p:cNvSpPr>
            <a:spLocks/>
          </p:cNvSpPr>
          <p:nvPr/>
        </p:nvSpPr>
        <p:spPr bwMode="auto">
          <a:xfrm>
            <a:off x="8627533" y="4732339"/>
            <a:ext cx="76200" cy="65087"/>
          </a:xfrm>
          <a:custGeom>
            <a:avLst/>
            <a:gdLst>
              <a:gd name="T0" fmla="*/ 27902 w 43200"/>
              <a:gd name="T1" fmla="*/ 65087 h 43194"/>
              <a:gd name="T2" fmla="*/ 29248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90" y="43194"/>
                </a:moveTo>
                <a:cubicBezTo>
                  <a:pt x="9363" y="42917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1"/>
                  <a:pt x="33836" y="42917"/>
                  <a:pt x="22109" y="43194"/>
                </a:cubicBezTo>
              </a:path>
              <a:path w="43200" h="43194" stroke="0" extrusionOk="0">
                <a:moveTo>
                  <a:pt x="21090" y="43194"/>
                </a:moveTo>
                <a:cubicBezTo>
                  <a:pt x="9363" y="42917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1"/>
                  <a:pt x="33836" y="42917"/>
                  <a:pt x="22109" y="43194"/>
                </a:cubicBezTo>
                <a:lnTo>
                  <a:pt x="21600" y="21600"/>
                </a:lnTo>
                <a:lnTo>
                  <a:pt x="2109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6" name="Arc 132"/>
          <p:cNvSpPr>
            <a:spLocks/>
          </p:cNvSpPr>
          <p:nvPr/>
        </p:nvSpPr>
        <p:spPr bwMode="auto">
          <a:xfrm>
            <a:off x="8627533" y="4451350"/>
            <a:ext cx="0" cy="33338"/>
          </a:xfrm>
          <a:custGeom>
            <a:avLst/>
            <a:gdLst>
              <a:gd name="T0" fmla="*/ 1 w 1148"/>
              <a:gd name="T1" fmla="*/ 33327 h 21600"/>
              <a:gd name="T2" fmla="*/ 0 w 1148"/>
              <a:gd name="T3" fmla="*/ 33326 h 21600"/>
              <a:gd name="T4" fmla="*/ 1 w 11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8" h="21600" fill="none" extrusionOk="0">
                <a:moveTo>
                  <a:pt x="1147" y="21592"/>
                </a:moveTo>
                <a:cubicBezTo>
                  <a:pt x="961" y="21597"/>
                  <a:pt x="774" y="21600"/>
                  <a:pt x="588" y="21600"/>
                </a:cubicBezTo>
                <a:cubicBezTo>
                  <a:pt x="391" y="21600"/>
                  <a:pt x="195" y="21597"/>
                  <a:pt x="0" y="21591"/>
                </a:cubicBezTo>
              </a:path>
              <a:path w="1148" h="21600" stroke="0" extrusionOk="0">
                <a:moveTo>
                  <a:pt x="1147" y="21592"/>
                </a:moveTo>
                <a:cubicBezTo>
                  <a:pt x="961" y="21597"/>
                  <a:pt x="774" y="21600"/>
                  <a:pt x="588" y="21600"/>
                </a:cubicBezTo>
                <a:cubicBezTo>
                  <a:pt x="391" y="21600"/>
                  <a:pt x="195" y="21597"/>
                  <a:pt x="0" y="21591"/>
                </a:cubicBezTo>
                <a:lnTo>
                  <a:pt x="588" y="0"/>
                </a:lnTo>
                <a:lnTo>
                  <a:pt x="114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7" name="Arc 133"/>
          <p:cNvSpPr>
            <a:spLocks/>
          </p:cNvSpPr>
          <p:nvPr/>
        </p:nvSpPr>
        <p:spPr bwMode="auto">
          <a:xfrm>
            <a:off x="8589433" y="4418014"/>
            <a:ext cx="76200" cy="65087"/>
          </a:xfrm>
          <a:custGeom>
            <a:avLst/>
            <a:gdLst>
              <a:gd name="T0" fmla="*/ 27797 w 43200"/>
              <a:gd name="T1" fmla="*/ 65085 h 43193"/>
              <a:gd name="T2" fmla="*/ 29316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2" y="43191"/>
                </a:moveTo>
                <a:cubicBezTo>
                  <a:pt x="9316" y="42873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</a:path>
              <a:path w="43200" h="43193" stroke="0" extrusionOk="0">
                <a:moveTo>
                  <a:pt x="21012" y="43191"/>
                </a:moveTo>
                <a:cubicBezTo>
                  <a:pt x="9316" y="42873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  <a:lnTo>
                  <a:pt x="21600" y="21600"/>
                </a:lnTo>
                <a:lnTo>
                  <a:pt x="2101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8" name="Arc 134"/>
          <p:cNvSpPr>
            <a:spLocks/>
          </p:cNvSpPr>
          <p:nvPr/>
        </p:nvSpPr>
        <p:spPr bwMode="auto">
          <a:xfrm>
            <a:off x="9184218" y="4360864"/>
            <a:ext cx="2116" cy="33337"/>
          </a:xfrm>
          <a:custGeom>
            <a:avLst/>
            <a:gdLst>
              <a:gd name="T0" fmla="*/ 1587 w 1193"/>
              <a:gd name="T1" fmla="*/ 33325 h 21600"/>
              <a:gd name="T2" fmla="*/ 0 w 1193"/>
              <a:gd name="T3" fmla="*/ 33323 h 21600"/>
              <a:gd name="T4" fmla="*/ 813 w 11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3" h="21600" fill="none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3" h="21600" stroke="0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1" y="0"/>
                </a:lnTo>
                <a:lnTo>
                  <a:pt x="119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9" name="Arc 135"/>
          <p:cNvSpPr>
            <a:spLocks/>
          </p:cNvSpPr>
          <p:nvPr/>
        </p:nvSpPr>
        <p:spPr bwMode="auto">
          <a:xfrm>
            <a:off x="9146117" y="4327525"/>
            <a:ext cx="76200" cy="65088"/>
          </a:xfrm>
          <a:custGeom>
            <a:avLst/>
            <a:gdLst>
              <a:gd name="T0" fmla="*/ 27767 w 43200"/>
              <a:gd name="T1" fmla="*/ 65086 h 43192"/>
              <a:gd name="T2" fmla="*/ 29345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</a:path>
              <a:path w="43200" h="43192" stroke="0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  <a:lnTo>
                  <a:pt x="21600" y="21600"/>
                </a:lnTo>
                <a:lnTo>
                  <a:pt x="2098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0" name="Arc 136"/>
          <p:cNvSpPr>
            <a:spLocks/>
          </p:cNvSpPr>
          <p:nvPr/>
        </p:nvSpPr>
        <p:spPr bwMode="auto">
          <a:xfrm>
            <a:off x="8684685" y="4179888"/>
            <a:ext cx="2116" cy="31750"/>
          </a:xfrm>
          <a:custGeom>
            <a:avLst/>
            <a:gdLst>
              <a:gd name="T0" fmla="*/ 1587 w 1259"/>
              <a:gd name="T1" fmla="*/ 31737 h 21600"/>
              <a:gd name="T2" fmla="*/ 0 w 1259"/>
              <a:gd name="T3" fmla="*/ 31735 h 21600"/>
              <a:gd name="T4" fmla="*/ 813 w 12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9" h="21600" fill="none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59" h="21600" stroke="0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5" y="0"/>
                </a:lnTo>
                <a:lnTo>
                  <a:pt x="125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1" name="Arc 137"/>
          <p:cNvSpPr>
            <a:spLocks/>
          </p:cNvSpPr>
          <p:nvPr/>
        </p:nvSpPr>
        <p:spPr bwMode="auto">
          <a:xfrm>
            <a:off x="8646585" y="4148138"/>
            <a:ext cx="78316" cy="63500"/>
          </a:xfrm>
          <a:custGeom>
            <a:avLst/>
            <a:gdLst>
              <a:gd name="T0" fmla="*/ 28492 w 43200"/>
              <a:gd name="T1" fmla="*/ 63499 h 43191"/>
              <a:gd name="T2" fmla="*/ 30203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</a:path>
              <a:path w="43200" h="43191" stroke="0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  <a:lnTo>
                  <a:pt x="21600" y="21600"/>
                </a:lnTo>
                <a:lnTo>
                  <a:pt x="2095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2" name="Arc 138"/>
          <p:cNvSpPr>
            <a:spLocks/>
          </p:cNvSpPr>
          <p:nvPr/>
        </p:nvSpPr>
        <p:spPr bwMode="auto">
          <a:xfrm>
            <a:off x="8644467" y="4727575"/>
            <a:ext cx="2117" cy="33338"/>
          </a:xfrm>
          <a:custGeom>
            <a:avLst/>
            <a:gdLst>
              <a:gd name="T0" fmla="*/ 1588 w 1032"/>
              <a:gd name="T1" fmla="*/ 33329 h 21600"/>
              <a:gd name="T2" fmla="*/ 0 w 1032"/>
              <a:gd name="T3" fmla="*/ 33329 h 21600"/>
              <a:gd name="T4" fmla="*/ 814 w 10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2" h="21600" fill="none" extrusionOk="0">
                <a:moveTo>
                  <a:pt x="1032" y="21594"/>
                </a:moveTo>
                <a:cubicBezTo>
                  <a:pt x="864" y="21598"/>
                  <a:pt x="696" y="21600"/>
                  <a:pt x="529" y="21600"/>
                </a:cubicBezTo>
                <a:cubicBezTo>
                  <a:pt x="352" y="21600"/>
                  <a:pt x="176" y="21597"/>
                  <a:pt x="0" y="21593"/>
                </a:cubicBezTo>
              </a:path>
              <a:path w="1032" h="21600" stroke="0" extrusionOk="0">
                <a:moveTo>
                  <a:pt x="1032" y="21594"/>
                </a:moveTo>
                <a:cubicBezTo>
                  <a:pt x="864" y="21598"/>
                  <a:pt x="696" y="21600"/>
                  <a:pt x="529" y="21600"/>
                </a:cubicBezTo>
                <a:cubicBezTo>
                  <a:pt x="352" y="21600"/>
                  <a:pt x="176" y="21597"/>
                  <a:pt x="0" y="21593"/>
                </a:cubicBezTo>
                <a:lnTo>
                  <a:pt x="529" y="0"/>
                </a:lnTo>
                <a:lnTo>
                  <a:pt x="103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3" name="Arc 139"/>
          <p:cNvSpPr>
            <a:spLocks/>
          </p:cNvSpPr>
          <p:nvPr/>
        </p:nvSpPr>
        <p:spPr bwMode="auto">
          <a:xfrm>
            <a:off x="8608484" y="4694239"/>
            <a:ext cx="76200" cy="65087"/>
          </a:xfrm>
          <a:custGeom>
            <a:avLst/>
            <a:gdLst>
              <a:gd name="T0" fmla="*/ 27875 w 43200"/>
              <a:gd name="T1" fmla="*/ 65087 h 43194"/>
              <a:gd name="T2" fmla="*/ 29240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1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3" y="42920"/>
                  <a:pt x="22103" y="43194"/>
                </a:cubicBezTo>
              </a:path>
              <a:path w="43200" h="43194" stroke="0" extrusionOk="0">
                <a:moveTo>
                  <a:pt x="21071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3" y="42920"/>
                  <a:pt x="22103" y="43194"/>
                </a:cubicBezTo>
                <a:lnTo>
                  <a:pt x="21600" y="21600"/>
                </a:lnTo>
                <a:lnTo>
                  <a:pt x="2107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4" name="Arc 140"/>
          <p:cNvSpPr>
            <a:spLocks/>
          </p:cNvSpPr>
          <p:nvPr/>
        </p:nvSpPr>
        <p:spPr bwMode="auto">
          <a:xfrm>
            <a:off x="9067800" y="4103689"/>
            <a:ext cx="2117" cy="33337"/>
          </a:xfrm>
          <a:custGeom>
            <a:avLst/>
            <a:gdLst>
              <a:gd name="T0" fmla="*/ 1588 w 1337"/>
              <a:gd name="T1" fmla="*/ 33322 h 21600"/>
              <a:gd name="T2" fmla="*/ 0 w 1337"/>
              <a:gd name="T3" fmla="*/ 33320 h 21600"/>
              <a:gd name="T4" fmla="*/ 814 w 133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7" h="21600" fill="none" extrusionOk="0">
                <a:moveTo>
                  <a:pt x="1337" y="21590"/>
                </a:moveTo>
                <a:cubicBezTo>
                  <a:pt x="1119" y="21596"/>
                  <a:pt x="902" y="21600"/>
                  <a:pt x="685" y="21600"/>
                </a:cubicBezTo>
                <a:cubicBezTo>
                  <a:pt x="456" y="21600"/>
                  <a:pt x="228" y="21596"/>
                  <a:pt x="-1" y="21589"/>
                </a:cubicBezTo>
              </a:path>
              <a:path w="1337" h="21600" stroke="0" extrusionOk="0">
                <a:moveTo>
                  <a:pt x="1337" y="21590"/>
                </a:moveTo>
                <a:cubicBezTo>
                  <a:pt x="1119" y="21596"/>
                  <a:pt x="902" y="21600"/>
                  <a:pt x="685" y="21600"/>
                </a:cubicBezTo>
                <a:cubicBezTo>
                  <a:pt x="456" y="21600"/>
                  <a:pt x="228" y="21596"/>
                  <a:pt x="-1" y="21589"/>
                </a:cubicBezTo>
                <a:lnTo>
                  <a:pt x="685" y="0"/>
                </a:lnTo>
                <a:lnTo>
                  <a:pt x="133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5" name="Arc 141"/>
          <p:cNvSpPr>
            <a:spLocks/>
          </p:cNvSpPr>
          <p:nvPr/>
        </p:nvSpPr>
        <p:spPr bwMode="auto">
          <a:xfrm>
            <a:off x="9031817" y="4070350"/>
            <a:ext cx="76200" cy="65088"/>
          </a:xfrm>
          <a:custGeom>
            <a:avLst/>
            <a:gdLst>
              <a:gd name="T0" fmla="*/ 27669 w 43200"/>
              <a:gd name="T1" fmla="*/ 65086 h 43190"/>
              <a:gd name="T2" fmla="*/ 29438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4" y="43189"/>
                </a:moveTo>
                <a:cubicBezTo>
                  <a:pt x="9258" y="42819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2" y="43190"/>
                </a:cubicBezTo>
              </a:path>
              <a:path w="43200" h="43190" stroke="0" extrusionOk="0">
                <a:moveTo>
                  <a:pt x="20914" y="43189"/>
                </a:moveTo>
                <a:cubicBezTo>
                  <a:pt x="9258" y="42819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2" y="43190"/>
                </a:cubicBezTo>
                <a:lnTo>
                  <a:pt x="21600" y="21600"/>
                </a:lnTo>
                <a:lnTo>
                  <a:pt x="2091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6" name="Arc 142"/>
          <p:cNvSpPr>
            <a:spLocks/>
          </p:cNvSpPr>
          <p:nvPr/>
        </p:nvSpPr>
        <p:spPr bwMode="auto">
          <a:xfrm>
            <a:off x="8568267" y="4219575"/>
            <a:ext cx="2117" cy="33338"/>
          </a:xfrm>
          <a:custGeom>
            <a:avLst/>
            <a:gdLst>
              <a:gd name="T0" fmla="*/ 1588 w 1268"/>
              <a:gd name="T1" fmla="*/ 33324 h 21600"/>
              <a:gd name="T2" fmla="*/ 0 w 1268"/>
              <a:gd name="T3" fmla="*/ 33324 h 21600"/>
              <a:gd name="T4" fmla="*/ 794 w 12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8" h="21600" fill="none" extrusionOk="0">
                <a:moveTo>
                  <a:pt x="1267" y="21590"/>
                </a:moveTo>
                <a:cubicBezTo>
                  <a:pt x="1056" y="21596"/>
                  <a:pt x="84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68" h="21600" stroke="0" extrusionOk="0">
                <a:moveTo>
                  <a:pt x="1267" y="21590"/>
                </a:moveTo>
                <a:cubicBezTo>
                  <a:pt x="1056" y="21596"/>
                  <a:pt x="84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6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7" name="Arc 143"/>
          <p:cNvSpPr>
            <a:spLocks/>
          </p:cNvSpPr>
          <p:nvPr/>
        </p:nvSpPr>
        <p:spPr bwMode="auto">
          <a:xfrm>
            <a:off x="8532284" y="4186239"/>
            <a:ext cx="76200" cy="65087"/>
          </a:xfrm>
          <a:custGeom>
            <a:avLst/>
            <a:gdLst>
              <a:gd name="T0" fmla="*/ 27736 w 43200"/>
              <a:gd name="T1" fmla="*/ 65087 h 43191"/>
              <a:gd name="T2" fmla="*/ 29414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</a:path>
              <a:path w="43200" h="43191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8" name="Arc 144"/>
          <p:cNvSpPr>
            <a:spLocks/>
          </p:cNvSpPr>
          <p:nvPr/>
        </p:nvSpPr>
        <p:spPr bwMode="auto">
          <a:xfrm>
            <a:off x="9700685" y="3389314"/>
            <a:ext cx="4233" cy="33337"/>
          </a:xfrm>
          <a:custGeom>
            <a:avLst/>
            <a:gdLst>
              <a:gd name="T0" fmla="*/ 3175 w 2029"/>
              <a:gd name="T1" fmla="*/ 33302 h 21600"/>
              <a:gd name="T2" fmla="*/ 0 w 2029"/>
              <a:gd name="T3" fmla="*/ 33298 h 21600"/>
              <a:gd name="T4" fmla="*/ 1626 w 20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9" h="21600" fill="none" extrusionOk="0">
                <a:moveTo>
                  <a:pt x="2029" y="21577"/>
                </a:moveTo>
                <a:cubicBezTo>
                  <a:pt x="1699" y="21592"/>
                  <a:pt x="1369" y="21600"/>
                  <a:pt x="1039" y="21600"/>
                </a:cubicBezTo>
                <a:cubicBezTo>
                  <a:pt x="692" y="21600"/>
                  <a:pt x="346" y="21591"/>
                  <a:pt x="0" y="21574"/>
                </a:cubicBezTo>
              </a:path>
              <a:path w="2029" h="21600" stroke="0" extrusionOk="0">
                <a:moveTo>
                  <a:pt x="2029" y="21577"/>
                </a:moveTo>
                <a:cubicBezTo>
                  <a:pt x="1699" y="21592"/>
                  <a:pt x="1369" y="21600"/>
                  <a:pt x="1039" y="21600"/>
                </a:cubicBezTo>
                <a:cubicBezTo>
                  <a:pt x="692" y="21600"/>
                  <a:pt x="346" y="21591"/>
                  <a:pt x="0" y="21574"/>
                </a:cubicBezTo>
                <a:lnTo>
                  <a:pt x="1039" y="0"/>
                </a:lnTo>
                <a:lnTo>
                  <a:pt x="2029" y="2157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9" name="Arc 145"/>
          <p:cNvSpPr>
            <a:spLocks/>
          </p:cNvSpPr>
          <p:nvPr/>
        </p:nvSpPr>
        <p:spPr bwMode="auto">
          <a:xfrm>
            <a:off x="9662585" y="3355975"/>
            <a:ext cx="78316" cy="65088"/>
          </a:xfrm>
          <a:custGeom>
            <a:avLst/>
            <a:gdLst>
              <a:gd name="T0" fmla="*/ 27956 w 43200"/>
              <a:gd name="T1" fmla="*/ 65085 h 43177"/>
              <a:gd name="T2" fmla="*/ 30715 w 43200"/>
              <a:gd name="T3" fmla="*/ 65088 h 43177"/>
              <a:gd name="T4" fmla="*/ 29369 w 43200"/>
              <a:gd name="T5" fmla="*/ 32561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7" fill="none" extrusionOk="0">
                <a:moveTo>
                  <a:pt x="20561" y="43174"/>
                </a:moveTo>
                <a:cubicBezTo>
                  <a:pt x="9048" y="42620"/>
                  <a:pt x="0" y="331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44"/>
                  <a:pt x="34122" y="42648"/>
                  <a:pt x="22590" y="43177"/>
                </a:cubicBezTo>
              </a:path>
              <a:path w="43200" h="43177" stroke="0" extrusionOk="0">
                <a:moveTo>
                  <a:pt x="20561" y="43174"/>
                </a:moveTo>
                <a:cubicBezTo>
                  <a:pt x="9048" y="42620"/>
                  <a:pt x="0" y="331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44"/>
                  <a:pt x="34122" y="42648"/>
                  <a:pt x="22590" y="43177"/>
                </a:cubicBezTo>
                <a:lnTo>
                  <a:pt x="21600" y="21600"/>
                </a:lnTo>
                <a:lnTo>
                  <a:pt x="20561" y="4317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0" name="Arc 146"/>
          <p:cNvSpPr>
            <a:spLocks/>
          </p:cNvSpPr>
          <p:nvPr/>
        </p:nvSpPr>
        <p:spPr bwMode="auto">
          <a:xfrm>
            <a:off x="8453967" y="4435475"/>
            <a:ext cx="2117" cy="33338"/>
          </a:xfrm>
          <a:custGeom>
            <a:avLst/>
            <a:gdLst>
              <a:gd name="T0" fmla="*/ 1588 w 1156"/>
              <a:gd name="T1" fmla="*/ 33327 h 21600"/>
              <a:gd name="T2" fmla="*/ 0 w 1156"/>
              <a:gd name="T3" fmla="*/ 33326 h 21600"/>
              <a:gd name="T4" fmla="*/ 813 w 11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6" h="21600" fill="none" extrusionOk="0">
                <a:moveTo>
                  <a:pt x="1155" y="21592"/>
                </a:moveTo>
                <a:cubicBezTo>
                  <a:pt x="968" y="21597"/>
                  <a:pt x="780" y="21600"/>
                  <a:pt x="592" y="21600"/>
                </a:cubicBezTo>
                <a:cubicBezTo>
                  <a:pt x="394" y="21600"/>
                  <a:pt x="197" y="21597"/>
                  <a:pt x="0" y="21591"/>
                </a:cubicBezTo>
              </a:path>
              <a:path w="1156" h="21600" stroke="0" extrusionOk="0">
                <a:moveTo>
                  <a:pt x="1155" y="21592"/>
                </a:moveTo>
                <a:cubicBezTo>
                  <a:pt x="968" y="21597"/>
                  <a:pt x="780" y="21600"/>
                  <a:pt x="592" y="21600"/>
                </a:cubicBezTo>
                <a:cubicBezTo>
                  <a:pt x="394" y="21600"/>
                  <a:pt x="197" y="21597"/>
                  <a:pt x="0" y="21591"/>
                </a:cubicBezTo>
                <a:lnTo>
                  <a:pt x="592" y="0"/>
                </a:lnTo>
                <a:lnTo>
                  <a:pt x="115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1" name="Arc 147"/>
          <p:cNvSpPr>
            <a:spLocks/>
          </p:cNvSpPr>
          <p:nvPr/>
        </p:nvSpPr>
        <p:spPr bwMode="auto">
          <a:xfrm>
            <a:off x="8415867" y="4402139"/>
            <a:ext cx="76200" cy="65087"/>
          </a:xfrm>
          <a:custGeom>
            <a:avLst/>
            <a:gdLst>
              <a:gd name="T0" fmla="*/ 27792 w 43200"/>
              <a:gd name="T1" fmla="*/ 65085 h 43193"/>
              <a:gd name="T2" fmla="*/ 29321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8" y="43191"/>
                </a:moveTo>
                <a:cubicBezTo>
                  <a:pt x="9313" y="42871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69" y="42886"/>
                  <a:pt x="22163" y="43192"/>
                </a:cubicBezTo>
              </a:path>
              <a:path w="43200" h="43193" stroke="0" extrusionOk="0">
                <a:moveTo>
                  <a:pt x="21008" y="43191"/>
                </a:moveTo>
                <a:cubicBezTo>
                  <a:pt x="9313" y="42871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69" y="42886"/>
                  <a:pt x="22163" y="43192"/>
                </a:cubicBezTo>
                <a:lnTo>
                  <a:pt x="21600" y="21600"/>
                </a:lnTo>
                <a:lnTo>
                  <a:pt x="2100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2" name="Arc 148"/>
          <p:cNvSpPr>
            <a:spLocks/>
          </p:cNvSpPr>
          <p:nvPr/>
        </p:nvSpPr>
        <p:spPr bwMode="auto">
          <a:xfrm>
            <a:off x="8549218" y="4449764"/>
            <a:ext cx="2116" cy="33337"/>
          </a:xfrm>
          <a:custGeom>
            <a:avLst/>
            <a:gdLst>
              <a:gd name="T0" fmla="*/ 1587 w 1150"/>
              <a:gd name="T1" fmla="*/ 33326 h 21600"/>
              <a:gd name="T2" fmla="*/ 0 w 1150"/>
              <a:gd name="T3" fmla="*/ 33325 h 21600"/>
              <a:gd name="T4" fmla="*/ 813 w 11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0" h="21600" fill="none" extrusionOk="0">
                <a:moveTo>
                  <a:pt x="1149" y="21592"/>
                </a:moveTo>
                <a:cubicBezTo>
                  <a:pt x="963" y="21597"/>
                  <a:pt x="776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</a:path>
              <a:path w="1150" h="21600" stroke="0" extrusionOk="0">
                <a:moveTo>
                  <a:pt x="1149" y="21592"/>
                </a:moveTo>
                <a:cubicBezTo>
                  <a:pt x="963" y="21597"/>
                  <a:pt x="776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  <a:lnTo>
                  <a:pt x="589" y="0"/>
                </a:lnTo>
                <a:lnTo>
                  <a:pt x="114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3" name="Arc 149"/>
          <p:cNvSpPr>
            <a:spLocks/>
          </p:cNvSpPr>
          <p:nvPr/>
        </p:nvSpPr>
        <p:spPr bwMode="auto">
          <a:xfrm>
            <a:off x="8511118" y="4416425"/>
            <a:ext cx="78316" cy="65088"/>
          </a:xfrm>
          <a:custGeom>
            <a:avLst/>
            <a:gdLst>
              <a:gd name="T0" fmla="*/ 28568 w 43200"/>
              <a:gd name="T1" fmla="*/ 65086 h 43193"/>
              <a:gd name="T2" fmla="*/ 30131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7" y="42888"/>
                  <a:pt x="22160" y="43192"/>
                </a:cubicBezTo>
              </a:path>
              <a:path w="43200" h="43193" stroke="0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7" y="42888"/>
                  <a:pt x="22160" y="43192"/>
                </a:cubicBezTo>
                <a:lnTo>
                  <a:pt x="21600" y="21600"/>
                </a:lnTo>
                <a:lnTo>
                  <a:pt x="2101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4" name="Arc 150"/>
          <p:cNvSpPr>
            <a:spLocks/>
          </p:cNvSpPr>
          <p:nvPr/>
        </p:nvSpPr>
        <p:spPr bwMode="auto">
          <a:xfrm>
            <a:off x="9795934" y="4360864"/>
            <a:ext cx="2117" cy="33337"/>
          </a:xfrm>
          <a:custGeom>
            <a:avLst/>
            <a:gdLst>
              <a:gd name="T0" fmla="*/ 1588 w 1193"/>
              <a:gd name="T1" fmla="*/ 33325 h 21600"/>
              <a:gd name="T2" fmla="*/ 0 w 1193"/>
              <a:gd name="T3" fmla="*/ 33323 h 21600"/>
              <a:gd name="T4" fmla="*/ 813 w 11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3" h="21600" fill="none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3" h="21600" stroke="0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1" y="0"/>
                </a:lnTo>
                <a:lnTo>
                  <a:pt x="119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5" name="Arc 151"/>
          <p:cNvSpPr>
            <a:spLocks/>
          </p:cNvSpPr>
          <p:nvPr/>
        </p:nvSpPr>
        <p:spPr bwMode="auto">
          <a:xfrm>
            <a:off x="9759951" y="4327525"/>
            <a:ext cx="76200" cy="65088"/>
          </a:xfrm>
          <a:custGeom>
            <a:avLst/>
            <a:gdLst>
              <a:gd name="T0" fmla="*/ 27767 w 43200"/>
              <a:gd name="T1" fmla="*/ 65086 h 43192"/>
              <a:gd name="T2" fmla="*/ 29345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</a:path>
              <a:path w="43200" h="43192" stroke="0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  <a:lnTo>
                  <a:pt x="21600" y="21600"/>
                </a:lnTo>
                <a:lnTo>
                  <a:pt x="2098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6" name="Arc 152"/>
          <p:cNvSpPr>
            <a:spLocks/>
          </p:cNvSpPr>
          <p:nvPr/>
        </p:nvSpPr>
        <p:spPr bwMode="auto">
          <a:xfrm>
            <a:off x="8473018" y="4198938"/>
            <a:ext cx="2116" cy="31750"/>
          </a:xfrm>
          <a:custGeom>
            <a:avLst/>
            <a:gdLst>
              <a:gd name="T0" fmla="*/ 1587 w 1248"/>
              <a:gd name="T1" fmla="*/ 31737 h 21600"/>
              <a:gd name="T2" fmla="*/ 0 w 1248"/>
              <a:gd name="T3" fmla="*/ 31737 h 21600"/>
              <a:gd name="T4" fmla="*/ 794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7" y="21590"/>
                </a:moveTo>
                <a:cubicBezTo>
                  <a:pt x="1040" y="21596"/>
                  <a:pt x="832" y="21600"/>
                  <a:pt x="624" y="21600"/>
                </a:cubicBezTo>
                <a:cubicBezTo>
                  <a:pt x="415" y="21600"/>
                  <a:pt x="207" y="21596"/>
                  <a:pt x="0" y="21590"/>
                </a:cubicBezTo>
              </a:path>
              <a:path w="1248" h="21600" stroke="0" extrusionOk="0">
                <a:moveTo>
                  <a:pt x="1247" y="21590"/>
                </a:moveTo>
                <a:cubicBezTo>
                  <a:pt x="1040" y="21596"/>
                  <a:pt x="832" y="21600"/>
                  <a:pt x="624" y="21600"/>
                </a:cubicBezTo>
                <a:cubicBezTo>
                  <a:pt x="415" y="21600"/>
                  <a:pt x="207" y="21596"/>
                  <a:pt x="0" y="21590"/>
                </a:cubicBezTo>
                <a:lnTo>
                  <a:pt x="624" y="0"/>
                </a:lnTo>
                <a:lnTo>
                  <a:pt x="124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7" name="Arc 153"/>
          <p:cNvSpPr>
            <a:spLocks/>
          </p:cNvSpPr>
          <p:nvPr/>
        </p:nvSpPr>
        <p:spPr bwMode="auto">
          <a:xfrm>
            <a:off x="8437034" y="4167188"/>
            <a:ext cx="74084" cy="63500"/>
          </a:xfrm>
          <a:custGeom>
            <a:avLst/>
            <a:gdLst>
              <a:gd name="T0" fmla="*/ 26979 w 43200"/>
              <a:gd name="T1" fmla="*/ 63500 h 43191"/>
              <a:gd name="T2" fmla="*/ 28584 w 43200"/>
              <a:gd name="T3" fmla="*/ 63500 h 43191"/>
              <a:gd name="T4" fmla="*/ 27782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6" y="43190"/>
                </a:moveTo>
                <a:cubicBezTo>
                  <a:pt x="9294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76" y="43190"/>
                </a:moveTo>
                <a:cubicBezTo>
                  <a:pt x="9294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7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8" name="Arc 154"/>
          <p:cNvSpPr>
            <a:spLocks/>
          </p:cNvSpPr>
          <p:nvPr/>
        </p:nvSpPr>
        <p:spPr bwMode="auto">
          <a:xfrm>
            <a:off x="8149167" y="4843464"/>
            <a:ext cx="2117" cy="33337"/>
          </a:xfrm>
          <a:custGeom>
            <a:avLst/>
            <a:gdLst>
              <a:gd name="T0" fmla="*/ 1588 w 990"/>
              <a:gd name="T1" fmla="*/ 33329 h 21600"/>
              <a:gd name="T2" fmla="*/ 0 w 990"/>
              <a:gd name="T3" fmla="*/ 33328 h 21600"/>
              <a:gd name="T4" fmla="*/ 813 w 9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0" h="21600" fill="none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</a:path>
              <a:path w="990" h="21600" stroke="0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  <a:lnTo>
                  <a:pt x="507" y="0"/>
                </a:lnTo>
                <a:lnTo>
                  <a:pt x="98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99" name="Arc 155"/>
          <p:cNvSpPr>
            <a:spLocks/>
          </p:cNvSpPr>
          <p:nvPr/>
        </p:nvSpPr>
        <p:spPr bwMode="auto">
          <a:xfrm>
            <a:off x="8108951" y="4810125"/>
            <a:ext cx="78316" cy="65088"/>
          </a:xfrm>
          <a:custGeom>
            <a:avLst/>
            <a:gdLst>
              <a:gd name="T0" fmla="*/ 28679 w 43200"/>
              <a:gd name="T1" fmla="*/ 65086 h 43195"/>
              <a:gd name="T2" fmla="*/ 30025 w 43200"/>
              <a:gd name="T3" fmla="*/ 65088 h 43195"/>
              <a:gd name="T4" fmla="*/ 29369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</a:path>
              <a:path w="43200" h="43195" stroke="0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  <a:lnTo>
                  <a:pt x="21600" y="21600"/>
                </a:lnTo>
                <a:lnTo>
                  <a:pt x="21092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0" name="Arc 156"/>
          <p:cNvSpPr>
            <a:spLocks/>
          </p:cNvSpPr>
          <p:nvPr/>
        </p:nvSpPr>
        <p:spPr bwMode="auto">
          <a:xfrm>
            <a:off x="8722785" y="4733925"/>
            <a:ext cx="2116" cy="33338"/>
          </a:xfrm>
          <a:custGeom>
            <a:avLst/>
            <a:gdLst>
              <a:gd name="T0" fmla="*/ 1587 w 1031"/>
              <a:gd name="T1" fmla="*/ 33329 h 21600"/>
              <a:gd name="T2" fmla="*/ 0 w 1031"/>
              <a:gd name="T3" fmla="*/ 33329 h 21600"/>
              <a:gd name="T4" fmla="*/ 813 w 103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1" h="21600" fill="none" extrusionOk="0">
                <a:moveTo>
                  <a:pt x="1031" y="21594"/>
                </a:moveTo>
                <a:cubicBezTo>
                  <a:pt x="863" y="21598"/>
                  <a:pt x="695" y="21600"/>
                  <a:pt x="528" y="21600"/>
                </a:cubicBezTo>
                <a:cubicBezTo>
                  <a:pt x="351" y="21600"/>
                  <a:pt x="175" y="21597"/>
                  <a:pt x="0" y="21593"/>
                </a:cubicBezTo>
              </a:path>
              <a:path w="1031" h="21600" stroke="0" extrusionOk="0">
                <a:moveTo>
                  <a:pt x="1031" y="21594"/>
                </a:moveTo>
                <a:cubicBezTo>
                  <a:pt x="863" y="21598"/>
                  <a:pt x="695" y="21600"/>
                  <a:pt x="528" y="21600"/>
                </a:cubicBezTo>
                <a:cubicBezTo>
                  <a:pt x="351" y="21600"/>
                  <a:pt x="175" y="21597"/>
                  <a:pt x="0" y="21593"/>
                </a:cubicBezTo>
                <a:lnTo>
                  <a:pt x="528" y="0"/>
                </a:lnTo>
                <a:lnTo>
                  <a:pt x="103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1" name="Arc 157"/>
          <p:cNvSpPr>
            <a:spLocks/>
          </p:cNvSpPr>
          <p:nvPr/>
        </p:nvSpPr>
        <p:spPr bwMode="auto">
          <a:xfrm>
            <a:off x="8684685" y="4700589"/>
            <a:ext cx="78316" cy="65087"/>
          </a:xfrm>
          <a:custGeom>
            <a:avLst/>
            <a:gdLst>
              <a:gd name="T0" fmla="*/ 28651 w 43200"/>
              <a:gd name="T1" fmla="*/ 65087 h 43194"/>
              <a:gd name="T2" fmla="*/ 30052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2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3" y="42920"/>
                  <a:pt x="22103" y="43194"/>
                </a:cubicBezTo>
              </a:path>
              <a:path w="43200" h="43194" stroke="0" extrusionOk="0">
                <a:moveTo>
                  <a:pt x="21072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3" y="42920"/>
                  <a:pt x="22103" y="43194"/>
                </a:cubicBezTo>
                <a:lnTo>
                  <a:pt x="21600" y="21600"/>
                </a:lnTo>
                <a:lnTo>
                  <a:pt x="21072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2" name="Arc 158"/>
          <p:cNvSpPr>
            <a:spLocks/>
          </p:cNvSpPr>
          <p:nvPr/>
        </p:nvSpPr>
        <p:spPr bwMode="auto">
          <a:xfrm>
            <a:off x="8646585" y="4843464"/>
            <a:ext cx="2116" cy="33337"/>
          </a:xfrm>
          <a:custGeom>
            <a:avLst/>
            <a:gdLst>
              <a:gd name="T0" fmla="*/ 1587 w 990"/>
              <a:gd name="T1" fmla="*/ 33329 h 21600"/>
              <a:gd name="T2" fmla="*/ 0 w 990"/>
              <a:gd name="T3" fmla="*/ 33328 h 21600"/>
              <a:gd name="T4" fmla="*/ 813 w 9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0" h="21600" fill="none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</a:path>
              <a:path w="990" h="21600" stroke="0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  <a:lnTo>
                  <a:pt x="507" y="0"/>
                </a:lnTo>
                <a:lnTo>
                  <a:pt x="98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3" name="Arc 159"/>
          <p:cNvSpPr>
            <a:spLocks/>
          </p:cNvSpPr>
          <p:nvPr/>
        </p:nvSpPr>
        <p:spPr bwMode="auto">
          <a:xfrm>
            <a:off x="8608484" y="4810125"/>
            <a:ext cx="76200" cy="65088"/>
          </a:xfrm>
          <a:custGeom>
            <a:avLst/>
            <a:gdLst>
              <a:gd name="T0" fmla="*/ 27904 w 43200"/>
              <a:gd name="T1" fmla="*/ 65086 h 43195"/>
              <a:gd name="T2" fmla="*/ 29214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</a:path>
              <a:path w="43200" h="43195" stroke="0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  <a:lnTo>
                  <a:pt x="21600" y="21600"/>
                </a:lnTo>
                <a:lnTo>
                  <a:pt x="21092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4" name="Arc 160"/>
          <p:cNvSpPr>
            <a:spLocks/>
          </p:cNvSpPr>
          <p:nvPr/>
        </p:nvSpPr>
        <p:spPr bwMode="auto">
          <a:xfrm>
            <a:off x="8820151" y="4740275"/>
            <a:ext cx="2116" cy="31750"/>
          </a:xfrm>
          <a:custGeom>
            <a:avLst/>
            <a:gdLst>
              <a:gd name="T0" fmla="*/ 1587 w 1001"/>
              <a:gd name="T1" fmla="*/ 31741 h 21600"/>
              <a:gd name="T2" fmla="*/ 0 w 1001"/>
              <a:gd name="T3" fmla="*/ 31741 h 21600"/>
              <a:gd name="T4" fmla="*/ 813 w 1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1" h="21600" fill="none" extrusionOk="0">
                <a:moveTo>
                  <a:pt x="1001" y="21594"/>
                </a:moveTo>
                <a:cubicBezTo>
                  <a:pt x="838" y="21598"/>
                  <a:pt x="675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</a:path>
              <a:path w="1001" h="21600" stroke="0" extrusionOk="0">
                <a:moveTo>
                  <a:pt x="1001" y="21594"/>
                </a:moveTo>
                <a:cubicBezTo>
                  <a:pt x="838" y="21598"/>
                  <a:pt x="675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  <a:lnTo>
                  <a:pt x="513" y="0"/>
                </a:lnTo>
                <a:lnTo>
                  <a:pt x="100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5" name="Arc 161"/>
          <p:cNvSpPr>
            <a:spLocks/>
          </p:cNvSpPr>
          <p:nvPr/>
        </p:nvSpPr>
        <p:spPr bwMode="auto">
          <a:xfrm>
            <a:off x="8779934" y="4708525"/>
            <a:ext cx="78317" cy="63500"/>
          </a:xfrm>
          <a:custGeom>
            <a:avLst/>
            <a:gdLst>
              <a:gd name="T0" fmla="*/ 28671 w 43200"/>
              <a:gd name="T1" fmla="*/ 63500 h 43194"/>
              <a:gd name="T2" fmla="*/ 30033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</a:path>
              <a:path w="43200" h="43194" stroke="0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  <a:lnTo>
                  <a:pt x="21600" y="21600"/>
                </a:lnTo>
                <a:lnTo>
                  <a:pt x="2108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6" name="Arc 162"/>
          <p:cNvSpPr>
            <a:spLocks/>
          </p:cNvSpPr>
          <p:nvPr/>
        </p:nvSpPr>
        <p:spPr bwMode="auto">
          <a:xfrm>
            <a:off x="9108018" y="4922839"/>
            <a:ext cx="2116" cy="33337"/>
          </a:xfrm>
          <a:custGeom>
            <a:avLst/>
            <a:gdLst>
              <a:gd name="T0" fmla="*/ 1587 w 963"/>
              <a:gd name="T1" fmla="*/ 33329 h 21600"/>
              <a:gd name="T2" fmla="*/ 0 w 963"/>
              <a:gd name="T3" fmla="*/ 33328 h 21600"/>
              <a:gd name="T4" fmla="*/ 812 w 96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3" h="21600" fill="none" extrusionOk="0">
                <a:moveTo>
                  <a:pt x="962" y="21594"/>
                </a:moveTo>
                <a:cubicBezTo>
                  <a:pt x="806" y="21598"/>
                  <a:pt x="649" y="21600"/>
                  <a:pt x="493" y="21600"/>
                </a:cubicBezTo>
                <a:cubicBezTo>
                  <a:pt x="328" y="21600"/>
                  <a:pt x="164" y="21598"/>
                  <a:pt x="-1" y="21594"/>
                </a:cubicBezTo>
              </a:path>
              <a:path w="963" h="21600" stroke="0" extrusionOk="0">
                <a:moveTo>
                  <a:pt x="962" y="21594"/>
                </a:moveTo>
                <a:cubicBezTo>
                  <a:pt x="806" y="21598"/>
                  <a:pt x="649" y="21600"/>
                  <a:pt x="493" y="21600"/>
                </a:cubicBezTo>
                <a:cubicBezTo>
                  <a:pt x="328" y="21600"/>
                  <a:pt x="164" y="21598"/>
                  <a:pt x="-1" y="21594"/>
                </a:cubicBezTo>
                <a:lnTo>
                  <a:pt x="493" y="0"/>
                </a:lnTo>
                <a:lnTo>
                  <a:pt x="96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7" name="Arc 163"/>
          <p:cNvSpPr>
            <a:spLocks/>
          </p:cNvSpPr>
          <p:nvPr/>
        </p:nvSpPr>
        <p:spPr bwMode="auto">
          <a:xfrm>
            <a:off x="9067800" y="4889500"/>
            <a:ext cx="78317" cy="65088"/>
          </a:xfrm>
          <a:custGeom>
            <a:avLst/>
            <a:gdLst>
              <a:gd name="T0" fmla="*/ 28699 w 43200"/>
              <a:gd name="T1" fmla="*/ 65086 h 43195"/>
              <a:gd name="T2" fmla="*/ 30008 w 43200"/>
              <a:gd name="T3" fmla="*/ 65088 h 43195"/>
              <a:gd name="T4" fmla="*/ 29369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6" y="43194"/>
                </a:moveTo>
                <a:cubicBezTo>
                  <a:pt x="9372" y="42926"/>
                  <a:pt x="0" y="333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</a:path>
              <a:path w="43200" h="43195" stroke="0" extrusionOk="0">
                <a:moveTo>
                  <a:pt x="21106" y="43194"/>
                </a:moveTo>
                <a:cubicBezTo>
                  <a:pt x="9372" y="42926"/>
                  <a:pt x="0" y="333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  <a:lnTo>
                  <a:pt x="21600" y="21600"/>
                </a:lnTo>
                <a:lnTo>
                  <a:pt x="21106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8" name="Arc 164"/>
          <p:cNvSpPr>
            <a:spLocks/>
          </p:cNvSpPr>
          <p:nvPr/>
        </p:nvSpPr>
        <p:spPr bwMode="auto">
          <a:xfrm>
            <a:off x="8204200" y="4476750"/>
            <a:ext cx="2117" cy="33338"/>
          </a:xfrm>
          <a:custGeom>
            <a:avLst/>
            <a:gdLst>
              <a:gd name="T0" fmla="*/ 1588 w 1136"/>
              <a:gd name="T1" fmla="*/ 33327 h 21600"/>
              <a:gd name="T2" fmla="*/ 0 w 1136"/>
              <a:gd name="T3" fmla="*/ 33326 h 21600"/>
              <a:gd name="T4" fmla="*/ 814 w 113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6" h="21600" fill="none" extrusionOk="0">
                <a:moveTo>
                  <a:pt x="1135" y="21592"/>
                </a:moveTo>
                <a:cubicBezTo>
                  <a:pt x="951" y="21597"/>
                  <a:pt x="766" y="21600"/>
                  <a:pt x="582" y="21600"/>
                </a:cubicBezTo>
                <a:cubicBezTo>
                  <a:pt x="387" y="21600"/>
                  <a:pt x="193" y="21597"/>
                  <a:pt x="-1" y="21592"/>
                </a:cubicBezTo>
              </a:path>
              <a:path w="1136" h="21600" stroke="0" extrusionOk="0">
                <a:moveTo>
                  <a:pt x="1135" y="21592"/>
                </a:moveTo>
                <a:cubicBezTo>
                  <a:pt x="951" y="21597"/>
                  <a:pt x="766" y="21600"/>
                  <a:pt x="582" y="21600"/>
                </a:cubicBezTo>
                <a:cubicBezTo>
                  <a:pt x="387" y="21600"/>
                  <a:pt x="193" y="21597"/>
                  <a:pt x="-1" y="21592"/>
                </a:cubicBezTo>
                <a:lnTo>
                  <a:pt x="582" y="0"/>
                </a:lnTo>
                <a:lnTo>
                  <a:pt x="113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09" name="Arc 165"/>
          <p:cNvSpPr>
            <a:spLocks/>
          </p:cNvSpPr>
          <p:nvPr/>
        </p:nvSpPr>
        <p:spPr bwMode="auto">
          <a:xfrm>
            <a:off x="8168217" y="4443414"/>
            <a:ext cx="76200" cy="65087"/>
          </a:xfrm>
          <a:custGeom>
            <a:avLst/>
            <a:gdLst>
              <a:gd name="T0" fmla="*/ 27805 w 43200"/>
              <a:gd name="T1" fmla="*/ 65085 h 43193"/>
              <a:gd name="T2" fmla="*/ 29308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7" y="43192"/>
                </a:moveTo>
                <a:cubicBezTo>
                  <a:pt x="9319" y="42876"/>
                  <a:pt x="0" y="333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</a:path>
              <a:path w="43200" h="43193" stroke="0" extrusionOk="0">
                <a:moveTo>
                  <a:pt x="21017" y="43192"/>
                </a:moveTo>
                <a:cubicBezTo>
                  <a:pt x="9319" y="42876"/>
                  <a:pt x="0" y="333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  <a:lnTo>
                  <a:pt x="21600" y="21600"/>
                </a:lnTo>
                <a:lnTo>
                  <a:pt x="2101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0" name="Arc 166"/>
          <p:cNvSpPr>
            <a:spLocks/>
          </p:cNvSpPr>
          <p:nvPr/>
        </p:nvSpPr>
        <p:spPr bwMode="auto">
          <a:xfrm>
            <a:off x="9086851" y="4395789"/>
            <a:ext cx="2116" cy="33337"/>
          </a:xfrm>
          <a:custGeom>
            <a:avLst/>
            <a:gdLst>
              <a:gd name="T0" fmla="*/ 1587 w 1174"/>
              <a:gd name="T1" fmla="*/ 33325 h 21600"/>
              <a:gd name="T2" fmla="*/ 0 w 1174"/>
              <a:gd name="T3" fmla="*/ 33325 h 21600"/>
              <a:gd name="T4" fmla="*/ 812 w 11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4" h="21600" fill="none" extrusionOk="0">
                <a:moveTo>
                  <a:pt x="1174" y="21592"/>
                </a:moveTo>
                <a:cubicBezTo>
                  <a:pt x="983" y="21597"/>
                  <a:pt x="792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</a:path>
              <a:path w="1174" h="21600" stroke="0" extrusionOk="0">
                <a:moveTo>
                  <a:pt x="1174" y="21592"/>
                </a:moveTo>
                <a:cubicBezTo>
                  <a:pt x="983" y="21597"/>
                  <a:pt x="792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  <a:lnTo>
                  <a:pt x="601" y="0"/>
                </a:lnTo>
                <a:lnTo>
                  <a:pt x="1174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1" name="Arc 167"/>
          <p:cNvSpPr>
            <a:spLocks/>
          </p:cNvSpPr>
          <p:nvPr/>
        </p:nvSpPr>
        <p:spPr bwMode="auto">
          <a:xfrm>
            <a:off x="9050867" y="4362450"/>
            <a:ext cx="76200" cy="65088"/>
          </a:xfrm>
          <a:custGeom>
            <a:avLst/>
            <a:gdLst>
              <a:gd name="T0" fmla="*/ 27780 w 43200"/>
              <a:gd name="T1" fmla="*/ 65088 h 43192"/>
              <a:gd name="T2" fmla="*/ 29333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5" y="42881"/>
                  <a:pt x="22173" y="43192"/>
                </a:cubicBezTo>
              </a:path>
              <a:path w="43200" h="43192" stroke="0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5" y="42881"/>
                  <a:pt x="22173" y="43192"/>
                </a:cubicBezTo>
                <a:lnTo>
                  <a:pt x="21600" y="21600"/>
                </a:lnTo>
                <a:lnTo>
                  <a:pt x="2099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2" name="Arc 168"/>
          <p:cNvSpPr>
            <a:spLocks/>
          </p:cNvSpPr>
          <p:nvPr/>
        </p:nvSpPr>
        <p:spPr bwMode="auto">
          <a:xfrm>
            <a:off x="8684685" y="4562475"/>
            <a:ext cx="2116" cy="33338"/>
          </a:xfrm>
          <a:custGeom>
            <a:avLst/>
            <a:gdLst>
              <a:gd name="T0" fmla="*/ 1587 w 1099"/>
              <a:gd name="T1" fmla="*/ 33327 h 21600"/>
              <a:gd name="T2" fmla="*/ 0 w 1099"/>
              <a:gd name="T3" fmla="*/ 33327 h 21600"/>
              <a:gd name="T4" fmla="*/ 813 w 10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9" h="21600" fill="none" extrusionOk="0">
                <a:moveTo>
                  <a:pt x="1099" y="21593"/>
                </a:moveTo>
                <a:cubicBezTo>
                  <a:pt x="920" y="21597"/>
                  <a:pt x="741" y="21600"/>
                  <a:pt x="563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099" h="21600" stroke="0" extrusionOk="0">
                <a:moveTo>
                  <a:pt x="1099" y="21593"/>
                </a:moveTo>
                <a:cubicBezTo>
                  <a:pt x="920" y="21597"/>
                  <a:pt x="741" y="21600"/>
                  <a:pt x="563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3" y="0"/>
                </a:lnTo>
                <a:lnTo>
                  <a:pt x="109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3" name="Arc 169"/>
          <p:cNvSpPr>
            <a:spLocks/>
          </p:cNvSpPr>
          <p:nvPr/>
        </p:nvSpPr>
        <p:spPr bwMode="auto">
          <a:xfrm>
            <a:off x="8646585" y="4529139"/>
            <a:ext cx="78316" cy="65087"/>
          </a:xfrm>
          <a:custGeom>
            <a:avLst/>
            <a:gdLst>
              <a:gd name="T0" fmla="*/ 28603 w 43200"/>
              <a:gd name="T1" fmla="*/ 65087 h 43193"/>
              <a:gd name="T2" fmla="*/ 30097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7" y="43192"/>
                </a:moveTo>
                <a:cubicBezTo>
                  <a:pt x="9330" y="42887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2"/>
                  <a:pt x="22136" y="43193"/>
                </a:cubicBezTo>
              </a:path>
              <a:path w="43200" h="43193" stroke="0" extrusionOk="0">
                <a:moveTo>
                  <a:pt x="21037" y="43192"/>
                </a:moveTo>
                <a:cubicBezTo>
                  <a:pt x="9330" y="42887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2"/>
                  <a:pt x="22136" y="43193"/>
                </a:cubicBezTo>
                <a:lnTo>
                  <a:pt x="21600" y="21600"/>
                </a:lnTo>
                <a:lnTo>
                  <a:pt x="2103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4" name="Arc 170"/>
          <p:cNvSpPr>
            <a:spLocks/>
          </p:cNvSpPr>
          <p:nvPr/>
        </p:nvSpPr>
        <p:spPr bwMode="auto">
          <a:xfrm>
            <a:off x="8204200" y="3981450"/>
            <a:ext cx="2117" cy="33338"/>
          </a:xfrm>
          <a:custGeom>
            <a:avLst/>
            <a:gdLst>
              <a:gd name="T0" fmla="*/ 1588 w 1421"/>
              <a:gd name="T1" fmla="*/ 33321 h 21600"/>
              <a:gd name="T2" fmla="*/ 0 w 1421"/>
              <a:gd name="T3" fmla="*/ 33319 h 21600"/>
              <a:gd name="T4" fmla="*/ 814 w 14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1" h="21600" fill="none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</a:path>
              <a:path w="1421" h="21600" stroke="0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  <a:lnTo>
                  <a:pt x="728" y="0"/>
                </a:lnTo>
                <a:lnTo>
                  <a:pt x="142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5" name="Arc 171"/>
          <p:cNvSpPr>
            <a:spLocks/>
          </p:cNvSpPr>
          <p:nvPr/>
        </p:nvSpPr>
        <p:spPr bwMode="auto">
          <a:xfrm>
            <a:off x="8168217" y="3948114"/>
            <a:ext cx="76200" cy="65087"/>
          </a:xfrm>
          <a:custGeom>
            <a:avLst/>
            <a:gdLst>
              <a:gd name="T0" fmla="*/ 27612 w 43200"/>
              <a:gd name="T1" fmla="*/ 65085 h 43189"/>
              <a:gd name="T2" fmla="*/ 29492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</a:path>
              <a:path w="43200" h="43189" stroke="0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  <a:lnTo>
                  <a:pt x="21600" y="21600"/>
                </a:lnTo>
                <a:lnTo>
                  <a:pt x="20872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6" name="Arc 172"/>
          <p:cNvSpPr>
            <a:spLocks/>
          </p:cNvSpPr>
          <p:nvPr/>
        </p:nvSpPr>
        <p:spPr bwMode="auto">
          <a:xfrm>
            <a:off x="8570385" y="4551363"/>
            <a:ext cx="2116" cy="31750"/>
          </a:xfrm>
          <a:custGeom>
            <a:avLst/>
            <a:gdLst>
              <a:gd name="T0" fmla="*/ 1587 w 1076"/>
              <a:gd name="T1" fmla="*/ 31740 h 21600"/>
              <a:gd name="T2" fmla="*/ 0 w 1076"/>
              <a:gd name="T3" fmla="*/ 31740 h 21600"/>
              <a:gd name="T4" fmla="*/ 794 w 1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6" h="21600" fill="none" extrusionOk="0">
                <a:moveTo>
                  <a:pt x="1076" y="21593"/>
                </a:moveTo>
                <a:cubicBezTo>
                  <a:pt x="896" y="21597"/>
                  <a:pt x="717" y="21600"/>
                  <a:pt x="538" y="21600"/>
                </a:cubicBezTo>
                <a:cubicBezTo>
                  <a:pt x="358" y="21600"/>
                  <a:pt x="179" y="21597"/>
                  <a:pt x="-1" y="21593"/>
                </a:cubicBezTo>
              </a:path>
              <a:path w="1076" h="21600" stroke="0" extrusionOk="0">
                <a:moveTo>
                  <a:pt x="1076" y="21593"/>
                </a:moveTo>
                <a:cubicBezTo>
                  <a:pt x="896" y="21597"/>
                  <a:pt x="717" y="21600"/>
                  <a:pt x="538" y="21600"/>
                </a:cubicBezTo>
                <a:cubicBezTo>
                  <a:pt x="358" y="21600"/>
                  <a:pt x="179" y="21597"/>
                  <a:pt x="-1" y="21593"/>
                </a:cubicBezTo>
                <a:lnTo>
                  <a:pt x="538" y="0"/>
                </a:lnTo>
                <a:lnTo>
                  <a:pt x="107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7" name="Arc 173"/>
          <p:cNvSpPr>
            <a:spLocks/>
          </p:cNvSpPr>
          <p:nvPr/>
        </p:nvSpPr>
        <p:spPr bwMode="auto">
          <a:xfrm>
            <a:off x="8532284" y="4519613"/>
            <a:ext cx="76200" cy="63500"/>
          </a:xfrm>
          <a:custGeom>
            <a:avLst/>
            <a:gdLst>
              <a:gd name="T0" fmla="*/ 27863 w 43200"/>
              <a:gd name="T1" fmla="*/ 63500 h 43193"/>
              <a:gd name="T2" fmla="*/ 29287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1" y="43193"/>
                </a:moveTo>
                <a:cubicBezTo>
                  <a:pt x="9345" y="42901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</a:path>
              <a:path w="43200" h="43193" stroke="0" extrusionOk="0">
                <a:moveTo>
                  <a:pt x="21061" y="43193"/>
                </a:moveTo>
                <a:cubicBezTo>
                  <a:pt x="9345" y="42901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  <a:lnTo>
                  <a:pt x="21600" y="21600"/>
                </a:lnTo>
                <a:lnTo>
                  <a:pt x="2106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8" name="Arc 174"/>
          <p:cNvSpPr>
            <a:spLocks/>
          </p:cNvSpPr>
          <p:nvPr/>
        </p:nvSpPr>
        <p:spPr bwMode="auto">
          <a:xfrm>
            <a:off x="8684685" y="4254500"/>
            <a:ext cx="2116" cy="33338"/>
          </a:xfrm>
          <a:custGeom>
            <a:avLst/>
            <a:gdLst>
              <a:gd name="T0" fmla="*/ 1587 w 1248"/>
              <a:gd name="T1" fmla="*/ 33324 h 21600"/>
              <a:gd name="T2" fmla="*/ 0 w 1248"/>
              <a:gd name="T3" fmla="*/ 33324 h 21600"/>
              <a:gd name="T4" fmla="*/ 813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8" h="21600" stroke="0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9" y="0"/>
                </a:lnTo>
                <a:lnTo>
                  <a:pt x="124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19" name="Arc 175"/>
          <p:cNvSpPr>
            <a:spLocks/>
          </p:cNvSpPr>
          <p:nvPr/>
        </p:nvSpPr>
        <p:spPr bwMode="auto">
          <a:xfrm>
            <a:off x="8646585" y="4221164"/>
            <a:ext cx="78316" cy="65087"/>
          </a:xfrm>
          <a:custGeom>
            <a:avLst/>
            <a:gdLst>
              <a:gd name="T0" fmla="*/ 28500 w 43200"/>
              <a:gd name="T1" fmla="*/ 65087 h 43191"/>
              <a:gd name="T2" fmla="*/ 30197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</a:path>
              <a:path w="43200" h="43191" stroke="0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  <a:lnTo>
                  <a:pt x="21600" y="21600"/>
                </a:lnTo>
                <a:lnTo>
                  <a:pt x="2096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0" name="Arc 176"/>
          <p:cNvSpPr>
            <a:spLocks/>
          </p:cNvSpPr>
          <p:nvPr/>
        </p:nvSpPr>
        <p:spPr bwMode="auto">
          <a:xfrm>
            <a:off x="9374718" y="3889375"/>
            <a:ext cx="2116" cy="33338"/>
          </a:xfrm>
          <a:custGeom>
            <a:avLst/>
            <a:gdLst>
              <a:gd name="T0" fmla="*/ 1587 w 1490"/>
              <a:gd name="T1" fmla="*/ 33319 h 21600"/>
              <a:gd name="T2" fmla="*/ 0 w 1490"/>
              <a:gd name="T3" fmla="*/ 33318 h 21600"/>
              <a:gd name="T4" fmla="*/ 813 w 14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0" h="21600" fill="none" extrusionOk="0">
                <a:moveTo>
                  <a:pt x="1489" y="21587"/>
                </a:moveTo>
                <a:cubicBezTo>
                  <a:pt x="1247" y="21595"/>
                  <a:pt x="1005" y="21600"/>
                  <a:pt x="763" y="21600"/>
                </a:cubicBezTo>
                <a:cubicBezTo>
                  <a:pt x="508" y="21600"/>
                  <a:pt x="254" y="21595"/>
                  <a:pt x="0" y="21586"/>
                </a:cubicBezTo>
              </a:path>
              <a:path w="1490" h="21600" stroke="0" extrusionOk="0">
                <a:moveTo>
                  <a:pt x="1489" y="21587"/>
                </a:moveTo>
                <a:cubicBezTo>
                  <a:pt x="1247" y="21595"/>
                  <a:pt x="1005" y="21600"/>
                  <a:pt x="763" y="21600"/>
                </a:cubicBezTo>
                <a:cubicBezTo>
                  <a:pt x="508" y="21600"/>
                  <a:pt x="254" y="21595"/>
                  <a:pt x="0" y="21586"/>
                </a:cubicBezTo>
                <a:lnTo>
                  <a:pt x="763" y="0"/>
                </a:lnTo>
                <a:lnTo>
                  <a:pt x="148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1" name="Arc 177"/>
          <p:cNvSpPr>
            <a:spLocks/>
          </p:cNvSpPr>
          <p:nvPr/>
        </p:nvSpPr>
        <p:spPr bwMode="auto">
          <a:xfrm>
            <a:off x="9338733" y="3856039"/>
            <a:ext cx="76200" cy="65087"/>
          </a:xfrm>
          <a:custGeom>
            <a:avLst/>
            <a:gdLst>
              <a:gd name="T0" fmla="*/ 27566 w 43200"/>
              <a:gd name="T1" fmla="*/ 65085 h 43188"/>
              <a:gd name="T2" fmla="*/ 29537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7" y="43186"/>
                </a:moveTo>
                <a:cubicBezTo>
                  <a:pt x="9211" y="42775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5"/>
                  <a:pt x="22326" y="43187"/>
                </a:cubicBezTo>
              </a:path>
              <a:path w="43200" h="43188" stroke="0" extrusionOk="0">
                <a:moveTo>
                  <a:pt x="20837" y="43186"/>
                </a:moveTo>
                <a:cubicBezTo>
                  <a:pt x="9211" y="42775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5"/>
                  <a:pt x="22326" y="43187"/>
                </a:cubicBezTo>
                <a:lnTo>
                  <a:pt x="21600" y="21600"/>
                </a:lnTo>
                <a:lnTo>
                  <a:pt x="20837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2" name="Arc 178"/>
          <p:cNvSpPr>
            <a:spLocks/>
          </p:cNvSpPr>
          <p:nvPr/>
        </p:nvSpPr>
        <p:spPr bwMode="auto">
          <a:xfrm>
            <a:off x="8627533" y="3803650"/>
            <a:ext cx="0" cy="31750"/>
          </a:xfrm>
          <a:custGeom>
            <a:avLst/>
            <a:gdLst>
              <a:gd name="T0" fmla="*/ 1 w 1521"/>
              <a:gd name="T1" fmla="*/ 31731 h 21600"/>
              <a:gd name="T2" fmla="*/ 0 w 1521"/>
              <a:gd name="T3" fmla="*/ 31729 h 21600"/>
              <a:gd name="T4" fmla="*/ 1 w 15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1" h="21600" fill="none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</a:path>
              <a:path w="1521" h="21600" stroke="0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  <a:lnTo>
                  <a:pt x="779" y="0"/>
                </a:lnTo>
                <a:lnTo>
                  <a:pt x="152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3" name="Arc 179"/>
          <p:cNvSpPr>
            <a:spLocks/>
          </p:cNvSpPr>
          <p:nvPr/>
        </p:nvSpPr>
        <p:spPr bwMode="auto">
          <a:xfrm>
            <a:off x="8589433" y="3771900"/>
            <a:ext cx="76200" cy="63500"/>
          </a:xfrm>
          <a:custGeom>
            <a:avLst/>
            <a:gdLst>
              <a:gd name="T0" fmla="*/ 27544 w 43200"/>
              <a:gd name="T1" fmla="*/ 63499 h 43187"/>
              <a:gd name="T2" fmla="*/ 29557 w 43200"/>
              <a:gd name="T3" fmla="*/ 63500 h 43187"/>
              <a:gd name="T4" fmla="*/ 28575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</a:path>
              <a:path w="43200" h="43187" stroke="0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  <a:lnTo>
                  <a:pt x="21600" y="21600"/>
                </a:lnTo>
                <a:lnTo>
                  <a:pt x="20821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4" name="Arc 180"/>
          <p:cNvSpPr>
            <a:spLocks/>
          </p:cNvSpPr>
          <p:nvPr/>
        </p:nvSpPr>
        <p:spPr bwMode="auto">
          <a:xfrm>
            <a:off x="10507134" y="3829050"/>
            <a:ext cx="2117" cy="33338"/>
          </a:xfrm>
          <a:custGeom>
            <a:avLst/>
            <a:gdLst>
              <a:gd name="T0" fmla="*/ 1588 w 1539"/>
              <a:gd name="T1" fmla="*/ 33318 h 21600"/>
              <a:gd name="T2" fmla="*/ 0 w 1539"/>
              <a:gd name="T3" fmla="*/ 33316 h 21600"/>
              <a:gd name="T4" fmla="*/ 813 w 153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" h="21600" fill="none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</a:path>
              <a:path w="1539" h="21600" stroke="0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  <a:lnTo>
                  <a:pt x="788" y="0"/>
                </a:lnTo>
                <a:lnTo>
                  <a:pt x="1538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5" name="Arc 181"/>
          <p:cNvSpPr>
            <a:spLocks/>
          </p:cNvSpPr>
          <p:nvPr/>
        </p:nvSpPr>
        <p:spPr bwMode="auto">
          <a:xfrm>
            <a:off x="10471151" y="3795714"/>
            <a:ext cx="76200" cy="65087"/>
          </a:xfrm>
          <a:custGeom>
            <a:avLst/>
            <a:gdLst>
              <a:gd name="T0" fmla="*/ 27533 w 43200"/>
              <a:gd name="T1" fmla="*/ 65085 h 43187"/>
              <a:gd name="T2" fmla="*/ 29569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</a:path>
              <a:path w="43200" h="43187" stroke="0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  <a:lnTo>
                  <a:pt x="21600" y="21600"/>
                </a:lnTo>
                <a:lnTo>
                  <a:pt x="20812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6" name="Arc 182"/>
          <p:cNvSpPr>
            <a:spLocks/>
          </p:cNvSpPr>
          <p:nvPr/>
        </p:nvSpPr>
        <p:spPr bwMode="auto">
          <a:xfrm>
            <a:off x="8549218" y="4537075"/>
            <a:ext cx="2116" cy="33338"/>
          </a:xfrm>
          <a:custGeom>
            <a:avLst/>
            <a:gdLst>
              <a:gd name="T0" fmla="*/ 1587 w 1109"/>
              <a:gd name="T1" fmla="*/ 33327 h 21600"/>
              <a:gd name="T2" fmla="*/ 0 w 1109"/>
              <a:gd name="T3" fmla="*/ 33327 h 21600"/>
              <a:gd name="T4" fmla="*/ 813 w 11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9" h="21600" fill="none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</a:path>
              <a:path w="1109" h="21600" stroke="0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  <a:lnTo>
                  <a:pt x="568" y="0"/>
                </a:lnTo>
                <a:lnTo>
                  <a:pt x="110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7" name="Arc 183"/>
          <p:cNvSpPr>
            <a:spLocks/>
          </p:cNvSpPr>
          <p:nvPr/>
        </p:nvSpPr>
        <p:spPr bwMode="auto">
          <a:xfrm>
            <a:off x="8511118" y="4503739"/>
            <a:ext cx="78316" cy="65087"/>
          </a:xfrm>
          <a:custGeom>
            <a:avLst/>
            <a:gdLst>
              <a:gd name="T0" fmla="*/ 28596 w 43200"/>
              <a:gd name="T1" fmla="*/ 65087 h 43193"/>
              <a:gd name="T2" fmla="*/ 30104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</a:path>
              <a:path w="43200" h="43193" stroke="0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  <a:lnTo>
                  <a:pt x="21600" y="21600"/>
                </a:lnTo>
                <a:lnTo>
                  <a:pt x="2103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" name="Arc 184"/>
          <p:cNvSpPr>
            <a:spLocks/>
          </p:cNvSpPr>
          <p:nvPr/>
        </p:nvSpPr>
        <p:spPr bwMode="auto">
          <a:xfrm>
            <a:off x="8837085" y="4186238"/>
            <a:ext cx="2116" cy="31750"/>
          </a:xfrm>
          <a:custGeom>
            <a:avLst/>
            <a:gdLst>
              <a:gd name="T0" fmla="*/ 1587 w 1255"/>
              <a:gd name="T1" fmla="*/ 31737 h 21600"/>
              <a:gd name="T2" fmla="*/ 0 w 1255"/>
              <a:gd name="T3" fmla="*/ 31735 h 21600"/>
              <a:gd name="T4" fmla="*/ 813 w 125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5" h="21600" fill="none" extrusionOk="0">
                <a:moveTo>
                  <a:pt x="1255" y="21591"/>
                </a:moveTo>
                <a:cubicBezTo>
                  <a:pt x="1051" y="21597"/>
                  <a:pt x="847" y="21600"/>
                  <a:pt x="643" y="21600"/>
                </a:cubicBezTo>
                <a:cubicBezTo>
                  <a:pt x="428" y="21600"/>
                  <a:pt x="214" y="21596"/>
                  <a:pt x="-1" y="21590"/>
                </a:cubicBezTo>
              </a:path>
              <a:path w="1255" h="21600" stroke="0" extrusionOk="0">
                <a:moveTo>
                  <a:pt x="1255" y="21591"/>
                </a:moveTo>
                <a:cubicBezTo>
                  <a:pt x="1051" y="21597"/>
                  <a:pt x="847" y="21600"/>
                  <a:pt x="643" y="21600"/>
                </a:cubicBezTo>
                <a:cubicBezTo>
                  <a:pt x="428" y="21600"/>
                  <a:pt x="214" y="21596"/>
                  <a:pt x="-1" y="21590"/>
                </a:cubicBezTo>
                <a:lnTo>
                  <a:pt x="643" y="0"/>
                </a:lnTo>
                <a:lnTo>
                  <a:pt x="125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9" name="Arc 185"/>
          <p:cNvSpPr>
            <a:spLocks/>
          </p:cNvSpPr>
          <p:nvPr/>
        </p:nvSpPr>
        <p:spPr bwMode="auto">
          <a:xfrm>
            <a:off x="8798985" y="4154488"/>
            <a:ext cx="78316" cy="63500"/>
          </a:xfrm>
          <a:custGeom>
            <a:avLst/>
            <a:gdLst>
              <a:gd name="T0" fmla="*/ 28494 w 43200"/>
              <a:gd name="T1" fmla="*/ 63499 h 43191"/>
              <a:gd name="T2" fmla="*/ 30201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6" y="43190"/>
                </a:moveTo>
                <a:cubicBezTo>
                  <a:pt x="9283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56" y="43190"/>
                </a:moveTo>
                <a:cubicBezTo>
                  <a:pt x="9283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5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0" name="Arc 186"/>
          <p:cNvSpPr>
            <a:spLocks/>
          </p:cNvSpPr>
          <p:nvPr/>
        </p:nvSpPr>
        <p:spPr bwMode="auto">
          <a:xfrm>
            <a:off x="8760885" y="4295775"/>
            <a:ext cx="2116" cy="31750"/>
          </a:xfrm>
          <a:custGeom>
            <a:avLst/>
            <a:gdLst>
              <a:gd name="T0" fmla="*/ 1587 w 1194"/>
              <a:gd name="T1" fmla="*/ 31738 h 21600"/>
              <a:gd name="T2" fmla="*/ 0 w 1194"/>
              <a:gd name="T3" fmla="*/ 31738 h 21600"/>
              <a:gd name="T4" fmla="*/ 794 w 11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4" h="21600" fill="none" extrusionOk="0">
                <a:moveTo>
                  <a:pt x="1193" y="21591"/>
                </a:moveTo>
                <a:cubicBezTo>
                  <a:pt x="995" y="21597"/>
                  <a:pt x="79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94" h="21600" stroke="0" extrusionOk="0">
                <a:moveTo>
                  <a:pt x="1193" y="21591"/>
                </a:moveTo>
                <a:cubicBezTo>
                  <a:pt x="995" y="21597"/>
                  <a:pt x="79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9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1" name="Arc 187"/>
          <p:cNvSpPr>
            <a:spLocks/>
          </p:cNvSpPr>
          <p:nvPr/>
        </p:nvSpPr>
        <p:spPr bwMode="auto">
          <a:xfrm>
            <a:off x="8724901" y="4264025"/>
            <a:ext cx="74084" cy="63500"/>
          </a:xfrm>
          <a:custGeom>
            <a:avLst/>
            <a:gdLst>
              <a:gd name="T0" fmla="*/ 27014 w 43200"/>
              <a:gd name="T1" fmla="*/ 63500 h 43192"/>
              <a:gd name="T2" fmla="*/ 28549 w 43200"/>
              <a:gd name="T3" fmla="*/ 63500 h 43192"/>
              <a:gd name="T4" fmla="*/ 27782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</a:path>
              <a:path w="43200" h="43192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2" name="Arc 188"/>
          <p:cNvSpPr>
            <a:spLocks/>
          </p:cNvSpPr>
          <p:nvPr/>
        </p:nvSpPr>
        <p:spPr bwMode="auto">
          <a:xfrm>
            <a:off x="10316634" y="3917950"/>
            <a:ext cx="2117" cy="33338"/>
          </a:xfrm>
          <a:custGeom>
            <a:avLst/>
            <a:gdLst>
              <a:gd name="T0" fmla="*/ 1588 w 1470"/>
              <a:gd name="T1" fmla="*/ 33319 h 21600"/>
              <a:gd name="T2" fmla="*/ 0 w 1470"/>
              <a:gd name="T3" fmla="*/ 33318 h 21600"/>
              <a:gd name="T4" fmla="*/ 813 w 14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0" h="21600" fill="none" extrusionOk="0">
                <a:moveTo>
                  <a:pt x="1470" y="21588"/>
                </a:moveTo>
                <a:cubicBezTo>
                  <a:pt x="1231" y="21596"/>
                  <a:pt x="992" y="21600"/>
                  <a:pt x="753" y="21600"/>
                </a:cubicBezTo>
                <a:cubicBezTo>
                  <a:pt x="501" y="21600"/>
                  <a:pt x="250" y="21595"/>
                  <a:pt x="0" y="21586"/>
                </a:cubicBezTo>
              </a:path>
              <a:path w="1470" h="21600" stroke="0" extrusionOk="0">
                <a:moveTo>
                  <a:pt x="1470" y="21588"/>
                </a:moveTo>
                <a:cubicBezTo>
                  <a:pt x="1231" y="21596"/>
                  <a:pt x="992" y="21600"/>
                  <a:pt x="753" y="21600"/>
                </a:cubicBezTo>
                <a:cubicBezTo>
                  <a:pt x="501" y="21600"/>
                  <a:pt x="250" y="21595"/>
                  <a:pt x="0" y="21586"/>
                </a:cubicBezTo>
                <a:lnTo>
                  <a:pt x="753" y="0"/>
                </a:lnTo>
                <a:lnTo>
                  <a:pt x="147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3" name="Arc 189"/>
          <p:cNvSpPr>
            <a:spLocks/>
          </p:cNvSpPr>
          <p:nvPr/>
        </p:nvSpPr>
        <p:spPr bwMode="auto">
          <a:xfrm>
            <a:off x="10278533" y="3884613"/>
            <a:ext cx="76200" cy="65087"/>
          </a:xfrm>
          <a:custGeom>
            <a:avLst/>
            <a:gdLst>
              <a:gd name="T0" fmla="*/ 27579 w 43200"/>
              <a:gd name="T1" fmla="*/ 65085 h 43188"/>
              <a:gd name="T2" fmla="*/ 29524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7" y="43186"/>
                </a:moveTo>
                <a:cubicBezTo>
                  <a:pt x="9217" y="42781"/>
                  <a:pt x="0" y="332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0"/>
                  <a:pt x="33960" y="42801"/>
                  <a:pt x="22317" y="43188"/>
                </a:cubicBezTo>
              </a:path>
              <a:path w="43200" h="43188" stroke="0" extrusionOk="0">
                <a:moveTo>
                  <a:pt x="20847" y="43186"/>
                </a:moveTo>
                <a:cubicBezTo>
                  <a:pt x="9217" y="42781"/>
                  <a:pt x="0" y="332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0"/>
                  <a:pt x="33960" y="42801"/>
                  <a:pt x="22317" y="43188"/>
                </a:cubicBezTo>
                <a:lnTo>
                  <a:pt x="21600" y="21600"/>
                </a:lnTo>
                <a:lnTo>
                  <a:pt x="20847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4" name="Arc 190"/>
          <p:cNvSpPr>
            <a:spLocks/>
          </p:cNvSpPr>
          <p:nvPr/>
        </p:nvSpPr>
        <p:spPr bwMode="auto">
          <a:xfrm>
            <a:off x="9184218" y="4119563"/>
            <a:ext cx="2116" cy="33337"/>
          </a:xfrm>
          <a:custGeom>
            <a:avLst/>
            <a:gdLst>
              <a:gd name="T0" fmla="*/ 1587 w 1329"/>
              <a:gd name="T1" fmla="*/ 33322 h 21600"/>
              <a:gd name="T2" fmla="*/ 0 w 1329"/>
              <a:gd name="T3" fmla="*/ 33320 h 21600"/>
              <a:gd name="T4" fmla="*/ 813 w 13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9" h="21600" fill="none" extrusionOk="0">
                <a:moveTo>
                  <a:pt x="1329" y="21590"/>
                </a:moveTo>
                <a:cubicBezTo>
                  <a:pt x="1113" y="21596"/>
                  <a:pt x="897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9" h="21600" stroke="0" extrusionOk="0">
                <a:moveTo>
                  <a:pt x="1329" y="21590"/>
                </a:moveTo>
                <a:cubicBezTo>
                  <a:pt x="1113" y="21596"/>
                  <a:pt x="897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1" y="0"/>
                </a:lnTo>
                <a:lnTo>
                  <a:pt x="132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5" name="Arc 191"/>
          <p:cNvSpPr>
            <a:spLocks/>
          </p:cNvSpPr>
          <p:nvPr/>
        </p:nvSpPr>
        <p:spPr bwMode="auto">
          <a:xfrm>
            <a:off x="9146117" y="4086225"/>
            <a:ext cx="76200" cy="65088"/>
          </a:xfrm>
          <a:custGeom>
            <a:avLst/>
            <a:gdLst>
              <a:gd name="T0" fmla="*/ 27674 w 43200"/>
              <a:gd name="T1" fmla="*/ 65086 h 43190"/>
              <a:gd name="T2" fmla="*/ 29432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</a:path>
              <a:path w="43200" h="43190" stroke="0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  <a:lnTo>
                  <a:pt x="21600" y="21600"/>
                </a:lnTo>
                <a:lnTo>
                  <a:pt x="2091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6" name="Arc 192"/>
          <p:cNvSpPr>
            <a:spLocks/>
          </p:cNvSpPr>
          <p:nvPr/>
        </p:nvSpPr>
        <p:spPr bwMode="auto">
          <a:xfrm>
            <a:off x="8722785" y="4197350"/>
            <a:ext cx="2116" cy="33338"/>
          </a:xfrm>
          <a:custGeom>
            <a:avLst/>
            <a:gdLst>
              <a:gd name="T0" fmla="*/ 1587 w 1281"/>
              <a:gd name="T1" fmla="*/ 33324 h 21600"/>
              <a:gd name="T2" fmla="*/ 0 w 1281"/>
              <a:gd name="T3" fmla="*/ 33323 h 21600"/>
              <a:gd name="T4" fmla="*/ 813 w 12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1" h="21600" fill="none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1" h="21600" stroke="0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6" y="0"/>
                </a:lnTo>
                <a:lnTo>
                  <a:pt x="128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7" name="Arc 193"/>
          <p:cNvSpPr>
            <a:spLocks/>
          </p:cNvSpPr>
          <p:nvPr/>
        </p:nvSpPr>
        <p:spPr bwMode="auto">
          <a:xfrm>
            <a:off x="8684685" y="4164014"/>
            <a:ext cx="78316" cy="65087"/>
          </a:xfrm>
          <a:custGeom>
            <a:avLst/>
            <a:gdLst>
              <a:gd name="T0" fmla="*/ 28477 w 43200"/>
              <a:gd name="T1" fmla="*/ 65085 h 43191"/>
              <a:gd name="T2" fmla="*/ 30218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</a:path>
              <a:path w="43200" h="43191" stroke="0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  <a:lnTo>
                  <a:pt x="21600" y="21600"/>
                </a:lnTo>
                <a:lnTo>
                  <a:pt x="2094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8" name="Arc 194"/>
          <p:cNvSpPr>
            <a:spLocks/>
          </p:cNvSpPr>
          <p:nvPr/>
        </p:nvSpPr>
        <p:spPr bwMode="auto">
          <a:xfrm>
            <a:off x="8798985" y="4157664"/>
            <a:ext cx="2116" cy="33337"/>
          </a:xfrm>
          <a:custGeom>
            <a:avLst/>
            <a:gdLst>
              <a:gd name="T0" fmla="*/ 1587 w 1335"/>
              <a:gd name="T1" fmla="*/ 33322 h 21600"/>
              <a:gd name="T2" fmla="*/ 0 w 1335"/>
              <a:gd name="T3" fmla="*/ 33320 h 21600"/>
              <a:gd name="T4" fmla="*/ 813 w 1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5" h="21600" fill="none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35" h="21600" stroke="0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4" y="0"/>
                </a:lnTo>
                <a:lnTo>
                  <a:pt x="133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9" name="Arc 195"/>
          <p:cNvSpPr>
            <a:spLocks/>
          </p:cNvSpPr>
          <p:nvPr/>
        </p:nvSpPr>
        <p:spPr bwMode="auto">
          <a:xfrm>
            <a:off x="8763000" y="4124325"/>
            <a:ext cx="76200" cy="66675"/>
          </a:xfrm>
          <a:custGeom>
            <a:avLst/>
            <a:gdLst>
              <a:gd name="T0" fmla="*/ 27670 w 43200"/>
              <a:gd name="T1" fmla="*/ 66673 h 43190"/>
              <a:gd name="T2" fmla="*/ 29436 w 43200"/>
              <a:gd name="T3" fmla="*/ 66675 h 43190"/>
              <a:gd name="T4" fmla="*/ 28575 w 43200"/>
              <a:gd name="T5" fmla="*/ 3334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1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Arc 196"/>
          <p:cNvSpPr>
            <a:spLocks/>
          </p:cNvSpPr>
          <p:nvPr/>
        </p:nvSpPr>
        <p:spPr bwMode="auto">
          <a:xfrm>
            <a:off x="9393767" y="4006850"/>
            <a:ext cx="2117" cy="33338"/>
          </a:xfrm>
          <a:custGeom>
            <a:avLst/>
            <a:gdLst>
              <a:gd name="T0" fmla="*/ 1588 w 1405"/>
              <a:gd name="T1" fmla="*/ 33321 h 21600"/>
              <a:gd name="T2" fmla="*/ 0 w 1405"/>
              <a:gd name="T3" fmla="*/ 33319 h 21600"/>
              <a:gd name="T4" fmla="*/ 814 w 14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5" h="21600" fill="none" extrusionOk="0">
                <a:moveTo>
                  <a:pt x="1405" y="21589"/>
                </a:moveTo>
                <a:cubicBezTo>
                  <a:pt x="1176" y="21596"/>
                  <a:pt x="948" y="21600"/>
                  <a:pt x="720" y="21600"/>
                </a:cubicBezTo>
                <a:cubicBezTo>
                  <a:pt x="479" y="21600"/>
                  <a:pt x="239" y="21595"/>
                  <a:pt x="0" y="21587"/>
                </a:cubicBezTo>
              </a:path>
              <a:path w="1405" h="21600" stroke="0" extrusionOk="0">
                <a:moveTo>
                  <a:pt x="1405" y="21589"/>
                </a:moveTo>
                <a:cubicBezTo>
                  <a:pt x="1176" y="21596"/>
                  <a:pt x="948" y="21600"/>
                  <a:pt x="720" y="21600"/>
                </a:cubicBezTo>
                <a:cubicBezTo>
                  <a:pt x="479" y="21600"/>
                  <a:pt x="239" y="21595"/>
                  <a:pt x="0" y="21587"/>
                </a:cubicBezTo>
                <a:lnTo>
                  <a:pt x="720" y="0"/>
                </a:lnTo>
                <a:lnTo>
                  <a:pt x="140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1" name="Arc 197"/>
          <p:cNvSpPr>
            <a:spLocks/>
          </p:cNvSpPr>
          <p:nvPr/>
        </p:nvSpPr>
        <p:spPr bwMode="auto">
          <a:xfrm>
            <a:off x="9355667" y="3973513"/>
            <a:ext cx="78317" cy="65087"/>
          </a:xfrm>
          <a:custGeom>
            <a:avLst/>
            <a:gdLst>
              <a:gd name="T0" fmla="*/ 28390 w 43200"/>
              <a:gd name="T1" fmla="*/ 65085 h 43189"/>
              <a:gd name="T2" fmla="*/ 30300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0" y="43187"/>
                </a:moveTo>
                <a:cubicBezTo>
                  <a:pt x="9237" y="42799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</a:path>
              <a:path w="43200" h="43189" stroke="0" extrusionOk="0">
                <a:moveTo>
                  <a:pt x="20880" y="43187"/>
                </a:moveTo>
                <a:cubicBezTo>
                  <a:pt x="9237" y="42799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  <a:lnTo>
                  <a:pt x="21600" y="21600"/>
                </a:lnTo>
                <a:lnTo>
                  <a:pt x="2088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2" name="Arc 198"/>
          <p:cNvSpPr>
            <a:spLocks/>
          </p:cNvSpPr>
          <p:nvPr/>
        </p:nvSpPr>
        <p:spPr bwMode="auto">
          <a:xfrm>
            <a:off x="8644467" y="4554538"/>
            <a:ext cx="2117" cy="31750"/>
          </a:xfrm>
          <a:custGeom>
            <a:avLst/>
            <a:gdLst>
              <a:gd name="T0" fmla="*/ 1588 w 1074"/>
              <a:gd name="T1" fmla="*/ 31741 h 21600"/>
              <a:gd name="T2" fmla="*/ 0 w 1074"/>
              <a:gd name="T3" fmla="*/ 31740 h 21600"/>
              <a:gd name="T4" fmla="*/ 813 w 10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21600" fill="none" extrusionOk="0">
                <a:moveTo>
                  <a:pt x="1073" y="21593"/>
                </a:moveTo>
                <a:cubicBezTo>
                  <a:pt x="899" y="21597"/>
                  <a:pt x="724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</a:path>
              <a:path w="1074" h="21600" stroke="0" extrusionOk="0">
                <a:moveTo>
                  <a:pt x="1073" y="21593"/>
                </a:moveTo>
                <a:cubicBezTo>
                  <a:pt x="899" y="21597"/>
                  <a:pt x="724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  <a:lnTo>
                  <a:pt x="550" y="0"/>
                </a:lnTo>
                <a:lnTo>
                  <a:pt x="107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3" name="Arc 199"/>
          <p:cNvSpPr>
            <a:spLocks/>
          </p:cNvSpPr>
          <p:nvPr/>
        </p:nvSpPr>
        <p:spPr bwMode="auto">
          <a:xfrm>
            <a:off x="8608484" y="4522788"/>
            <a:ext cx="76200" cy="63500"/>
          </a:xfrm>
          <a:custGeom>
            <a:avLst/>
            <a:gdLst>
              <a:gd name="T0" fmla="*/ 27847 w 43200"/>
              <a:gd name="T1" fmla="*/ 63499 h 43194"/>
              <a:gd name="T2" fmla="*/ 29268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5" y="42909"/>
                  <a:pt x="22123" y="43193"/>
                </a:cubicBezTo>
              </a:path>
              <a:path w="43200" h="43194" stroke="0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5" y="42909"/>
                  <a:pt x="22123" y="43193"/>
                </a:cubicBezTo>
                <a:lnTo>
                  <a:pt x="21600" y="21600"/>
                </a:lnTo>
                <a:lnTo>
                  <a:pt x="2105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4" name="Arc 200"/>
          <p:cNvSpPr>
            <a:spLocks/>
          </p:cNvSpPr>
          <p:nvPr/>
        </p:nvSpPr>
        <p:spPr bwMode="auto">
          <a:xfrm>
            <a:off x="9374718" y="4402138"/>
            <a:ext cx="2116" cy="31750"/>
          </a:xfrm>
          <a:custGeom>
            <a:avLst/>
            <a:gdLst>
              <a:gd name="T0" fmla="*/ 1587 w 1142"/>
              <a:gd name="T1" fmla="*/ 31740 h 21600"/>
              <a:gd name="T2" fmla="*/ 0 w 1142"/>
              <a:gd name="T3" fmla="*/ 31738 h 21600"/>
              <a:gd name="T4" fmla="*/ 813 w 11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2" h="21600" fill="none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2" h="21600" stroke="0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5" y="0"/>
                </a:lnTo>
                <a:lnTo>
                  <a:pt x="114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5" name="Arc 201"/>
          <p:cNvSpPr>
            <a:spLocks/>
          </p:cNvSpPr>
          <p:nvPr/>
        </p:nvSpPr>
        <p:spPr bwMode="auto">
          <a:xfrm>
            <a:off x="9338733" y="4370388"/>
            <a:ext cx="76200" cy="63500"/>
          </a:xfrm>
          <a:custGeom>
            <a:avLst/>
            <a:gdLst>
              <a:gd name="T0" fmla="*/ 27801 w 43200"/>
              <a:gd name="T1" fmla="*/ 63499 h 43193"/>
              <a:gd name="T2" fmla="*/ 29312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6" name="Arc 202"/>
          <p:cNvSpPr>
            <a:spLocks/>
          </p:cNvSpPr>
          <p:nvPr/>
        </p:nvSpPr>
        <p:spPr bwMode="auto">
          <a:xfrm>
            <a:off x="8741834" y="4370389"/>
            <a:ext cx="2117" cy="33337"/>
          </a:xfrm>
          <a:custGeom>
            <a:avLst/>
            <a:gdLst>
              <a:gd name="T0" fmla="*/ 1588 w 1216"/>
              <a:gd name="T1" fmla="*/ 33325 h 21600"/>
              <a:gd name="T2" fmla="*/ 0 w 1216"/>
              <a:gd name="T3" fmla="*/ 33323 h 21600"/>
              <a:gd name="T4" fmla="*/ 814 w 12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6" h="21600" fill="none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</a:path>
              <a:path w="1216" h="21600" stroke="0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  <a:lnTo>
                  <a:pt x="623" y="0"/>
                </a:lnTo>
                <a:lnTo>
                  <a:pt x="121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7" name="Arc 203"/>
          <p:cNvSpPr>
            <a:spLocks/>
          </p:cNvSpPr>
          <p:nvPr/>
        </p:nvSpPr>
        <p:spPr bwMode="auto">
          <a:xfrm>
            <a:off x="8703733" y="4337051"/>
            <a:ext cx="76200" cy="66675"/>
          </a:xfrm>
          <a:custGeom>
            <a:avLst/>
            <a:gdLst>
              <a:gd name="T0" fmla="*/ 27751 w 43200"/>
              <a:gd name="T1" fmla="*/ 66673 h 43192"/>
              <a:gd name="T2" fmla="*/ 29359 w 43200"/>
              <a:gd name="T3" fmla="*/ 66675 h 43192"/>
              <a:gd name="T4" fmla="*/ 28575 w 43200"/>
              <a:gd name="T5" fmla="*/ 3334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</a:path>
              <a:path w="43200" h="43192" stroke="0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  <a:lnTo>
                  <a:pt x="21600" y="21600"/>
                </a:lnTo>
                <a:lnTo>
                  <a:pt x="2097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" name="Arc 204"/>
          <p:cNvSpPr>
            <a:spLocks/>
          </p:cNvSpPr>
          <p:nvPr/>
        </p:nvSpPr>
        <p:spPr bwMode="auto">
          <a:xfrm>
            <a:off x="9220200" y="4176714"/>
            <a:ext cx="2117" cy="33337"/>
          </a:xfrm>
          <a:custGeom>
            <a:avLst/>
            <a:gdLst>
              <a:gd name="T0" fmla="*/ 1588 w 1294"/>
              <a:gd name="T1" fmla="*/ 33323 h 21600"/>
              <a:gd name="T2" fmla="*/ 0 w 1294"/>
              <a:gd name="T3" fmla="*/ 33322 h 21600"/>
              <a:gd name="T4" fmla="*/ 814 w 12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4" h="21600" fill="none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4" h="21600" stroke="0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3" y="0"/>
                </a:lnTo>
                <a:lnTo>
                  <a:pt x="129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" name="Arc 205"/>
          <p:cNvSpPr>
            <a:spLocks/>
          </p:cNvSpPr>
          <p:nvPr/>
        </p:nvSpPr>
        <p:spPr bwMode="auto">
          <a:xfrm>
            <a:off x="9184217" y="4143375"/>
            <a:ext cx="76200" cy="65088"/>
          </a:xfrm>
          <a:custGeom>
            <a:avLst/>
            <a:gdLst>
              <a:gd name="T0" fmla="*/ 27698 w 43200"/>
              <a:gd name="T1" fmla="*/ 65086 h 43191"/>
              <a:gd name="T2" fmla="*/ 29410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</a:path>
              <a:path w="43200" h="43191" stroke="0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  <a:lnTo>
                  <a:pt x="21600" y="21600"/>
                </a:lnTo>
                <a:lnTo>
                  <a:pt x="2093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0" name="Arc 206"/>
          <p:cNvSpPr>
            <a:spLocks/>
          </p:cNvSpPr>
          <p:nvPr/>
        </p:nvSpPr>
        <p:spPr bwMode="auto">
          <a:xfrm>
            <a:off x="8763000" y="4867275"/>
            <a:ext cx="0" cy="33338"/>
          </a:xfrm>
          <a:custGeom>
            <a:avLst/>
            <a:gdLst>
              <a:gd name="T0" fmla="*/ 1 w 982"/>
              <a:gd name="T1" fmla="*/ 33329 h 21600"/>
              <a:gd name="T2" fmla="*/ 0 w 982"/>
              <a:gd name="T3" fmla="*/ 33329 h 21600"/>
              <a:gd name="T4" fmla="*/ 1 w 9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2" h="21600" fill="none" extrusionOk="0">
                <a:moveTo>
                  <a:pt x="982" y="21594"/>
                </a:moveTo>
                <a:cubicBezTo>
                  <a:pt x="818" y="21598"/>
                  <a:pt x="654" y="21600"/>
                  <a:pt x="491" y="21600"/>
                </a:cubicBezTo>
                <a:cubicBezTo>
                  <a:pt x="327" y="21600"/>
                  <a:pt x="163" y="21598"/>
                  <a:pt x="-1" y="21594"/>
                </a:cubicBezTo>
              </a:path>
              <a:path w="982" h="21600" stroke="0" extrusionOk="0">
                <a:moveTo>
                  <a:pt x="982" y="21594"/>
                </a:moveTo>
                <a:cubicBezTo>
                  <a:pt x="818" y="21598"/>
                  <a:pt x="654" y="21600"/>
                  <a:pt x="491" y="21600"/>
                </a:cubicBezTo>
                <a:cubicBezTo>
                  <a:pt x="327" y="21600"/>
                  <a:pt x="163" y="21598"/>
                  <a:pt x="-1" y="21594"/>
                </a:cubicBezTo>
                <a:lnTo>
                  <a:pt x="491" y="0"/>
                </a:lnTo>
                <a:lnTo>
                  <a:pt x="98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1" name="Arc 207"/>
          <p:cNvSpPr>
            <a:spLocks/>
          </p:cNvSpPr>
          <p:nvPr/>
        </p:nvSpPr>
        <p:spPr bwMode="auto">
          <a:xfrm>
            <a:off x="8724901" y="4833939"/>
            <a:ext cx="74084" cy="65087"/>
          </a:xfrm>
          <a:custGeom>
            <a:avLst/>
            <a:gdLst>
              <a:gd name="T0" fmla="*/ 27150 w 43200"/>
              <a:gd name="T1" fmla="*/ 65087 h 43194"/>
              <a:gd name="T2" fmla="*/ 28413 w 43200"/>
              <a:gd name="T3" fmla="*/ 65087 h 43194"/>
              <a:gd name="T4" fmla="*/ 27782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108" y="43194"/>
                </a:moveTo>
                <a:cubicBezTo>
                  <a:pt x="9373" y="42927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6" y="42927"/>
                  <a:pt x="22091" y="43194"/>
                </a:cubicBezTo>
              </a:path>
              <a:path w="43200" h="43194" stroke="0" extrusionOk="0">
                <a:moveTo>
                  <a:pt x="21108" y="43194"/>
                </a:moveTo>
                <a:cubicBezTo>
                  <a:pt x="9373" y="42927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6" y="42927"/>
                  <a:pt x="22091" y="43194"/>
                </a:cubicBezTo>
                <a:lnTo>
                  <a:pt x="21600" y="21600"/>
                </a:lnTo>
                <a:lnTo>
                  <a:pt x="21108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" name="Arc 208"/>
          <p:cNvSpPr>
            <a:spLocks/>
          </p:cNvSpPr>
          <p:nvPr/>
        </p:nvSpPr>
        <p:spPr bwMode="auto">
          <a:xfrm>
            <a:off x="9279467" y="3952875"/>
            <a:ext cx="2117" cy="33338"/>
          </a:xfrm>
          <a:custGeom>
            <a:avLst/>
            <a:gdLst>
              <a:gd name="T0" fmla="*/ 1588 w 1441"/>
              <a:gd name="T1" fmla="*/ 33321 h 21600"/>
              <a:gd name="T2" fmla="*/ 0 w 1441"/>
              <a:gd name="T3" fmla="*/ 33318 h 21600"/>
              <a:gd name="T4" fmla="*/ 813 w 14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1" h="21600" fill="none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</a:path>
              <a:path w="1441" h="21600" stroke="0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  <a:lnTo>
                  <a:pt x="738" y="0"/>
                </a:lnTo>
                <a:lnTo>
                  <a:pt x="144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3" name="Arc 209"/>
          <p:cNvSpPr>
            <a:spLocks/>
          </p:cNvSpPr>
          <p:nvPr/>
        </p:nvSpPr>
        <p:spPr bwMode="auto">
          <a:xfrm>
            <a:off x="9241367" y="3919539"/>
            <a:ext cx="78317" cy="65087"/>
          </a:xfrm>
          <a:custGeom>
            <a:avLst/>
            <a:gdLst>
              <a:gd name="T0" fmla="*/ 28366 w 43200"/>
              <a:gd name="T1" fmla="*/ 65084 h 43189"/>
              <a:gd name="T2" fmla="*/ 30325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</a:path>
              <a:path w="43200" h="43189" stroke="0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  <a:lnTo>
                  <a:pt x="21600" y="21600"/>
                </a:lnTo>
                <a:lnTo>
                  <a:pt x="2086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4" name="Arc 210"/>
          <p:cNvSpPr>
            <a:spLocks/>
          </p:cNvSpPr>
          <p:nvPr/>
        </p:nvSpPr>
        <p:spPr bwMode="auto">
          <a:xfrm>
            <a:off x="9105900" y="4565650"/>
            <a:ext cx="2117" cy="33338"/>
          </a:xfrm>
          <a:custGeom>
            <a:avLst/>
            <a:gdLst>
              <a:gd name="T0" fmla="*/ 1588 w 1097"/>
              <a:gd name="T1" fmla="*/ 33327 h 21600"/>
              <a:gd name="T2" fmla="*/ 0 w 1097"/>
              <a:gd name="T3" fmla="*/ 33327 h 21600"/>
              <a:gd name="T4" fmla="*/ 814 w 109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7" h="21600" fill="none" extrusionOk="0">
                <a:moveTo>
                  <a:pt x="1097" y="21593"/>
                </a:moveTo>
                <a:cubicBezTo>
                  <a:pt x="918" y="21597"/>
                  <a:pt x="740" y="21600"/>
                  <a:pt x="562" y="21600"/>
                </a:cubicBezTo>
                <a:cubicBezTo>
                  <a:pt x="374" y="21600"/>
                  <a:pt x="187" y="21597"/>
                  <a:pt x="0" y="21592"/>
                </a:cubicBezTo>
              </a:path>
              <a:path w="1097" h="21600" stroke="0" extrusionOk="0">
                <a:moveTo>
                  <a:pt x="1097" y="21593"/>
                </a:moveTo>
                <a:cubicBezTo>
                  <a:pt x="918" y="21597"/>
                  <a:pt x="740" y="21600"/>
                  <a:pt x="562" y="21600"/>
                </a:cubicBezTo>
                <a:cubicBezTo>
                  <a:pt x="374" y="21600"/>
                  <a:pt x="187" y="21597"/>
                  <a:pt x="0" y="21592"/>
                </a:cubicBezTo>
                <a:lnTo>
                  <a:pt x="562" y="0"/>
                </a:lnTo>
                <a:lnTo>
                  <a:pt x="109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5" name="Arc 211"/>
          <p:cNvSpPr>
            <a:spLocks/>
          </p:cNvSpPr>
          <p:nvPr/>
        </p:nvSpPr>
        <p:spPr bwMode="auto">
          <a:xfrm>
            <a:off x="9067800" y="4532314"/>
            <a:ext cx="78317" cy="65087"/>
          </a:xfrm>
          <a:custGeom>
            <a:avLst/>
            <a:gdLst>
              <a:gd name="T0" fmla="*/ 28605 w 43200"/>
              <a:gd name="T1" fmla="*/ 65087 h 43193"/>
              <a:gd name="T2" fmla="*/ 30096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8" y="43192"/>
                </a:moveTo>
                <a:cubicBezTo>
                  <a:pt x="9331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3"/>
                  <a:pt x="22135" y="43193"/>
                </a:cubicBezTo>
              </a:path>
              <a:path w="43200" h="43193" stroke="0" extrusionOk="0">
                <a:moveTo>
                  <a:pt x="21038" y="43192"/>
                </a:moveTo>
                <a:cubicBezTo>
                  <a:pt x="9331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3"/>
                  <a:pt x="22135" y="43193"/>
                </a:cubicBezTo>
                <a:lnTo>
                  <a:pt x="21600" y="21600"/>
                </a:lnTo>
                <a:lnTo>
                  <a:pt x="2103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6" name="Arc 212"/>
          <p:cNvSpPr>
            <a:spLocks/>
          </p:cNvSpPr>
          <p:nvPr/>
        </p:nvSpPr>
        <p:spPr bwMode="auto">
          <a:xfrm>
            <a:off x="9067800" y="3892550"/>
            <a:ext cx="2117" cy="33338"/>
          </a:xfrm>
          <a:custGeom>
            <a:avLst/>
            <a:gdLst>
              <a:gd name="T0" fmla="*/ 1588 w 1488"/>
              <a:gd name="T1" fmla="*/ 33319 h 21600"/>
              <a:gd name="T2" fmla="*/ 0 w 1488"/>
              <a:gd name="T3" fmla="*/ 33318 h 21600"/>
              <a:gd name="T4" fmla="*/ 813 w 14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21600" fill="none" extrusionOk="0">
                <a:moveTo>
                  <a:pt x="1487" y="21587"/>
                </a:moveTo>
                <a:cubicBezTo>
                  <a:pt x="1246" y="21595"/>
                  <a:pt x="1004" y="21600"/>
                  <a:pt x="762" y="21600"/>
                </a:cubicBezTo>
                <a:cubicBezTo>
                  <a:pt x="507" y="21600"/>
                  <a:pt x="253" y="21595"/>
                  <a:pt x="0" y="21586"/>
                </a:cubicBezTo>
              </a:path>
              <a:path w="1488" h="21600" stroke="0" extrusionOk="0">
                <a:moveTo>
                  <a:pt x="1487" y="21587"/>
                </a:moveTo>
                <a:cubicBezTo>
                  <a:pt x="1246" y="21595"/>
                  <a:pt x="1004" y="21600"/>
                  <a:pt x="762" y="21600"/>
                </a:cubicBezTo>
                <a:cubicBezTo>
                  <a:pt x="507" y="21600"/>
                  <a:pt x="253" y="21595"/>
                  <a:pt x="0" y="21586"/>
                </a:cubicBezTo>
                <a:lnTo>
                  <a:pt x="762" y="0"/>
                </a:lnTo>
                <a:lnTo>
                  <a:pt x="148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7" name="Arc 213"/>
          <p:cNvSpPr>
            <a:spLocks/>
          </p:cNvSpPr>
          <p:nvPr/>
        </p:nvSpPr>
        <p:spPr bwMode="auto">
          <a:xfrm>
            <a:off x="9031817" y="3859214"/>
            <a:ext cx="76200" cy="65087"/>
          </a:xfrm>
          <a:custGeom>
            <a:avLst/>
            <a:gdLst>
              <a:gd name="T0" fmla="*/ 27567 w 43200"/>
              <a:gd name="T1" fmla="*/ 65085 h 43188"/>
              <a:gd name="T2" fmla="*/ 29535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8" y="43186"/>
                </a:moveTo>
                <a:cubicBezTo>
                  <a:pt x="9212" y="42776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6"/>
                  <a:pt x="22325" y="43187"/>
                </a:cubicBezTo>
              </a:path>
              <a:path w="43200" h="43188" stroke="0" extrusionOk="0">
                <a:moveTo>
                  <a:pt x="20838" y="43186"/>
                </a:moveTo>
                <a:cubicBezTo>
                  <a:pt x="9212" y="42776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6"/>
                  <a:pt x="22325" y="43187"/>
                </a:cubicBezTo>
                <a:lnTo>
                  <a:pt x="21600" y="21600"/>
                </a:lnTo>
                <a:lnTo>
                  <a:pt x="20838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8" name="Arc 214"/>
          <p:cNvSpPr>
            <a:spLocks/>
          </p:cNvSpPr>
          <p:nvPr/>
        </p:nvSpPr>
        <p:spPr bwMode="auto">
          <a:xfrm>
            <a:off x="8779934" y="4654550"/>
            <a:ext cx="2117" cy="33338"/>
          </a:xfrm>
          <a:custGeom>
            <a:avLst/>
            <a:gdLst>
              <a:gd name="T0" fmla="*/ 1588 w 1060"/>
              <a:gd name="T1" fmla="*/ 33329 h 21600"/>
              <a:gd name="T2" fmla="*/ 0 w 1060"/>
              <a:gd name="T3" fmla="*/ 33327 h 21600"/>
              <a:gd name="T4" fmla="*/ 813 w 10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21600" fill="none" extrusionOk="0">
                <a:moveTo>
                  <a:pt x="1059" y="21593"/>
                </a:moveTo>
                <a:cubicBezTo>
                  <a:pt x="887" y="21597"/>
                  <a:pt x="715" y="21600"/>
                  <a:pt x="543" y="21600"/>
                </a:cubicBezTo>
                <a:cubicBezTo>
                  <a:pt x="361" y="21600"/>
                  <a:pt x="180" y="21597"/>
                  <a:pt x="-1" y="21593"/>
                </a:cubicBezTo>
              </a:path>
              <a:path w="1060" h="21600" stroke="0" extrusionOk="0">
                <a:moveTo>
                  <a:pt x="1059" y="21593"/>
                </a:moveTo>
                <a:cubicBezTo>
                  <a:pt x="887" y="21597"/>
                  <a:pt x="715" y="21600"/>
                  <a:pt x="543" y="21600"/>
                </a:cubicBezTo>
                <a:cubicBezTo>
                  <a:pt x="361" y="21600"/>
                  <a:pt x="180" y="21597"/>
                  <a:pt x="-1" y="21593"/>
                </a:cubicBezTo>
                <a:lnTo>
                  <a:pt x="543" y="0"/>
                </a:lnTo>
                <a:lnTo>
                  <a:pt x="105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9" name="Arc 215"/>
          <p:cNvSpPr>
            <a:spLocks/>
          </p:cNvSpPr>
          <p:nvPr/>
        </p:nvSpPr>
        <p:spPr bwMode="auto">
          <a:xfrm>
            <a:off x="8743951" y="4621214"/>
            <a:ext cx="76200" cy="65087"/>
          </a:xfrm>
          <a:custGeom>
            <a:avLst/>
            <a:gdLst>
              <a:gd name="T0" fmla="*/ 27857 w 43200"/>
              <a:gd name="T1" fmla="*/ 65085 h 43194"/>
              <a:gd name="T2" fmla="*/ 29259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6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</a:path>
              <a:path w="43200" h="43194" stroke="0" extrusionOk="0">
                <a:moveTo>
                  <a:pt x="21056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  <a:lnTo>
                  <a:pt x="21600" y="21600"/>
                </a:lnTo>
                <a:lnTo>
                  <a:pt x="2105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0" name="Arc 216"/>
          <p:cNvSpPr>
            <a:spLocks/>
          </p:cNvSpPr>
          <p:nvPr/>
        </p:nvSpPr>
        <p:spPr bwMode="auto">
          <a:xfrm>
            <a:off x="8951385" y="4573589"/>
            <a:ext cx="2116" cy="33337"/>
          </a:xfrm>
          <a:custGeom>
            <a:avLst/>
            <a:gdLst>
              <a:gd name="T0" fmla="*/ 1587 w 1094"/>
              <a:gd name="T1" fmla="*/ 33326 h 21600"/>
              <a:gd name="T2" fmla="*/ 0 w 1094"/>
              <a:gd name="T3" fmla="*/ 33326 h 21600"/>
              <a:gd name="T4" fmla="*/ 794 w 10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4" h="21600" fill="none" extrusionOk="0">
                <a:moveTo>
                  <a:pt x="1094" y="21593"/>
                </a:moveTo>
                <a:cubicBezTo>
                  <a:pt x="911" y="21597"/>
                  <a:pt x="729" y="21600"/>
                  <a:pt x="547" y="21600"/>
                </a:cubicBezTo>
                <a:cubicBezTo>
                  <a:pt x="364" y="21600"/>
                  <a:pt x="182" y="21597"/>
                  <a:pt x="-1" y="21593"/>
                </a:cubicBezTo>
              </a:path>
              <a:path w="1094" h="21600" stroke="0" extrusionOk="0">
                <a:moveTo>
                  <a:pt x="1094" y="21593"/>
                </a:moveTo>
                <a:cubicBezTo>
                  <a:pt x="911" y="21597"/>
                  <a:pt x="729" y="21600"/>
                  <a:pt x="547" y="21600"/>
                </a:cubicBezTo>
                <a:cubicBezTo>
                  <a:pt x="364" y="21600"/>
                  <a:pt x="182" y="21597"/>
                  <a:pt x="-1" y="21593"/>
                </a:cubicBezTo>
                <a:lnTo>
                  <a:pt x="547" y="0"/>
                </a:lnTo>
                <a:lnTo>
                  <a:pt x="1094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1" name="Arc 217"/>
          <p:cNvSpPr>
            <a:spLocks/>
          </p:cNvSpPr>
          <p:nvPr/>
        </p:nvSpPr>
        <p:spPr bwMode="auto">
          <a:xfrm>
            <a:off x="8915400" y="4540250"/>
            <a:ext cx="76200" cy="65088"/>
          </a:xfrm>
          <a:custGeom>
            <a:avLst/>
            <a:gdLst>
              <a:gd name="T0" fmla="*/ 27851 w 43200"/>
              <a:gd name="T1" fmla="*/ 65088 h 43193"/>
              <a:gd name="T2" fmla="*/ 29299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2" y="43193"/>
                </a:moveTo>
                <a:cubicBezTo>
                  <a:pt x="9340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</a:path>
              <a:path w="43200" h="43193" stroke="0" extrusionOk="0">
                <a:moveTo>
                  <a:pt x="21052" y="43193"/>
                </a:moveTo>
                <a:cubicBezTo>
                  <a:pt x="9340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  <a:lnTo>
                  <a:pt x="21600" y="21600"/>
                </a:lnTo>
                <a:lnTo>
                  <a:pt x="21052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2" name="Arc 218"/>
          <p:cNvSpPr>
            <a:spLocks/>
          </p:cNvSpPr>
          <p:nvPr/>
        </p:nvSpPr>
        <p:spPr bwMode="auto">
          <a:xfrm>
            <a:off x="9124951" y="4027489"/>
            <a:ext cx="2116" cy="33337"/>
          </a:xfrm>
          <a:custGeom>
            <a:avLst/>
            <a:gdLst>
              <a:gd name="T0" fmla="*/ 1587 w 1390"/>
              <a:gd name="T1" fmla="*/ 33320 h 21600"/>
              <a:gd name="T2" fmla="*/ 0 w 1390"/>
              <a:gd name="T3" fmla="*/ 33318 h 21600"/>
              <a:gd name="T4" fmla="*/ 813 w 13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0" h="21600" fill="none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</a:path>
              <a:path w="1390" h="21600" stroke="0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  <a:lnTo>
                  <a:pt x="712" y="0"/>
                </a:lnTo>
                <a:lnTo>
                  <a:pt x="139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3" name="Arc 219"/>
          <p:cNvSpPr>
            <a:spLocks/>
          </p:cNvSpPr>
          <p:nvPr/>
        </p:nvSpPr>
        <p:spPr bwMode="auto">
          <a:xfrm>
            <a:off x="9086851" y="3994150"/>
            <a:ext cx="78316" cy="65088"/>
          </a:xfrm>
          <a:custGeom>
            <a:avLst/>
            <a:gdLst>
              <a:gd name="T0" fmla="*/ 28400 w 43200"/>
              <a:gd name="T1" fmla="*/ 65086 h 43189"/>
              <a:gd name="T2" fmla="*/ 30290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</a:path>
              <a:path w="43200" h="43189" stroke="0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  <a:lnTo>
                  <a:pt x="21600" y="21600"/>
                </a:lnTo>
                <a:lnTo>
                  <a:pt x="2088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4" name="Arc 220"/>
          <p:cNvSpPr>
            <a:spLocks/>
          </p:cNvSpPr>
          <p:nvPr/>
        </p:nvSpPr>
        <p:spPr bwMode="auto">
          <a:xfrm>
            <a:off x="8798985" y="4406900"/>
            <a:ext cx="2116" cy="33338"/>
          </a:xfrm>
          <a:custGeom>
            <a:avLst/>
            <a:gdLst>
              <a:gd name="T0" fmla="*/ 1587 w 1168"/>
              <a:gd name="T1" fmla="*/ 33326 h 21600"/>
              <a:gd name="T2" fmla="*/ 0 w 1168"/>
              <a:gd name="T3" fmla="*/ 33326 h 21600"/>
              <a:gd name="T4" fmla="*/ 813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  <a:lnTo>
                  <a:pt x="598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5" name="Arc 221"/>
          <p:cNvSpPr>
            <a:spLocks/>
          </p:cNvSpPr>
          <p:nvPr/>
        </p:nvSpPr>
        <p:spPr bwMode="auto">
          <a:xfrm>
            <a:off x="8763000" y="4373564"/>
            <a:ext cx="76200" cy="65087"/>
          </a:xfrm>
          <a:custGeom>
            <a:avLst/>
            <a:gdLst>
              <a:gd name="T0" fmla="*/ 27784 w 43200"/>
              <a:gd name="T1" fmla="*/ 65087 h 43192"/>
              <a:gd name="T2" fmla="*/ 29329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0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6" name="Arc 222"/>
          <p:cNvSpPr>
            <a:spLocks/>
          </p:cNvSpPr>
          <p:nvPr/>
        </p:nvSpPr>
        <p:spPr bwMode="auto">
          <a:xfrm>
            <a:off x="8820151" y="4784725"/>
            <a:ext cx="2116" cy="31750"/>
          </a:xfrm>
          <a:custGeom>
            <a:avLst/>
            <a:gdLst>
              <a:gd name="T0" fmla="*/ 1587 w 984"/>
              <a:gd name="T1" fmla="*/ 31743 h 21600"/>
              <a:gd name="T2" fmla="*/ 0 w 984"/>
              <a:gd name="T3" fmla="*/ 31741 h 21600"/>
              <a:gd name="T4" fmla="*/ 813 w 9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4" h="21600" fill="none" extrusionOk="0">
                <a:moveTo>
                  <a:pt x="983" y="21594"/>
                </a:moveTo>
                <a:cubicBezTo>
                  <a:pt x="824" y="21598"/>
                  <a:pt x="664" y="21600"/>
                  <a:pt x="504" y="21600"/>
                </a:cubicBezTo>
                <a:cubicBezTo>
                  <a:pt x="335" y="21600"/>
                  <a:pt x="167" y="21598"/>
                  <a:pt x="-1" y="21594"/>
                </a:cubicBezTo>
              </a:path>
              <a:path w="984" h="21600" stroke="0" extrusionOk="0">
                <a:moveTo>
                  <a:pt x="983" y="21594"/>
                </a:moveTo>
                <a:cubicBezTo>
                  <a:pt x="824" y="21598"/>
                  <a:pt x="664" y="21600"/>
                  <a:pt x="504" y="21600"/>
                </a:cubicBezTo>
                <a:cubicBezTo>
                  <a:pt x="335" y="21600"/>
                  <a:pt x="167" y="21598"/>
                  <a:pt x="-1" y="21594"/>
                </a:cubicBezTo>
                <a:lnTo>
                  <a:pt x="504" y="0"/>
                </a:lnTo>
                <a:lnTo>
                  <a:pt x="98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7" name="Arc 223"/>
          <p:cNvSpPr>
            <a:spLocks/>
          </p:cNvSpPr>
          <p:nvPr/>
        </p:nvSpPr>
        <p:spPr bwMode="auto">
          <a:xfrm>
            <a:off x="8779934" y="4752975"/>
            <a:ext cx="78317" cy="63500"/>
          </a:xfrm>
          <a:custGeom>
            <a:avLst/>
            <a:gdLst>
              <a:gd name="T0" fmla="*/ 28684 w 43200"/>
              <a:gd name="T1" fmla="*/ 63499 h 43195"/>
              <a:gd name="T2" fmla="*/ 30022 w 43200"/>
              <a:gd name="T3" fmla="*/ 63500 h 43195"/>
              <a:gd name="T4" fmla="*/ 29369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5" y="43194"/>
                </a:moveTo>
                <a:cubicBezTo>
                  <a:pt x="9366" y="42920"/>
                  <a:pt x="0" y="333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9" y="42933"/>
                  <a:pt x="22079" y="43194"/>
                </a:cubicBezTo>
              </a:path>
              <a:path w="43200" h="43195" stroke="0" extrusionOk="0">
                <a:moveTo>
                  <a:pt x="21095" y="43194"/>
                </a:moveTo>
                <a:cubicBezTo>
                  <a:pt x="9366" y="42920"/>
                  <a:pt x="0" y="333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9" y="42933"/>
                  <a:pt x="22079" y="43194"/>
                </a:cubicBezTo>
                <a:lnTo>
                  <a:pt x="21600" y="21600"/>
                </a:lnTo>
                <a:lnTo>
                  <a:pt x="21095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8" name="Arc 224"/>
          <p:cNvSpPr>
            <a:spLocks/>
          </p:cNvSpPr>
          <p:nvPr/>
        </p:nvSpPr>
        <p:spPr bwMode="auto">
          <a:xfrm>
            <a:off x="9029700" y="4059238"/>
            <a:ext cx="2117" cy="33337"/>
          </a:xfrm>
          <a:custGeom>
            <a:avLst/>
            <a:gdLst>
              <a:gd name="T0" fmla="*/ 1588 w 1368"/>
              <a:gd name="T1" fmla="*/ 33322 h 21600"/>
              <a:gd name="T2" fmla="*/ 0 w 1368"/>
              <a:gd name="T3" fmla="*/ 33320 h 21600"/>
              <a:gd name="T4" fmla="*/ 814 w 13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8" h="21600" fill="none" extrusionOk="0">
                <a:moveTo>
                  <a:pt x="1367" y="21589"/>
                </a:moveTo>
                <a:cubicBezTo>
                  <a:pt x="1145" y="21596"/>
                  <a:pt x="923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</a:path>
              <a:path w="1368" h="21600" stroke="0" extrusionOk="0">
                <a:moveTo>
                  <a:pt x="1367" y="21589"/>
                </a:moveTo>
                <a:cubicBezTo>
                  <a:pt x="1145" y="21596"/>
                  <a:pt x="923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  <a:lnTo>
                  <a:pt x="701" y="0"/>
                </a:lnTo>
                <a:lnTo>
                  <a:pt x="1367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69" name="Arc 225"/>
          <p:cNvSpPr>
            <a:spLocks/>
          </p:cNvSpPr>
          <p:nvPr/>
        </p:nvSpPr>
        <p:spPr bwMode="auto">
          <a:xfrm>
            <a:off x="8991600" y="4025900"/>
            <a:ext cx="76200" cy="65088"/>
          </a:xfrm>
          <a:custGeom>
            <a:avLst/>
            <a:gdLst>
              <a:gd name="T0" fmla="*/ 27648 w 43200"/>
              <a:gd name="T1" fmla="*/ 65086 h 43190"/>
              <a:gd name="T2" fmla="*/ 29457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9"/>
                  <a:pt x="22266" y="43189"/>
                </a:cubicBezTo>
              </a:path>
              <a:path w="43200" h="43190" stroke="0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9"/>
                  <a:pt x="22266" y="43189"/>
                </a:cubicBezTo>
                <a:lnTo>
                  <a:pt x="21600" y="21600"/>
                </a:lnTo>
                <a:lnTo>
                  <a:pt x="2089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0" name="Arc 226"/>
          <p:cNvSpPr>
            <a:spLocks/>
          </p:cNvSpPr>
          <p:nvPr/>
        </p:nvSpPr>
        <p:spPr bwMode="auto">
          <a:xfrm>
            <a:off x="8741834" y="4433889"/>
            <a:ext cx="2117" cy="33337"/>
          </a:xfrm>
          <a:custGeom>
            <a:avLst/>
            <a:gdLst>
              <a:gd name="T0" fmla="*/ 1588 w 1156"/>
              <a:gd name="T1" fmla="*/ 33326 h 21600"/>
              <a:gd name="T2" fmla="*/ 0 w 1156"/>
              <a:gd name="T3" fmla="*/ 33325 h 21600"/>
              <a:gd name="T4" fmla="*/ 813 w 11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6" h="21600" fill="none" extrusionOk="0">
                <a:moveTo>
                  <a:pt x="1155" y="21592"/>
                </a:moveTo>
                <a:cubicBezTo>
                  <a:pt x="968" y="21597"/>
                  <a:pt x="780" y="21600"/>
                  <a:pt x="592" y="21600"/>
                </a:cubicBezTo>
                <a:cubicBezTo>
                  <a:pt x="394" y="21600"/>
                  <a:pt x="197" y="21597"/>
                  <a:pt x="0" y="21591"/>
                </a:cubicBezTo>
              </a:path>
              <a:path w="1156" h="21600" stroke="0" extrusionOk="0">
                <a:moveTo>
                  <a:pt x="1155" y="21592"/>
                </a:moveTo>
                <a:cubicBezTo>
                  <a:pt x="968" y="21597"/>
                  <a:pt x="780" y="21600"/>
                  <a:pt x="592" y="21600"/>
                </a:cubicBezTo>
                <a:cubicBezTo>
                  <a:pt x="394" y="21600"/>
                  <a:pt x="197" y="21597"/>
                  <a:pt x="0" y="21591"/>
                </a:cubicBezTo>
                <a:lnTo>
                  <a:pt x="592" y="0"/>
                </a:lnTo>
                <a:lnTo>
                  <a:pt x="115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1" name="Arc 227"/>
          <p:cNvSpPr>
            <a:spLocks/>
          </p:cNvSpPr>
          <p:nvPr/>
        </p:nvSpPr>
        <p:spPr bwMode="auto">
          <a:xfrm>
            <a:off x="8703733" y="4400550"/>
            <a:ext cx="76200" cy="65088"/>
          </a:xfrm>
          <a:custGeom>
            <a:avLst/>
            <a:gdLst>
              <a:gd name="T0" fmla="*/ 27792 w 43200"/>
              <a:gd name="T1" fmla="*/ 65086 h 43193"/>
              <a:gd name="T2" fmla="*/ 29321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8" y="43191"/>
                </a:moveTo>
                <a:cubicBezTo>
                  <a:pt x="9313" y="42871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69" y="42886"/>
                  <a:pt x="22163" y="43192"/>
                </a:cubicBezTo>
              </a:path>
              <a:path w="43200" h="43193" stroke="0" extrusionOk="0">
                <a:moveTo>
                  <a:pt x="21008" y="43191"/>
                </a:moveTo>
                <a:cubicBezTo>
                  <a:pt x="9313" y="42871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69" y="42886"/>
                  <a:pt x="22163" y="43192"/>
                </a:cubicBezTo>
                <a:lnTo>
                  <a:pt x="21600" y="21600"/>
                </a:lnTo>
                <a:lnTo>
                  <a:pt x="2100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2" name="Arc 228"/>
          <p:cNvSpPr>
            <a:spLocks/>
          </p:cNvSpPr>
          <p:nvPr/>
        </p:nvSpPr>
        <p:spPr bwMode="auto">
          <a:xfrm>
            <a:off x="8280400" y="4298950"/>
            <a:ext cx="2117" cy="33338"/>
          </a:xfrm>
          <a:custGeom>
            <a:avLst/>
            <a:gdLst>
              <a:gd name="T0" fmla="*/ 1588 w 1224"/>
              <a:gd name="T1" fmla="*/ 33324 h 21600"/>
              <a:gd name="T2" fmla="*/ 0 w 1224"/>
              <a:gd name="T3" fmla="*/ 33324 h 21600"/>
              <a:gd name="T4" fmla="*/ 794 w 12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4" h="21600" fill="none" extrusionOk="0">
                <a:moveTo>
                  <a:pt x="1224" y="21591"/>
                </a:moveTo>
                <a:cubicBezTo>
                  <a:pt x="1020" y="21597"/>
                  <a:pt x="81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224" h="21600" stroke="0" extrusionOk="0">
                <a:moveTo>
                  <a:pt x="1224" y="21591"/>
                </a:moveTo>
                <a:cubicBezTo>
                  <a:pt x="1020" y="21597"/>
                  <a:pt x="81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22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3" name="Arc 229"/>
          <p:cNvSpPr>
            <a:spLocks/>
          </p:cNvSpPr>
          <p:nvPr/>
        </p:nvSpPr>
        <p:spPr bwMode="auto">
          <a:xfrm>
            <a:off x="8244417" y="4265614"/>
            <a:ext cx="76200" cy="65087"/>
          </a:xfrm>
          <a:custGeom>
            <a:avLst/>
            <a:gdLst>
              <a:gd name="T0" fmla="*/ 27765 w 43200"/>
              <a:gd name="T1" fmla="*/ 65087 h 43191"/>
              <a:gd name="T2" fmla="*/ 29385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4" name="Arc 230"/>
          <p:cNvSpPr>
            <a:spLocks/>
          </p:cNvSpPr>
          <p:nvPr/>
        </p:nvSpPr>
        <p:spPr bwMode="auto">
          <a:xfrm>
            <a:off x="9279467" y="4348164"/>
            <a:ext cx="2117" cy="33337"/>
          </a:xfrm>
          <a:custGeom>
            <a:avLst/>
            <a:gdLst>
              <a:gd name="T0" fmla="*/ 1588 w 1199"/>
              <a:gd name="T1" fmla="*/ 33325 h 21600"/>
              <a:gd name="T2" fmla="*/ 0 w 1199"/>
              <a:gd name="T3" fmla="*/ 33323 h 21600"/>
              <a:gd name="T4" fmla="*/ 813 w 11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9" h="21600" fill="none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9" h="21600" stroke="0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5" name="Arc 231"/>
          <p:cNvSpPr>
            <a:spLocks/>
          </p:cNvSpPr>
          <p:nvPr/>
        </p:nvSpPr>
        <p:spPr bwMode="auto">
          <a:xfrm>
            <a:off x="9241367" y="4314825"/>
            <a:ext cx="78317" cy="65088"/>
          </a:xfrm>
          <a:custGeom>
            <a:avLst/>
            <a:gdLst>
              <a:gd name="T0" fmla="*/ 28534 w 43200"/>
              <a:gd name="T1" fmla="*/ 65086 h 43192"/>
              <a:gd name="T2" fmla="*/ 30164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6" name="Arc 232"/>
          <p:cNvSpPr>
            <a:spLocks/>
          </p:cNvSpPr>
          <p:nvPr/>
        </p:nvSpPr>
        <p:spPr bwMode="auto">
          <a:xfrm>
            <a:off x="8741834" y="4098925"/>
            <a:ext cx="2117" cy="31750"/>
          </a:xfrm>
          <a:custGeom>
            <a:avLst/>
            <a:gdLst>
              <a:gd name="T0" fmla="*/ 1588 w 1306"/>
              <a:gd name="T1" fmla="*/ 31737 h 21600"/>
              <a:gd name="T2" fmla="*/ 0 w 1306"/>
              <a:gd name="T3" fmla="*/ 31735 h 21600"/>
              <a:gd name="T4" fmla="*/ 813 w 13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6" h="21600" fill="none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</a:path>
              <a:path w="1306" h="21600" stroke="0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  <a:lnTo>
                  <a:pt x="669" y="0"/>
                </a:lnTo>
                <a:lnTo>
                  <a:pt x="130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7" name="Arc 233"/>
          <p:cNvSpPr>
            <a:spLocks/>
          </p:cNvSpPr>
          <p:nvPr/>
        </p:nvSpPr>
        <p:spPr bwMode="auto">
          <a:xfrm>
            <a:off x="8703733" y="4067175"/>
            <a:ext cx="76200" cy="63500"/>
          </a:xfrm>
          <a:custGeom>
            <a:avLst/>
            <a:gdLst>
              <a:gd name="T0" fmla="*/ 27690 w 43200"/>
              <a:gd name="T1" fmla="*/ 63499 h 43191"/>
              <a:gd name="T2" fmla="*/ 29418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</a:path>
              <a:path w="43200" h="43191" stroke="0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  <a:lnTo>
                  <a:pt x="21600" y="21600"/>
                </a:lnTo>
                <a:lnTo>
                  <a:pt x="2093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8" name="Arc 234"/>
          <p:cNvSpPr>
            <a:spLocks/>
          </p:cNvSpPr>
          <p:nvPr/>
        </p:nvSpPr>
        <p:spPr bwMode="auto">
          <a:xfrm>
            <a:off x="8570385" y="4654550"/>
            <a:ext cx="2116" cy="31750"/>
          </a:xfrm>
          <a:custGeom>
            <a:avLst/>
            <a:gdLst>
              <a:gd name="T0" fmla="*/ 1587 w 1034"/>
              <a:gd name="T1" fmla="*/ 31741 h 21600"/>
              <a:gd name="T2" fmla="*/ 0 w 1034"/>
              <a:gd name="T3" fmla="*/ 31741 h 21600"/>
              <a:gd name="T4" fmla="*/ 794 w 10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4" h="21600" fill="none" extrusionOk="0">
                <a:moveTo>
                  <a:pt x="1033" y="21593"/>
                </a:moveTo>
                <a:cubicBezTo>
                  <a:pt x="861" y="21597"/>
                  <a:pt x="689" y="21600"/>
                  <a:pt x="517" y="21600"/>
                </a:cubicBezTo>
                <a:cubicBezTo>
                  <a:pt x="344" y="21600"/>
                  <a:pt x="172" y="21597"/>
                  <a:pt x="0" y="21593"/>
                </a:cubicBezTo>
              </a:path>
              <a:path w="1034" h="21600" stroke="0" extrusionOk="0">
                <a:moveTo>
                  <a:pt x="1033" y="21593"/>
                </a:moveTo>
                <a:cubicBezTo>
                  <a:pt x="861" y="21597"/>
                  <a:pt x="689" y="21600"/>
                  <a:pt x="517" y="21600"/>
                </a:cubicBezTo>
                <a:cubicBezTo>
                  <a:pt x="344" y="21600"/>
                  <a:pt x="172" y="21597"/>
                  <a:pt x="0" y="21593"/>
                </a:cubicBezTo>
                <a:lnTo>
                  <a:pt x="517" y="0"/>
                </a:lnTo>
                <a:lnTo>
                  <a:pt x="103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79" name="Arc 235"/>
          <p:cNvSpPr>
            <a:spLocks/>
          </p:cNvSpPr>
          <p:nvPr/>
        </p:nvSpPr>
        <p:spPr bwMode="auto">
          <a:xfrm>
            <a:off x="8532284" y="4622800"/>
            <a:ext cx="76200" cy="63500"/>
          </a:xfrm>
          <a:custGeom>
            <a:avLst/>
            <a:gdLst>
              <a:gd name="T0" fmla="*/ 27891 w 43200"/>
              <a:gd name="T1" fmla="*/ 63500 h 43194"/>
              <a:gd name="T2" fmla="*/ 29259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3" y="43193"/>
                </a:moveTo>
                <a:cubicBezTo>
                  <a:pt x="9358" y="42913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</a:path>
              <a:path w="43200" h="43194" stroke="0" extrusionOk="0">
                <a:moveTo>
                  <a:pt x="21083" y="43193"/>
                </a:moveTo>
                <a:cubicBezTo>
                  <a:pt x="9358" y="42913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  <a:lnTo>
                  <a:pt x="21600" y="21600"/>
                </a:lnTo>
                <a:lnTo>
                  <a:pt x="2108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Arc 236"/>
          <p:cNvSpPr>
            <a:spLocks/>
          </p:cNvSpPr>
          <p:nvPr/>
        </p:nvSpPr>
        <p:spPr bwMode="auto">
          <a:xfrm>
            <a:off x="9260418" y="3817939"/>
            <a:ext cx="4233" cy="33337"/>
          </a:xfrm>
          <a:custGeom>
            <a:avLst/>
            <a:gdLst>
              <a:gd name="T0" fmla="*/ 3175 w 1585"/>
              <a:gd name="T1" fmla="*/ 33315 h 21600"/>
              <a:gd name="T2" fmla="*/ 0 w 1585"/>
              <a:gd name="T3" fmla="*/ 33314 h 21600"/>
              <a:gd name="T4" fmla="*/ 1627 w 15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5" h="21600" fill="none" extrusionOk="0">
                <a:moveTo>
                  <a:pt x="1585" y="21586"/>
                </a:moveTo>
                <a:cubicBezTo>
                  <a:pt x="1327" y="21595"/>
                  <a:pt x="1069" y="21600"/>
                  <a:pt x="812" y="21600"/>
                </a:cubicBezTo>
                <a:cubicBezTo>
                  <a:pt x="541" y="21600"/>
                  <a:pt x="270" y="21594"/>
                  <a:pt x="0" y="21584"/>
                </a:cubicBezTo>
              </a:path>
              <a:path w="1585" h="21600" stroke="0" extrusionOk="0">
                <a:moveTo>
                  <a:pt x="1585" y="21586"/>
                </a:moveTo>
                <a:cubicBezTo>
                  <a:pt x="1327" y="21595"/>
                  <a:pt x="1069" y="21600"/>
                  <a:pt x="812" y="21600"/>
                </a:cubicBezTo>
                <a:cubicBezTo>
                  <a:pt x="541" y="21600"/>
                  <a:pt x="270" y="21594"/>
                  <a:pt x="0" y="21584"/>
                </a:cubicBezTo>
                <a:lnTo>
                  <a:pt x="812" y="0"/>
                </a:lnTo>
                <a:lnTo>
                  <a:pt x="1585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1" name="Arc 237"/>
          <p:cNvSpPr>
            <a:spLocks/>
          </p:cNvSpPr>
          <p:nvPr/>
        </p:nvSpPr>
        <p:spPr bwMode="auto">
          <a:xfrm>
            <a:off x="9222318" y="3784601"/>
            <a:ext cx="78316" cy="66675"/>
          </a:xfrm>
          <a:custGeom>
            <a:avLst/>
            <a:gdLst>
              <a:gd name="T0" fmla="*/ 28264 w 43200"/>
              <a:gd name="T1" fmla="*/ 66673 h 43186"/>
              <a:gd name="T2" fmla="*/ 30420 w 43200"/>
              <a:gd name="T3" fmla="*/ 66675 h 43186"/>
              <a:gd name="T4" fmla="*/ 29369 w 43200"/>
              <a:gd name="T5" fmla="*/ 3334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8" y="43184"/>
                </a:moveTo>
                <a:cubicBezTo>
                  <a:pt x="9182" y="42748"/>
                  <a:pt x="0" y="332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8"/>
                  <a:pt x="33994" y="42770"/>
                  <a:pt x="22373" y="43186"/>
                </a:cubicBezTo>
              </a:path>
              <a:path w="43200" h="43186" stroke="0" extrusionOk="0">
                <a:moveTo>
                  <a:pt x="20788" y="43184"/>
                </a:moveTo>
                <a:cubicBezTo>
                  <a:pt x="9182" y="42748"/>
                  <a:pt x="0" y="332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8"/>
                  <a:pt x="33994" y="42770"/>
                  <a:pt x="22373" y="43186"/>
                </a:cubicBezTo>
                <a:lnTo>
                  <a:pt x="21600" y="21600"/>
                </a:lnTo>
                <a:lnTo>
                  <a:pt x="20788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2" name="Arc 238"/>
          <p:cNvSpPr>
            <a:spLocks/>
          </p:cNvSpPr>
          <p:nvPr/>
        </p:nvSpPr>
        <p:spPr bwMode="auto">
          <a:xfrm>
            <a:off x="9779000" y="3732214"/>
            <a:ext cx="2117" cy="33337"/>
          </a:xfrm>
          <a:custGeom>
            <a:avLst/>
            <a:gdLst>
              <a:gd name="T0" fmla="*/ 1588 w 1624"/>
              <a:gd name="T1" fmla="*/ 33314 h 21600"/>
              <a:gd name="T2" fmla="*/ 0 w 1624"/>
              <a:gd name="T3" fmla="*/ 33312 h 21600"/>
              <a:gd name="T4" fmla="*/ 814 w 16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4" h="21600" fill="none" extrusionOk="0">
                <a:moveTo>
                  <a:pt x="1624" y="21585"/>
                </a:moveTo>
                <a:cubicBezTo>
                  <a:pt x="1360" y="21595"/>
                  <a:pt x="1096" y="21600"/>
                  <a:pt x="832" y="21600"/>
                </a:cubicBezTo>
                <a:cubicBezTo>
                  <a:pt x="554" y="21600"/>
                  <a:pt x="277" y="21594"/>
                  <a:pt x="0" y="21583"/>
                </a:cubicBezTo>
              </a:path>
              <a:path w="1624" h="21600" stroke="0" extrusionOk="0">
                <a:moveTo>
                  <a:pt x="1624" y="21585"/>
                </a:moveTo>
                <a:cubicBezTo>
                  <a:pt x="1360" y="21595"/>
                  <a:pt x="1096" y="21600"/>
                  <a:pt x="832" y="21600"/>
                </a:cubicBezTo>
                <a:cubicBezTo>
                  <a:pt x="554" y="21600"/>
                  <a:pt x="277" y="21594"/>
                  <a:pt x="0" y="21583"/>
                </a:cubicBezTo>
                <a:lnTo>
                  <a:pt x="832" y="0"/>
                </a:lnTo>
                <a:lnTo>
                  <a:pt x="1624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Arc 239"/>
          <p:cNvSpPr>
            <a:spLocks/>
          </p:cNvSpPr>
          <p:nvPr/>
        </p:nvSpPr>
        <p:spPr bwMode="auto">
          <a:xfrm>
            <a:off x="9740900" y="3698875"/>
            <a:ext cx="76200" cy="65088"/>
          </a:xfrm>
          <a:custGeom>
            <a:avLst/>
            <a:gdLst>
              <a:gd name="T0" fmla="*/ 27474 w 43200"/>
              <a:gd name="T1" fmla="*/ 65086 h 43185"/>
              <a:gd name="T2" fmla="*/ 29623 w 43200"/>
              <a:gd name="T3" fmla="*/ 65088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68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1"/>
                  <a:pt x="34005" y="42759"/>
                  <a:pt x="22392" y="43185"/>
                </a:cubicBezTo>
              </a:path>
              <a:path w="43200" h="43185" stroke="0" extrusionOk="0">
                <a:moveTo>
                  <a:pt x="20768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1"/>
                  <a:pt x="34005" y="42759"/>
                  <a:pt x="22392" y="43185"/>
                </a:cubicBezTo>
                <a:lnTo>
                  <a:pt x="21600" y="21600"/>
                </a:lnTo>
                <a:lnTo>
                  <a:pt x="20768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4" name="Arc 240"/>
          <p:cNvSpPr>
            <a:spLocks/>
          </p:cNvSpPr>
          <p:nvPr/>
        </p:nvSpPr>
        <p:spPr bwMode="auto">
          <a:xfrm>
            <a:off x="8663518" y="4186239"/>
            <a:ext cx="2116" cy="33337"/>
          </a:xfrm>
          <a:custGeom>
            <a:avLst/>
            <a:gdLst>
              <a:gd name="T0" fmla="*/ 1587 w 1288"/>
              <a:gd name="T1" fmla="*/ 33322 h 21600"/>
              <a:gd name="T2" fmla="*/ 0 w 1288"/>
              <a:gd name="T3" fmla="*/ 33322 h 21600"/>
              <a:gd name="T4" fmla="*/ 794 w 12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8" h="21600" fill="none" extrusionOk="0">
                <a:moveTo>
                  <a:pt x="1288" y="21590"/>
                </a:moveTo>
                <a:cubicBezTo>
                  <a:pt x="1073" y="21596"/>
                  <a:pt x="858" y="21600"/>
                  <a:pt x="644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88" h="21600" stroke="0" extrusionOk="0">
                <a:moveTo>
                  <a:pt x="1288" y="21590"/>
                </a:moveTo>
                <a:cubicBezTo>
                  <a:pt x="1073" y="21596"/>
                  <a:pt x="858" y="21600"/>
                  <a:pt x="644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4" y="0"/>
                </a:lnTo>
                <a:lnTo>
                  <a:pt x="128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5" name="Arc 241"/>
          <p:cNvSpPr>
            <a:spLocks/>
          </p:cNvSpPr>
          <p:nvPr/>
        </p:nvSpPr>
        <p:spPr bwMode="auto">
          <a:xfrm>
            <a:off x="8627533" y="4152900"/>
            <a:ext cx="76200" cy="65088"/>
          </a:xfrm>
          <a:custGeom>
            <a:avLst/>
            <a:gdLst>
              <a:gd name="T0" fmla="*/ 27723 w 43200"/>
              <a:gd name="T1" fmla="*/ 65088 h 43190"/>
              <a:gd name="T2" fmla="*/ 29427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55" y="43190"/>
                </a:moveTo>
                <a:cubicBezTo>
                  <a:pt x="9282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</a:path>
              <a:path w="43200" h="43190" stroke="0" extrusionOk="0">
                <a:moveTo>
                  <a:pt x="20955" y="43190"/>
                </a:moveTo>
                <a:cubicBezTo>
                  <a:pt x="9282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  <a:lnTo>
                  <a:pt x="21600" y="21600"/>
                </a:lnTo>
                <a:lnTo>
                  <a:pt x="2095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6" name="Arc 242"/>
          <p:cNvSpPr>
            <a:spLocks/>
          </p:cNvSpPr>
          <p:nvPr/>
        </p:nvSpPr>
        <p:spPr bwMode="auto">
          <a:xfrm>
            <a:off x="8798985" y="4429125"/>
            <a:ext cx="2116" cy="33338"/>
          </a:xfrm>
          <a:custGeom>
            <a:avLst/>
            <a:gdLst>
              <a:gd name="T0" fmla="*/ 1587 w 1158"/>
              <a:gd name="T1" fmla="*/ 33327 h 21600"/>
              <a:gd name="T2" fmla="*/ 0 w 1158"/>
              <a:gd name="T3" fmla="*/ 33326 h 21600"/>
              <a:gd name="T4" fmla="*/ 813 w 11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8" h="21600" fill="none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58" h="21600" stroke="0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3" y="0"/>
                </a:lnTo>
                <a:lnTo>
                  <a:pt x="115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7" name="Arc 243"/>
          <p:cNvSpPr>
            <a:spLocks/>
          </p:cNvSpPr>
          <p:nvPr/>
        </p:nvSpPr>
        <p:spPr bwMode="auto">
          <a:xfrm>
            <a:off x="8763000" y="4395789"/>
            <a:ext cx="76200" cy="65087"/>
          </a:xfrm>
          <a:custGeom>
            <a:avLst/>
            <a:gdLst>
              <a:gd name="T0" fmla="*/ 27791 w 43200"/>
              <a:gd name="T1" fmla="*/ 65085 h 43193"/>
              <a:gd name="T2" fmla="*/ 29322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</a:path>
              <a:path w="43200" h="43193" stroke="0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  <a:lnTo>
                  <a:pt x="21600" y="21600"/>
                </a:lnTo>
                <a:lnTo>
                  <a:pt x="2100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8" name="Arc 244"/>
          <p:cNvSpPr>
            <a:spLocks/>
          </p:cNvSpPr>
          <p:nvPr/>
        </p:nvSpPr>
        <p:spPr bwMode="auto">
          <a:xfrm>
            <a:off x="8684685" y="4564064"/>
            <a:ext cx="2116" cy="33337"/>
          </a:xfrm>
          <a:custGeom>
            <a:avLst/>
            <a:gdLst>
              <a:gd name="T0" fmla="*/ 1587 w 1099"/>
              <a:gd name="T1" fmla="*/ 33326 h 21600"/>
              <a:gd name="T2" fmla="*/ 0 w 1099"/>
              <a:gd name="T3" fmla="*/ 33326 h 21600"/>
              <a:gd name="T4" fmla="*/ 813 w 10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9" h="21600" fill="none" extrusionOk="0">
                <a:moveTo>
                  <a:pt x="1099" y="21593"/>
                </a:moveTo>
                <a:cubicBezTo>
                  <a:pt x="920" y="21597"/>
                  <a:pt x="741" y="21600"/>
                  <a:pt x="563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099" h="21600" stroke="0" extrusionOk="0">
                <a:moveTo>
                  <a:pt x="1099" y="21593"/>
                </a:moveTo>
                <a:cubicBezTo>
                  <a:pt x="920" y="21597"/>
                  <a:pt x="741" y="21600"/>
                  <a:pt x="563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3" y="0"/>
                </a:lnTo>
                <a:lnTo>
                  <a:pt x="109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9" name="Arc 245"/>
          <p:cNvSpPr>
            <a:spLocks/>
          </p:cNvSpPr>
          <p:nvPr/>
        </p:nvSpPr>
        <p:spPr bwMode="auto">
          <a:xfrm>
            <a:off x="8646585" y="4530725"/>
            <a:ext cx="78316" cy="65088"/>
          </a:xfrm>
          <a:custGeom>
            <a:avLst/>
            <a:gdLst>
              <a:gd name="T0" fmla="*/ 28603 w 43200"/>
              <a:gd name="T1" fmla="*/ 65088 h 43193"/>
              <a:gd name="T2" fmla="*/ 30097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7" y="43192"/>
                </a:moveTo>
                <a:cubicBezTo>
                  <a:pt x="9330" y="42887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2"/>
                  <a:pt x="22136" y="43193"/>
                </a:cubicBezTo>
              </a:path>
              <a:path w="43200" h="43193" stroke="0" extrusionOk="0">
                <a:moveTo>
                  <a:pt x="21037" y="43192"/>
                </a:moveTo>
                <a:cubicBezTo>
                  <a:pt x="9330" y="42887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2"/>
                  <a:pt x="22136" y="43193"/>
                </a:cubicBezTo>
                <a:lnTo>
                  <a:pt x="21600" y="21600"/>
                </a:lnTo>
                <a:lnTo>
                  <a:pt x="2103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0" name="Arc 246"/>
          <p:cNvSpPr>
            <a:spLocks/>
          </p:cNvSpPr>
          <p:nvPr/>
        </p:nvSpPr>
        <p:spPr bwMode="auto">
          <a:xfrm>
            <a:off x="9279468" y="3662364"/>
            <a:ext cx="4233" cy="33337"/>
          </a:xfrm>
          <a:custGeom>
            <a:avLst/>
            <a:gdLst>
              <a:gd name="T0" fmla="*/ 3175 w 1695"/>
              <a:gd name="T1" fmla="*/ 33312 h 21600"/>
              <a:gd name="T2" fmla="*/ 0 w 1695"/>
              <a:gd name="T3" fmla="*/ 33311 h 21600"/>
              <a:gd name="T4" fmla="*/ 1626 w 16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5" h="21600" fill="none" extrusionOk="0">
                <a:moveTo>
                  <a:pt x="1695" y="21584"/>
                </a:moveTo>
                <a:cubicBezTo>
                  <a:pt x="1419" y="21594"/>
                  <a:pt x="1143" y="21600"/>
                  <a:pt x="868" y="21600"/>
                </a:cubicBezTo>
                <a:cubicBezTo>
                  <a:pt x="578" y="21600"/>
                  <a:pt x="289" y="21594"/>
                  <a:pt x="0" y="21582"/>
                </a:cubicBezTo>
              </a:path>
              <a:path w="1695" h="21600" stroke="0" extrusionOk="0">
                <a:moveTo>
                  <a:pt x="1695" y="21584"/>
                </a:moveTo>
                <a:cubicBezTo>
                  <a:pt x="1419" y="21594"/>
                  <a:pt x="1143" y="21600"/>
                  <a:pt x="868" y="21600"/>
                </a:cubicBezTo>
                <a:cubicBezTo>
                  <a:pt x="578" y="21600"/>
                  <a:pt x="289" y="21594"/>
                  <a:pt x="0" y="21582"/>
                </a:cubicBezTo>
                <a:lnTo>
                  <a:pt x="868" y="0"/>
                </a:lnTo>
                <a:lnTo>
                  <a:pt x="1695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1" name="Arc 247"/>
          <p:cNvSpPr>
            <a:spLocks/>
          </p:cNvSpPr>
          <p:nvPr/>
        </p:nvSpPr>
        <p:spPr bwMode="auto">
          <a:xfrm>
            <a:off x="9241367" y="3629025"/>
            <a:ext cx="78317" cy="65088"/>
          </a:xfrm>
          <a:custGeom>
            <a:avLst/>
            <a:gdLst>
              <a:gd name="T0" fmla="*/ 28189 w 43200"/>
              <a:gd name="T1" fmla="*/ 65086 h 43184"/>
              <a:gd name="T2" fmla="*/ 30493 w 43200"/>
              <a:gd name="T3" fmla="*/ 65088 h 43184"/>
              <a:gd name="T4" fmla="*/ 29369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32" y="43182"/>
                </a:moveTo>
                <a:cubicBezTo>
                  <a:pt x="9149" y="42716"/>
                  <a:pt x="0" y="331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7"/>
                  <a:pt x="34026" y="42739"/>
                  <a:pt x="22427" y="43184"/>
                </a:cubicBezTo>
              </a:path>
              <a:path w="43200" h="43184" stroke="0" extrusionOk="0">
                <a:moveTo>
                  <a:pt x="20732" y="43182"/>
                </a:moveTo>
                <a:cubicBezTo>
                  <a:pt x="9149" y="42716"/>
                  <a:pt x="0" y="331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7"/>
                  <a:pt x="34026" y="42739"/>
                  <a:pt x="22427" y="43184"/>
                </a:cubicBezTo>
                <a:lnTo>
                  <a:pt x="21600" y="21600"/>
                </a:lnTo>
                <a:lnTo>
                  <a:pt x="20732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2" name="Arc 248"/>
          <p:cNvSpPr>
            <a:spLocks/>
          </p:cNvSpPr>
          <p:nvPr/>
        </p:nvSpPr>
        <p:spPr bwMode="auto">
          <a:xfrm>
            <a:off x="9491134" y="4827589"/>
            <a:ext cx="2117" cy="33337"/>
          </a:xfrm>
          <a:custGeom>
            <a:avLst/>
            <a:gdLst>
              <a:gd name="T0" fmla="*/ 1588 w 1019"/>
              <a:gd name="T1" fmla="*/ 33328 h 21600"/>
              <a:gd name="T2" fmla="*/ 0 w 1019"/>
              <a:gd name="T3" fmla="*/ 33328 h 21600"/>
              <a:gd name="T4" fmla="*/ 813 w 10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9" h="21600" fill="none" extrusionOk="0">
                <a:moveTo>
                  <a:pt x="1019" y="21594"/>
                </a:moveTo>
                <a:cubicBezTo>
                  <a:pt x="853" y="21598"/>
                  <a:pt x="687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</a:path>
              <a:path w="1019" h="21600" stroke="0" extrusionOk="0">
                <a:moveTo>
                  <a:pt x="1019" y="21594"/>
                </a:moveTo>
                <a:cubicBezTo>
                  <a:pt x="853" y="21598"/>
                  <a:pt x="687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  <a:lnTo>
                  <a:pt x="522" y="0"/>
                </a:lnTo>
                <a:lnTo>
                  <a:pt x="101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3" name="Arc 249"/>
          <p:cNvSpPr>
            <a:spLocks/>
          </p:cNvSpPr>
          <p:nvPr/>
        </p:nvSpPr>
        <p:spPr bwMode="auto">
          <a:xfrm>
            <a:off x="9453033" y="4794251"/>
            <a:ext cx="76200" cy="66675"/>
          </a:xfrm>
          <a:custGeom>
            <a:avLst/>
            <a:gdLst>
              <a:gd name="T0" fmla="*/ 27884 w 43200"/>
              <a:gd name="T1" fmla="*/ 66675 h 43194"/>
              <a:gd name="T2" fmla="*/ 29232 w 43200"/>
              <a:gd name="T3" fmla="*/ 66675 h 43194"/>
              <a:gd name="T4" fmla="*/ 28575 w 43200"/>
              <a:gd name="T5" fmla="*/ 33342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29" y="42924"/>
                  <a:pt x="22097" y="43194"/>
                </a:cubicBezTo>
              </a:path>
              <a:path w="43200" h="43194" stroke="0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29" y="42924"/>
                  <a:pt x="22097" y="43194"/>
                </a:cubicBezTo>
                <a:lnTo>
                  <a:pt x="21600" y="21600"/>
                </a:lnTo>
                <a:lnTo>
                  <a:pt x="21078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4" name="Arc 250"/>
          <p:cNvSpPr>
            <a:spLocks/>
          </p:cNvSpPr>
          <p:nvPr/>
        </p:nvSpPr>
        <p:spPr bwMode="auto">
          <a:xfrm>
            <a:off x="9355667" y="3894139"/>
            <a:ext cx="2117" cy="33337"/>
          </a:xfrm>
          <a:custGeom>
            <a:avLst/>
            <a:gdLst>
              <a:gd name="T0" fmla="*/ 1588 w 1485"/>
              <a:gd name="T1" fmla="*/ 33318 h 21600"/>
              <a:gd name="T2" fmla="*/ 0 w 1485"/>
              <a:gd name="T3" fmla="*/ 33317 h 21600"/>
              <a:gd name="T4" fmla="*/ 814 w 14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5" h="21600" fill="none" extrusionOk="0">
                <a:moveTo>
                  <a:pt x="1484" y="21587"/>
                </a:moveTo>
                <a:cubicBezTo>
                  <a:pt x="1243" y="21595"/>
                  <a:pt x="1002" y="21600"/>
                  <a:pt x="761" y="21600"/>
                </a:cubicBezTo>
                <a:cubicBezTo>
                  <a:pt x="507" y="21600"/>
                  <a:pt x="253" y="21595"/>
                  <a:pt x="0" y="21586"/>
                </a:cubicBezTo>
              </a:path>
              <a:path w="1485" h="21600" stroke="0" extrusionOk="0">
                <a:moveTo>
                  <a:pt x="1484" y="21587"/>
                </a:moveTo>
                <a:cubicBezTo>
                  <a:pt x="1243" y="21595"/>
                  <a:pt x="1002" y="21600"/>
                  <a:pt x="761" y="21600"/>
                </a:cubicBezTo>
                <a:cubicBezTo>
                  <a:pt x="507" y="21600"/>
                  <a:pt x="253" y="21595"/>
                  <a:pt x="0" y="21586"/>
                </a:cubicBezTo>
                <a:lnTo>
                  <a:pt x="761" y="0"/>
                </a:lnTo>
                <a:lnTo>
                  <a:pt x="1484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5" name="Arc 251"/>
          <p:cNvSpPr>
            <a:spLocks/>
          </p:cNvSpPr>
          <p:nvPr/>
        </p:nvSpPr>
        <p:spPr bwMode="auto">
          <a:xfrm>
            <a:off x="9319684" y="3860800"/>
            <a:ext cx="76200" cy="65088"/>
          </a:xfrm>
          <a:custGeom>
            <a:avLst/>
            <a:gdLst>
              <a:gd name="T0" fmla="*/ 27568 w 43200"/>
              <a:gd name="T1" fmla="*/ 65086 h 43188"/>
              <a:gd name="T2" fmla="*/ 29533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9" y="43186"/>
                </a:moveTo>
                <a:cubicBezTo>
                  <a:pt x="9213" y="42776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7"/>
                  <a:pt x="22323" y="43187"/>
                </a:cubicBezTo>
              </a:path>
              <a:path w="43200" h="43188" stroke="0" extrusionOk="0">
                <a:moveTo>
                  <a:pt x="20839" y="43186"/>
                </a:moveTo>
                <a:cubicBezTo>
                  <a:pt x="9213" y="42776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7"/>
                  <a:pt x="22323" y="43187"/>
                </a:cubicBezTo>
                <a:lnTo>
                  <a:pt x="21600" y="21600"/>
                </a:lnTo>
                <a:lnTo>
                  <a:pt x="20839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6" name="Arc 252"/>
          <p:cNvSpPr>
            <a:spLocks/>
          </p:cNvSpPr>
          <p:nvPr/>
        </p:nvSpPr>
        <p:spPr bwMode="auto">
          <a:xfrm>
            <a:off x="9220200" y="4152900"/>
            <a:ext cx="2117" cy="31750"/>
          </a:xfrm>
          <a:custGeom>
            <a:avLst/>
            <a:gdLst>
              <a:gd name="T0" fmla="*/ 1588 w 1273"/>
              <a:gd name="T1" fmla="*/ 31737 h 21600"/>
              <a:gd name="T2" fmla="*/ 0 w 1273"/>
              <a:gd name="T3" fmla="*/ 31735 h 21600"/>
              <a:gd name="T4" fmla="*/ 813 w 127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3" h="21600" fill="none" extrusionOk="0">
                <a:moveTo>
                  <a:pt x="1273" y="21591"/>
                </a:moveTo>
                <a:cubicBezTo>
                  <a:pt x="1066" y="21597"/>
                  <a:pt x="859" y="21600"/>
                  <a:pt x="652" y="21600"/>
                </a:cubicBezTo>
                <a:cubicBezTo>
                  <a:pt x="434" y="21600"/>
                  <a:pt x="217" y="21596"/>
                  <a:pt x="-1" y="21590"/>
                </a:cubicBezTo>
              </a:path>
              <a:path w="1273" h="21600" stroke="0" extrusionOk="0">
                <a:moveTo>
                  <a:pt x="1273" y="21591"/>
                </a:moveTo>
                <a:cubicBezTo>
                  <a:pt x="1066" y="21597"/>
                  <a:pt x="859" y="21600"/>
                  <a:pt x="652" y="21600"/>
                </a:cubicBezTo>
                <a:cubicBezTo>
                  <a:pt x="434" y="21600"/>
                  <a:pt x="217" y="21596"/>
                  <a:pt x="-1" y="21590"/>
                </a:cubicBezTo>
                <a:lnTo>
                  <a:pt x="652" y="0"/>
                </a:lnTo>
                <a:lnTo>
                  <a:pt x="127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7" name="Arc 253"/>
          <p:cNvSpPr>
            <a:spLocks/>
          </p:cNvSpPr>
          <p:nvPr/>
        </p:nvSpPr>
        <p:spPr bwMode="auto">
          <a:xfrm>
            <a:off x="9184217" y="4121150"/>
            <a:ext cx="76200" cy="63500"/>
          </a:xfrm>
          <a:custGeom>
            <a:avLst/>
            <a:gdLst>
              <a:gd name="T0" fmla="*/ 27712 w 43200"/>
              <a:gd name="T1" fmla="*/ 63499 h 43191"/>
              <a:gd name="T2" fmla="*/ 29397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7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1" y="43191"/>
                </a:cubicBezTo>
              </a:path>
              <a:path w="43200" h="43191" stroke="0" extrusionOk="0">
                <a:moveTo>
                  <a:pt x="20947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1" y="43191"/>
                </a:cubicBezTo>
                <a:lnTo>
                  <a:pt x="21600" y="21600"/>
                </a:lnTo>
                <a:lnTo>
                  <a:pt x="20947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8" name="Arc 254"/>
          <p:cNvSpPr>
            <a:spLocks/>
          </p:cNvSpPr>
          <p:nvPr/>
        </p:nvSpPr>
        <p:spPr bwMode="auto">
          <a:xfrm>
            <a:off x="9124951" y="4541839"/>
            <a:ext cx="2116" cy="33337"/>
          </a:xfrm>
          <a:custGeom>
            <a:avLst/>
            <a:gdLst>
              <a:gd name="T0" fmla="*/ 1587 w 1107"/>
              <a:gd name="T1" fmla="*/ 33326 h 21600"/>
              <a:gd name="T2" fmla="*/ 0 w 1107"/>
              <a:gd name="T3" fmla="*/ 33326 h 21600"/>
              <a:gd name="T4" fmla="*/ 813 w 110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7" h="21600" fill="none" extrusionOk="0">
                <a:moveTo>
                  <a:pt x="1107" y="21593"/>
                </a:moveTo>
                <a:cubicBezTo>
                  <a:pt x="927" y="21597"/>
                  <a:pt x="747" y="21600"/>
                  <a:pt x="567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07" h="21600" stroke="0" extrusionOk="0">
                <a:moveTo>
                  <a:pt x="1107" y="21593"/>
                </a:moveTo>
                <a:cubicBezTo>
                  <a:pt x="927" y="21597"/>
                  <a:pt x="747" y="21600"/>
                  <a:pt x="567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7" y="0"/>
                </a:lnTo>
                <a:lnTo>
                  <a:pt x="110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99" name="Arc 255"/>
          <p:cNvSpPr>
            <a:spLocks/>
          </p:cNvSpPr>
          <p:nvPr/>
        </p:nvSpPr>
        <p:spPr bwMode="auto">
          <a:xfrm>
            <a:off x="9086851" y="4508500"/>
            <a:ext cx="78316" cy="65088"/>
          </a:xfrm>
          <a:custGeom>
            <a:avLst/>
            <a:gdLst>
              <a:gd name="T0" fmla="*/ 28598 w 43200"/>
              <a:gd name="T1" fmla="*/ 65088 h 43193"/>
              <a:gd name="T2" fmla="*/ 30103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3" y="43192"/>
                </a:moveTo>
                <a:cubicBezTo>
                  <a:pt x="9328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900"/>
                  <a:pt x="22140" y="43193"/>
                </a:cubicBezTo>
              </a:path>
              <a:path w="43200" h="43193" stroke="0" extrusionOk="0">
                <a:moveTo>
                  <a:pt x="21033" y="43192"/>
                </a:moveTo>
                <a:cubicBezTo>
                  <a:pt x="9328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900"/>
                  <a:pt x="22140" y="43193"/>
                </a:cubicBezTo>
                <a:lnTo>
                  <a:pt x="21600" y="21600"/>
                </a:lnTo>
                <a:lnTo>
                  <a:pt x="2103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0" name="Arc 256"/>
          <p:cNvSpPr>
            <a:spLocks/>
          </p:cNvSpPr>
          <p:nvPr/>
        </p:nvSpPr>
        <p:spPr bwMode="auto">
          <a:xfrm>
            <a:off x="8644467" y="4137025"/>
            <a:ext cx="2117" cy="33338"/>
          </a:xfrm>
          <a:custGeom>
            <a:avLst/>
            <a:gdLst>
              <a:gd name="T0" fmla="*/ 1588 w 1318"/>
              <a:gd name="T1" fmla="*/ 33323 h 21600"/>
              <a:gd name="T2" fmla="*/ 0 w 1318"/>
              <a:gd name="T3" fmla="*/ 33321 h 21600"/>
              <a:gd name="T4" fmla="*/ 813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8" h="21600" stroke="0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5" y="0"/>
                </a:lnTo>
                <a:lnTo>
                  <a:pt x="131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1" name="Arc 257"/>
          <p:cNvSpPr>
            <a:spLocks/>
          </p:cNvSpPr>
          <p:nvPr/>
        </p:nvSpPr>
        <p:spPr bwMode="auto">
          <a:xfrm>
            <a:off x="8608484" y="4103688"/>
            <a:ext cx="76200" cy="65087"/>
          </a:xfrm>
          <a:custGeom>
            <a:avLst/>
            <a:gdLst>
              <a:gd name="T0" fmla="*/ 27682 w 43200"/>
              <a:gd name="T1" fmla="*/ 65085 h 43190"/>
              <a:gd name="T2" fmla="*/ 29426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</a:path>
              <a:path w="43200" h="43190" stroke="0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  <a:lnTo>
                  <a:pt x="21600" y="21600"/>
                </a:lnTo>
                <a:lnTo>
                  <a:pt x="2092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2" name="Arc 258"/>
          <p:cNvSpPr>
            <a:spLocks/>
          </p:cNvSpPr>
          <p:nvPr/>
        </p:nvSpPr>
        <p:spPr bwMode="auto">
          <a:xfrm>
            <a:off x="9969500" y="3894139"/>
            <a:ext cx="2117" cy="33337"/>
          </a:xfrm>
          <a:custGeom>
            <a:avLst/>
            <a:gdLst>
              <a:gd name="T0" fmla="*/ 1588 w 1485"/>
              <a:gd name="T1" fmla="*/ 33318 h 21600"/>
              <a:gd name="T2" fmla="*/ 0 w 1485"/>
              <a:gd name="T3" fmla="*/ 33317 h 21600"/>
              <a:gd name="T4" fmla="*/ 814 w 14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5" h="21600" fill="none" extrusionOk="0">
                <a:moveTo>
                  <a:pt x="1484" y="21587"/>
                </a:moveTo>
                <a:cubicBezTo>
                  <a:pt x="1243" y="21595"/>
                  <a:pt x="1002" y="21600"/>
                  <a:pt x="761" y="21600"/>
                </a:cubicBezTo>
                <a:cubicBezTo>
                  <a:pt x="507" y="21600"/>
                  <a:pt x="253" y="21595"/>
                  <a:pt x="0" y="21586"/>
                </a:cubicBezTo>
              </a:path>
              <a:path w="1485" h="21600" stroke="0" extrusionOk="0">
                <a:moveTo>
                  <a:pt x="1484" y="21587"/>
                </a:moveTo>
                <a:cubicBezTo>
                  <a:pt x="1243" y="21595"/>
                  <a:pt x="1002" y="21600"/>
                  <a:pt x="761" y="21600"/>
                </a:cubicBezTo>
                <a:cubicBezTo>
                  <a:pt x="507" y="21600"/>
                  <a:pt x="253" y="21595"/>
                  <a:pt x="0" y="21586"/>
                </a:cubicBezTo>
                <a:lnTo>
                  <a:pt x="761" y="0"/>
                </a:lnTo>
                <a:lnTo>
                  <a:pt x="1484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3" name="Arc 259"/>
          <p:cNvSpPr>
            <a:spLocks/>
          </p:cNvSpPr>
          <p:nvPr/>
        </p:nvSpPr>
        <p:spPr bwMode="auto">
          <a:xfrm>
            <a:off x="9931400" y="3860800"/>
            <a:ext cx="78317" cy="65088"/>
          </a:xfrm>
          <a:custGeom>
            <a:avLst/>
            <a:gdLst>
              <a:gd name="T0" fmla="*/ 28334 w 43200"/>
              <a:gd name="T1" fmla="*/ 65086 h 43188"/>
              <a:gd name="T2" fmla="*/ 30353 w 43200"/>
              <a:gd name="T3" fmla="*/ 65088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9" y="43186"/>
                </a:moveTo>
                <a:cubicBezTo>
                  <a:pt x="9213" y="42776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7"/>
                  <a:pt x="22323" y="43187"/>
                </a:cubicBezTo>
              </a:path>
              <a:path w="43200" h="43188" stroke="0" extrusionOk="0">
                <a:moveTo>
                  <a:pt x="20839" y="43186"/>
                </a:moveTo>
                <a:cubicBezTo>
                  <a:pt x="9213" y="42776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7"/>
                  <a:pt x="22323" y="43187"/>
                </a:cubicBezTo>
                <a:lnTo>
                  <a:pt x="21600" y="21600"/>
                </a:lnTo>
                <a:lnTo>
                  <a:pt x="20839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4" name="Arc 260"/>
          <p:cNvSpPr>
            <a:spLocks/>
          </p:cNvSpPr>
          <p:nvPr/>
        </p:nvSpPr>
        <p:spPr bwMode="auto">
          <a:xfrm>
            <a:off x="8589434" y="4287839"/>
            <a:ext cx="2117" cy="33337"/>
          </a:xfrm>
          <a:custGeom>
            <a:avLst/>
            <a:gdLst>
              <a:gd name="T0" fmla="*/ 1588 w 1230"/>
              <a:gd name="T1" fmla="*/ 33325 h 21600"/>
              <a:gd name="T2" fmla="*/ 0 w 1230"/>
              <a:gd name="T3" fmla="*/ 33323 h 21600"/>
              <a:gd name="T4" fmla="*/ 813 w 123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0" h="21600" fill="none" extrusionOk="0">
                <a:moveTo>
                  <a:pt x="1229" y="21591"/>
                </a:moveTo>
                <a:cubicBezTo>
                  <a:pt x="1030" y="21597"/>
                  <a:pt x="83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30" h="21600" stroke="0" extrusionOk="0">
                <a:moveTo>
                  <a:pt x="1229" y="21591"/>
                </a:moveTo>
                <a:cubicBezTo>
                  <a:pt x="1030" y="21597"/>
                  <a:pt x="83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30" y="0"/>
                </a:lnTo>
                <a:lnTo>
                  <a:pt x="122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5" name="Arc 261"/>
          <p:cNvSpPr>
            <a:spLocks/>
          </p:cNvSpPr>
          <p:nvPr/>
        </p:nvSpPr>
        <p:spPr bwMode="auto">
          <a:xfrm>
            <a:off x="8551333" y="4254500"/>
            <a:ext cx="76200" cy="65088"/>
          </a:xfrm>
          <a:custGeom>
            <a:avLst/>
            <a:gdLst>
              <a:gd name="T0" fmla="*/ 27742 w 43200"/>
              <a:gd name="T1" fmla="*/ 65086 h 43192"/>
              <a:gd name="T2" fmla="*/ 29369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</a:path>
              <a:path w="43200" h="43192" stroke="0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  <a:lnTo>
                  <a:pt x="21600" y="21600"/>
                </a:lnTo>
                <a:lnTo>
                  <a:pt x="2097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6" name="Arc 262"/>
          <p:cNvSpPr>
            <a:spLocks/>
          </p:cNvSpPr>
          <p:nvPr/>
        </p:nvSpPr>
        <p:spPr bwMode="auto">
          <a:xfrm>
            <a:off x="8798985" y="3937000"/>
            <a:ext cx="2116" cy="31750"/>
          </a:xfrm>
          <a:custGeom>
            <a:avLst/>
            <a:gdLst>
              <a:gd name="T0" fmla="*/ 1587 w 1416"/>
              <a:gd name="T1" fmla="*/ 31734 h 21600"/>
              <a:gd name="T2" fmla="*/ 0 w 1416"/>
              <a:gd name="T3" fmla="*/ 31732 h 21600"/>
              <a:gd name="T4" fmla="*/ 813 w 14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6" h="21600" fill="none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</a:path>
              <a:path w="1416" h="21600" stroke="0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  <a:lnTo>
                  <a:pt x="725" y="0"/>
                </a:lnTo>
                <a:lnTo>
                  <a:pt x="1415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7" name="Arc 263"/>
          <p:cNvSpPr>
            <a:spLocks/>
          </p:cNvSpPr>
          <p:nvPr/>
        </p:nvSpPr>
        <p:spPr bwMode="auto">
          <a:xfrm>
            <a:off x="8763000" y="3905250"/>
            <a:ext cx="76200" cy="63500"/>
          </a:xfrm>
          <a:custGeom>
            <a:avLst/>
            <a:gdLst>
              <a:gd name="T0" fmla="*/ 27616 w 43200"/>
              <a:gd name="T1" fmla="*/ 63499 h 43189"/>
              <a:gd name="T2" fmla="*/ 29489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</a:path>
              <a:path w="43200" h="43189" stroke="0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  <a:lnTo>
                  <a:pt x="21600" y="21600"/>
                </a:lnTo>
                <a:lnTo>
                  <a:pt x="20875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8" name="Arc 264"/>
          <p:cNvSpPr>
            <a:spLocks/>
          </p:cNvSpPr>
          <p:nvPr/>
        </p:nvSpPr>
        <p:spPr bwMode="auto">
          <a:xfrm>
            <a:off x="8511118" y="4579939"/>
            <a:ext cx="2116" cy="33337"/>
          </a:xfrm>
          <a:custGeom>
            <a:avLst/>
            <a:gdLst>
              <a:gd name="T0" fmla="*/ 1587 w 1090"/>
              <a:gd name="T1" fmla="*/ 33326 h 21600"/>
              <a:gd name="T2" fmla="*/ 0 w 1090"/>
              <a:gd name="T3" fmla="*/ 33326 h 21600"/>
              <a:gd name="T4" fmla="*/ 812 w 10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0" h="21600" fill="none" extrusionOk="0">
                <a:moveTo>
                  <a:pt x="1090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90" h="21600" stroke="0" extrusionOk="0">
                <a:moveTo>
                  <a:pt x="1090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8" y="0"/>
                </a:lnTo>
                <a:lnTo>
                  <a:pt x="109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09" name="Arc 265"/>
          <p:cNvSpPr>
            <a:spLocks/>
          </p:cNvSpPr>
          <p:nvPr/>
        </p:nvSpPr>
        <p:spPr bwMode="auto">
          <a:xfrm>
            <a:off x="8475133" y="4546600"/>
            <a:ext cx="76200" cy="65088"/>
          </a:xfrm>
          <a:custGeom>
            <a:avLst/>
            <a:gdLst>
              <a:gd name="T0" fmla="*/ 27837 w 43200"/>
              <a:gd name="T1" fmla="*/ 65088 h 43193"/>
              <a:gd name="T2" fmla="*/ 29279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</a:path>
              <a:path w="43200" h="43193" stroke="0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  <a:lnTo>
                  <a:pt x="21600" y="21600"/>
                </a:lnTo>
                <a:lnTo>
                  <a:pt x="2104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0" name="Arc 266"/>
          <p:cNvSpPr>
            <a:spLocks/>
          </p:cNvSpPr>
          <p:nvPr/>
        </p:nvSpPr>
        <p:spPr bwMode="auto">
          <a:xfrm>
            <a:off x="8627533" y="4233864"/>
            <a:ext cx="0" cy="33337"/>
          </a:xfrm>
          <a:custGeom>
            <a:avLst/>
            <a:gdLst>
              <a:gd name="T0" fmla="*/ 1 w 1259"/>
              <a:gd name="T1" fmla="*/ 33323 h 21600"/>
              <a:gd name="T2" fmla="*/ 0 w 1259"/>
              <a:gd name="T3" fmla="*/ 33322 h 21600"/>
              <a:gd name="T4" fmla="*/ 1 w 12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9" h="21600" fill="none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59" h="21600" stroke="0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5" y="0"/>
                </a:lnTo>
                <a:lnTo>
                  <a:pt x="125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1" name="Arc 267"/>
          <p:cNvSpPr>
            <a:spLocks/>
          </p:cNvSpPr>
          <p:nvPr/>
        </p:nvSpPr>
        <p:spPr bwMode="auto">
          <a:xfrm>
            <a:off x="8589433" y="4200525"/>
            <a:ext cx="76200" cy="65088"/>
          </a:xfrm>
          <a:custGeom>
            <a:avLst/>
            <a:gdLst>
              <a:gd name="T0" fmla="*/ 27722 w 43200"/>
              <a:gd name="T1" fmla="*/ 65086 h 43191"/>
              <a:gd name="T2" fmla="*/ 29387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</a:path>
              <a:path w="43200" h="43191" stroke="0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  <a:lnTo>
                  <a:pt x="21600" y="21600"/>
                </a:lnTo>
                <a:lnTo>
                  <a:pt x="2095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2" name="Arc 268"/>
          <p:cNvSpPr>
            <a:spLocks/>
          </p:cNvSpPr>
          <p:nvPr/>
        </p:nvSpPr>
        <p:spPr bwMode="auto">
          <a:xfrm>
            <a:off x="8646585" y="4676775"/>
            <a:ext cx="2116" cy="31750"/>
          </a:xfrm>
          <a:custGeom>
            <a:avLst/>
            <a:gdLst>
              <a:gd name="T0" fmla="*/ 1587 w 1025"/>
              <a:gd name="T1" fmla="*/ 31741 h 21600"/>
              <a:gd name="T2" fmla="*/ 0 w 1025"/>
              <a:gd name="T3" fmla="*/ 31741 h 21600"/>
              <a:gd name="T4" fmla="*/ 813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3" name="Arc 269"/>
          <p:cNvSpPr>
            <a:spLocks/>
          </p:cNvSpPr>
          <p:nvPr/>
        </p:nvSpPr>
        <p:spPr bwMode="auto">
          <a:xfrm>
            <a:off x="8608484" y="4645025"/>
            <a:ext cx="76200" cy="63500"/>
          </a:xfrm>
          <a:custGeom>
            <a:avLst/>
            <a:gdLst>
              <a:gd name="T0" fmla="*/ 27880 w 43200"/>
              <a:gd name="T1" fmla="*/ 63500 h 43194"/>
              <a:gd name="T2" fmla="*/ 29236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4" name="Arc 270"/>
          <p:cNvSpPr>
            <a:spLocks/>
          </p:cNvSpPr>
          <p:nvPr/>
        </p:nvSpPr>
        <p:spPr bwMode="auto">
          <a:xfrm>
            <a:off x="8663518" y="4240214"/>
            <a:ext cx="2116" cy="33337"/>
          </a:xfrm>
          <a:custGeom>
            <a:avLst/>
            <a:gdLst>
              <a:gd name="T0" fmla="*/ 1587 w 1258"/>
              <a:gd name="T1" fmla="*/ 33323 h 21600"/>
              <a:gd name="T2" fmla="*/ 0 w 1258"/>
              <a:gd name="T3" fmla="*/ 33323 h 21600"/>
              <a:gd name="T4" fmla="*/ 794 w 12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8" h="21600" fill="none" extrusionOk="0">
                <a:moveTo>
                  <a:pt x="1257" y="21590"/>
                </a:moveTo>
                <a:cubicBezTo>
                  <a:pt x="1048" y="21596"/>
                  <a:pt x="83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58" h="21600" stroke="0" extrusionOk="0">
                <a:moveTo>
                  <a:pt x="1257" y="21590"/>
                </a:moveTo>
                <a:cubicBezTo>
                  <a:pt x="1048" y="21596"/>
                  <a:pt x="83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29" y="0"/>
                </a:lnTo>
                <a:lnTo>
                  <a:pt x="125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5" name="Arc 271"/>
          <p:cNvSpPr>
            <a:spLocks/>
          </p:cNvSpPr>
          <p:nvPr/>
        </p:nvSpPr>
        <p:spPr bwMode="auto">
          <a:xfrm>
            <a:off x="8627533" y="4206875"/>
            <a:ext cx="76200" cy="65088"/>
          </a:xfrm>
          <a:custGeom>
            <a:avLst/>
            <a:gdLst>
              <a:gd name="T0" fmla="*/ 27743 w 43200"/>
              <a:gd name="T1" fmla="*/ 65088 h 43191"/>
              <a:gd name="T2" fmla="*/ 29407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</a:path>
              <a:path w="43200" h="43191" stroke="0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  <a:lnTo>
                  <a:pt x="21600" y="21600"/>
                </a:lnTo>
                <a:lnTo>
                  <a:pt x="2097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6" name="Arc 272"/>
          <p:cNvSpPr>
            <a:spLocks/>
          </p:cNvSpPr>
          <p:nvPr/>
        </p:nvSpPr>
        <p:spPr bwMode="auto">
          <a:xfrm>
            <a:off x="8549218" y="4352925"/>
            <a:ext cx="2116" cy="33338"/>
          </a:xfrm>
          <a:custGeom>
            <a:avLst/>
            <a:gdLst>
              <a:gd name="T0" fmla="*/ 1587 w 1195"/>
              <a:gd name="T1" fmla="*/ 33326 h 21600"/>
              <a:gd name="T2" fmla="*/ 0 w 1195"/>
              <a:gd name="T3" fmla="*/ 33324 h 21600"/>
              <a:gd name="T4" fmla="*/ 813 w 11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5" h="21600" fill="none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5" h="21600" stroke="0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19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7" name="Arc 273"/>
          <p:cNvSpPr>
            <a:spLocks/>
          </p:cNvSpPr>
          <p:nvPr/>
        </p:nvSpPr>
        <p:spPr bwMode="auto">
          <a:xfrm>
            <a:off x="8511118" y="4319589"/>
            <a:ext cx="78316" cy="65087"/>
          </a:xfrm>
          <a:custGeom>
            <a:avLst/>
            <a:gdLst>
              <a:gd name="T0" fmla="*/ 28536 w 43200"/>
              <a:gd name="T1" fmla="*/ 65085 h 43192"/>
              <a:gd name="T2" fmla="*/ 30161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</a:path>
              <a:path w="43200" h="43192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8" name="Arc 274"/>
          <p:cNvSpPr>
            <a:spLocks/>
          </p:cNvSpPr>
          <p:nvPr/>
        </p:nvSpPr>
        <p:spPr bwMode="auto">
          <a:xfrm>
            <a:off x="9412818" y="4191000"/>
            <a:ext cx="2116" cy="33338"/>
          </a:xfrm>
          <a:custGeom>
            <a:avLst/>
            <a:gdLst>
              <a:gd name="T0" fmla="*/ 1587 w 1285"/>
              <a:gd name="T1" fmla="*/ 33324 h 21600"/>
              <a:gd name="T2" fmla="*/ 0 w 1285"/>
              <a:gd name="T3" fmla="*/ 33323 h 21600"/>
              <a:gd name="T4" fmla="*/ 813 w 12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5" h="21600" fill="none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</a:path>
              <a:path w="1285" h="21600" stroke="0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  <a:lnTo>
                  <a:pt x="658" y="0"/>
                </a:lnTo>
                <a:lnTo>
                  <a:pt x="128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19" name="Arc 275"/>
          <p:cNvSpPr>
            <a:spLocks/>
          </p:cNvSpPr>
          <p:nvPr/>
        </p:nvSpPr>
        <p:spPr bwMode="auto">
          <a:xfrm>
            <a:off x="9374718" y="4157664"/>
            <a:ext cx="78316" cy="65087"/>
          </a:xfrm>
          <a:custGeom>
            <a:avLst/>
            <a:gdLst>
              <a:gd name="T0" fmla="*/ 28474 w 43200"/>
              <a:gd name="T1" fmla="*/ 65085 h 43191"/>
              <a:gd name="T2" fmla="*/ 30221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</a:path>
              <a:path w="43200" h="43191" stroke="0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  <a:lnTo>
                  <a:pt x="21600" y="21600"/>
                </a:lnTo>
                <a:lnTo>
                  <a:pt x="2094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0" name="Arc 276"/>
          <p:cNvSpPr>
            <a:spLocks/>
          </p:cNvSpPr>
          <p:nvPr/>
        </p:nvSpPr>
        <p:spPr bwMode="auto">
          <a:xfrm>
            <a:off x="8722785" y="4510089"/>
            <a:ext cx="2116" cy="33337"/>
          </a:xfrm>
          <a:custGeom>
            <a:avLst/>
            <a:gdLst>
              <a:gd name="T0" fmla="*/ 1587 w 1122"/>
              <a:gd name="T1" fmla="*/ 33326 h 21600"/>
              <a:gd name="T2" fmla="*/ 0 w 1122"/>
              <a:gd name="T3" fmla="*/ 33325 h 21600"/>
              <a:gd name="T4" fmla="*/ 813 w 112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2" h="21600" fill="none" extrusionOk="0">
                <a:moveTo>
                  <a:pt x="1122" y="21593"/>
                </a:moveTo>
                <a:cubicBezTo>
                  <a:pt x="939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</a:path>
              <a:path w="1122" h="21600" stroke="0" extrusionOk="0">
                <a:moveTo>
                  <a:pt x="1122" y="21593"/>
                </a:moveTo>
                <a:cubicBezTo>
                  <a:pt x="939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  <a:lnTo>
                  <a:pt x="575" y="0"/>
                </a:lnTo>
                <a:lnTo>
                  <a:pt x="1122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1" name="Arc 277"/>
          <p:cNvSpPr>
            <a:spLocks/>
          </p:cNvSpPr>
          <p:nvPr/>
        </p:nvSpPr>
        <p:spPr bwMode="auto">
          <a:xfrm>
            <a:off x="8684685" y="4476750"/>
            <a:ext cx="78316" cy="65088"/>
          </a:xfrm>
          <a:custGeom>
            <a:avLst/>
            <a:gdLst>
              <a:gd name="T0" fmla="*/ 28587 w 43200"/>
              <a:gd name="T1" fmla="*/ 65086 h 43193"/>
              <a:gd name="T2" fmla="*/ 30112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</a:path>
              <a:path w="43200" h="43193" stroke="0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  <a:lnTo>
                  <a:pt x="21600" y="21600"/>
                </a:lnTo>
                <a:lnTo>
                  <a:pt x="2102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2" name="Arc 278"/>
          <p:cNvSpPr>
            <a:spLocks/>
          </p:cNvSpPr>
          <p:nvPr/>
        </p:nvSpPr>
        <p:spPr bwMode="auto">
          <a:xfrm>
            <a:off x="9336618" y="4519613"/>
            <a:ext cx="2116" cy="31750"/>
          </a:xfrm>
          <a:custGeom>
            <a:avLst/>
            <a:gdLst>
              <a:gd name="T0" fmla="*/ 1587 w 1090"/>
              <a:gd name="T1" fmla="*/ 31740 h 21600"/>
              <a:gd name="T2" fmla="*/ 0 w 1090"/>
              <a:gd name="T3" fmla="*/ 31740 h 21600"/>
              <a:gd name="T4" fmla="*/ 794 w 10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0" h="21600" fill="none" extrusionOk="0">
                <a:moveTo>
                  <a:pt x="1090" y="21593"/>
                </a:moveTo>
                <a:cubicBezTo>
                  <a:pt x="908" y="21597"/>
                  <a:pt x="726" y="21600"/>
                  <a:pt x="545" y="21600"/>
                </a:cubicBezTo>
                <a:cubicBezTo>
                  <a:pt x="363" y="21600"/>
                  <a:pt x="181" y="21597"/>
                  <a:pt x="-1" y="21593"/>
                </a:cubicBezTo>
              </a:path>
              <a:path w="1090" h="21600" stroke="0" extrusionOk="0">
                <a:moveTo>
                  <a:pt x="1090" y="21593"/>
                </a:moveTo>
                <a:cubicBezTo>
                  <a:pt x="908" y="21597"/>
                  <a:pt x="726" y="21600"/>
                  <a:pt x="545" y="21600"/>
                </a:cubicBezTo>
                <a:cubicBezTo>
                  <a:pt x="363" y="21600"/>
                  <a:pt x="181" y="21597"/>
                  <a:pt x="-1" y="21593"/>
                </a:cubicBezTo>
                <a:lnTo>
                  <a:pt x="545" y="0"/>
                </a:lnTo>
                <a:lnTo>
                  <a:pt x="109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3" name="Arc 279"/>
          <p:cNvSpPr>
            <a:spLocks/>
          </p:cNvSpPr>
          <p:nvPr/>
        </p:nvSpPr>
        <p:spPr bwMode="auto">
          <a:xfrm>
            <a:off x="9300634" y="4487863"/>
            <a:ext cx="74084" cy="63500"/>
          </a:xfrm>
          <a:custGeom>
            <a:avLst/>
            <a:gdLst>
              <a:gd name="T0" fmla="*/ 27081 w 43200"/>
              <a:gd name="T1" fmla="*/ 63500 h 43193"/>
              <a:gd name="T2" fmla="*/ 28482 w 43200"/>
              <a:gd name="T3" fmla="*/ 63500 h 43193"/>
              <a:gd name="T4" fmla="*/ 27782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4" y="43193"/>
                </a:moveTo>
                <a:cubicBezTo>
                  <a:pt x="9341" y="42897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54" y="43193"/>
                </a:moveTo>
                <a:cubicBezTo>
                  <a:pt x="9341" y="42897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54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4" name="Arc 280"/>
          <p:cNvSpPr>
            <a:spLocks/>
          </p:cNvSpPr>
          <p:nvPr/>
        </p:nvSpPr>
        <p:spPr bwMode="auto">
          <a:xfrm>
            <a:off x="8743951" y="4946650"/>
            <a:ext cx="2116" cy="31750"/>
          </a:xfrm>
          <a:custGeom>
            <a:avLst/>
            <a:gdLst>
              <a:gd name="T0" fmla="*/ 1587 w 931"/>
              <a:gd name="T1" fmla="*/ 31743 h 21600"/>
              <a:gd name="T2" fmla="*/ 0 w 931"/>
              <a:gd name="T3" fmla="*/ 31743 h 21600"/>
              <a:gd name="T4" fmla="*/ 813 w 93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31" h="21600" fill="none" extrusionOk="0">
                <a:moveTo>
                  <a:pt x="931" y="21595"/>
                </a:moveTo>
                <a:cubicBezTo>
                  <a:pt x="779" y="21598"/>
                  <a:pt x="628" y="21600"/>
                  <a:pt x="477" y="21600"/>
                </a:cubicBezTo>
                <a:cubicBezTo>
                  <a:pt x="317" y="21600"/>
                  <a:pt x="158" y="21598"/>
                  <a:pt x="0" y="21594"/>
                </a:cubicBezTo>
              </a:path>
              <a:path w="931" h="21600" stroke="0" extrusionOk="0">
                <a:moveTo>
                  <a:pt x="931" y="21595"/>
                </a:moveTo>
                <a:cubicBezTo>
                  <a:pt x="779" y="21598"/>
                  <a:pt x="628" y="21600"/>
                  <a:pt x="477" y="21600"/>
                </a:cubicBezTo>
                <a:cubicBezTo>
                  <a:pt x="317" y="21600"/>
                  <a:pt x="158" y="21598"/>
                  <a:pt x="0" y="21594"/>
                </a:cubicBezTo>
                <a:lnTo>
                  <a:pt x="477" y="0"/>
                </a:lnTo>
                <a:lnTo>
                  <a:pt x="931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5" name="Arc 281"/>
          <p:cNvSpPr>
            <a:spLocks/>
          </p:cNvSpPr>
          <p:nvPr/>
        </p:nvSpPr>
        <p:spPr bwMode="auto">
          <a:xfrm>
            <a:off x="8703733" y="4914900"/>
            <a:ext cx="76200" cy="63500"/>
          </a:xfrm>
          <a:custGeom>
            <a:avLst/>
            <a:gdLst>
              <a:gd name="T0" fmla="*/ 27944 w 43200"/>
              <a:gd name="T1" fmla="*/ 63500 h 43195"/>
              <a:gd name="T2" fmla="*/ 29176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23" y="43194"/>
                </a:moveTo>
                <a:cubicBezTo>
                  <a:pt x="9382" y="42935"/>
                  <a:pt x="0" y="333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2"/>
                  <a:pt x="33803" y="42948"/>
                  <a:pt x="22054" y="43195"/>
                </a:cubicBezTo>
              </a:path>
              <a:path w="43200" h="43195" stroke="0" extrusionOk="0">
                <a:moveTo>
                  <a:pt x="21123" y="43194"/>
                </a:moveTo>
                <a:cubicBezTo>
                  <a:pt x="9382" y="42935"/>
                  <a:pt x="0" y="333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2"/>
                  <a:pt x="33803" y="42948"/>
                  <a:pt x="22054" y="43195"/>
                </a:cubicBezTo>
                <a:lnTo>
                  <a:pt x="21600" y="21600"/>
                </a:lnTo>
                <a:lnTo>
                  <a:pt x="21123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6" name="Arc 282"/>
          <p:cNvSpPr>
            <a:spLocks/>
          </p:cNvSpPr>
          <p:nvPr/>
        </p:nvSpPr>
        <p:spPr bwMode="auto">
          <a:xfrm>
            <a:off x="8972551" y="4325939"/>
            <a:ext cx="2116" cy="33337"/>
          </a:xfrm>
          <a:custGeom>
            <a:avLst/>
            <a:gdLst>
              <a:gd name="T0" fmla="*/ 1587 w 1209"/>
              <a:gd name="T1" fmla="*/ 33325 h 21600"/>
              <a:gd name="T2" fmla="*/ 0 w 1209"/>
              <a:gd name="T3" fmla="*/ 33323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7" name="Arc 283"/>
          <p:cNvSpPr>
            <a:spLocks/>
          </p:cNvSpPr>
          <p:nvPr/>
        </p:nvSpPr>
        <p:spPr bwMode="auto">
          <a:xfrm>
            <a:off x="8934451" y="4292600"/>
            <a:ext cx="78316" cy="65088"/>
          </a:xfrm>
          <a:custGeom>
            <a:avLst/>
            <a:gdLst>
              <a:gd name="T0" fmla="*/ 28527 w 43200"/>
              <a:gd name="T1" fmla="*/ 65086 h 43192"/>
              <a:gd name="T2" fmla="*/ 30171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8" name="Arc 284"/>
          <p:cNvSpPr>
            <a:spLocks/>
          </p:cNvSpPr>
          <p:nvPr/>
        </p:nvSpPr>
        <p:spPr bwMode="auto">
          <a:xfrm>
            <a:off x="9048751" y="4514850"/>
            <a:ext cx="2116" cy="33338"/>
          </a:xfrm>
          <a:custGeom>
            <a:avLst/>
            <a:gdLst>
              <a:gd name="T0" fmla="*/ 1587 w 1118"/>
              <a:gd name="T1" fmla="*/ 33327 h 21600"/>
              <a:gd name="T2" fmla="*/ 0 w 1118"/>
              <a:gd name="T3" fmla="*/ 33327 h 21600"/>
              <a:gd name="T4" fmla="*/ 794 w 11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8" h="21600" fill="none" extrusionOk="0">
                <a:moveTo>
                  <a:pt x="1117" y="21592"/>
                </a:moveTo>
                <a:cubicBezTo>
                  <a:pt x="931" y="21597"/>
                  <a:pt x="745" y="21600"/>
                  <a:pt x="559" y="21600"/>
                </a:cubicBezTo>
                <a:cubicBezTo>
                  <a:pt x="372" y="21600"/>
                  <a:pt x="186" y="21597"/>
                  <a:pt x="0" y="21592"/>
                </a:cubicBezTo>
              </a:path>
              <a:path w="1118" h="21600" stroke="0" extrusionOk="0">
                <a:moveTo>
                  <a:pt x="1117" y="21592"/>
                </a:moveTo>
                <a:cubicBezTo>
                  <a:pt x="931" y="21597"/>
                  <a:pt x="745" y="21600"/>
                  <a:pt x="559" y="21600"/>
                </a:cubicBezTo>
                <a:cubicBezTo>
                  <a:pt x="372" y="21600"/>
                  <a:pt x="186" y="21597"/>
                  <a:pt x="0" y="21592"/>
                </a:cubicBezTo>
                <a:lnTo>
                  <a:pt x="559" y="0"/>
                </a:lnTo>
                <a:lnTo>
                  <a:pt x="111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29" name="Arc 285"/>
          <p:cNvSpPr>
            <a:spLocks/>
          </p:cNvSpPr>
          <p:nvPr/>
        </p:nvSpPr>
        <p:spPr bwMode="auto">
          <a:xfrm>
            <a:off x="9012767" y="4481514"/>
            <a:ext cx="74084" cy="65087"/>
          </a:xfrm>
          <a:custGeom>
            <a:avLst/>
            <a:gdLst>
              <a:gd name="T0" fmla="*/ 27063 w 43200"/>
              <a:gd name="T1" fmla="*/ 65087 h 43193"/>
              <a:gd name="T2" fmla="*/ 28500 w 43200"/>
              <a:gd name="T3" fmla="*/ 65087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1" y="43192"/>
                </a:moveTo>
                <a:cubicBezTo>
                  <a:pt x="9333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</a:path>
              <a:path w="43200" h="43193" stroke="0" extrusionOk="0">
                <a:moveTo>
                  <a:pt x="21041" y="43192"/>
                </a:moveTo>
                <a:cubicBezTo>
                  <a:pt x="9333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  <a:lnTo>
                  <a:pt x="21600" y="21600"/>
                </a:lnTo>
                <a:lnTo>
                  <a:pt x="21041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0" name="Arc 286"/>
          <p:cNvSpPr>
            <a:spLocks/>
          </p:cNvSpPr>
          <p:nvPr/>
        </p:nvSpPr>
        <p:spPr bwMode="auto">
          <a:xfrm>
            <a:off x="9374718" y="4159250"/>
            <a:ext cx="2116" cy="33338"/>
          </a:xfrm>
          <a:custGeom>
            <a:avLst/>
            <a:gdLst>
              <a:gd name="T0" fmla="*/ 1587 w 1304"/>
              <a:gd name="T1" fmla="*/ 33324 h 21600"/>
              <a:gd name="T2" fmla="*/ 0 w 1304"/>
              <a:gd name="T3" fmla="*/ 33323 h 21600"/>
              <a:gd name="T4" fmla="*/ 813 w 130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4" h="21600" fill="none" extrusionOk="0">
                <a:moveTo>
                  <a:pt x="1303" y="21590"/>
                </a:moveTo>
                <a:cubicBezTo>
                  <a:pt x="1092" y="21596"/>
                  <a:pt x="880" y="21600"/>
                  <a:pt x="668" y="21600"/>
                </a:cubicBezTo>
                <a:cubicBezTo>
                  <a:pt x="445" y="21600"/>
                  <a:pt x="222" y="21596"/>
                  <a:pt x="0" y="21589"/>
                </a:cubicBezTo>
              </a:path>
              <a:path w="1304" h="21600" stroke="0" extrusionOk="0">
                <a:moveTo>
                  <a:pt x="1303" y="21590"/>
                </a:moveTo>
                <a:cubicBezTo>
                  <a:pt x="1092" y="21596"/>
                  <a:pt x="880" y="21600"/>
                  <a:pt x="668" y="21600"/>
                </a:cubicBezTo>
                <a:cubicBezTo>
                  <a:pt x="445" y="21600"/>
                  <a:pt x="222" y="21596"/>
                  <a:pt x="0" y="21589"/>
                </a:cubicBezTo>
                <a:lnTo>
                  <a:pt x="668" y="0"/>
                </a:lnTo>
                <a:lnTo>
                  <a:pt x="130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1" name="Arc 287"/>
          <p:cNvSpPr>
            <a:spLocks/>
          </p:cNvSpPr>
          <p:nvPr/>
        </p:nvSpPr>
        <p:spPr bwMode="auto">
          <a:xfrm>
            <a:off x="9338733" y="4125914"/>
            <a:ext cx="76200" cy="65087"/>
          </a:xfrm>
          <a:custGeom>
            <a:avLst/>
            <a:gdLst>
              <a:gd name="T0" fmla="*/ 27691 w 43200"/>
              <a:gd name="T1" fmla="*/ 65085 h 43191"/>
              <a:gd name="T2" fmla="*/ 29416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2" y="43189"/>
                </a:moveTo>
                <a:cubicBezTo>
                  <a:pt x="9268" y="42828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2" y="42846"/>
                  <a:pt x="22235" y="43190"/>
                </a:cubicBezTo>
              </a:path>
              <a:path w="43200" h="43191" stroke="0" extrusionOk="0">
                <a:moveTo>
                  <a:pt x="20932" y="43189"/>
                </a:moveTo>
                <a:cubicBezTo>
                  <a:pt x="9268" y="42828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2" y="42846"/>
                  <a:pt x="22235" y="43190"/>
                </a:cubicBezTo>
                <a:lnTo>
                  <a:pt x="21600" y="21600"/>
                </a:lnTo>
                <a:lnTo>
                  <a:pt x="2093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2" name="Arc 288"/>
          <p:cNvSpPr>
            <a:spLocks/>
          </p:cNvSpPr>
          <p:nvPr/>
        </p:nvSpPr>
        <p:spPr bwMode="auto">
          <a:xfrm>
            <a:off x="9165167" y="4294189"/>
            <a:ext cx="2117" cy="33337"/>
          </a:xfrm>
          <a:custGeom>
            <a:avLst/>
            <a:gdLst>
              <a:gd name="T0" fmla="*/ 1588 w 1228"/>
              <a:gd name="T1" fmla="*/ 33325 h 21600"/>
              <a:gd name="T2" fmla="*/ 0 w 1228"/>
              <a:gd name="T3" fmla="*/ 33323 h 21600"/>
              <a:gd name="T4" fmla="*/ 813 w 122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8" h="21600" fill="none" extrusionOk="0">
                <a:moveTo>
                  <a:pt x="1227" y="21591"/>
                </a:moveTo>
                <a:cubicBezTo>
                  <a:pt x="1028" y="21597"/>
                  <a:pt x="82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28" h="21600" stroke="0" extrusionOk="0">
                <a:moveTo>
                  <a:pt x="1227" y="21591"/>
                </a:moveTo>
                <a:cubicBezTo>
                  <a:pt x="1028" y="21597"/>
                  <a:pt x="82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29" y="0"/>
                </a:lnTo>
                <a:lnTo>
                  <a:pt x="122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3" name="Arc 289"/>
          <p:cNvSpPr>
            <a:spLocks/>
          </p:cNvSpPr>
          <p:nvPr/>
        </p:nvSpPr>
        <p:spPr bwMode="auto">
          <a:xfrm>
            <a:off x="9127067" y="4260850"/>
            <a:ext cx="76200" cy="65088"/>
          </a:xfrm>
          <a:custGeom>
            <a:avLst/>
            <a:gdLst>
              <a:gd name="T0" fmla="*/ 27743 w 43200"/>
              <a:gd name="T1" fmla="*/ 65086 h 43192"/>
              <a:gd name="T2" fmla="*/ 29367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90" y="42867"/>
                  <a:pt x="22198" y="43191"/>
                </a:cubicBezTo>
              </a:path>
              <a:path w="43200" h="43192" stroke="0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90" y="42867"/>
                  <a:pt x="22198" y="43191"/>
                </a:cubicBezTo>
                <a:lnTo>
                  <a:pt x="21600" y="21600"/>
                </a:lnTo>
                <a:lnTo>
                  <a:pt x="2097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4" name="Arc 290"/>
          <p:cNvSpPr>
            <a:spLocks/>
          </p:cNvSpPr>
          <p:nvPr/>
        </p:nvSpPr>
        <p:spPr bwMode="auto">
          <a:xfrm>
            <a:off x="9298518" y="3759200"/>
            <a:ext cx="4233" cy="33338"/>
          </a:xfrm>
          <a:custGeom>
            <a:avLst/>
            <a:gdLst>
              <a:gd name="T0" fmla="*/ 3175 w 1601"/>
              <a:gd name="T1" fmla="*/ 33316 h 21600"/>
              <a:gd name="T2" fmla="*/ 0 w 1601"/>
              <a:gd name="T3" fmla="*/ 33313 h 21600"/>
              <a:gd name="T4" fmla="*/ 1626 w 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1" h="21600" fill="none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</a:path>
              <a:path w="1601" h="21600" stroke="0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  <a:lnTo>
                  <a:pt x="820" y="0"/>
                </a:lnTo>
                <a:lnTo>
                  <a:pt x="1600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5" name="Arc 291"/>
          <p:cNvSpPr>
            <a:spLocks/>
          </p:cNvSpPr>
          <p:nvPr/>
        </p:nvSpPr>
        <p:spPr bwMode="auto">
          <a:xfrm>
            <a:off x="9260418" y="3725864"/>
            <a:ext cx="78316" cy="65087"/>
          </a:xfrm>
          <a:custGeom>
            <a:avLst/>
            <a:gdLst>
              <a:gd name="T0" fmla="*/ 28254 w 43200"/>
              <a:gd name="T1" fmla="*/ 65084 h 43186"/>
              <a:gd name="T2" fmla="*/ 30430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</a:path>
              <a:path w="43200" h="43186" stroke="0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  <a:lnTo>
                  <a:pt x="21600" y="21600"/>
                </a:lnTo>
                <a:lnTo>
                  <a:pt x="20779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6" name="Arc 292"/>
          <p:cNvSpPr>
            <a:spLocks/>
          </p:cNvSpPr>
          <p:nvPr/>
        </p:nvSpPr>
        <p:spPr bwMode="auto">
          <a:xfrm>
            <a:off x="9893300" y="3833813"/>
            <a:ext cx="2117" cy="31750"/>
          </a:xfrm>
          <a:custGeom>
            <a:avLst/>
            <a:gdLst>
              <a:gd name="T0" fmla="*/ 1588 w 1496"/>
              <a:gd name="T1" fmla="*/ 31732 h 21600"/>
              <a:gd name="T2" fmla="*/ 0 w 1496"/>
              <a:gd name="T3" fmla="*/ 31729 h 21600"/>
              <a:gd name="T4" fmla="*/ 813 w 14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6" h="21600" fill="none" extrusionOk="0">
                <a:moveTo>
                  <a:pt x="1495" y="21587"/>
                </a:moveTo>
                <a:cubicBezTo>
                  <a:pt x="1252" y="21595"/>
                  <a:pt x="1009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</a:path>
              <a:path w="1496" h="21600" stroke="0" extrusionOk="0">
                <a:moveTo>
                  <a:pt x="1495" y="21587"/>
                </a:moveTo>
                <a:cubicBezTo>
                  <a:pt x="1252" y="21595"/>
                  <a:pt x="1009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  <a:lnTo>
                  <a:pt x="766" y="0"/>
                </a:lnTo>
                <a:lnTo>
                  <a:pt x="1495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7" name="Arc 293"/>
          <p:cNvSpPr>
            <a:spLocks/>
          </p:cNvSpPr>
          <p:nvPr/>
        </p:nvSpPr>
        <p:spPr bwMode="auto">
          <a:xfrm>
            <a:off x="9855200" y="3802063"/>
            <a:ext cx="76200" cy="63500"/>
          </a:xfrm>
          <a:custGeom>
            <a:avLst/>
            <a:gdLst>
              <a:gd name="T0" fmla="*/ 27562 w 43200"/>
              <a:gd name="T1" fmla="*/ 63497 h 43188"/>
              <a:gd name="T2" fmla="*/ 29541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8" y="42794"/>
                  <a:pt x="22329" y="43187"/>
                </a:cubicBezTo>
              </a:path>
              <a:path w="43200" h="43188" stroke="0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8" y="42794"/>
                  <a:pt x="22329" y="43187"/>
                </a:cubicBezTo>
                <a:lnTo>
                  <a:pt x="21600" y="21600"/>
                </a:lnTo>
                <a:lnTo>
                  <a:pt x="2083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8" name="Arc 294"/>
          <p:cNvSpPr>
            <a:spLocks/>
          </p:cNvSpPr>
          <p:nvPr/>
        </p:nvSpPr>
        <p:spPr bwMode="auto">
          <a:xfrm>
            <a:off x="10028767" y="4040188"/>
            <a:ext cx="2117" cy="33337"/>
          </a:xfrm>
          <a:custGeom>
            <a:avLst/>
            <a:gdLst>
              <a:gd name="T0" fmla="*/ 1588 w 1381"/>
              <a:gd name="T1" fmla="*/ 33320 h 21600"/>
              <a:gd name="T2" fmla="*/ 0 w 1381"/>
              <a:gd name="T3" fmla="*/ 33318 h 21600"/>
              <a:gd name="T4" fmla="*/ 813 w 13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1" h="21600" fill="none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</a:path>
              <a:path w="1381" h="21600" stroke="0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  <a:lnTo>
                  <a:pt x="707" y="0"/>
                </a:lnTo>
                <a:lnTo>
                  <a:pt x="1381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39" name="Arc 295"/>
          <p:cNvSpPr>
            <a:spLocks/>
          </p:cNvSpPr>
          <p:nvPr/>
        </p:nvSpPr>
        <p:spPr bwMode="auto">
          <a:xfrm>
            <a:off x="9990667" y="4006850"/>
            <a:ext cx="76200" cy="65088"/>
          </a:xfrm>
          <a:custGeom>
            <a:avLst/>
            <a:gdLst>
              <a:gd name="T0" fmla="*/ 27640 w 43200"/>
              <a:gd name="T1" fmla="*/ 65086 h 43189"/>
              <a:gd name="T2" fmla="*/ 29467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</a:path>
              <a:path w="43200" h="43189" stroke="0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  <a:lnTo>
                  <a:pt x="21600" y="21600"/>
                </a:lnTo>
                <a:lnTo>
                  <a:pt x="20892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0" name="Arc 296"/>
          <p:cNvSpPr>
            <a:spLocks/>
          </p:cNvSpPr>
          <p:nvPr/>
        </p:nvSpPr>
        <p:spPr bwMode="auto">
          <a:xfrm>
            <a:off x="8798985" y="4240214"/>
            <a:ext cx="2116" cy="33337"/>
          </a:xfrm>
          <a:custGeom>
            <a:avLst/>
            <a:gdLst>
              <a:gd name="T0" fmla="*/ 1587 w 1257"/>
              <a:gd name="T1" fmla="*/ 33323 h 21600"/>
              <a:gd name="T2" fmla="*/ 0 w 1257"/>
              <a:gd name="T3" fmla="*/ 33322 h 21600"/>
              <a:gd name="T4" fmla="*/ 813 w 125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7" h="21600" fill="none" extrusionOk="0">
                <a:moveTo>
                  <a:pt x="1257" y="21591"/>
                </a:moveTo>
                <a:cubicBezTo>
                  <a:pt x="1052" y="21597"/>
                  <a:pt x="848" y="21600"/>
                  <a:pt x="644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57" h="21600" stroke="0" extrusionOk="0">
                <a:moveTo>
                  <a:pt x="1257" y="21591"/>
                </a:moveTo>
                <a:cubicBezTo>
                  <a:pt x="1052" y="21597"/>
                  <a:pt x="848" y="21600"/>
                  <a:pt x="644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4" y="0"/>
                </a:lnTo>
                <a:lnTo>
                  <a:pt x="125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1" name="Arc 297"/>
          <p:cNvSpPr>
            <a:spLocks/>
          </p:cNvSpPr>
          <p:nvPr/>
        </p:nvSpPr>
        <p:spPr bwMode="auto">
          <a:xfrm>
            <a:off x="8763000" y="4206875"/>
            <a:ext cx="76200" cy="65088"/>
          </a:xfrm>
          <a:custGeom>
            <a:avLst/>
            <a:gdLst>
              <a:gd name="T0" fmla="*/ 27723 w 43200"/>
              <a:gd name="T1" fmla="*/ 65086 h 43191"/>
              <a:gd name="T2" fmla="*/ 29386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5" y="43190"/>
                </a:moveTo>
                <a:cubicBezTo>
                  <a:pt x="9282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8" y="42859"/>
                  <a:pt x="22213" y="43191"/>
                </a:cubicBezTo>
              </a:path>
              <a:path w="43200" h="43191" stroke="0" extrusionOk="0">
                <a:moveTo>
                  <a:pt x="20955" y="43190"/>
                </a:moveTo>
                <a:cubicBezTo>
                  <a:pt x="9282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8" y="42859"/>
                  <a:pt x="22213" y="43191"/>
                </a:cubicBezTo>
                <a:lnTo>
                  <a:pt x="21600" y="21600"/>
                </a:lnTo>
                <a:lnTo>
                  <a:pt x="2095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2" name="Arc 298"/>
          <p:cNvSpPr>
            <a:spLocks/>
          </p:cNvSpPr>
          <p:nvPr/>
        </p:nvSpPr>
        <p:spPr bwMode="auto">
          <a:xfrm>
            <a:off x="9508067" y="4665664"/>
            <a:ext cx="2117" cy="33337"/>
          </a:xfrm>
          <a:custGeom>
            <a:avLst/>
            <a:gdLst>
              <a:gd name="T0" fmla="*/ 1588 w 1081"/>
              <a:gd name="T1" fmla="*/ 33328 h 21600"/>
              <a:gd name="T2" fmla="*/ 0 w 1081"/>
              <a:gd name="T3" fmla="*/ 33326 h 21600"/>
              <a:gd name="T4" fmla="*/ 814 w 10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1" h="21600" fill="none" extrusionOk="0">
                <a:moveTo>
                  <a:pt x="1080" y="21593"/>
                </a:moveTo>
                <a:cubicBezTo>
                  <a:pt x="905" y="21597"/>
                  <a:pt x="729" y="21600"/>
                  <a:pt x="554" y="21600"/>
                </a:cubicBezTo>
                <a:cubicBezTo>
                  <a:pt x="369" y="21600"/>
                  <a:pt x="184" y="21597"/>
                  <a:pt x="0" y="21592"/>
                </a:cubicBezTo>
              </a:path>
              <a:path w="1081" h="21600" stroke="0" extrusionOk="0">
                <a:moveTo>
                  <a:pt x="1080" y="21593"/>
                </a:moveTo>
                <a:cubicBezTo>
                  <a:pt x="905" y="21597"/>
                  <a:pt x="729" y="21600"/>
                  <a:pt x="554" y="21600"/>
                </a:cubicBezTo>
                <a:cubicBezTo>
                  <a:pt x="369" y="21600"/>
                  <a:pt x="184" y="21597"/>
                  <a:pt x="0" y="21592"/>
                </a:cubicBezTo>
                <a:lnTo>
                  <a:pt x="554" y="0"/>
                </a:lnTo>
                <a:lnTo>
                  <a:pt x="108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3" name="Arc 299"/>
          <p:cNvSpPr>
            <a:spLocks/>
          </p:cNvSpPr>
          <p:nvPr/>
        </p:nvSpPr>
        <p:spPr bwMode="auto">
          <a:xfrm>
            <a:off x="9472084" y="4632326"/>
            <a:ext cx="76200" cy="66675"/>
          </a:xfrm>
          <a:custGeom>
            <a:avLst/>
            <a:gdLst>
              <a:gd name="T0" fmla="*/ 27842 w 43200"/>
              <a:gd name="T1" fmla="*/ 66673 h 43194"/>
              <a:gd name="T2" fmla="*/ 29272 w 43200"/>
              <a:gd name="T3" fmla="*/ 66675 h 43194"/>
              <a:gd name="T4" fmla="*/ 28575 w 43200"/>
              <a:gd name="T5" fmla="*/ 33342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6" y="43192"/>
                </a:moveTo>
                <a:cubicBezTo>
                  <a:pt x="9336" y="42892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7" y="42907"/>
                  <a:pt x="22126" y="43193"/>
                </a:cubicBezTo>
              </a:path>
              <a:path w="43200" h="43194" stroke="0" extrusionOk="0">
                <a:moveTo>
                  <a:pt x="21046" y="43192"/>
                </a:moveTo>
                <a:cubicBezTo>
                  <a:pt x="9336" y="42892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7" y="42907"/>
                  <a:pt x="22126" y="43193"/>
                </a:cubicBezTo>
                <a:lnTo>
                  <a:pt x="21600" y="21600"/>
                </a:lnTo>
                <a:lnTo>
                  <a:pt x="2104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4" name="Arc 300"/>
          <p:cNvSpPr>
            <a:spLocks/>
          </p:cNvSpPr>
          <p:nvPr/>
        </p:nvSpPr>
        <p:spPr bwMode="auto">
          <a:xfrm>
            <a:off x="8644467" y="4672014"/>
            <a:ext cx="2117" cy="33337"/>
          </a:xfrm>
          <a:custGeom>
            <a:avLst/>
            <a:gdLst>
              <a:gd name="T0" fmla="*/ 1588 w 1054"/>
              <a:gd name="T1" fmla="*/ 33328 h 21600"/>
              <a:gd name="T2" fmla="*/ 0 w 1054"/>
              <a:gd name="T3" fmla="*/ 33326 h 21600"/>
              <a:gd name="T4" fmla="*/ 814 w 10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4" h="21600" fill="none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4" h="21600" stroke="0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40" y="0"/>
                </a:lnTo>
                <a:lnTo>
                  <a:pt x="105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5" name="Arc 301"/>
          <p:cNvSpPr>
            <a:spLocks/>
          </p:cNvSpPr>
          <p:nvPr/>
        </p:nvSpPr>
        <p:spPr bwMode="auto">
          <a:xfrm>
            <a:off x="8608484" y="4638675"/>
            <a:ext cx="76200" cy="65088"/>
          </a:xfrm>
          <a:custGeom>
            <a:avLst/>
            <a:gdLst>
              <a:gd name="T0" fmla="*/ 27861 w 43200"/>
              <a:gd name="T1" fmla="*/ 65086 h 43194"/>
              <a:gd name="T2" fmla="*/ 29255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5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6" name="Arc 302"/>
          <p:cNvSpPr>
            <a:spLocks/>
          </p:cNvSpPr>
          <p:nvPr/>
        </p:nvSpPr>
        <p:spPr bwMode="auto">
          <a:xfrm>
            <a:off x="9472085" y="4525964"/>
            <a:ext cx="2116" cy="33337"/>
          </a:xfrm>
          <a:custGeom>
            <a:avLst/>
            <a:gdLst>
              <a:gd name="T0" fmla="*/ 1587 w 1113"/>
              <a:gd name="T1" fmla="*/ 33326 h 21600"/>
              <a:gd name="T2" fmla="*/ 0 w 1113"/>
              <a:gd name="T3" fmla="*/ 33325 h 21600"/>
              <a:gd name="T4" fmla="*/ 813 w 11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3" h="21600" fill="none" extrusionOk="0">
                <a:moveTo>
                  <a:pt x="1113" y="21593"/>
                </a:moveTo>
                <a:cubicBezTo>
                  <a:pt x="932" y="21597"/>
                  <a:pt x="751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</a:path>
              <a:path w="1113" h="21600" stroke="0" extrusionOk="0">
                <a:moveTo>
                  <a:pt x="1113" y="21593"/>
                </a:moveTo>
                <a:cubicBezTo>
                  <a:pt x="932" y="21597"/>
                  <a:pt x="751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  <a:lnTo>
                  <a:pt x="570" y="0"/>
                </a:lnTo>
                <a:lnTo>
                  <a:pt x="111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7" name="Arc 303"/>
          <p:cNvSpPr>
            <a:spLocks/>
          </p:cNvSpPr>
          <p:nvPr/>
        </p:nvSpPr>
        <p:spPr bwMode="auto">
          <a:xfrm>
            <a:off x="9433984" y="4492625"/>
            <a:ext cx="76200" cy="65088"/>
          </a:xfrm>
          <a:custGeom>
            <a:avLst/>
            <a:gdLst>
              <a:gd name="T0" fmla="*/ 27821 w 43200"/>
              <a:gd name="T1" fmla="*/ 65086 h 43193"/>
              <a:gd name="T2" fmla="*/ 29293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3" y="43193"/>
                </a:cubicBezTo>
              </a:path>
              <a:path w="43200" h="43193" stroke="0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3" y="43193"/>
                </a:cubicBezTo>
                <a:lnTo>
                  <a:pt x="21600" y="21600"/>
                </a:lnTo>
                <a:lnTo>
                  <a:pt x="2102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8" name="Arc 304"/>
          <p:cNvSpPr>
            <a:spLocks/>
          </p:cNvSpPr>
          <p:nvPr/>
        </p:nvSpPr>
        <p:spPr bwMode="auto">
          <a:xfrm>
            <a:off x="8453967" y="4067175"/>
            <a:ext cx="2117" cy="33338"/>
          </a:xfrm>
          <a:custGeom>
            <a:avLst/>
            <a:gdLst>
              <a:gd name="T0" fmla="*/ 1588 w 1361"/>
              <a:gd name="T1" fmla="*/ 33323 h 21600"/>
              <a:gd name="T2" fmla="*/ 0 w 1361"/>
              <a:gd name="T3" fmla="*/ 33321 h 21600"/>
              <a:gd name="T4" fmla="*/ 813 w 136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1" h="21600" fill="none" extrusionOk="0">
                <a:moveTo>
                  <a:pt x="1360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</a:path>
              <a:path w="1361" h="21600" stroke="0" extrusionOk="0">
                <a:moveTo>
                  <a:pt x="1360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  <a:lnTo>
                  <a:pt x="697" y="0"/>
                </a:lnTo>
                <a:lnTo>
                  <a:pt x="136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49" name="Arc 305"/>
          <p:cNvSpPr>
            <a:spLocks/>
          </p:cNvSpPr>
          <p:nvPr/>
        </p:nvSpPr>
        <p:spPr bwMode="auto">
          <a:xfrm>
            <a:off x="8415867" y="4033838"/>
            <a:ext cx="76200" cy="65087"/>
          </a:xfrm>
          <a:custGeom>
            <a:avLst/>
            <a:gdLst>
              <a:gd name="T0" fmla="*/ 27653 w 43200"/>
              <a:gd name="T1" fmla="*/ 65085 h 43190"/>
              <a:gd name="T2" fmla="*/ 29453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29" y="42831"/>
                  <a:pt x="22263" y="43189"/>
                </a:cubicBezTo>
              </a:path>
              <a:path w="43200" h="43190" stroke="0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29" y="42831"/>
                  <a:pt x="22263" y="43189"/>
                </a:cubicBezTo>
                <a:lnTo>
                  <a:pt x="21600" y="21600"/>
                </a:lnTo>
                <a:lnTo>
                  <a:pt x="20903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0" name="Arc 306"/>
          <p:cNvSpPr>
            <a:spLocks/>
          </p:cNvSpPr>
          <p:nvPr/>
        </p:nvSpPr>
        <p:spPr bwMode="auto">
          <a:xfrm>
            <a:off x="8511118" y="4310064"/>
            <a:ext cx="2116" cy="33337"/>
          </a:xfrm>
          <a:custGeom>
            <a:avLst/>
            <a:gdLst>
              <a:gd name="T0" fmla="*/ 1587 w 1220"/>
              <a:gd name="T1" fmla="*/ 33325 h 21600"/>
              <a:gd name="T2" fmla="*/ 0 w 1220"/>
              <a:gd name="T3" fmla="*/ 33323 h 21600"/>
              <a:gd name="T4" fmla="*/ 813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1" name="Arc 307"/>
          <p:cNvSpPr>
            <a:spLocks/>
          </p:cNvSpPr>
          <p:nvPr/>
        </p:nvSpPr>
        <p:spPr bwMode="auto">
          <a:xfrm>
            <a:off x="8475133" y="4276725"/>
            <a:ext cx="76200" cy="65088"/>
          </a:xfrm>
          <a:custGeom>
            <a:avLst/>
            <a:gdLst>
              <a:gd name="T0" fmla="*/ 27748 w 43200"/>
              <a:gd name="T1" fmla="*/ 65086 h 43192"/>
              <a:gd name="T2" fmla="*/ 29362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2" name="Arc 308"/>
          <p:cNvSpPr>
            <a:spLocks/>
          </p:cNvSpPr>
          <p:nvPr/>
        </p:nvSpPr>
        <p:spPr bwMode="auto">
          <a:xfrm>
            <a:off x="8511118" y="4179888"/>
            <a:ext cx="2116" cy="31750"/>
          </a:xfrm>
          <a:custGeom>
            <a:avLst/>
            <a:gdLst>
              <a:gd name="T0" fmla="*/ 1587 w 1259"/>
              <a:gd name="T1" fmla="*/ 31737 h 21600"/>
              <a:gd name="T2" fmla="*/ 0 w 1259"/>
              <a:gd name="T3" fmla="*/ 31735 h 21600"/>
              <a:gd name="T4" fmla="*/ 813 w 12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9" h="21600" fill="none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59" h="21600" stroke="0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5" y="0"/>
                </a:lnTo>
                <a:lnTo>
                  <a:pt x="125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3" name="Arc 309"/>
          <p:cNvSpPr>
            <a:spLocks/>
          </p:cNvSpPr>
          <p:nvPr/>
        </p:nvSpPr>
        <p:spPr bwMode="auto">
          <a:xfrm>
            <a:off x="8475133" y="4148138"/>
            <a:ext cx="76200" cy="63500"/>
          </a:xfrm>
          <a:custGeom>
            <a:avLst/>
            <a:gdLst>
              <a:gd name="T0" fmla="*/ 27722 w 43200"/>
              <a:gd name="T1" fmla="*/ 63499 h 43191"/>
              <a:gd name="T2" fmla="*/ 29387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</a:path>
              <a:path w="43200" h="43191" stroke="0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  <a:lnTo>
                  <a:pt x="21600" y="21600"/>
                </a:lnTo>
                <a:lnTo>
                  <a:pt x="2095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4" name="Arc 310"/>
          <p:cNvSpPr>
            <a:spLocks/>
          </p:cNvSpPr>
          <p:nvPr/>
        </p:nvSpPr>
        <p:spPr bwMode="auto">
          <a:xfrm>
            <a:off x="8187267" y="4722814"/>
            <a:ext cx="0" cy="33337"/>
          </a:xfrm>
          <a:custGeom>
            <a:avLst/>
            <a:gdLst>
              <a:gd name="T0" fmla="*/ 1 w 1034"/>
              <a:gd name="T1" fmla="*/ 33328 h 21600"/>
              <a:gd name="T2" fmla="*/ 0 w 1034"/>
              <a:gd name="T3" fmla="*/ 33328 h 21600"/>
              <a:gd name="T4" fmla="*/ 1 w 10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4" h="21600" fill="none" extrusionOk="0">
                <a:moveTo>
                  <a:pt x="1033" y="21593"/>
                </a:moveTo>
                <a:cubicBezTo>
                  <a:pt x="861" y="21597"/>
                  <a:pt x="689" y="21600"/>
                  <a:pt x="517" y="21600"/>
                </a:cubicBezTo>
                <a:cubicBezTo>
                  <a:pt x="344" y="21600"/>
                  <a:pt x="172" y="21597"/>
                  <a:pt x="0" y="21593"/>
                </a:cubicBezTo>
              </a:path>
              <a:path w="1034" h="21600" stroke="0" extrusionOk="0">
                <a:moveTo>
                  <a:pt x="1033" y="21593"/>
                </a:moveTo>
                <a:cubicBezTo>
                  <a:pt x="861" y="21597"/>
                  <a:pt x="689" y="21600"/>
                  <a:pt x="517" y="21600"/>
                </a:cubicBezTo>
                <a:cubicBezTo>
                  <a:pt x="344" y="21600"/>
                  <a:pt x="172" y="21597"/>
                  <a:pt x="0" y="21593"/>
                </a:cubicBezTo>
                <a:lnTo>
                  <a:pt x="517" y="0"/>
                </a:lnTo>
                <a:lnTo>
                  <a:pt x="103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5" name="Arc 311"/>
          <p:cNvSpPr>
            <a:spLocks/>
          </p:cNvSpPr>
          <p:nvPr/>
        </p:nvSpPr>
        <p:spPr bwMode="auto">
          <a:xfrm>
            <a:off x="8149167" y="4689475"/>
            <a:ext cx="74084" cy="65088"/>
          </a:xfrm>
          <a:custGeom>
            <a:avLst/>
            <a:gdLst>
              <a:gd name="T0" fmla="*/ 27117 w 43200"/>
              <a:gd name="T1" fmla="*/ 65088 h 43194"/>
              <a:gd name="T2" fmla="*/ 28446 w 43200"/>
              <a:gd name="T3" fmla="*/ 65088 h 43194"/>
              <a:gd name="T4" fmla="*/ 27782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3" y="43193"/>
                </a:moveTo>
                <a:cubicBezTo>
                  <a:pt x="9358" y="42913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</a:path>
              <a:path w="43200" h="43194" stroke="0" extrusionOk="0">
                <a:moveTo>
                  <a:pt x="21083" y="43193"/>
                </a:moveTo>
                <a:cubicBezTo>
                  <a:pt x="9358" y="42913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  <a:lnTo>
                  <a:pt x="21600" y="21600"/>
                </a:lnTo>
                <a:lnTo>
                  <a:pt x="2108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6" name="Arc 312"/>
          <p:cNvSpPr>
            <a:spLocks/>
          </p:cNvSpPr>
          <p:nvPr/>
        </p:nvSpPr>
        <p:spPr bwMode="auto">
          <a:xfrm>
            <a:off x="8473018" y="4308475"/>
            <a:ext cx="2116" cy="33338"/>
          </a:xfrm>
          <a:custGeom>
            <a:avLst/>
            <a:gdLst>
              <a:gd name="T0" fmla="*/ 1587 w 1220"/>
              <a:gd name="T1" fmla="*/ 33324 h 21600"/>
              <a:gd name="T2" fmla="*/ 0 w 1220"/>
              <a:gd name="T3" fmla="*/ 33324 h 21600"/>
              <a:gd name="T4" fmla="*/ 794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20" y="21591"/>
                </a:moveTo>
                <a:cubicBezTo>
                  <a:pt x="1016" y="21597"/>
                  <a:pt x="81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</a:path>
              <a:path w="1220" h="21600" stroke="0" extrusionOk="0">
                <a:moveTo>
                  <a:pt x="1220" y="21591"/>
                </a:moveTo>
                <a:cubicBezTo>
                  <a:pt x="1016" y="21597"/>
                  <a:pt x="81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  <a:lnTo>
                  <a:pt x="610" y="0"/>
                </a:lnTo>
                <a:lnTo>
                  <a:pt x="122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7" name="Arc 313"/>
          <p:cNvSpPr>
            <a:spLocks/>
          </p:cNvSpPr>
          <p:nvPr/>
        </p:nvSpPr>
        <p:spPr bwMode="auto">
          <a:xfrm>
            <a:off x="8437034" y="4275139"/>
            <a:ext cx="74084" cy="65087"/>
          </a:xfrm>
          <a:custGeom>
            <a:avLst/>
            <a:gdLst>
              <a:gd name="T0" fmla="*/ 26997 w 43200"/>
              <a:gd name="T1" fmla="*/ 65087 h 43191"/>
              <a:gd name="T2" fmla="*/ 28566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</a:path>
              <a:path w="43200" h="43191" stroke="0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  <a:lnTo>
                  <a:pt x="21600" y="21600"/>
                </a:lnTo>
                <a:lnTo>
                  <a:pt x="2098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8" name="Arc 314"/>
          <p:cNvSpPr>
            <a:spLocks/>
          </p:cNvSpPr>
          <p:nvPr/>
        </p:nvSpPr>
        <p:spPr bwMode="auto">
          <a:xfrm>
            <a:off x="9203267" y="4117975"/>
            <a:ext cx="0" cy="31750"/>
          </a:xfrm>
          <a:custGeom>
            <a:avLst/>
            <a:gdLst>
              <a:gd name="T0" fmla="*/ 1 w 1295"/>
              <a:gd name="T1" fmla="*/ 31737 h 21600"/>
              <a:gd name="T2" fmla="*/ 0 w 1295"/>
              <a:gd name="T3" fmla="*/ 31735 h 21600"/>
              <a:gd name="T4" fmla="*/ 1 w 12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5" h="21600" fill="none" extrusionOk="0">
                <a:moveTo>
                  <a:pt x="1294" y="21590"/>
                </a:moveTo>
                <a:cubicBezTo>
                  <a:pt x="1084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5" h="21600" stroke="0" extrusionOk="0">
                <a:moveTo>
                  <a:pt x="1294" y="21590"/>
                </a:moveTo>
                <a:cubicBezTo>
                  <a:pt x="1084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3" y="0"/>
                </a:lnTo>
                <a:lnTo>
                  <a:pt x="129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59" name="Arc 315"/>
          <p:cNvSpPr>
            <a:spLocks/>
          </p:cNvSpPr>
          <p:nvPr/>
        </p:nvSpPr>
        <p:spPr bwMode="auto">
          <a:xfrm>
            <a:off x="9165167" y="4086225"/>
            <a:ext cx="76200" cy="63500"/>
          </a:xfrm>
          <a:custGeom>
            <a:avLst/>
            <a:gdLst>
              <a:gd name="T0" fmla="*/ 27698 w 43200"/>
              <a:gd name="T1" fmla="*/ 63499 h 43191"/>
              <a:gd name="T2" fmla="*/ 29411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10" y="42848"/>
                  <a:pt x="22231" y="43190"/>
                </a:cubicBezTo>
              </a:path>
              <a:path w="43200" h="43191" stroke="0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10" y="42848"/>
                  <a:pt x="22231" y="43190"/>
                </a:cubicBezTo>
                <a:lnTo>
                  <a:pt x="21600" y="21600"/>
                </a:lnTo>
                <a:lnTo>
                  <a:pt x="2093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0" name="Arc 316"/>
          <p:cNvSpPr>
            <a:spLocks/>
          </p:cNvSpPr>
          <p:nvPr/>
        </p:nvSpPr>
        <p:spPr bwMode="auto">
          <a:xfrm>
            <a:off x="9048751" y="3597275"/>
            <a:ext cx="2116" cy="33338"/>
          </a:xfrm>
          <a:custGeom>
            <a:avLst/>
            <a:gdLst>
              <a:gd name="T0" fmla="*/ 1587 w 1762"/>
              <a:gd name="T1" fmla="*/ 33310 h 21600"/>
              <a:gd name="T2" fmla="*/ 0 w 1762"/>
              <a:gd name="T3" fmla="*/ 33310 h 21600"/>
              <a:gd name="T4" fmla="*/ 794 w 17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2" h="21600" fill="none" extrusionOk="0">
                <a:moveTo>
                  <a:pt x="1762" y="21582"/>
                </a:moveTo>
                <a:cubicBezTo>
                  <a:pt x="1468" y="21594"/>
                  <a:pt x="1174" y="21600"/>
                  <a:pt x="881" y="21600"/>
                </a:cubicBezTo>
                <a:cubicBezTo>
                  <a:pt x="587" y="21600"/>
                  <a:pt x="293" y="21594"/>
                  <a:pt x="-1" y="21582"/>
                </a:cubicBezTo>
              </a:path>
              <a:path w="1762" h="21600" stroke="0" extrusionOk="0">
                <a:moveTo>
                  <a:pt x="1762" y="21582"/>
                </a:moveTo>
                <a:cubicBezTo>
                  <a:pt x="1468" y="21594"/>
                  <a:pt x="1174" y="21600"/>
                  <a:pt x="881" y="21600"/>
                </a:cubicBezTo>
                <a:cubicBezTo>
                  <a:pt x="587" y="21600"/>
                  <a:pt x="293" y="21594"/>
                  <a:pt x="-1" y="21582"/>
                </a:cubicBezTo>
                <a:lnTo>
                  <a:pt x="881" y="0"/>
                </a:lnTo>
                <a:lnTo>
                  <a:pt x="1762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1" name="Arc 317"/>
          <p:cNvSpPr>
            <a:spLocks/>
          </p:cNvSpPr>
          <p:nvPr/>
        </p:nvSpPr>
        <p:spPr bwMode="auto">
          <a:xfrm>
            <a:off x="9012767" y="3563939"/>
            <a:ext cx="74084" cy="65087"/>
          </a:xfrm>
          <a:custGeom>
            <a:avLst/>
            <a:gdLst>
              <a:gd name="T0" fmla="*/ 26648 w 43200"/>
              <a:gd name="T1" fmla="*/ 65087 h 43182"/>
              <a:gd name="T2" fmla="*/ 28915 w 43200"/>
              <a:gd name="T3" fmla="*/ 65087 h 43182"/>
              <a:gd name="T4" fmla="*/ 27782 w 43200"/>
              <a:gd name="T5" fmla="*/ 32557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718" y="43182"/>
                </a:moveTo>
                <a:cubicBezTo>
                  <a:pt x="9142" y="42709"/>
                  <a:pt x="0" y="331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6"/>
                  <a:pt x="34057" y="42709"/>
                  <a:pt x="22481" y="43182"/>
                </a:cubicBezTo>
              </a:path>
              <a:path w="43200" h="43182" stroke="0" extrusionOk="0">
                <a:moveTo>
                  <a:pt x="20718" y="43182"/>
                </a:moveTo>
                <a:cubicBezTo>
                  <a:pt x="9142" y="42709"/>
                  <a:pt x="0" y="331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6"/>
                  <a:pt x="34057" y="42709"/>
                  <a:pt x="22481" y="43182"/>
                </a:cubicBezTo>
                <a:lnTo>
                  <a:pt x="21600" y="21600"/>
                </a:lnTo>
                <a:lnTo>
                  <a:pt x="20718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2" name="Arc 318"/>
          <p:cNvSpPr>
            <a:spLocks/>
          </p:cNvSpPr>
          <p:nvPr/>
        </p:nvSpPr>
        <p:spPr bwMode="auto">
          <a:xfrm>
            <a:off x="8511118" y="3878264"/>
            <a:ext cx="2116" cy="33337"/>
          </a:xfrm>
          <a:custGeom>
            <a:avLst/>
            <a:gdLst>
              <a:gd name="T0" fmla="*/ 1587 w 1500"/>
              <a:gd name="T1" fmla="*/ 33318 h 21600"/>
              <a:gd name="T2" fmla="*/ 0 w 1500"/>
              <a:gd name="T3" fmla="*/ 33315 h 21600"/>
              <a:gd name="T4" fmla="*/ 813 w 15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0" h="21600" fill="none" extrusionOk="0">
                <a:moveTo>
                  <a:pt x="1499" y="21587"/>
                </a:moveTo>
                <a:cubicBezTo>
                  <a:pt x="1256" y="21595"/>
                  <a:pt x="1012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</a:path>
              <a:path w="1500" h="21600" stroke="0" extrusionOk="0">
                <a:moveTo>
                  <a:pt x="1499" y="21587"/>
                </a:moveTo>
                <a:cubicBezTo>
                  <a:pt x="1256" y="21595"/>
                  <a:pt x="1012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  <a:lnTo>
                  <a:pt x="768" y="0"/>
                </a:lnTo>
                <a:lnTo>
                  <a:pt x="149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3" name="Arc 319"/>
          <p:cNvSpPr>
            <a:spLocks/>
          </p:cNvSpPr>
          <p:nvPr/>
        </p:nvSpPr>
        <p:spPr bwMode="auto">
          <a:xfrm>
            <a:off x="8475133" y="3844925"/>
            <a:ext cx="76200" cy="65088"/>
          </a:xfrm>
          <a:custGeom>
            <a:avLst/>
            <a:gdLst>
              <a:gd name="T0" fmla="*/ 27559 w 43200"/>
              <a:gd name="T1" fmla="*/ 65085 h 43188"/>
              <a:gd name="T2" fmla="*/ 29543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2"/>
                  <a:pt x="22331" y="43187"/>
                </a:cubicBezTo>
              </a:path>
              <a:path w="43200" h="43188" stroke="0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2"/>
                  <a:pt x="22331" y="43187"/>
                </a:cubicBezTo>
                <a:lnTo>
                  <a:pt x="21600" y="21600"/>
                </a:lnTo>
                <a:lnTo>
                  <a:pt x="20831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4" name="Arc 320"/>
          <p:cNvSpPr>
            <a:spLocks/>
          </p:cNvSpPr>
          <p:nvPr/>
        </p:nvSpPr>
        <p:spPr bwMode="auto">
          <a:xfrm>
            <a:off x="9067800" y="3913189"/>
            <a:ext cx="2117" cy="33337"/>
          </a:xfrm>
          <a:custGeom>
            <a:avLst/>
            <a:gdLst>
              <a:gd name="T0" fmla="*/ 1588 w 1472"/>
              <a:gd name="T1" fmla="*/ 33318 h 21600"/>
              <a:gd name="T2" fmla="*/ 0 w 1472"/>
              <a:gd name="T3" fmla="*/ 33317 h 21600"/>
              <a:gd name="T4" fmla="*/ 813 w 147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2" h="21600" fill="none" extrusionOk="0">
                <a:moveTo>
                  <a:pt x="1472" y="21588"/>
                </a:moveTo>
                <a:cubicBezTo>
                  <a:pt x="1232" y="21596"/>
                  <a:pt x="993" y="21600"/>
                  <a:pt x="754" y="21600"/>
                </a:cubicBezTo>
                <a:cubicBezTo>
                  <a:pt x="502" y="21600"/>
                  <a:pt x="251" y="21595"/>
                  <a:pt x="0" y="21586"/>
                </a:cubicBezTo>
              </a:path>
              <a:path w="1472" h="21600" stroke="0" extrusionOk="0">
                <a:moveTo>
                  <a:pt x="1472" y="21588"/>
                </a:moveTo>
                <a:cubicBezTo>
                  <a:pt x="1232" y="21596"/>
                  <a:pt x="993" y="21600"/>
                  <a:pt x="754" y="21600"/>
                </a:cubicBezTo>
                <a:cubicBezTo>
                  <a:pt x="502" y="21600"/>
                  <a:pt x="251" y="21595"/>
                  <a:pt x="0" y="21586"/>
                </a:cubicBezTo>
                <a:lnTo>
                  <a:pt x="754" y="0"/>
                </a:lnTo>
                <a:lnTo>
                  <a:pt x="1472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5" name="Arc 321"/>
          <p:cNvSpPr>
            <a:spLocks/>
          </p:cNvSpPr>
          <p:nvPr/>
        </p:nvSpPr>
        <p:spPr bwMode="auto">
          <a:xfrm>
            <a:off x="9031817" y="3879850"/>
            <a:ext cx="76200" cy="65088"/>
          </a:xfrm>
          <a:custGeom>
            <a:avLst/>
            <a:gdLst>
              <a:gd name="T0" fmla="*/ 27578 w 43200"/>
              <a:gd name="T1" fmla="*/ 65086 h 43188"/>
              <a:gd name="T2" fmla="*/ 29525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6" y="43186"/>
                </a:moveTo>
                <a:cubicBezTo>
                  <a:pt x="9217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1" y="42800"/>
                  <a:pt x="22318" y="43188"/>
                </a:cubicBezTo>
              </a:path>
              <a:path w="43200" h="43188" stroke="0" extrusionOk="0">
                <a:moveTo>
                  <a:pt x="20846" y="43186"/>
                </a:moveTo>
                <a:cubicBezTo>
                  <a:pt x="9217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1" y="42800"/>
                  <a:pt x="22318" y="43188"/>
                </a:cubicBezTo>
                <a:lnTo>
                  <a:pt x="21600" y="21600"/>
                </a:lnTo>
                <a:lnTo>
                  <a:pt x="20846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6" name="Arc 322"/>
          <p:cNvSpPr>
            <a:spLocks/>
          </p:cNvSpPr>
          <p:nvPr/>
        </p:nvSpPr>
        <p:spPr bwMode="auto">
          <a:xfrm>
            <a:off x="9124951" y="4348163"/>
            <a:ext cx="2116" cy="31750"/>
          </a:xfrm>
          <a:custGeom>
            <a:avLst/>
            <a:gdLst>
              <a:gd name="T0" fmla="*/ 1587 w 1169"/>
              <a:gd name="T1" fmla="*/ 31738 h 21600"/>
              <a:gd name="T2" fmla="*/ 0 w 1169"/>
              <a:gd name="T3" fmla="*/ 31738 h 21600"/>
              <a:gd name="T4" fmla="*/ 813 w 116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9" h="21600" fill="none" extrusionOk="0">
                <a:moveTo>
                  <a:pt x="1169" y="21592"/>
                </a:moveTo>
                <a:cubicBezTo>
                  <a:pt x="979" y="21597"/>
                  <a:pt x="789" y="21600"/>
                  <a:pt x="599" y="21600"/>
                </a:cubicBezTo>
                <a:cubicBezTo>
                  <a:pt x="399" y="21600"/>
                  <a:pt x="199" y="21597"/>
                  <a:pt x="0" y="21591"/>
                </a:cubicBezTo>
              </a:path>
              <a:path w="1169" h="21600" stroke="0" extrusionOk="0">
                <a:moveTo>
                  <a:pt x="1169" y="21592"/>
                </a:moveTo>
                <a:cubicBezTo>
                  <a:pt x="979" y="21597"/>
                  <a:pt x="789" y="21600"/>
                  <a:pt x="599" y="21600"/>
                </a:cubicBezTo>
                <a:cubicBezTo>
                  <a:pt x="399" y="21600"/>
                  <a:pt x="199" y="21597"/>
                  <a:pt x="0" y="21591"/>
                </a:cubicBezTo>
                <a:lnTo>
                  <a:pt x="599" y="0"/>
                </a:lnTo>
                <a:lnTo>
                  <a:pt x="116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7" name="Arc 323"/>
          <p:cNvSpPr>
            <a:spLocks/>
          </p:cNvSpPr>
          <p:nvPr/>
        </p:nvSpPr>
        <p:spPr bwMode="auto">
          <a:xfrm>
            <a:off x="9086851" y="4316413"/>
            <a:ext cx="78316" cy="63500"/>
          </a:xfrm>
          <a:custGeom>
            <a:avLst/>
            <a:gdLst>
              <a:gd name="T0" fmla="*/ 28554 w 43200"/>
              <a:gd name="T1" fmla="*/ 63500 h 43192"/>
              <a:gd name="T2" fmla="*/ 30144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1" y="43191"/>
                </a:moveTo>
                <a:cubicBezTo>
                  <a:pt x="9309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01" y="43191"/>
                </a:moveTo>
                <a:cubicBezTo>
                  <a:pt x="9309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0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8" name="Arc 324"/>
          <p:cNvSpPr>
            <a:spLocks/>
          </p:cNvSpPr>
          <p:nvPr/>
        </p:nvSpPr>
        <p:spPr bwMode="auto">
          <a:xfrm>
            <a:off x="9279467" y="3846514"/>
            <a:ext cx="2117" cy="33337"/>
          </a:xfrm>
          <a:custGeom>
            <a:avLst/>
            <a:gdLst>
              <a:gd name="T0" fmla="*/ 1588 w 1526"/>
              <a:gd name="T1" fmla="*/ 33317 h 21600"/>
              <a:gd name="T2" fmla="*/ 0 w 1526"/>
              <a:gd name="T3" fmla="*/ 33315 h 21600"/>
              <a:gd name="T4" fmla="*/ 814 w 15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6" h="21600" fill="none" extrusionOk="0">
                <a:moveTo>
                  <a:pt x="1526" y="21587"/>
                </a:moveTo>
                <a:cubicBezTo>
                  <a:pt x="1278" y="21595"/>
                  <a:pt x="1030" y="21600"/>
                  <a:pt x="782" y="21600"/>
                </a:cubicBezTo>
                <a:cubicBezTo>
                  <a:pt x="521" y="21600"/>
                  <a:pt x="260" y="21595"/>
                  <a:pt x="0" y="21585"/>
                </a:cubicBezTo>
              </a:path>
              <a:path w="1526" h="21600" stroke="0" extrusionOk="0">
                <a:moveTo>
                  <a:pt x="1526" y="21587"/>
                </a:moveTo>
                <a:cubicBezTo>
                  <a:pt x="1278" y="21595"/>
                  <a:pt x="1030" y="21600"/>
                  <a:pt x="782" y="21600"/>
                </a:cubicBezTo>
                <a:cubicBezTo>
                  <a:pt x="521" y="21600"/>
                  <a:pt x="260" y="21595"/>
                  <a:pt x="0" y="21585"/>
                </a:cubicBezTo>
                <a:lnTo>
                  <a:pt x="782" y="0"/>
                </a:lnTo>
                <a:lnTo>
                  <a:pt x="1526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69" name="Arc 325"/>
          <p:cNvSpPr>
            <a:spLocks/>
          </p:cNvSpPr>
          <p:nvPr/>
        </p:nvSpPr>
        <p:spPr bwMode="auto">
          <a:xfrm>
            <a:off x="9241367" y="3813175"/>
            <a:ext cx="78317" cy="65088"/>
          </a:xfrm>
          <a:custGeom>
            <a:avLst/>
            <a:gdLst>
              <a:gd name="T0" fmla="*/ 28306 w 43200"/>
              <a:gd name="T1" fmla="*/ 65086 h 43187"/>
              <a:gd name="T2" fmla="*/ 30381 w 43200"/>
              <a:gd name="T3" fmla="*/ 65088 h 43187"/>
              <a:gd name="T4" fmla="*/ 29369 w 43200"/>
              <a:gd name="T5" fmla="*/ 32554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8" y="43185"/>
                </a:moveTo>
                <a:cubicBezTo>
                  <a:pt x="9200" y="42764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9"/>
                  <a:pt x="33976" y="42786"/>
                  <a:pt x="22344" y="43187"/>
                </a:cubicBezTo>
              </a:path>
              <a:path w="43200" h="43187" stroke="0" extrusionOk="0">
                <a:moveTo>
                  <a:pt x="20818" y="43185"/>
                </a:moveTo>
                <a:cubicBezTo>
                  <a:pt x="9200" y="42764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9"/>
                  <a:pt x="33976" y="42786"/>
                  <a:pt x="22344" y="43187"/>
                </a:cubicBezTo>
                <a:lnTo>
                  <a:pt x="21600" y="21600"/>
                </a:lnTo>
                <a:lnTo>
                  <a:pt x="20818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0" name="Arc 326"/>
          <p:cNvSpPr>
            <a:spLocks/>
          </p:cNvSpPr>
          <p:nvPr/>
        </p:nvSpPr>
        <p:spPr bwMode="auto">
          <a:xfrm>
            <a:off x="9260418" y="3748089"/>
            <a:ext cx="4233" cy="33337"/>
          </a:xfrm>
          <a:custGeom>
            <a:avLst/>
            <a:gdLst>
              <a:gd name="T0" fmla="*/ 3175 w 1612"/>
              <a:gd name="T1" fmla="*/ 33315 h 21600"/>
              <a:gd name="T2" fmla="*/ 0 w 1612"/>
              <a:gd name="T3" fmla="*/ 33312 h 21600"/>
              <a:gd name="T4" fmla="*/ 1627 w 16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12" h="21600" fill="none" extrusionOk="0">
                <a:moveTo>
                  <a:pt x="1611" y="21585"/>
                </a:moveTo>
                <a:cubicBezTo>
                  <a:pt x="1350" y="21595"/>
                  <a:pt x="1088" y="21600"/>
                  <a:pt x="826" y="21600"/>
                </a:cubicBezTo>
                <a:cubicBezTo>
                  <a:pt x="550" y="21600"/>
                  <a:pt x="275" y="21594"/>
                  <a:pt x="-1" y="21584"/>
                </a:cubicBezTo>
              </a:path>
              <a:path w="1612" h="21600" stroke="0" extrusionOk="0">
                <a:moveTo>
                  <a:pt x="1611" y="21585"/>
                </a:moveTo>
                <a:cubicBezTo>
                  <a:pt x="1350" y="21595"/>
                  <a:pt x="1088" y="21600"/>
                  <a:pt x="826" y="21600"/>
                </a:cubicBezTo>
                <a:cubicBezTo>
                  <a:pt x="550" y="21600"/>
                  <a:pt x="275" y="21594"/>
                  <a:pt x="-1" y="21584"/>
                </a:cubicBezTo>
                <a:lnTo>
                  <a:pt x="826" y="0"/>
                </a:lnTo>
                <a:lnTo>
                  <a:pt x="1611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1" name="Arc 327"/>
          <p:cNvSpPr>
            <a:spLocks/>
          </p:cNvSpPr>
          <p:nvPr/>
        </p:nvSpPr>
        <p:spPr bwMode="auto">
          <a:xfrm>
            <a:off x="9222318" y="3714750"/>
            <a:ext cx="78316" cy="65088"/>
          </a:xfrm>
          <a:custGeom>
            <a:avLst/>
            <a:gdLst>
              <a:gd name="T0" fmla="*/ 28245 w 43200"/>
              <a:gd name="T1" fmla="*/ 65085 h 43186"/>
              <a:gd name="T2" fmla="*/ 30437 w 43200"/>
              <a:gd name="T3" fmla="*/ 65088 h 43186"/>
              <a:gd name="T4" fmla="*/ 29369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3" y="43184"/>
                </a:moveTo>
                <a:cubicBezTo>
                  <a:pt x="9174" y="42740"/>
                  <a:pt x="0" y="332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2"/>
                  <a:pt x="22385" y="43185"/>
                </a:cubicBezTo>
              </a:path>
              <a:path w="43200" h="43186" stroke="0" extrusionOk="0">
                <a:moveTo>
                  <a:pt x="20773" y="43184"/>
                </a:moveTo>
                <a:cubicBezTo>
                  <a:pt x="9174" y="42740"/>
                  <a:pt x="0" y="332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2"/>
                  <a:pt x="22385" y="43185"/>
                </a:cubicBezTo>
                <a:lnTo>
                  <a:pt x="21600" y="21600"/>
                </a:lnTo>
                <a:lnTo>
                  <a:pt x="20773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2" name="Arc 328"/>
          <p:cNvSpPr>
            <a:spLocks/>
          </p:cNvSpPr>
          <p:nvPr/>
        </p:nvSpPr>
        <p:spPr bwMode="auto">
          <a:xfrm>
            <a:off x="9393767" y="4032250"/>
            <a:ext cx="2117" cy="33338"/>
          </a:xfrm>
          <a:custGeom>
            <a:avLst/>
            <a:gdLst>
              <a:gd name="T0" fmla="*/ 1588 w 1385"/>
              <a:gd name="T1" fmla="*/ 33321 h 21600"/>
              <a:gd name="T2" fmla="*/ 0 w 1385"/>
              <a:gd name="T3" fmla="*/ 33319 h 21600"/>
              <a:gd name="T4" fmla="*/ 813 w 13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" h="21600" fill="none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385" h="21600" stroke="0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38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3" name="Arc 329"/>
          <p:cNvSpPr>
            <a:spLocks/>
          </p:cNvSpPr>
          <p:nvPr/>
        </p:nvSpPr>
        <p:spPr bwMode="auto">
          <a:xfrm>
            <a:off x="9355667" y="3998914"/>
            <a:ext cx="78317" cy="65087"/>
          </a:xfrm>
          <a:custGeom>
            <a:avLst/>
            <a:gdLst>
              <a:gd name="T0" fmla="*/ 28405 w 43200"/>
              <a:gd name="T1" fmla="*/ 65085 h 43189"/>
              <a:gd name="T2" fmla="*/ 30288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</a:path>
              <a:path w="43200" h="43189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4" name="Arc 330"/>
          <p:cNvSpPr>
            <a:spLocks/>
          </p:cNvSpPr>
          <p:nvPr/>
        </p:nvSpPr>
        <p:spPr bwMode="auto">
          <a:xfrm>
            <a:off x="9010651" y="4044950"/>
            <a:ext cx="2116" cy="33338"/>
          </a:xfrm>
          <a:custGeom>
            <a:avLst/>
            <a:gdLst>
              <a:gd name="T0" fmla="*/ 1587 w 1377"/>
              <a:gd name="T1" fmla="*/ 33323 h 21600"/>
              <a:gd name="T2" fmla="*/ 0 w 1377"/>
              <a:gd name="T3" fmla="*/ 33319 h 21600"/>
              <a:gd name="T4" fmla="*/ 813 w 13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7" h="21600" fill="none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</a:path>
              <a:path w="1377" h="21600" stroke="0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  <a:lnTo>
                  <a:pt x="705" y="0"/>
                </a:lnTo>
                <a:lnTo>
                  <a:pt x="137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5" name="Arc 331"/>
          <p:cNvSpPr>
            <a:spLocks/>
          </p:cNvSpPr>
          <p:nvPr/>
        </p:nvSpPr>
        <p:spPr bwMode="auto">
          <a:xfrm>
            <a:off x="8972551" y="4011614"/>
            <a:ext cx="78316" cy="65087"/>
          </a:xfrm>
          <a:custGeom>
            <a:avLst/>
            <a:gdLst>
              <a:gd name="T0" fmla="*/ 28410 w 43200"/>
              <a:gd name="T1" fmla="*/ 65084 h 43190"/>
              <a:gd name="T2" fmla="*/ 30282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</a:path>
              <a:path w="43200" h="43190" stroke="0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  <a:lnTo>
                  <a:pt x="21600" y="21600"/>
                </a:lnTo>
                <a:lnTo>
                  <a:pt x="2089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6" name="Arc 332"/>
          <p:cNvSpPr>
            <a:spLocks/>
          </p:cNvSpPr>
          <p:nvPr/>
        </p:nvSpPr>
        <p:spPr bwMode="auto">
          <a:xfrm>
            <a:off x="9239251" y="3763964"/>
            <a:ext cx="2116" cy="33337"/>
          </a:xfrm>
          <a:custGeom>
            <a:avLst/>
            <a:gdLst>
              <a:gd name="T0" fmla="*/ 1587 w 1598"/>
              <a:gd name="T1" fmla="*/ 33314 h 21600"/>
              <a:gd name="T2" fmla="*/ 0 w 1598"/>
              <a:gd name="T3" fmla="*/ 33314 h 21600"/>
              <a:gd name="T4" fmla="*/ 794 w 15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98" h="21600" fill="none" extrusionOk="0">
                <a:moveTo>
                  <a:pt x="1598" y="21585"/>
                </a:moveTo>
                <a:cubicBezTo>
                  <a:pt x="1331" y="21595"/>
                  <a:pt x="1065" y="21600"/>
                  <a:pt x="799" y="21600"/>
                </a:cubicBezTo>
                <a:cubicBezTo>
                  <a:pt x="532" y="21600"/>
                  <a:pt x="266" y="21595"/>
                  <a:pt x="-1" y="21585"/>
                </a:cubicBezTo>
              </a:path>
              <a:path w="1598" h="21600" stroke="0" extrusionOk="0">
                <a:moveTo>
                  <a:pt x="1598" y="21585"/>
                </a:moveTo>
                <a:cubicBezTo>
                  <a:pt x="1331" y="21595"/>
                  <a:pt x="1065" y="21600"/>
                  <a:pt x="799" y="21600"/>
                </a:cubicBezTo>
                <a:cubicBezTo>
                  <a:pt x="532" y="21600"/>
                  <a:pt x="266" y="21595"/>
                  <a:pt x="-1" y="21585"/>
                </a:cubicBezTo>
                <a:lnTo>
                  <a:pt x="799" y="0"/>
                </a:lnTo>
                <a:lnTo>
                  <a:pt x="1598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7" name="Arc 333"/>
          <p:cNvSpPr>
            <a:spLocks/>
          </p:cNvSpPr>
          <p:nvPr/>
        </p:nvSpPr>
        <p:spPr bwMode="auto">
          <a:xfrm>
            <a:off x="9203267" y="3730625"/>
            <a:ext cx="76200" cy="65088"/>
          </a:xfrm>
          <a:custGeom>
            <a:avLst/>
            <a:gdLst>
              <a:gd name="T0" fmla="*/ 27518 w 43200"/>
              <a:gd name="T1" fmla="*/ 65088 h 43185"/>
              <a:gd name="T2" fmla="*/ 29632 w 43200"/>
              <a:gd name="T3" fmla="*/ 65088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800" y="43185"/>
                </a:moveTo>
                <a:cubicBezTo>
                  <a:pt x="9190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8"/>
                  <a:pt x="34009" y="42755"/>
                  <a:pt x="22399" y="43185"/>
                </a:cubicBezTo>
              </a:path>
              <a:path w="43200" h="43185" stroke="0" extrusionOk="0">
                <a:moveTo>
                  <a:pt x="20800" y="43185"/>
                </a:moveTo>
                <a:cubicBezTo>
                  <a:pt x="9190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8"/>
                  <a:pt x="34009" y="42755"/>
                  <a:pt x="22399" y="43185"/>
                </a:cubicBezTo>
                <a:lnTo>
                  <a:pt x="21600" y="21600"/>
                </a:lnTo>
                <a:lnTo>
                  <a:pt x="20800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8" name="Arc 334"/>
          <p:cNvSpPr>
            <a:spLocks/>
          </p:cNvSpPr>
          <p:nvPr/>
        </p:nvSpPr>
        <p:spPr bwMode="auto">
          <a:xfrm>
            <a:off x="8492067" y="3975100"/>
            <a:ext cx="2117" cy="33338"/>
          </a:xfrm>
          <a:custGeom>
            <a:avLst/>
            <a:gdLst>
              <a:gd name="T0" fmla="*/ 1588 w 1425"/>
              <a:gd name="T1" fmla="*/ 33321 h 21600"/>
              <a:gd name="T2" fmla="*/ 0 w 1425"/>
              <a:gd name="T3" fmla="*/ 33319 h 21600"/>
              <a:gd name="T4" fmla="*/ 814 w 14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5" h="21600" fill="none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</a:path>
              <a:path w="1425" h="21600" stroke="0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  <a:lnTo>
                  <a:pt x="730" y="0"/>
                </a:lnTo>
                <a:lnTo>
                  <a:pt x="142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79" name="Arc 335"/>
          <p:cNvSpPr>
            <a:spLocks/>
          </p:cNvSpPr>
          <p:nvPr/>
        </p:nvSpPr>
        <p:spPr bwMode="auto">
          <a:xfrm>
            <a:off x="8456084" y="3941764"/>
            <a:ext cx="76200" cy="65087"/>
          </a:xfrm>
          <a:custGeom>
            <a:avLst/>
            <a:gdLst>
              <a:gd name="T0" fmla="*/ 27609 w 43200"/>
              <a:gd name="T1" fmla="*/ 65085 h 43189"/>
              <a:gd name="T2" fmla="*/ 29494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</a:path>
              <a:path w="43200" h="43189" stroke="0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  <a:lnTo>
                  <a:pt x="21600" y="21600"/>
                </a:lnTo>
                <a:lnTo>
                  <a:pt x="2087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0" name="Arc 336"/>
          <p:cNvSpPr>
            <a:spLocks/>
          </p:cNvSpPr>
          <p:nvPr/>
        </p:nvSpPr>
        <p:spPr bwMode="auto">
          <a:xfrm>
            <a:off x="9795934" y="3751263"/>
            <a:ext cx="4233" cy="33337"/>
          </a:xfrm>
          <a:custGeom>
            <a:avLst/>
            <a:gdLst>
              <a:gd name="T0" fmla="*/ 3175 w 1607"/>
              <a:gd name="T1" fmla="*/ 33315 h 21600"/>
              <a:gd name="T2" fmla="*/ 0 w 1607"/>
              <a:gd name="T3" fmla="*/ 33312 h 21600"/>
              <a:gd name="T4" fmla="*/ 1626 w 160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7" h="21600" fill="none" extrusionOk="0">
                <a:moveTo>
                  <a:pt x="1606" y="21585"/>
                </a:moveTo>
                <a:cubicBezTo>
                  <a:pt x="1345" y="21595"/>
                  <a:pt x="1084" y="21600"/>
                  <a:pt x="823" y="21600"/>
                </a:cubicBezTo>
                <a:cubicBezTo>
                  <a:pt x="548" y="21600"/>
                  <a:pt x="274" y="21594"/>
                  <a:pt x="-1" y="21584"/>
                </a:cubicBezTo>
              </a:path>
              <a:path w="1607" h="21600" stroke="0" extrusionOk="0">
                <a:moveTo>
                  <a:pt x="1606" y="21585"/>
                </a:moveTo>
                <a:cubicBezTo>
                  <a:pt x="1345" y="21595"/>
                  <a:pt x="1084" y="21600"/>
                  <a:pt x="823" y="21600"/>
                </a:cubicBezTo>
                <a:cubicBezTo>
                  <a:pt x="548" y="21600"/>
                  <a:pt x="274" y="21594"/>
                  <a:pt x="-1" y="21584"/>
                </a:cubicBezTo>
                <a:lnTo>
                  <a:pt x="823" y="0"/>
                </a:lnTo>
                <a:lnTo>
                  <a:pt x="1606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1" name="Arc 337"/>
          <p:cNvSpPr>
            <a:spLocks/>
          </p:cNvSpPr>
          <p:nvPr/>
        </p:nvSpPr>
        <p:spPr bwMode="auto">
          <a:xfrm>
            <a:off x="9759951" y="3717925"/>
            <a:ext cx="76200" cy="65088"/>
          </a:xfrm>
          <a:custGeom>
            <a:avLst/>
            <a:gdLst>
              <a:gd name="T0" fmla="*/ 27486 w 43200"/>
              <a:gd name="T1" fmla="*/ 65085 h 43186"/>
              <a:gd name="T2" fmla="*/ 29612 w 43200"/>
              <a:gd name="T3" fmla="*/ 65088 h 43186"/>
              <a:gd name="T4" fmla="*/ 28575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6" y="43184"/>
                </a:moveTo>
                <a:cubicBezTo>
                  <a:pt x="9176" y="42741"/>
                  <a:pt x="0" y="332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4"/>
                  <a:pt x="34000" y="42763"/>
                  <a:pt x="22383" y="43185"/>
                </a:cubicBezTo>
              </a:path>
              <a:path w="43200" h="43186" stroke="0" extrusionOk="0">
                <a:moveTo>
                  <a:pt x="20776" y="43184"/>
                </a:moveTo>
                <a:cubicBezTo>
                  <a:pt x="9176" y="42741"/>
                  <a:pt x="0" y="332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4"/>
                  <a:pt x="34000" y="42763"/>
                  <a:pt x="22383" y="43185"/>
                </a:cubicBezTo>
                <a:lnTo>
                  <a:pt x="21600" y="21600"/>
                </a:lnTo>
                <a:lnTo>
                  <a:pt x="20776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2" name="Arc 338"/>
          <p:cNvSpPr>
            <a:spLocks/>
          </p:cNvSpPr>
          <p:nvPr/>
        </p:nvSpPr>
        <p:spPr bwMode="auto">
          <a:xfrm>
            <a:off x="9124951" y="4178300"/>
            <a:ext cx="2116" cy="33338"/>
          </a:xfrm>
          <a:custGeom>
            <a:avLst/>
            <a:gdLst>
              <a:gd name="T0" fmla="*/ 1587 w 1292"/>
              <a:gd name="T1" fmla="*/ 33324 h 21600"/>
              <a:gd name="T2" fmla="*/ 0 w 1292"/>
              <a:gd name="T3" fmla="*/ 33323 h 21600"/>
              <a:gd name="T4" fmla="*/ 813 w 12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2" h="21600" fill="none" extrusionOk="0">
                <a:moveTo>
                  <a:pt x="1291" y="21590"/>
                </a:moveTo>
                <a:cubicBezTo>
                  <a:pt x="1082" y="21596"/>
                  <a:pt x="872" y="21600"/>
                  <a:pt x="662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2" h="21600" stroke="0" extrusionOk="0">
                <a:moveTo>
                  <a:pt x="1291" y="21590"/>
                </a:moveTo>
                <a:cubicBezTo>
                  <a:pt x="1082" y="21596"/>
                  <a:pt x="872" y="21600"/>
                  <a:pt x="662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2" y="0"/>
                </a:lnTo>
                <a:lnTo>
                  <a:pt x="129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3" name="Arc 339"/>
          <p:cNvSpPr>
            <a:spLocks/>
          </p:cNvSpPr>
          <p:nvPr/>
        </p:nvSpPr>
        <p:spPr bwMode="auto">
          <a:xfrm>
            <a:off x="9086851" y="4144964"/>
            <a:ext cx="78316" cy="65087"/>
          </a:xfrm>
          <a:custGeom>
            <a:avLst/>
            <a:gdLst>
              <a:gd name="T0" fmla="*/ 28468 w 43200"/>
              <a:gd name="T1" fmla="*/ 65085 h 43191"/>
              <a:gd name="T2" fmla="*/ 30225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8" y="43189"/>
                </a:moveTo>
                <a:cubicBezTo>
                  <a:pt x="9271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</a:path>
              <a:path w="43200" h="43191" stroke="0" extrusionOk="0">
                <a:moveTo>
                  <a:pt x="20938" y="43189"/>
                </a:moveTo>
                <a:cubicBezTo>
                  <a:pt x="9271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  <a:lnTo>
                  <a:pt x="21600" y="21600"/>
                </a:lnTo>
                <a:lnTo>
                  <a:pt x="2093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4" name="Arc 340"/>
          <p:cNvSpPr>
            <a:spLocks/>
          </p:cNvSpPr>
          <p:nvPr/>
        </p:nvSpPr>
        <p:spPr bwMode="auto">
          <a:xfrm>
            <a:off x="8322733" y="4867275"/>
            <a:ext cx="0" cy="33338"/>
          </a:xfrm>
          <a:custGeom>
            <a:avLst/>
            <a:gdLst>
              <a:gd name="T0" fmla="*/ 1 w 982"/>
              <a:gd name="T1" fmla="*/ 33330 h 21600"/>
              <a:gd name="T2" fmla="*/ 0 w 982"/>
              <a:gd name="T3" fmla="*/ 33329 h 21600"/>
              <a:gd name="T4" fmla="*/ 1 w 9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2" h="21600" fill="none" extrusionOk="0">
                <a:moveTo>
                  <a:pt x="981" y="21594"/>
                </a:moveTo>
                <a:cubicBezTo>
                  <a:pt x="822" y="21598"/>
                  <a:pt x="662" y="21600"/>
                  <a:pt x="503" y="21600"/>
                </a:cubicBezTo>
                <a:cubicBezTo>
                  <a:pt x="335" y="21600"/>
                  <a:pt x="167" y="21598"/>
                  <a:pt x="-1" y="21594"/>
                </a:cubicBezTo>
              </a:path>
              <a:path w="982" h="21600" stroke="0" extrusionOk="0">
                <a:moveTo>
                  <a:pt x="981" y="21594"/>
                </a:moveTo>
                <a:cubicBezTo>
                  <a:pt x="822" y="21598"/>
                  <a:pt x="662" y="21600"/>
                  <a:pt x="503" y="21600"/>
                </a:cubicBezTo>
                <a:cubicBezTo>
                  <a:pt x="335" y="21600"/>
                  <a:pt x="167" y="21598"/>
                  <a:pt x="-1" y="21594"/>
                </a:cubicBezTo>
                <a:lnTo>
                  <a:pt x="503" y="0"/>
                </a:lnTo>
                <a:lnTo>
                  <a:pt x="98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5" name="Arc 341"/>
          <p:cNvSpPr>
            <a:spLocks/>
          </p:cNvSpPr>
          <p:nvPr/>
        </p:nvSpPr>
        <p:spPr bwMode="auto">
          <a:xfrm>
            <a:off x="8282517" y="4833939"/>
            <a:ext cx="76200" cy="65087"/>
          </a:xfrm>
          <a:custGeom>
            <a:avLst/>
            <a:gdLst>
              <a:gd name="T0" fmla="*/ 27910 w 43200"/>
              <a:gd name="T1" fmla="*/ 65085 h 43195"/>
              <a:gd name="T2" fmla="*/ 29209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6" y="43194"/>
                </a:moveTo>
                <a:cubicBezTo>
                  <a:pt x="9366" y="42920"/>
                  <a:pt x="0" y="333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8" y="42934"/>
                  <a:pt x="22078" y="43194"/>
                </a:cubicBezTo>
              </a:path>
              <a:path w="43200" h="43195" stroke="0" extrusionOk="0">
                <a:moveTo>
                  <a:pt x="21096" y="43194"/>
                </a:moveTo>
                <a:cubicBezTo>
                  <a:pt x="9366" y="42920"/>
                  <a:pt x="0" y="333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8" y="42934"/>
                  <a:pt x="22078" y="43194"/>
                </a:cubicBezTo>
                <a:lnTo>
                  <a:pt x="21600" y="21600"/>
                </a:lnTo>
                <a:lnTo>
                  <a:pt x="21096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6" name="Arc 342"/>
          <p:cNvSpPr>
            <a:spLocks/>
          </p:cNvSpPr>
          <p:nvPr/>
        </p:nvSpPr>
        <p:spPr bwMode="auto">
          <a:xfrm>
            <a:off x="8242300" y="4679950"/>
            <a:ext cx="2117" cy="33338"/>
          </a:xfrm>
          <a:custGeom>
            <a:avLst/>
            <a:gdLst>
              <a:gd name="T0" fmla="*/ 1588 w 1050"/>
              <a:gd name="T1" fmla="*/ 33329 h 21600"/>
              <a:gd name="T2" fmla="*/ 0 w 1050"/>
              <a:gd name="T3" fmla="*/ 33327 h 21600"/>
              <a:gd name="T4" fmla="*/ 814 w 10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0" h="21600" fill="none" extrusionOk="0">
                <a:moveTo>
                  <a:pt x="1049" y="21593"/>
                </a:moveTo>
                <a:cubicBezTo>
                  <a:pt x="879" y="21597"/>
                  <a:pt x="708" y="21600"/>
                  <a:pt x="538" y="21600"/>
                </a:cubicBezTo>
                <a:cubicBezTo>
                  <a:pt x="358" y="21600"/>
                  <a:pt x="179" y="21597"/>
                  <a:pt x="-1" y="21593"/>
                </a:cubicBezTo>
              </a:path>
              <a:path w="1050" h="21600" stroke="0" extrusionOk="0">
                <a:moveTo>
                  <a:pt x="1049" y="21593"/>
                </a:moveTo>
                <a:cubicBezTo>
                  <a:pt x="879" y="21597"/>
                  <a:pt x="708" y="21600"/>
                  <a:pt x="538" y="21600"/>
                </a:cubicBezTo>
                <a:cubicBezTo>
                  <a:pt x="358" y="21600"/>
                  <a:pt x="179" y="21597"/>
                  <a:pt x="-1" y="21593"/>
                </a:cubicBezTo>
                <a:lnTo>
                  <a:pt x="538" y="0"/>
                </a:lnTo>
                <a:lnTo>
                  <a:pt x="104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7" name="Arc 343"/>
          <p:cNvSpPr>
            <a:spLocks/>
          </p:cNvSpPr>
          <p:nvPr/>
        </p:nvSpPr>
        <p:spPr bwMode="auto">
          <a:xfrm>
            <a:off x="8204200" y="4646614"/>
            <a:ext cx="78317" cy="65087"/>
          </a:xfrm>
          <a:custGeom>
            <a:avLst/>
            <a:gdLst>
              <a:gd name="T0" fmla="*/ 28637 w 43200"/>
              <a:gd name="T1" fmla="*/ 65085 h 43194"/>
              <a:gd name="T2" fmla="*/ 30065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1" y="43193"/>
                </a:moveTo>
                <a:cubicBezTo>
                  <a:pt x="9345" y="42901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8" y="42915"/>
                  <a:pt x="22111" y="43193"/>
                </a:cubicBezTo>
              </a:path>
              <a:path w="43200" h="43194" stroke="0" extrusionOk="0">
                <a:moveTo>
                  <a:pt x="21061" y="43193"/>
                </a:moveTo>
                <a:cubicBezTo>
                  <a:pt x="9345" y="42901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8" y="42915"/>
                  <a:pt x="22111" y="43193"/>
                </a:cubicBezTo>
                <a:lnTo>
                  <a:pt x="21600" y="21600"/>
                </a:lnTo>
                <a:lnTo>
                  <a:pt x="2106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8" name="Arc 344"/>
          <p:cNvSpPr>
            <a:spLocks/>
          </p:cNvSpPr>
          <p:nvPr/>
        </p:nvSpPr>
        <p:spPr bwMode="auto">
          <a:xfrm>
            <a:off x="8722785" y="4016375"/>
            <a:ext cx="2116" cy="33338"/>
          </a:xfrm>
          <a:custGeom>
            <a:avLst/>
            <a:gdLst>
              <a:gd name="T0" fmla="*/ 1587 w 1396"/>
              <a:gd name="T1" fmla="*/ 33321 h 21600"/>
              <a:gd name="T2" fmla="*/ 0 w 1396"/>
              <a:gd name="T3" fmla="*/ 33319 h 21600"/>
              <a:gd name="T4" fmla="*/ 813 w 13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6" h="21600" fill="none" extrusionOk="0">
                <a:moveTo>
                  <a:pt x="1396" y="21589"/>
                </a:moveTo>
                <a:cubicBezTo>
                  <a:pt x="1169" y="21596"/>
                  <a:pt x="942" y="21600"/>
                  <a:pt x="715" y="21600"/>
                </a:cubicBezTo>
                <a:cubicBezTo>
                  <a:pt x="476" y="21600"/>
                  <a:pt x="238" y="21596"/>
                  <a:pt x="-1" y="21588"/>
                </a:cubicBezTo>
              </a:path>
              <a:path w="1396" h="21600" stroke="0" extrusionOk="0">
                <a:moveTo>
                  <a:pt x="1396" y="21589"/>
                </a:moveTo>
                <a:cubicBezTo>
                  <a:pt x="1169" y="21596"/>
                  <a:pt x="942" y="21600"/>
                  <a:pt x="715" y="21600"/>
                </a:cubicBezTo>
                <a:cubicBezTo>
                  <a:pt x="476" y="21600"/>
                  <a:pt x="238" y="21596"/>
                  <a:pt x="-1" y="21588"/>
                </a:cubicBezTo>
                <a:lnTo>
                  <a:pt x="715" y="0"/>
                </a:lnTo>
                <a:lnTo>
                  <a:pt x="139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89" name="Arc 345"/>
          <p:cNvSpPr>
            <a:spLocks/>
          </p:cNvSpPr>
          <p:nvPr/>
        </p:nvSpPr>
        <p:spPr bwMode="auto">
          <a:xfrm>
            <a:off x="8684685" y="3983038"/>
            <a:ext cx="78316" cy="65087"/>
          </a:xfrm>
          <a:custGeom>
            <a:avLst/>
            <a:gdLst>
              <a:gd name="T0" fmla="*/ 28396 w 43200"/>
              <a:gd name="T1" fmla="*/ 65085 h 43189"/>
              <a:gd name="T2" fmla="*/ 30294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4" y="43188"/>
                </a:moveTo>
                <a:cubicBezTo>
                  <a:pt x="9240" y="42802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9" y="42821"/>
                  <a:pt x="22281" y="43189"/>
                </a:cubicBezTo>
              </a:path>
              <a:path w="43200" h="43189" stroke="0" extrusionOk="0">
                <a:moveTo>
                  <a:pt x="20884" y="43188"/>
                </a:moveTo>
                <a:cubicBezTo>
                  <a:pt x="9240" y="42802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9" y="42821"/>
                  <a:pt x="22281" y="43189"/>
                </a:cubicBezTo>
                <a:lnTo>
                  <a:pt x="21600" y="21600"/>
                </a:lnTo>
                <a:lnTo>
                  <a:pt x="2088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0" name="Arc 346"/>
          <p:cNvSpPr>
            <a:spLocks/>
          </p:cNvSpPr>
          <p:nvPr/>
        </p:nvSpPr>
        <p:spPr bwMode="auto">
          <a:xfrm>
            <a:off x="8818034" y="3854450"/>
            <a:ext cx="2117" cy="33338"/>
          </a:xfrm>
          <a:custGeom>
            <a:avLst/>
            <a:gdLst>
              <a:gd name="T0" fmla="*/ 1588 w 1519"/>
              <a:gd name="T1" fmla="*/ 33318 h 21600"/>
              <a:gd name="T2" fmla="*/ 0 w 1519"/>
              <a:gd name="T3" fmla="*/ 33316 h 21600"/>
              <a:gd name="T4" fmla="*/ 813 w 15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19" h="21600" fill="none" extrusionOk="0">
                <a:moveTo>
                  <a:pt x="1519" y="21587"/>
                </a:moveTo>
                <a:cubicBezTo>
                  <a:pt x="1272" y="21595"/>
                  <a:pt x="1025" y="21600"/>
                  <a:pt x="778" y="21600"/>
                </a:cubicBezTo>
                <a:cubicBezTo>
                  <a:pt x="518" y="21600"/>
                  <a:pt x="259" y="21595"/>
                  <a:pt x="0" y="21585"/>
                </a:cubicBezTo>
              </a:path>
              <a:path w="1519" h="21600" stroke="0" extrusionOk="0">
                <a:moveTo>
                  <a:pt x="1519" y="21587"/>
                </a:moveTo>
                <a:cubicBezTo>
                  <a:pt x="1272" y="21595"/>
                  <a:pt x="1025" y="21600"/>
                  <a:pt x="778" y="21600"/>
                </a:cubicBezTo>
                <a:cubicBezTo>
                  <a:pt x="518" y="21600"/>
                  <a:pt x="259" y="21595"/>
                  <a:pt x="0" y="21585"/>
                </a:cubicBezTo>
                <a:lnTo>
                  <a:pt x="778" y="0"/>
                </a:lnTo>
                <a:lnTo>
                  <a:pt x="151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1" name="Arc 347"/>
          <p:cNvSpPr>
            <a:spLocks/>
          </p:cNvSpPr>
          <p:nvPr/>
        </p:nvSpPr>
        <p:spPr bwMode="auto">
          <a:xfrm>
            <a:off x="8779934" y="3821114"/>
            <a:ext cx="78317" cy="65087"/>
          </a:xfrm>
          <a:custGeom>
            <a:avLst/>
            <a:gdLst>
              <a:gd name="T0" fmla="*/ 28311 w 43200"/>
              <a:gd name="T1" fmla="*/ 65085 h 43187"/>
              <a:gd name="T2" fmla="*/ 30377 w 43200"/>
              <a:gd name="T3" fmla="*/ 65087 h 43187"/>
              <a:gd name="T4" fmla="*/ 29369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2" y="43185"/>
                </a:moveTo>
                <a:cubicBezTo>
                  <a:pt x="9202" y="42767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1" y="43187"/>
                </a:cubicBezTo>
              </a:path>
              <a:path w="43200" h="43187" stroke="0" extrusionOk="0">
                <a:moveTo>
                  <a:pt x="20822" y="43185"/>
                </a:moveTo>
                <a:cubicBezTo>
                  <a:pt x="9202" y="42767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1" y="43187"/>
                </a:cubicBezTo>
                <a:lnTo>
                  <a:pt x="21600" y="21600"/>
                </a:lnTo>
                <a:lnTo>
                  <a:pt x="20822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2" name="Arc 348"/>
          <p:cNvSpPr>
            <a:spLocks/>
          </p:cNvSpPr>
          <p:nvPr/>
        </p:nvSpPr>
        <p:spPr bwMode="auto">
          <a:xfrm>
            <a:off x="8877300" y="4537075"/>
            <a:ext cx="2117" cy="33338"/>
          </a:xfrm>
          <a:custGeom>
            <a:avLst/>
            <a:gdLst>
              <a:gd name="T0" fmla="*/ 1588 w 1109"/>
              <a:gd name="T1" fmla="*/ 33327 h 21600"/>
              <a:gd name="T2" fmla="*/ 0 w 1109"/>
              <a:gd name="T3" fmla="*/ 33327 h 21600"/>
              <a:gd name="T4" fmla="*/ 813 w 11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9" h="21600" fill="none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</a:path>
              <a:path w="1109" h="21600" stroke="0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  <a:lnTo>
                  <a:pt x="568" y="0"/>
                </a:lnTo>
                <a:lnTo>
                  <a:pt x="110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3" name="Arc 349"/>
          <p:cNvSpPr>
            <a:spLocks/>
          </p:cNvSpPr>
          <p:nvPr/>
        </p:nvSpPr>
        <p:spPr bwMode="auto">
          <a:xfrm>
            <a:off x="8839200" y="4503739"/>
            <a:ext cx="76200" cy="65087"/>
          </a:xfrm>
          <a:custGeom>
            <a:avLst/>
            <a:gdLst>
              <a:gd name="T0" fmla="*/ 27824 w 43200"/>
              <a:gd name="T1" fmla="*/ 65087 h 43193"/>
              <a:gd name="T2" fmla="*/ 29291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</a:path>
              <a:path w="43200" h="43193" stroke="0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  <a:lnTo>
                  <a:pt x="21600" y="21600"/>
                </a:lnTo>
                <a:lnTo>
                  <a:pt x="2103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4" name="Arc 350"/>
          <p:cNvSpPr>
            <a:spLocks/>
          </p:cNvSpPr>
          <p:nvPr/>
        </p:nvSpPr>
        <p:spPr bwMode="auto">
          <a:xfrm>
            <a:off x="8627533" y="4149725"/>
            <a:ext cx="0" cy="31750"/>
          </a:xfrm>
          <a:custGeom>
            <a:avLst/>
            <a:gdLst>
              <a:gd name="T0" fmla="*/ 1 w 1277"/>
              <a:gd name="T1" fmla="*/ 31737 h 21600"/>
              <a:gd name="T2" fmla="*/ 0 w 1277"/>
              <a:gd name="T3" fmla="*/ 31735 h 21600"/>
              <a:gd name="T4" fmla="*/ 1 w 12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7" h="21600" fill="none" extrusionOk="0">
                <a:moveTo>
                  <a:pt x="1277" y="21591"/>
                </a:moveTo>
                <a:cubicBezTo>
                  <a:pt x="1069" y="21597"/>
                  <a:pt x="861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</a:path>
              <a:path w="1277" h="21600" stroke="0" extrusionOk="0">
                <a:moveTo>
                  <a:pt x="1277" y="21591"/>
                </a:moveTo>
                <a:cubicBezTo>
                  <a:pt x="1069" y="21597"/>
                  <a:pt x="861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  <a:lnTo>
                  <a:pt x="654" y="0"/>
                </a:lnTo>
                <a:lnTo>
                  <a:pt x="127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5" name="Arc 351"/>
          <p:cNvSpPr>
            <a:spLocks/>
          </p:cNvSpPr>
          <p:nvPr/>
        </p:nvSpPr>
        <p:spPr bwMode="auto">
          <a:xfrm>
            <a:off x="8589433" y="4117975"/>
            <a:ext cx="76200" cy="63500"/>
          </a:xfrm>
          <a:custGeom>
            <a:avLst/>
            <a:gdLst>
              <a:gd name="T0" fmla="*/ 27710 w 43200"/>
              <a:gd name="T1" fmla="*/ 63499 h 43191"/>
              <a:gd name="T2" fmla="*/ 29399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</a:path>
              <a:path w="43200" h="43191" stroke="0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  <a:lnTo>
                  <a:pt x="21600" y="21600"/>
                </a:lnTo>
                <a:lnTo>
                  <a:pt x="2094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6" name="Arc 352"/>
          <p:cNvSpPr>
            <a:spLocks/>
          </p:cNvSpPr>
          <p:nvPr/>
        </p:nvSpPr>
        <p:spPr bwMode="auto">
          <a:xfrm>
            <a:off x="8627534" y="4676775"/>
            <a:ext cx="2117" cy="31750"/>
          </a:xfrm>
          <a:custGeom>
            <a:avLst/>
            <a:gdLst>
              <a:gd name="T0" fmla="*/ 1588 w 1025"/>
              <a:gd name="T1" fmla="*/ 31741 h 21600"/>
              <a:gd name="T2" fmla="*/ 0 w 1025"/>
              <a:gd name="T3" fmla="*/ 31741 h 21600"/>
              <a:gd name="T4" fmla="*/ 813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7" name="Arc 353"/>
          <p:cNvSpPr>
            <a:spLocks/>
          </p:cNvSpPr>
          <p:nvPr/>
        </p:nvSpPr>
        <p:spPr bwMode="auto">
          <a:xfrm>
            <a:off x="8589433" y="4645025"/>
            <a:ext cx="76200" cy="63500"/>
          </a:xfrm>
          <a:custGeom>
            <a:avLst/>
            <a:gdLst>
              <a:gd name="T0" fmla="*/ 27880 w 43200"/>
              <a:gd name="T1" fmla="*/ 63500 h 43194"/>
              <a:gd name="T2" fmla="*/ 29236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8" name="Arc 354"/>
          <p:cNvSpPr>
            <a:spLocks/>
          </p:cNvSpPr>
          <p:nvPr/>
        </p:nvSpPr>
        <p:spPr bwMode="auto">
          <a:xfrm>
            <a:off x="8494185" y="4760914"/>
            <a:ext cx="2116" cy="33337"/>
          </a:xfrm>
          <a:custGeom>
            <a:avLst/>
            <a:gdLst>
              <a:gd name="T0" fmla="*/ 1587 w 1019"/>
              <a:gd name="T1" fmla="*/ 33328 h 21600"/>
              <a:gd name="T2" fmla="*/ 0 w 1019"/>
              <a:gd name="T3" fmla="*/ 33328 h 21600"/>
              <a:gd name="T4" fmla="*/ 813 w 10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9" h="21600" fill="none" extrusionOk="0">
                <a:moveTo>
                  <a:pt x="1019" y="21594"/>
                </a:moveTo>
                <a:cubicBezTo>
                  <a:pt x="853" y="21598"/>
                  <a:pt x="687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</a:path>
              <a:path w="1019" h="21600" stroke="0" extrusionOk="0">
                <a:moveTo>
                  <a:pt x="1019" y="21594"/>
                </a:moveTo>
                <a:cubicBezTo>
                  <a:pt x="853" y="21598"/>
                  <a:pt x="687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  <a:lnTo>
                  <a:pt x="522" y="0"/>
                </a:lnTo>
                <a:lnTo>
                  <a:pt x="101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499" name="Arc 355"/>
          <p:cNvSpPr>
            <a:spLocks/>
          </p:cNvSpPr>
          <p:nvPr/>
        </p:nvSpPr>
        <p:spPr bwMode="auto">
          <a:xfrm>
            <a:off x="8456084" y="4727575"/>
            <a:ext cx="76200" cy="65088"/>
          </a:xfrm>
          <a:custGeom>
            <a:avLst/>
            <a:gdLst>
              <a:gd name="T0" fmla="*/ 27884 w 43200"/>
              <a:gd name="T1" fmla="*/ 65088 h 43194"/>
              <a:gd name="T2" fmla="*/ 29232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29" y="42924"/>
                  <a:pt x="22097" y="43194"/>
                </a:cubicBezTo>
              </a:path>
              <a:path w="43200" h="43194" stroke="0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29" y="42924"/>
                  <a:pt x="22097" y="43194"/>
                </a:cubicBezTo>
                <a:lnTo>
                  <a:pt x="21600" y="21600"/>
                </a:lnTo>
                <a:lnTo>
                  <a:pt x="21078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0" name="Arc 356"/>
          <p:cNvSpPr>
            <a:spLocks/>
          </p:cNvSpPr>
          <p:nvPr/>
        </p:nvSpPr>
        <p:spPr bwMode="auto">
          <a:xfrm>
            <a:off x="8663518" y="4579939"/>
            <a:ext cx="2116" cy="33337"/>
          </a:xfrm>
          <a:custGeom>
            <a:avLst/>
            <a:gdLst>
              <a:gd name="T0" fmla="*/ 1587 w 1090"/>
              <a:gd name="T1" fmla="*/ 33326 h 21600"/>
              <a:gd name="T2" fmla="*/ 0 w 1090"/>
              <a:gd name="T3" fmla="*/ 33326 h 21600"/>
              <a:gd name="T4" fmla="*/ 794 w 10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0" h="21600" fill="none" extrusionOk="0">
                <a:moveTo>
                  <a:pt x="1090" y="21593"/>
                </a:moveTo>
                <a:cubicBezTo>
                  <a:pt x="908" y="21597"/>
                  <a:pt x="726" y="21600"/>
                  <a:pt x="545" y="21600"/>
                </a:cubicBezTo>
                <a:cubicBezTo>
                  <a:pt x="363" y="21600"/>
                  <a:pt x="181" y="21597"/>
                  <a:pt x="-1" y="21593"/>
                </a:cubicBezTo>
              </a:path>
              <a:path w="1090" h="21600" stroke="0" extrusionOk="0">
                <a:moveTo>
                  <a:pt x="1090" y="21593"/>
                </a:moveTo>
                <a:cubicBezTo>
                  <a:pt x="908" y="21597"/>
                  <a:pt x="726" y="21600"/>
                  <a:pt x="545" y="21600"/>
                </a:cubicBezTo>
                <a:cubicBezTo>
                  <a:pt x="363" y="21600"/>
                  <a:pt x="181" y="21597"/>
                  <a:pt x="-1" y="21593"/>
                </a:cubicBezTo>
                <a:lnTo>
                  <a:pt x="545" y="0"/>
                </a:lnTo>
                <a:lnTo>
                  <a:pt x="109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1" name="Arc 357"/>
          <p:cNvSpPr>
            <a:spLocks/>
          </p:cNvSpPr>
          <p:nvPr/>
        </p:nvSpPr>
        <p:spPr bwMode="auto">
          <a:xfrm>
            <a:off x="8627533" y="4546600"/>
            <a:ext cx="76200" cy="65088"/>
          </a:xfrm>
          <a:custGeom>
            <a:avLst/>
            <a:gdLst>
              <a:gd name="T0" fmla="*/ 27854 w 43200"/>
              <a:gd name="T1" fmla="*/ 65088 h 43193"/>
              <a:gd name="T2" fmla="*/ 29296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4" y="43193"/>
                </a:moveTo>
                <a:cubicBezTo>
                  <a:pt x="9341" y="42897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54" y="43193"/>
                </a:moveTo>
                <a:cubicBezTo>
                  <a:pt x="9341" y="42897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54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2" name="Arc 358"/>
          <p:cNvSpPr>
            <a:spLocks/>
          </p:cNvSpPr>
          <p:nvPr/>
        </p:nvSpPr>
        <p:spPr bwMode="auto">
          <a:xfrm>
            <a:off x="9912351" y="4456113"/>
            <a:ext cx="2116" cy="31750"/>
          </a:xfrm>
          <a:custGeom>
            <a:avLst/>
            <a:gdLst>
              <a:gd name="T0" fmla="*/ 1587 w 1118"/>
              <a:gd name="T1" fmla="*/ 31740 h 21600"/>
              <a:gd name="T2" fmla="*/ 0 w 1118"/>
              <a:gd name="T3" fmla="*/ 31740 h 21600"/>
              <a:gd name="T4" fmla="*/ 794 w 11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8" h="21600" fill="none" extrusionOk="0">
                <a:moveTo>
                  <a:pt x="1117" y="21592"/>
                </a:moveTo>
                <a:cubicBezTo>
                  <a:pt x="931" y="21597"/>
                  <a:pt x="745" y="21600"/>
                  <a:pt x="559" y="21600"/>
                </a:cubicBezTo>
                <a:cubicBezTo>
                  <a:pt x="372" y="21600"/>
                  <a:pt x="186" y="21597"/>
                  <a:pt x="0" y="21592"/>
                </a:cubicBezTo>
              </a:path>
              <a:path w="1118" h="21600" stroke="0" extrusionOk="0">
                <a:moveTo>
                  <a:pt x="1117" y="21592"/>
                </a:moveTo>
                <a:cubicBezTo>
                  <a:pt x="931" y="21597"/>
                  <a:pt x="745" y="21600"/>
                  <a:pt x="559" y="21600"/>
                </a:cubicBezTo>
                <a:cubicBezTo>
                  <a:pt x="372" y="21600"/>
                  <a:pt x="186" y="21597"/>
                  <a:pt x="0" y="21592"/>
                </a:cubicBezTo>
                <a:lnTo>
                  <a:pt x="559" y="0"/>
                </a:lnTo>
                <a:lnTo>
                  <a:pt x="111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3" name="Arc 359"/>
          <p:cNvSpPr>
            <a:spLocks/>
          </p:cNvSpPr>
          <p:nvPr/>
        </p:nvSpPr>
        <p:spPr bwMode="auto">
          <a:xfrm>
            <a:off x="9876367" y="4424363"/>
            <a:ext cx="74084" cy="63500"/>
          </a:xfrm>
          <a:custGeom>
            <a:avLst/>
            <a:gdLst>
              <a:gd name="T0" fmla="*/ 27063 w 43200"/>
              <a:gd name="T1" fmla="*/ 63500 h 43193"/>
              <a:gd name="T2" fmla="*/ 28500 w 43200"/>
              <a:gd name="T3" fmla="*/ 63500 h 43193"/>
              <a:gd name="T4" fmla="*/ 27782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1" y="43192"/>
                </a:moveTo>
                <a:cubicBezTo>
                  <a:pt x="9333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</a:path>
              <a:path w="43200" h="43193" stroke="0" extrusionOk="0">
                <a:moveTo>
                  <a:pt x="21041" y="43192"/>
                </a:moveTo>
                <a:cubicBezTo>
                  <a:pt x="9333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  <a:lnTo>
                  <a:pt x="21600" y="21600"/>
                </a:lnTo>
                <a:lnTo>
                  <a:pt x="21041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4" name="Arc 360"/>
          <p:cNvSpPr>
            <a:spLocks/>
          </p:cNvSpPr>
          <p:nvPr/>
        </p:nvSpPr>
        <p:spPr bwMode="auto">
          <a:xfrm>
            <a:off x="9412818" y="4216400"/>
            <a:ext cx="2116" cy="31750"/>
          </a:xfrm>
          <a:custGeom>
            <a:avLst/>
            <a:gdLst>
              <a:gd name="T0" fmla="*/ 1587 w 1238"/>
              <a:gd name="T1" fmla="*/ 31738 h 21600"/>
              <a:gd name="T2" fmla="*/ 0 w 1238"/>
              <a:gd name="T3" fmla="*/ 31737 h 21600"/>
              <a:gd name="T4" fmla="*/ 813 w 12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8" h="21600" fill="none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38" h="21600" stroke="0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3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5" name="Arc 361"/>
          <p:cNvSpPr>
            <a:spLocks/>
          </p:cNvSpPr>
          <p:nvPr/>
        </p:nvSpPr>
        <p:spPr bwMode="auto">
          <a:xfrm>
            <a:off x="9374718" y="4184650"/>
            <a:ext cx="78316" cy="63500"/>
          </a:xfrm>
          <a:custGeom>
            <a:avLst/>
            <a:gdLst>
              <a:gd name="T0" fmla="*/ 28506 w 43200"/>
              <a:gd name="T1" fmla="*/ 63499 h 43192"/>
              <a:gd name="T2" fmla="*/ 30190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</a:path>
              <a:path w="43200" h="43192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6" name="Arc 362"/>
          <p:cNvSpPr>
            <a:spLocks/>
          </p:cNvSpPr>
          <p:nvPr/>
        </p:nvSpPr>
        <p:spPr bwMode="auto">
          <a:xfrm>
            <a:off x="8898467" y="4943475"/>
            <a:ext cx="0" cy="33338"/>
          </a:xfrm>
          <a:custGeom>
            <a:avLst/>
            <a:gdLst>
              <a:gd name="T0" fmla="*/ 1 w 956"/>
              <a:gd name="T1" fmla="*/ 33330 h 21600"/>
              <a:gd name="T2" fmla="*/ 0 w 956"/>
              <a:gd name="T3" fmla="*/ 33329 h 21600"/>
              <a:gd name="T4" fmla="*/ 1 w 9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6" h="21600" fill="none" extrusionOk="0">
                <a:moveTo>
                  <a:pt x="955" y="21594"/>
                </a:moveTo>
                <a:cubicBezTo>
                  <a:pt x="800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</a:path>
              <a:path w="956" h="21600" stroke="0" extrusionOk="0">
                <a:moveTo>
                  <a:pt x="955" y="21594"/>
                </a:moveTo>
                <a:cubicBezTo>
                  <a:pt x="800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  <a:lnTo>
                  <a:pt x="490" y="0"/>
                </a:lnTo>
                <a:lnTo>
                  <a:pt x="95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7" name="Arc 363"/>
          <p:cNvSpPr>
            <a:spLocks/>
          </p:cNvSpPr>
          <p:nvPr/>
        </p:nvSpPr>
        <p:spPr bwMode="auto">
          <a:xfrm>
            <a:off x="8858251" y="4910139"/>
            <a:ext cx="76200" cy="65087"/>
          </a:xfrm>
          <a:custGeom>
            <a:avLst/>
            <a:gdLst>
              <a:gd name="T0" fmla="*/ 27927 w 43200"/>
              <a:gd name="T1" fmla="*/ 65085 h 43195"/>
              <a:gd name="T2" fmla="*/ 29191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</a:path>
              <a:path w="43200" h="43195" stroke="0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  <a:lnTo>
                  <a:pt x="21600" y="21600"/>
                </a:lnTo>
                <a:lnTo>
                  <a:pt x="21109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8" name="Arc 364"/>
          <p:cNvSpPr>
            <a:spLocks/>
          </p:cNvSpPr>
          <p:nvPr/>
        </p:nvSpPr>
        <p:spPr bwMode="auto">
          <a:xfrm>
            <a:off x="8932334" y="3600450"/>
            <a:ext cx="4233" cy="33338"/>
          </a:xfrm>
          <a:custGeom>
            <a:avLst/>
            <a:gdLst>
              <a:gd name="T0" fmla="*/ 3175 w 1759"/>
              <a:gd name="T1" fmla="*/ 33312 h 21600"/>
              <a:gd name="T2" fmla="*/ 0 w 1759"/>
              <a:gd name="T3" fmla="*/ 33309 h 21600"/>
              <a:gd name="T4" fmla="*/ 1626 w 17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9" h="21600" fill="none" extrusionOk="0">
                <a:moveTo>
                  <a:pt x="1758" y="21582"/>
                </a:moveTo>
                <a:cubicBezTo>
                  <a:pt x="1473" y="21594"/>
                  <a:pt x="1187" y="21600"/>
                  <a:pt x="901" y="21600"/>
                </a:cubicBezTo>
                <a:cubicBezTo>
                  <a:pt x="600" y="21600"/>
                  <a:pt x="300" y="21593"/>
                  <a:pt x="-1" y="21581"/>
                </a:cubicBezTo>
              </a:path>
              <a:path w="1759" h="21600" stroke="0" extrusionOk="0">
                <a:moveTo>
                  <a:pt x="1758" y="21582"/>
                </a:moveTo>
                <a:cubicBezTo>
                  <a:pt x="1473" y="21594"/>
                  <a:pt x="1187" y="21600"/>
                  <a:pt x="901" y="21600"/>
                </a:cubicBezTo>
                <a:cubicBezTo>
                  <a:pt x="600" y="21600"/>
                  <a:pt x="300" y="21593"/>
                  <a:pt x="-1" y="21581"/>
                </a:cubicBezTo>
                <a:lnTo>
                  <a:pt x="901" y="0"/>
                </a:lnTo>
                <a:lnTo>
                  <a:pt x="1758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09" name="Arc 365"/>
          <p:cNvSpPr>
            <a:spLocks/>
          </p:cNvSpPr>
          <p:nvPr/>
        </p:nvSpPr>
        <p:spPr bwMode="auto">
          <a:xfrm>
            <a:off x="8896351" y="3567114"/>
            <a:ext cx="76200" cy="65087"/>
          </a:xfrm>
          <a:custGeom>
            <a:avLst/>
            <a:gdLst>
              <a:gd name="T0" fmla="*/ 27383 w 43200"/>
              <a:gd name="T1" fmla="*/ 65084 h 43183"/>
              <a:gd name="T2" fmla="*/ 29710 w 43200"/>
              <a:gd name="T3" fmla="*/ 65087 h 43183"/>
              <a:gd name="T4" fmla="*/ 28575 w 43200"/>
              <a:gd name="T5" fmla="*/ 3255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698" y="43181"/>
                </a:moveTo>
                <a:cubicBezTo>
                  <a:pt x="9130" y="42698"/>
                  <a:pt x="0" y="331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5"/>
                  <a:pt x="34044" y="42722"/>
                  <a:pt x="22457" y="43182"/>
                </a:cubicBezTo>
              </a:path>
              <a:path w="43200" h="43183" stroke="0" extrusionOk="0">
                <a:moveTo>
                  <a:pt x="20698" y="43181"/>
                </a:moveTo>
                <a:cubicBezTo>
                  <a:pt x="9130" y="42698"/>
                  <a:pt x="0" y="331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5"/>
                  <a:pt x="34044" y="42722"/>
                  <a:pt x="22457" y="43182"/>
                </a:cubicBezTo>
                <a:lnTo>
                  <a:pt x="21600" y="21600"/>
                </a:lnTo>
                <a:lnTo>
                  <a:pt x="20698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0" name="Arc 366"/>
          <p:cNvSpPr>
            <a:spLocks/>
          </p:cNvSpPr>
          <p:nvPr/>
        </p:nvSpPr>
        <p:spPr bwMode="auto">
          <a:xfrm>
            <a:off x="8798985" y="4265614"/>
            <a:ext cx="2116" cy="33337"/>
          </a:xfrm>
          <a:custGeom>
            <a:avLst/>
            <a:gdLst>
              <a:gd name="T0" fmla="*/ 1587 w 1242"/>
              <a:gd name="T1" fmla="*/ 33325 h 21600"/>
              <a:gd name="T2" fmla="*/ 0 w 1242"/>
              <a:gd name="T3" fmla="*/ 33323 h 21600"/>
              <a:gd name="T4" fmla="*/ 813 w 12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2" h="21600" fill="none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</a:path>
              <a:path w="1242" h="21600" stroke="0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  <a:lnTo>
                  <a:pt x="636" y="0"/>
                </a:lnTo>
                <a:lnTo>
                  <a:pt x="124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1" name="Arc 367"/>
          <p:cNvSpPr>
            <a:spLocks/>
          </p:cNvSpPr>
          <p:nvPr/>
        </p:nvSpPr>
        <p:spPr bwMode="auto">
          <a:xfrm>
            <a:off x="8763000" y="4232275"/>
            <a:ext cx="76200" cy="65088"/>
          </a:xfrm>
          <a:custGeom>
            <a:avLst/>
            <a:gdLst>
              <a:gd name="T0" fmla="*/ 27734 w 43200"/>
              <a:gd name="T1" fmla="*/ 65086 h 43192"/>
              <a:gd name="T2" fmla="*/ 29377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</a:path>
              <a:path w="43200" h="43192" stroke="0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  <a:lnTo>
                  <a:pt x="21600" y="21600"/>
                </a:lnTo>
                <a:lnTo>
                  <a:pt x="2096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2" name="Arc 368"/>
          <p:cNvSpPr>
            <a:spLocks/>
          </p:cNvSpPr>
          <p:nvPr/>
        </p:nvSpPr>
        <p:spPr bwMode="auto">
          <a:xfrm>
            <a:off x="8801100" y="4943475"/>
            <a:ext cx="2117" cy="33338"/>
          </a:xfrm>
          <a:custGeom>
            <a:avLst/>
            <a:gdLst>
              <a:gd name="T0" fmla="*/ 1588 w 956"/>
              <a:gd name="T1" fmla="*/ 33330 h 21600"/>
              <a:gd name="T2" fmla="*/ 0 w 956"/>
              <a:gd name="T3" fmla="*/ 33329 h 21600"/>
              <a:gd name="T4" fmla="*/ 814 w 9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6" h="21600" fill="none" extrusionOk="0">
                <a:moveTo>
                  <a:pt x="955" y="21594"/>
                </a:moveTo>
                <a:cubicBezTo>
                  <a:pt x="800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</a:path>
              <a:path w="956" h="21600" stroke="0" extrusionOk="0">
                <a:moveTo>
                  <a:pt x="955" y="21594"/>
                </a:moveTo>
                <a:cubicBezTo>
                  <a:pt x="800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  <a:lnTo>
                  <a:pt x="490" y="0"/>
                </a:lnTo>
                <a:lnTo>
                  <a:pt x="95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3" name="Arc 369"/>
          <p:cNvSpPr>
            <a:spLocks/>
          </p:cNvSpPr>
          <p:nvPr/>
        </p:nvSpPr>
        <p:spPr bwMode="auto">
          <a:xfrm>
            <a:off x="8763000" y="4910139"/>
            <a:ext cx="76200" cy="65087"/>
          </a:xfrm>
          <a:custGeom>
            <a:avLst/>
            <a:gdLst>
              <a:gd name="T0" fmla="*/ 27927 w 43200"/>
              <a:gd name="T1" fmla="*/ 65085 h 43195"/>
              <a:gd name="T2" fmla="*/ 29191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</a:path>
              <a:path w="43200" h="43195" stroke="0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  <a:lnTo>
                  <a:pt x="21600" y="21600"/>
                </a:lnTo>
                <a:lnTo>
                  <a:pt x="21109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4" name="Arc 370"/>
          <p:cNvSpPr>
            <a:spLocks/>
          </p:cNvSpPr>
          <p:nvPr/>
        </p:nvSpPr>
        <p:spPr bwMode="auto">
          <a:xfrm>
            <a:off x="9548285" y="3790950"/>
            <a:ext cx="2116" cy="33338"/>
          </a:xfrm>
          <a:custGeom>
            <a:avLst/>
            <a:gdLst>
              <a:gd name="T0" fmla="*/ 1587 w 1572"/>
              <a:gd name="T1" fmla="*/ 33316 h 21600"/>
              <a:gd name="T2" fmla="*/ 0 w 1572"/>
              <a:gd name="T3" fmla="*/ 33315 h 21600"/>
              <a:gd name="T4" fmla="*/ 813 w 157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2" h="21600" fill="none" extrusionOk="0">
                <a:moveTo>
                  <a:pt x="1572" y="21586"/>
                </a:moveTo>
                <a:cubicBezTo>
                  <a:pt x="1316" y="21595"/>
                  <a:pt x="1060" y="21600"/>
                  <a:pt x="805" y="21600"/>
                </a:cubicBezTo>
                <a:cubicBezTo>
                  <a:pt x="536" y="21600"/>
                  <a:pt x="268" y="21594"/>
                  <a:pt x="0" y="21584"/>
                </a:cubicBezTo>
              </a:path>
              <a:path w="1572" h="21600" stroke="0" extrusionOk="0">
                <a:moveTo>
                  <a:pt x="1572" y="21586"/>
                </a:moveTo>
                <a:cubicBezTo>
                  <a:pt x="1316" y="21595"/>
                  <a:pt x="1060" y="21600"/>
                  <a:pt x="805" y="21600"/>
                </a:cubicBezTo>
                <a:cubicBezTo>
                  <a:pt x="536" y="21600"/>
                  <a:pt x="268" y="21594"/>
                  <a:pt x="0" y="21584"/>
                </a:cubicBezTo>
                <a:lnTo>
                  <a:pt x="805" y="0"/>
                </a:lnTo>
                <a:lnTo>
                  <a:pt x="1572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5" name="Arc 371"/>
          <p:cNvSpPr>
            <a:spLocks/>
          </p:cNvSpPr>
          <p:nvPr/>
        </p:nvSpPr>
        <p:spPr bwMode="auto">
          <a:xfrm>
            <a:off x="9510185" y="3757614"/>
            <a:ext cx="78316" cy="65087"/>
          </a:xfrm>
          <a:custGeom>
            <a:avLst/>
            <a:gdLst>
              <a:gd name="T0" fmla="*/ 28274 w 43200"/>
              <a:gd name="T1" fmla="*/ 65085 h 43186"/>
              <a:gd name="T2" fmla="*/ 30411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95" y="43184"/>
                </a:moveTo>
                <a:cubicBezTo>
                  <a:pt x="9186" y="42752"/>
                  <a:pt x="0" y="332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0"/>
                  <a:pt x="33990" y="42773"/>
                  <a:pt x="22367" y="43186"/>
                </a:cubicBezTo>
              </a:path>
              <a:path w="43200" h="43186" stroke="0" extrusionOk="0">
                <a:moveTo>
                  <a:pt x="20795" y="43184"/>
                </a:moveTo>
                <a:cubicBezTo>
                  <a:pt x="9186" y="42752"/>
                  <a:pt x="0" y="332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0"/>
                  <a:pt x="33990" y="42773"/>
                  <a:pt x="22367" y="43186"/>
                </a:cubicBezTo>
                <a:lnTo>
                  <a:pt x="21600" y="21600"/>
                </a:lnTo>
                <a:lnTo>
                  <a:pt x="20795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6" name="Arc 372"/>
          <p:cNvSpPr>
            <a:spLocks/>
          </p:cNvSpPr>
          <p:nvPr/>
        </p:nvSpPr>
        <p:spPr bwMode="auto">
          <a:xfrm>
            <a:off x="9393768" y="3332164"/>
            <a:ext cx="4233" cy="33337"/>
          </a:xfrm>
          <a:custGeom>
            <a:avLst/>
            <a:gdLst>
              <a:gd name="T0" fmla="*/ 3175 w 2116"/>
              <a:gd name="T1" fmla="*/ 33298 h 21600"/>
              <a:gd name="T2" fmla="*/ 0 w 2116"/>
              <a:gd name="T3" fmla="*/ 33295 h 21600"/>
              <a:gd name="T4" fmla="*/ 1627 w 21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6" h="21600" fill="none" extrusionOk="0">
                <a:moveTo>
                  <a:pt x="2116" y="21575"/>
                </a:moveTo>
                <a:cubicBezTo>
                  <a:pt x="1772" y="21591"/>
                  <a:pt x="1428" y="21600"/>
                  <a:pt x="1084" y="21600"/>
                </a:cubicBezTo>
                <a:cubicBezTo>
                  <a:pt x="722" y="21600"/>
                  <a:pt x="361" y="21590"/>
                  <a:pt x="0" y="21572"/>
                </a:cubicBezTo>
              </a:path>
              <a:path w="2116" h="21600" stroke="0" extrusionOk="0">
                <a:moveTo>
                  <a:pt x="2116" y="21575"/>
                </a:moveTo>
                <a:cubicBezTo>
                  <a:pt x="1772" y="21591"/>
                  <a:pt x="1428" y="21600"/>
                  <a:pt x="1084" y="21600"/>
                </a:cubicBezTo>
                <a:cubicBezTo>
                  <a:pt x="722" y="21600"/>
                  <a:pt x="361" y="21590"/>
                  <a:pt x="0" y="21572"/>
                </a:cubicBezTo>
                <a:lnTo>
                  <a:pt x="1084" y="0"/>
                </a:lnTo>
                <a:lnTo>
                  <a:pt x="2116" y="2157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7" name="Arc 373"/>
          <p:cNvSpPr>
            <a:spLocks/>
          </p:cNvSpPr>
          <p:nvPr/>
        </p:nvSpPr>
        <p:spPr bwMode="auto">
          <a:xfrm>
            <a:off x="9355667" y="3298825"/>
            <a:ext cx="78317" cy="65088"/>
          </a:xfrm>
          <a:custGeom>
            <a:avLst/>
            <a:gdLst>
              <a:gd name="T0" fmla="*/ 27895 w 43200"/>
              <a:gd name="T1" fmla="*/ 65085 h 43175"/>
              <a:gd name="T2" fmla="*/ 30772 w 43200"/>
              <a:gd name="T3" fmla="*/ 65088 h 43175"/>
              <a:gd name="T4" fmla="*/ 29369 w 43200"/>
              <a:gd name="T5" fmla="*/ 32563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5" fill="none" extrusionOk="0">
                <a:moveTo>
                  <a:pt x="20516" y="43172"/>
                </a:moveTo>
                <a:cubicBezTo>
                  <a:pt x="9022" y="42595"/>
                  <a:pt x="0" y="331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28"/>
                  <a:pt x="34146" y="42624"/>
                  <a:pt x="22632" y="43175"/>
                </a:cubicBezTo>
              </a:path>
              <a:path w="43200" h="43175" stroke="0" extrusionOk="0">
                <a:moveTo>
                  <a:pt x="20516" y="43172"/>
                </a:moveTo>
                <a:cubicBezTo>
                  <a:pt x="9022" y="42595"/>
                  <a:pt x="0" y="331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28"/>
                  <a:pt x="34146" y="42624"/>
                  <a:pt x="22632" y="43175"/>
                </a:cubicBezTo>
                <a:lnTo>
                  <a:pt x="21600" y="21600"/>
                </a:lnTo>
                <a:lnTo>
                  <a:pt x="20516" y="4317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8" name="Arc 374"/>
          <p:cNvSpPr>
            <a:spLocks/>
          </p:cNvSpPr>
          <p:nvPr/>
        </p:nvSpPr>
        <p:spPr bwMode="auto">
          <a:xfrm>
            <a:off x="9605434" y="4273550"/>
            <a:ext cx="2117" cy="33338"/>
          </a:xfrm>
          <a:custGeom>
            <a:avLst/>
            <a:gdLst>
              <a:gd name="T0" fmla="*/ 1588 w 1267"/>
              <a:gd name="T1" fmla="*/ 33324 h 21600"/>
              <a:gd name="T2" fmla="*/ 0 w 1267"/>
              <a:gd name="T3" fmla="*/ 33323 h 21600"/>
              <a:gd name="T4" fmla="*/ 813 w 12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21600" fill="none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</a:path>
              <a:path w="1267" h="21600" stroke="0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  <a:lnTo>
                  <a:pt x="649" y="0"/>
                </a:lnTo>
                <a:lnTo>
                  <a:pt x="126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19" name="Arc 375"/>
          <p:cNvSpPr>
            <a:spLocks/>
          </p:cNvSpPr>
          <p:nvPr/>
        </p:nvSpPr>
        <p:spPr bwMode="auto">
          <a:xfrm>
            <a:off x="9567333" y="4240214"/>
            <a:ext cx="76200" cy="66675"/>
          </a:xfrm>
          <a:custGeom>
            <a:avLst/>
            <a:gdLst>
              <a:gd name="T0" fmla="*/ 27716 w 43200"/>
              <a:gd name="T1" fmla="*/ 66673 h 43191"/>
              <a:gd name="T2" fmla="*/ 29393 w 43200"/>
              <a:gd name="T3" fmla="*/ 66675 h 43191"/>
              <a:gd name="T4" fmla="*/ 28575 w 43200"/>
              <a:gd name="T5" fmla="*/ 33344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</a:path>
              <a:path w="43200" h="43191" stroke="0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  <a:lnTo>
                  <a:pt x="21600" y="21600"/>
                </a:lnTo>
                <a:lnTo>
                  <a:pt x="2095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0" name="Arc 376"/>
          <p:cNvSpPr>
            <a:spLocks/>
          </p:cNvSpPr>
          <p:nvPr/>
        </p:nvSpPr>
        <p:spPr bwMode="auto">
          <a:xfrm>
            <a:off x="8663518" y="3805239"/>
            <a:ext cx="2116" cy="33337"/>
          </a:xfrm>
          <a:custGeom>
            <a:avLst/>
            <a:gdLst>
              <a:gd name="T0" fmla="*/ 1587 w 1560"/>
              <a:gd name="T1" fmla="*/ 33315 h 21600"/>
              <a:gd name="T2" fmla="*/ 0 w 1560"/>
              <a:gd name="T3" fmla="*/ 33315 h 21600"/>
              <a:gd name="T4" fmla="*/ 794 w 15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0" h="21600" fill="none" extrusionOk="0">
                <a:moveTo>
                  <a:pt x="1559" y="21585"/>
                </a:moveTo>
                <a:cubicBezTo>
                  <a:pt x="1300" y="21595"/>
                  <a:pt x="1040" y="21600"/>
                  <a:pt x="780" y="21600"/>
                </a:cubicBezTo>
                <a:cubicBezTo>
                  <a:pt x="519" y="21600"/>
                  <a:pt x="259" y="21595"/>
                  <a:pt x="0" y="21585"/>
                </a:cubicBezTo>
              </a:path>
              <a:path w="1560" h="21600" stroke="0" extrusionOk="0">
                <a:moveTo>
                  <a:pt x="1559" y="21585"/>
                </a:moveTo>
                <a:cubicBezTo>
                  <a:pt x="1300" y="21595"/>
                  <a:pt x="1040" y="21600"/>
                  <a:pt x="780" y="21600"/>
                </a:cubicBezTo>
                <a:cubicBezTo>
                  <a:pt x="519" y="21600"/>
                  <a:pt x="259" y="21595"/>
                  <a:pt x="0" y="21585"/>
                </a:cubicBezTo>
                <a:lnTo>
                  <a:pt x="780" y="0"/>
                </a:lnTo>
                <a:lnTo>
                  <a:pt x="1559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1" name="Arc 377"/>
          <p:cNvSpPr>
            <a:spLocks/>
          </p:cNvSpPr>
          <p:nvPr/>
        </p:nvSpPr>
        <p:spPr bwMode="auto">
          <a:xfrm>
            <a:off x="8627533" y="3771900"/>
            <a:ext cx="76200" cy="65088"/>
          </a:xfrm>
          <a:custGeom>
            <a:avLst/>
            <a:gdLst>
              <a:gd name="T0" fmla="*/ 27543 w 43200"/>
              <a:gd name="T1" fmla="*/ 65088 h 43186"/>
              <a:gd name="T2" fmla="*/ 29607 w 43200"/>
              <a:gd name="T3" fmla="*/ 65088 h 43186"/>
              <a:gd name="T4" fmla="*/ 28575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20" y="43185"/>
                </a:moveTo>
                <a:cubicBezTo>
                  <a:pt x="9201" y="42766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6"/>
                  <a:pt x="22379" y="43185"/>
                </a:cubicBezTo>
              </a:path>
              <a:path w="43200" h="43186" stroke="0" extrusionOk="0">
                <a:moveTo>
                  <a:pt x="20820" y="43185"/>
                </a:moveTo>
                <a:cubicBezTo>
                  <a:pt x="9201" y="42766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6"/>
                  <a:pt x="22379" y="43185"/>
                </a:cubicBezTo>
                <a:lnTo>
                  <a:pt x="21600" y="21600"/>
                </a:lnTo>
                <a:lnTo>
                  <a:pt x="20820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2" name="Arc 378"/>
          <p:cNvSpPr>
            <a:spLocks/>
          </p:cNvSpPr>
          <p:nvPr/>
        </p:nvSpPr>
        <p:spPr bwMode="auto">
          <a:xfrm>
            <a:off x="9069918" y="4943475"/>
            <a:ext cx="2116" cy="33338"/>
          </a:xfrm>
          <a:custGeom>
            <a:avLst/>
            <a:gdLst>
              <a:gd name="T0" fmla="*/ 1587 w 956"/>
              <a:gd name="T1" fmla="*/ 33330 h 21600"/>
              <a:gd name="T2" fmla="*/ 0 w 956"/>
              <a:gd name="T3" fmla="*/ 33329 h 21600"/>
              <a:gd name="T4" fmla="*/ 813 w 9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6" h="21600" fill="none" extrusionOk="0">
                <a:moveTo>
                  <a:pt x="955" y="21594"/>
                </a:moveTo>
                <a:cubicBezTo>
                  <a:pt x="800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</a:path>
              <a:path w="956" h="21600" stroke="0" extrusionOk="0">
                <a:moveTo>
                  <a:pt x="955" y="21594"/>
                </a:moveTo>
                <a:cubicBezTo>
                  <a:pt x="800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  <a:lnTo>
                  <a:pt x="490" y="0"/>
                </a:lnTo>
                <a:lnTo>
                  <a:pt x="95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3" name="Arc 379"/>
          <p:cNvSpPr>
            <a:spLocks/>
          </p:cNvSpPr>
          <p:nvPr/>
        </p:nvSpPr>
        <p:spPr bwMode="auto">
          <a:xfrm>
            <a:off x="9031817" y="4910139"/>
            <a:ext cx="76200" cy="65087"/>
          </a:xfrm>
          <a:custGeom>
            <a:avLst/>
            <a:gdLst>
              <a:gd name="T0" fmla="*/ 27927 w 43200"/>
              <a:gd name="T1" fmla="*/ 65085 h 43195"/>
              <a:gd name="T2" fmla="*/ 29191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</a:path>
              <a:path w="43200" h="43195" stroke="0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  <a:lnTo>
                  <a:pt x="21600" y="21600"/>
                </a:lnTo>
                <a:lnTo>
                  <a:pt x="21109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4" name="Arc 380"/>
          <p:cNvSpPr>
            <a:spLocks/>
          </p:cNvSpPr>
          <p:nvPr/>
        </p:nvSpPr>
        <p:spPr bwMode="auto">
          <a:xfrm>
            <a:off x="8837085" y="4332289"/>
            <a:ext cx="2116" cy="33337"/>
          </a:xfrm>
          <a:custGeom>
            <a:avLst/>
            <a:gdLst>
              <a:gd name="T0" fmla="*/ 1587 w 1208"/>
              <a:gd name="T1" fmla="*/ 33325 h 21600"/>
              <a:gd name="T2" fmla="*/ 0 w 1208"/>
              <a:gd name="T3" fmla="*/ 33323 h 21600"/>
              <a:gd name="T4" fmla="*/ 813 w 12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8" h="21600" fill="none" extrusionOk="0">
                <a:moveTo>
                  <a:pt x="1207" y="21591"/>
                </a:moveTo>
                <a:cubicBezTo>
                  <a:pt x="1011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8" h="21600" stroke="0" extrusionOk="0">
                <a:moveTo>
                  <a:pt x="1207" y="21591"/>
                </a:moveTo>
                <a:cubicBezTo>
                  <a:pt x="1011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5" name="Arc 381"/>
          <p:cNvSpPr>
            <a:spLocks/>
          </p:cNvSpPr>
          <p:nvPr/>
        </p:nvSpPr>
        <p:spPr bwMode="auto">
          <a:xfrm>
            <a:off x="8798985" y="4298950"/>
            <a:ext cx="78316" cy="65088"/>
          </a:xfrm>
          <a:custGeom>
            <a:avLst/>
            <a:gdLst>
              <a:gd name="T0" fmla="*/ 28527 w 43200"/>
              <a:gd name="T1" fmla="*/ 65086 h 43192"/>
              <a:gd name="T2" fmla="*/ 30169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6" name="Arc 382"/>
          <p:cNvSpPr>
            <a:spLocks/>
          </p:cNvSpPr>
          <p:nvPr/>
        </p:nvSpPr>
        <p:spPr bwMode="auto">
          <a:xfrm>
            <a:off x="9086851" y="4318000"/>
            <a:ext cx="2116" cy="33338"/>
          </a:xfrm>
          <a:custGeom>
            <a:avLst/>
            <a:gdLst>
              <a:gd name="T0" fmla="*/ 1587 w 1213"/>
              <a:gd name="T1" fmla="*/ 33326 h 21600"/>
              <a:gd name="T2" fmla="*/ 0 w 1213"/>
              <a:gd name="T3" fmla="*/ 33324 h 21600"/>
              <a:gd name="T4" fmla="*/ 812 w 12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3" h="21600" fill="none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</a:path>
              <a:path w="1213" h="21600" stroke="0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  <a:lnTo>
                  <a:pt x="621" y="0"/>
                </a:lnTo>
                <a:lnTo>
                  <a:pt x="121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7" name="Arc 383"/>
          <p:cNvSpPr>
            <a:spLocks/>
          </p:cNvSpPr>
          <p:nvPr/>
        </p:nvSpPr>
        <p:spPr bwMode="auto">
          <a:xfrm>
            <a:off x="9050867" y="4284664"/>
            <a:ext cx="76200" cy="65087"/>
          </a:xfrm>
          <a:custGeom>
            <a:avLst/>
            <a:gdLst>
              <a:gd name="T0" fmla="*/ 27753 w 43200"/>
              <a:gd name="T1" fmla="*/ 65085 h 43192"/>
              <a:gd name="T2" fmla="*/ 29358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</a:path>
              <a:path w="43200" h="43192" stroke="0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  <a:lnTo>
                  <a:pt x="21600" y="21600"/>
                </a:lnTo>
                <a:lnTo>
                  <a:pt x="2097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8" name="Arc 384"/>
          <p:cNvSpPr>
            <a:spLocks/>
          </p:cNvSpPr>
          <p:nvPr/>
        </p:nvSpPr>
        <p:spPr bwMode="auto">
          <a:xfrm>
            <a:off x="8417985" y="4803775"/>
            <a:ext cx="2116" cy="33338"/>
          </a:xfrm>
          <a:custGeom>
            <a:avLst/>
            <a:gdLst>
              <a:gd name="T0" fmla="*/ 1587 w 1004"/>
              <a:gd name="T1" fmla="*/ 33329 h 21600"/>
              <a:gd name="T2" fmla="*/ 0 w 1004"/>
              <a:gd name="T3" fmla="*/ 33329 h 21600"/>
              <a:gd name="T4" fmla="*/ 812 w 100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" h="21600" fill="none" extrusionOk="0">
                <a:moveTo>
                  <a:pt x="1004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</a:path>
              <a:path w="1004" h="21600" stroke="0" extrusionOk="0">
                <a:moveTo>
                  <a:pt x="1004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  <a:lnTo>
                  <a:pt x="514" y="0"/>
                </a:lnTo>
                <a:lnTo>
                  <a:pt x="1004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29" name="Arc 385"/>
          <p:cNvSpPr>
            <a:spLocks/>
          </p:cNvSpPr>
          <p:nvPr/>
        </p:nvSpPr>
        <p:spPr bwMode="auto">
          <a:xfrm>
            <a:off x="8377767" y="4770439"/>
            <a:ext cx="78317" cy="65087"/>
          </a:xfrm>
          <a:custGeom>
            <a:avLst/>
            <a:gdLst>
              <a:gd name="T0" fmla="*/ 28670 w 43200"/>
              <a:gd name="T1" fmla="*/ 65087 h 43194"/>
              <a:gd name="T2" fmla="*/ 30035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5" y="42928"/>
                  <a:pt x="22090" y="43194"/>
                </a:cubicBezTo>
              </a:path>
              <a:path w="43200" h="43194" stroke="0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5" y="42928"/>
                  <a:pt x="22090" y="43194"/>
                </a:cubicBezTo>
                <a:lnTo>
                  <a:pt x="21600" y="21600"/>
                </a:lnTo>
                <a:lnTo>
                  <a:pt x="2108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0" name="Arc 386"/>
          <p:cNvSpPr>
            <a:spLocks/>
          </p:cNvSpPr>
          <p:nvPr/>
        </p:nvSpPr>
        <p:spPr bwMode="auto">
          <a:xfrm>
            <a:off x="8473018" y="4240213"/>
            <a:ext cx="2116" cy="31750"/>
          </a:xfrm>
          <a:custGeom>
            <a:avLst/>
            <a:gdLst>
              <a:gd name="T0" fmla="*/ 1587 w 1226"/>
              <a:gd name="T1" fmla="*/ 31737 h 21600"/>
              <a:gd name="T2" fmla="*/ 0 w 1226"/>
              <a:gd name="T3" fmla="*/ 31737 h 21600"/>
              <a:gd name="T4" fmla="*/ 794 w 12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6" h="21600" fill="none" extrusionOk="0">
                <a:moveTo>
                  <a:pt x="1226" y="21591"/>
                </a:moveTo>
                <a:cubicBezTo>
                  <a:pt x="1021" y="21597"/>
                  <a:pt x="817" y="21600"/>
                  <a:pt x="613" y="21600"/>
                </a:cubicBezTo>
                <a:cubicBezTo>
                  <a:pt x="408" y="21600"/>
                  <a:pt x="204" y="21597"/>
                  <a:pt x="-1" y="21591"/>
                </a:cubicBezTo>
              </a:path>
              <a:path w="1226" h="21600" stroke="0" extrusionOk="0">
                <a:moveTo>
                  <a:pt x="1226" y="21591"/>
                </a:moveTo>
                <a:cubicBezTo>
                  <a:pt x="1021" y="21597"/>
                  <a:pt x="817" y="21600"/>
                  <a:pt x="613" y="21600"/>
                </a:cubicBezTo>
                <a:cubicBezTo>
                  <a:pt x="408" y="21600"/>
                  <a:pt x="204" y="21597"/>
                  <a:pt x="-1" y="21591"/>
                </a:cubicBezTo>
                <a:lnTo>
                  <a:pt x="613" y="0"/>
                </a:lnTo>
                <a:lnTo>
                  <a:pt x="1226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Arc 387"/>
          <p:cNvSpPr>
            <a:spLocks/>
          </p:cNvSpPr>
          <p:nvPr/>
        </p:nvSpPr>
        <p:spPr bwMode="auto">
          <a:xfrm>
            <a:off x="8437034" y="4208463"/>
            <a:ext cx="74084" cy="63500"/>
          </a:xfrm>
          <a:custGeom>
            <a:avLst/>
            <a:gdLst>
              <a:gd name="T0" fmla="*/ 26993 w 43200"/>
              <a:gd name="T1" fmla="*/ 63500 h 43191"/>
              <a:gd name="T2" fmla="*/ 28570 w 43200"/>
              <a:gd name="T3" fmla="*/ 63500 h 43191"/>
              <a:gd name="T4" fmla="*/ 27782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6" y="43191"/>
                </a:moveTo>
                <a:cubicBezTo>
                  <a:pt x="9301" y="42859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8" y="42859"/>
                  <a:pt x="22213" y="43191"/>
                </a:cubicBezTo>
              </a:path>
              <a:path w="43200" h="43191" stroke="0" extrusionOk="0">
                <a:moveTo>
                  <a:pt x="20986" y="43191"/>
                </a:moveTo>
                <a:cubicBezTo>
                  <a:pt x="9301" y="42859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8" y="42859"/>
                  <a:pt x="22213" y="43191"/>
                </a:cubicBezTo>
                <a:lnTo>
                  <a:pt x="21600" y="21600"/>
                </a:lnTo>
                <a:lnTo>
                  <a:pt x="2098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2" name="Arc 388"/>
          <p:cNvSpPr>
            <a:spLocks/>
          </p:cNvSpPr>
          <p:nvPr/>
        </p:nvSpPr>
        <p:spPr bwMode="auto">
          <a:xfrm>
            <a:off x="8532285" y="4676775"/>
            <a:ext cx="2116" cy="31750"/>
          </a:xfrm>
          <a:custGeom>
            <a:avLst/>
            <a:gdLst>
              <a:gd name="T0" fmla="*/ 1587 w 1025"/>
              <a:gd name="T1" fmla="*/ 31741 h 21600"/>
              <a:gd name="T2" fmla="*/ 0 w 1025"/>
              <a:gd name="T3" fmla="*/ 31741 h 21600"/>
              <a:gd name="T4" fmla="*/ 813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" name="Arc 389"/>
          <p:cNvSpPr>
            <a:spLocks/>
          </p:cNvSpPr>
          <p:nvPr/>
        </p:nvSpPr>
        <p:spPr bwMode="auto">
          <a:xfrm>
            <a:off x="8492067" y="4645025"/>
            <a:ext cx="78317" cy="63500"/>
          </a:xfrm>
          <a:custGeom>
            <a:avLst/>
            <a:gdLst>
              <a:gd name="T0" fmla="*/ 28655 w 43200"/>
              <a:gd name="T1" fmla="*/ 63500 h 43194"/>
              <a:gd name="T2" fmla="*/ 30049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4" name="Arc 390"/>
          <p:cNvSpPr>
            <a:spLocks/>
          </p:cNvSpPr>
          <p:nvPr/>
        </p:nvSpPr>
        <p:spPr bwMode="auto">
          <a:xfrm>
            <a:off x="8570385" y="4884739"/>
            <a:ext cx="2116" cy="33337"/>
          </a:xfrm>
          <a:custGeom>
            <a:avLst/>
            <a:gdLst>
              <a:gd name="T0" fmla="*/ 1587 w 976"/>
              <a:gd name="T1" fmla="*/ 33328 h 21600"/>
              <a:gd name="T2" fmla="*/ 0 w 976"/>
              <a:gd name="T3" fmla="*/ 33328 h 21600"/>
              <a:gd name="T4" fmla="*/ 794 w 9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6" h="21600" fill="none" extrusionOk="0">
                <a:moveTo>
                  <a:pt x="976" y="21594"/>
                </a:moveTo>
                <a:cubicBezTo>
                  <a:pt x="813" y="21598"/>
                  <a:pt x="650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</a:path>
              <a:path w="976" h="21600" stroke="0" extrusionOk="0">
                <a:moveTo>
                  <a:pt x="976" y="21594"/>
                </a:moveTo>
                <a:cubicBezTo>
                  <a:pt x="813" y="21598"/>
                  <a:pt x="650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  <a:lnTo>
                  <a:pt x="488" y="0"/>
                </a:lnTo>
                <a:lnTo>
                  <a:pt x="976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5" name="Arc 391"/>
          <p:cNvSpPr>
            <a:spLocks/>
          </p:cNvSpPr>
          <p:nvPr/>
        </p:nvSpPr>
        <p:spPr bwMode="auto">
          <a:xfrm>
            <a:off x="8532284" y="4851400"/>
            <a:ext cx="76200" cy="65088"/>
          </a:xfrm>
          <a:custGeom>
            <a:avLst/>
            <a:gdLst>
              <a:gd name="T0" fmla="*/ 27929 w 43200"/>
              <a:gd name="T1" fmla="*/ 65088 h 43194"/>
              <a:gd name="T2" fmla="*/ 29221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</a:path>
              <a:path w="43200" h="43194" stroke="0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  <a:lnTo>
                  <a:pt x="21600" y="21600"/>
                </a:lnTo>
                <a:lnTo>
                  <a:pt x="2111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6" name="Arc 392"/>
          <p:cNvSpPr>
            <a:spLocks/>
          </p:cNvSpPr>
          <p:nvPr/>
        </p:nvSpPr>
        <p:spPr bwMode="auto">
          <a:xfrm>
            <a:off x="8511118" y="4479925"/>
            <a:ext cx="2116" cy="31750"/>
          </a:xfrm>
          <a:custGeom>
            <a:avLst/>
            <a:gdLst>
              <a:gd name="T0" fmla="*/ 1587 w 1105"/>
              <a:gd name="T1" fmla="*/ 31740 h 21600"/>
              <a:gd name="T2" fmla="*/ 0 w 1105"/>
              <a:gd name="T3" fmla="*/ 31740 h 21600"/>
              <a:gd name="T4" fmla="*/ 813 w 11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5" h="21600" fill="none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05" h="21600" stroke="0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6" y="0"/>
                </a:lnTo>
                <a:lnTo>
                  <a:pt x="110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7" name="Arc 393"/>
          <p:cNvSpPr>
            <a:spLocks/>
          </p:cNvSpPr>
          <p:nvPr/>
        </p:nvSpPr>
        <p:spPr bwMode="auto">
          <a:xfrm>
            <a:off x="8475133" y="4448175"/>
            <a:ext cx="76200" cy="63500"/>
          </a:xfrm>
          <a:custGeom>
            <a:avLst/>
            <a:gdLst>
              <a:gd name="T0" fmla="*/ 27826 w 43200"/>
              <a:gd name="T1" fmla="*/ 63500 h 43193"/>
              <a:gd name="T2" fmla="*/ 29288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</a:path>
              <a:path w="43200" h="43193" stroke="0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  <a:lnTo>
                  <a:pt x="21600" y="21600"/>
                </a:lnTo>
                <a:lnTo>
                  <a:pt x="2103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8" name="Arc 394"/>
          <p:cNvSpPr>
            <a:spLocks/>
          </p:cNvSpPr>
          <p:nvPr/>
        </p:nvSpPr>
        <p:spPr bwMode="auto">
          <a:xfrm>
            <a:off x="8779934" y="4125913"/>
            <a:ext cx="2117" cy="31750"/>
          </a:xfrm>
          <a:custGeom>
            <a:avLst/>
            <a:gdLst>
              <a:gd name="T0" fmla="*/ 1588 w 1291"/>
              <a:gd name="T1" fmla="*/ 31737 h 21600"/>
              <a:gd name="T2" fmla="*/ 0 w 1291"/>
              <a:gd name="T3" fmla="*/ 31735 h 21600"/>
              <a:gd name="T4" fmla="*/ 813 w 12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1" h="21600" fill="none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</a:path>
              <a:path w="1291" h="21600" stroke="0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  <a:lnTo>
                  <a:pt x="661" y="0"/>
                </a:lnTo>
                <a:lnTo>
                  <a:pt x="129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9" name="Arc 395"/>
          <p:cNvSpPr>
            <a:spLocks/>
          </p:cNvSpPr>
          <p:nvPr/>
        </p:nvSpPr>
        <p:spPr bwMode="auto">
          <a:xfrm>
            <a:off x="8743951" y="4094163"/>
            <a:ext cx="76200" cy="63500"/>
          </a:xfrm>
          <a:custGeom>
            <a:avLst/>
            <a:gdLst>
              <a:gd name="T0" fmla="*/ 27701 w 43200"/>
              <a:gd name="T1" fmla="*/ 63499 h 43191"/>
              <a:gd name="T2" fmla="*/ 29408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</a:path>
              <a:path w="43200" h="43191" stroke="0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  <a:lnTo>
                  <a:pt x="21600" y="21600"/>
                </a:lnTo>
                <a:lnTo>
                  <a:pt x="2093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0" name="Arc 396"/>
          <p:cNvSpPr>
            <a:spLocks/>
          </p:cNvSpPr>
          <p:nvPr/>
        </p:nvSpPr>
        <p:spPr bwMode="auto">
          <a:xfrm>
            <a:off x="8301567" y="4335464"/>
            <a:ext cx="2117" cy="33337"/>
          </a:xfrm>
          <a:custGeom>
            <a:avLst/>
            <a:gdLst>
              <a:gd name="T0" fmla="*/ 1588 w 1205"/>
              <a:gd name="T1" fmla="*/ 33325 h 21600"/>
              <a:gd name="T2" fmla="*/ 0 w 1205"/>
              <a:gd name="T3" fmla="*/ 33323 h 21600"/>
              <a:gd name="T4" fmla="*/ 813 w 12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5" h="21600" fill="none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05" h="21600" stroke="0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0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1" name="Arc 397"/>
          <p:cNvSpPr>
            <a:spLocks/>
          </p:cNvSpPr>
          <p:nvPr/>
        </p:nvSpPr>
        <p:spPr bwMode="auto">
          <a:xfrm>
            <a:off x="8263467" y="4302125"/>
            <a:ext cx="76200" cy="65088"/>
          </a:xfrm>
          <a:custGeom>
            <a:avLst/>
            <a:gdLst>
              <a:gd name="T0" fmla="*/ 27759 w 43200"/>
              <a:gd name="T1" fmla="*/ 65086 h 43192"/>
              <a:gd name="T2" fmla="*/ 29353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</a:path>
              <a:path w="43200" h="43192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2" name="Arc 398"/>
          <p:cNvSpPr>
            <a:spLocks/>
          </p:cNvSpPr>
          <p:nvPr/>
        </p:nvSpPr>
        <p:spPr bwMode="auto">
          <a:xfrm>
            <a:off x="8356600" y="4494213"/>
            <a:ext cx="2117" cy="31750"/>
          </a:xfrm>
          <a:custGeom>
            <a:avLst/>
            <a:gdLst>
              <a:gd name="T0" fmla="*/ 1588 w 1101"/>
              <a:gd name="T1" fmla="*/ 31740 h 21600"/>
              <a:gd name="T2" fmla="*/ 0 w 1101"/>
              <a:gd name="T3" fmla="*/ 31740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3" name="Arc 399"/>
          <p:cNvSpPr>
            <a:spLocks/>
          </p:cNvSpPr>
          <p:nvPr/>
        </p:nvSpPr>
        <p:spPr bwMode="auto">
          <a:xfrm>
            <a:off x="8320617" y="4462463"/>
            <a:ext cx="76200" cy="63500"/>
          </a:xfrm>
          <a:custGeom>
            <a:avLst/>
            <a:gdLst>
              <a:gd name="T0" fmla="*/ 27829 w 43200"/>
              <a:gd name="T1" fmla="*/ 63500 h 43193"/>
              <a:gd name="T2" fmla="*/ 29285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4" name="Arc 400"/>
          <p:cNvSpPr>
            <a:spLocks/>
          </p:cNvSpPr>
          <p:nvPr/>
        </p:nvSpPr>
        <p:spPr bwMode="auto">
          <a:xfrm>
            <a:off x="8991600" y="3875089"/>
            <a:ext cx="2117" cy="33337"/>
          </a:xfrm>
          <a:custGeom>
            <a:avLst/>
            <a:gdLst>
              <a:gd name="T0" fmla="*/ 1588 w 1500"/>
              <a:gd name="T1" fmla="*/ 33318 h 21600"/>
              <a:gd name="T2" fmla="*/ 0 w 1500"/>
              <a:gd name="T3" fmla="*/ 33315 h 21600"/>
              <a:gd name="T4" fmla="*/ 813 w 15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0" h="21600" fill="none" extrusionOk="0">
                <a:moveTo>
                  <a:pt x="1499" y="21587"/>
                </a:moveTo>
                <a:cubicBezTo>
                  <a:pt x="1256" y="21595"/>
                  <a:pt x="1012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</a:path>
              <a:path w="1500" h="21600" stroke="0" extrusionOk="0">
                <a:moveTo>
                  <a:pt x="1499" y="21587"/>
                </a:moveTo>
                <a:cubicBezTo>
                  <a:pt x="1256" y="21595"/>
                  <a:pt x="1012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  <a:lnTo>
                  <a:pt x="768" y="0"/>
                </a:lnTo>
                <a:lnTo>
                  <a:pt x="149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5" name="Arc 401"/>
          <p:cNvSpPr>
            <a:spLocks/>
          </p:cNvSpPr>
          <p:nvPr/>
        </p:nvSpPr>
        <p:spPr bwMode="auto">
          <a:xfrm>
            <a:off x="8953500" y="3841750"/>
            <a:ext cx="78317" cy="65088"/>
          </a:xfrm>
          <a:custGeom>
            <a:avLst/>
            <a:gdLst>
              <a:gd name="T0" fmla="*/ 28325 w 43200"/>
              <a:gd name="T1" fmla="*/ 65085 h 43188"/>
              <a:gd name="T2" fmla="*/ 30364 w 43200"/>
              <a:gd name="T3" fmla="*/ 65088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2"/>
                  <a:pt x="22331" y="43187"/>
                </a:cubicBezTo>
              </a:path>
              <a:path w="43200" h="43188" stroke="0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2"/>
                  <a:pt x="22331" y="43187"/>
                </a:cubicBezTo>
                <a:lnTo>
                  <a:pt x="21600" y="21600"/>
                </a:lnTo>
                <a:lnTo>
                  <a:pt x="20831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6" name="Arc 402"/>
          <p:cNvSpPr>
            <a:spLocks/>
          </p:cNvSpPr>
          <p:nvPr/>
        </p:nvSpPr>
        <p:spPr bwMode="auto">
          <a:xfrm>
            <a:off x="8722785" y="4441825"/>
            <a:ext cx="2116" cy="33338"/>
          </a:xfrm>
          <a:custGeom>
            <a:avLst/>
            <a:gdLst>
              <a:gd name="T0" fmla="*/ 1587 w 1152"/>
              <a:gd name="T1" fmla="*/ 33327 h 21600"/>
              <a:gd name="T2" fmla="*/ 0 w 1152"/>
              <a:gd name="T3" fmla="*/ 33326 h 21600"/>
              <a:gd name="T4" fmla="*/ 813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7" name="Arc 403"/>
          <p:cNvSpPr>
            <a:spLocks/>
          </p:cNvSpPr>
          <p:nvPr/>
        </p:nvSpPr>
        <p:spPr bwMode="auto">
          <a:xfrm>
            <a:off x="8684685" y="4408489"/>
            <a:ext cx="78316" cy="65087"/>
          </a:xfrm>
          <a:custGeom>
            <a:avLst/>
            <a:gdLst>
              <a:gd name="T0" fmla="*/ 28566 w 43200"/>
              <a:gd name="T1" fmla="*/ 65085 h 43193"/>
              <a:gd name="T2" fmla="*/ 30133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8" name="Arc 404"/>
          <p:cNvSpPr>
            <a:spLocks/>
          </p:cNvSpPr>
          <p:nvPr/>
        </p:nvSpPr>
        <p:spPr bwMode="auto">
          <a:xfrm>
            <a:off x="9105900" y="4335464"/>
            <a:ext cx="2117" cy="33337"/>
          </a:xfrm>
          <a:custGeom>
            <a:avLst/>
            <a:gdLst>
              <a:gd name="T0" fmla="*/ 1588 w 1205"/>
              <a:gd name="T1" fmla="*/ 33325 h 21600"/>
              <a:gd name="T2" fmla="*/ 0 w 1205"/>
              <a:gd name="T3" fmla="*/ 33323 h 21600"/>
              <a:gd name="T4" fmla="*/ 813 w 12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5" h="21600" fill="none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05" h="21600" stroke="0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0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49" name="Arc 405"/>
          <p:cNvSpPr>
            <a:spLocks/>
          </p:cNvSpPr>
          <p:nvPr/>
        </p:nvSpPr>
        <p:spPr bwMode="auto">
          <a:xfrm>
            <a:off x="9067800" y="4302125"/>
            <a:ext cx="78317" cy="65088"/>
          </a:xfrm>
          <a:custGeom>
            <a:avLst/>
            <a:gdLst>
              <a:gd name="T0" fmla="*/ 28530 w 43200"/>
              <a:gd name="T1" fmla="*/ 65086 h 43192"/>
              <a:gd name="T2" fmla="*/ 30168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</a:path>
              <a:path w="43200" h="43192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0" name="Arc 406"/>
          <p:cNvSpPr>
            <a:spLocks/>
          </p:cNvSpPr>
          <p:nvPr/>
        </p:nvSpPr>
        <p:spPr bwMode="auto">
          <a:xfrm>
            <a:off x="9586385" y="3917950"/>
            <a:ext cx="2116" cy="33338"/>
          </a:xfrm>
          <a:custGeom>
            <a:avLst/>
            <a:gdLst>
              <a:gd name="T0" fmla="*/ 1587 w 1470"/>
              <a:gd name="T1" fmla="*/ 33319 h 21600"/>
              <a:gd name="T2" fmla="*/ 0 w 1470"/>
              <a:gd name="T3" fmla="*/ 33318 h 21600"/>
              <a:gd name="T4" fmla="*/ 813 w 14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0" h="21600" fill="none" extrusionOk="0">
                <a:moveTo>
                  <a:pt x="1470" y="21588"/>
                </a:moveTo>
                <a:cubicBezTo>
                  <a:pt x="1231" y="21596"/>
                  <a:pt x="992" y="21600"/>
                  <a:pt x="753" y="21600"/>
                </a:cubicBezTo>
                <a:cubicBezTo>
                  <a:pt x="501" y="21600"/>
                  <a:pt x="250" y="21595"/>
                  <a:pt x="0" y="21586"/>
                </a:cubicBezTo>
              </a:path>
              <a:path w="1470" h="21600" stroke="0" extrusionOk="0">
                <a:moveTo>
                  <a:pt x="1470" y="21588"/>
                </a:moveTo>
                <a:cubicBezTo>
                  <a:pt x="1231" y="21596"/>
                  <a:pt x="992" y="21600"/>
                  <a:pt x="753" y="21600"/>
                </a:cubicBezTo>
                <a:cubicBezTo>
                  <a:pt x="501" y="21600"/>
                  <a:pt x="250" y="21595"/>
                  <a:pt x="0" y="21586"/>
                </a:cubicBezTo>
                <a:lnTo>
                  <a:pt x="753" y="0"/>
                </a:lnTo>
                <a:lnTo>
                  <a:pt x="147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1" name="Arc 407"/>
          <p:cNvSpPr>
            <a:spLocks/>
          </p:cNvSpPr>
          <p:nvPr/>
        </p:nvSpPr>
        <p:spPr bwMode="auto">
          <a:xfrm>
            <a:off x="9548285" y="3884613"/>
            <a:ext cx="78316" cy="65087"/>
          </a:xfrm>
          <a:custGeom>
            <a:avLst/>
            <a:gdLst>
              <a:gd name="T0" fmla="*/ 28345 w 43200"/>
              <a:gd name="T1" fmla="*/ 65085 h 43188"/>
              <a:gd name="T2" fmla="*/ 30343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7" y="43186"/>
                </a:moveTo>
                <a:cubicBezTo>
                  <a:pt x="9217" y="42781"/>
                  <a:pt x="0" y="332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0"/>
                  <a:pt x="33960" y="42801"/>
                  <a:pt x="22317" y="43188"/>
                </a:cubicBezTo>
              </a:path>
              <a:path w="43200" h="43188" stroke="0" extrusionOk="0">
                <a:moveTo>
                  <a:pt x="20847" y="43186"/>
                </a:moveTo>
                <a:cubicBezTo>
                  <a:pt x="9217" y="42781"/>
                  <a:pt x="0" y="332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0"/>
                  <a:pt x="33960" y="42801"/>
                  <a:pt x="22317" y="43188"/>
                </a:cubicBezTo>
                <a:lnTo>
                  <a:pt x="21600" y="21600"/>
                </a:lnTo>
                <a:lnTo>
                  <a:pt x="20847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2" name="Arc 408"/>
          <p:cNvSpPr>
            <a:spLocks/>
          </p:cNvSpPr>
          <p:nvPr/>
        </p:nvSpPr>
        <p:spPr bwMode="auto">
          <a:xfrm>
            <a:off x="8261351" y="4494213"/>
            <a:ext cx="2116" cy="31750"/>
          </a:xfrm>
          <a:custGeom>
            <a:avLst/>
            <a:gdLst>
              <a:gd name="T0" fmla="*/ 1587 w 1101"/>
              <a:gd name="T1" fmla="*/ 31740 h 21600"/>
              <a:gd name="T2" fmla="*/ 0 w 1101"/>
              <a:gd name="T3" fmla="*/ 31740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" name="Arc 409"/>
          <p:cNvSpPr>
            <a:spLocks/>
          </p:cNvSpPr>
          <p:nvPr/>
        </p:nvSpPr>
        <p:spPr bwMode="auto">
          <a:xfrm>
            <a:off x="8223251" y="4462463"/>
            <a:ext cx="78316" cy="63500"/>
          </a:xfrm>
          <a:custGeom>
            <a:avLst/>
            <a:gdLst>
              <a:gd name="T0" fmla="*/ 28602 w 43200"/>
              <a:gd name="T1" fmla="*/ 63500 h 43193"/>
              <a:gd name="T2" fmla="*/ 30099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" name="Arc 410"/>
          <p:cNvSpPr>
            <a:spLocks/>
          </p:cNvSpPr>
          <p:nvPr/>
        </p:nvSpPr>
        <p:spPr bwMode="auto">
          <a:xfrm>
            <a:off x="9795934" y="3751263"/>
            <a:ext cx="4233" cy="33337"/>
          </a:xfrm>
          <a:custGeom>
            <a:avLst/>
            <a:gdLst>
              <a:gd name="T0" fmla="*/ 3175 w 1609"/>
              <a:gd name="T1" fmla="*/ 33315 h 21600"/>
              <a:gd name="T2" fmla="*/ 0 w 1609"/>
              <a:gd name="T3" fmla="*/ 33312 h 21600"/>
              <a:gd name="T4" fmla="*/ 1626 w 16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9" h="21600" fill="none" extrusionOk="0">
                <a:moveTo>
                  <a:pt x="1608" y="21585"/>
                </a:moveTo>
                <a:cubicBezTo>
                  <a:pt x="1347" y="21595"/>
                  <a:pt x="1085" y="21600"/>
                  <a:pt x="824" y="21600"/>
                </a:cubicBezTo>
                <a:cubicBezTo>
                  <a:pt x="549" y="21600"/>
                  <a:pt x="274" y="21594"/>
                  <a:pt x="-1" y="21584"/>
                </a:cubicBezTo>
              </a:path>
              <a:path w="1609" h="21600" stroke="0" extrusionOk="0">
                <a:moveTo>
                  <a:pt x="1608" y="21585"/>
                </a:moveTo>
                <a:cubicBezTo>
                  <a:pt x="1347" y="21595"/>
                  <a:pt x="1085" y="21600"/>
                  <a:pt x="824" y="21600"/>
                </a:cubicBezTo>
                <a:cubicBezTo>
                  <a:pt x="549" y="21600"/>
                  <a:pt x="274" y="21594"/>
                  <a:pt x="-1" y="21584"/>
                </a:cubicBezTo>
                <a:lnTo>
                  <a:pt x="824" y="0"/>
                </a:lnTo>
                <a:lnTo>
                  <a:pt x="1608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5" name="Arc 411"/>
          <p:cNvSpPr>
            <a:spLocks/>
          </p:cNvSpPr>
          <p:nvPr/>
        </p:nvSpPr>
        <p:spPr bwMode="auto">
          <a:xfrm>
            <a:off x="9759951" y="3717925"/>
            <a:ext cx="76200" cy="65088"/>
          </a:xfrm>
          <a:custGeom>
            <a:avLst/>
            <a:gdLst>
              <a:gd name="T0" fmla="*/ 27485 w 43200"/>
              <a:gd name="T1" fmla="*/ 65085 h 43186"/>
              <a:gd name="T2" fmla="*/ 29613 w 43200"/>
              <a:gd name="T3" fmla="*/ 65088 h 43186"/>
              <a:gd name="T4" fmla="*/ 28575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5" y="43184"/>
                </a:moveTo>
                <a:cubicBezTo>
                  <a:pt x="9175" y="42741"/>
                  <a:pt x="0" y="33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3"/>
                  <a:pt x="22384" y="43185"/>
                </a:cubicBezTo>
              </a:path>
              <a:path w="43200" h="43186" stroke="0" extrusionOk="0">
                <a:moveTo>
                  <a:pt x="20775" y="43184"/>
                </a:moveTo>
                <a:cubicBezTo>
                  <a:pt x="9175" y="42741"/>
                  <a:pt x="0" y="33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3"/>
                  <a:pt x="22384" y="43185"/>
                </a:cubicBezTo>
                <a:lnTo>
                  <a:pt x="21600" y="21600"/>
                </a:lnTo>
                <a:lnTo>
                  <a:pt x="20775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6" name="Arc 412"/>
          <p:cNvSpPr>
            <a:spLocks/>
          </p:cNvSpPr>
          <p:nvPr/>
        </p:nvSpPr>
        <p:spPr bwMode="auto">
          <a:xfrm>
            <a:off x="9855201" y="3332163"/>
            <a:ext cx="4233" cy="31750"/>
          </a:xfrm>
          <a:custGeom>
            <a:avLst/>
            <a:gdLst>
              <a:gd name="T0" fmla="*/ 3175 w 2060"/>
              <a:gd name="T1" fmla="*/ 31716 h 21600"/>
              <a:gd name="T2" fmla="*/ 0 w 2060"/>
              <a:gd name="T3" fmla="*/ 31712 h 21600"/>
              <a:gd name="T4" fmla="*/ 1626 w 20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0" h="21600" fill="none" extrusionOk="0">
                <a:moveTo>
                  <a:pt x="2059" y="21576"/>
                </a:moveTo>
                <a:cubicBezTo>
                  <a:pt x="1725" y="21592"/>
                  <a:pt x="1390" y="21600"/>
                  <a:pt x="1055" y="21600"/>
                </a:cubicBezTo>
                <a:cubicBezTo>
                  <a:pt x="703" y="21600"/>
                  <a:pt x="351" y="21591"/>
                  <a:pt x="-1" y="21574"/>
                </a:cubicBezTo>
              </a:path>
              <a:path w="2060" h="21600" stroke="0" extrusionOk="0">
                <a:moveTo>
                  <a:pt x="2059" y="21576"/>
                </a:moveTo>
                <a:cubicBezTo>
                  <a:pt x="1725" y="21592"/>
                  <a:pt x="1390" y="21600"/>
                  <a:pt x="1055" y="21600"/>
                </a:cubicBezTo>
                <a:cubicBezTo>
                  <a:pt x="703" y="21600"/>
                  <a:pt x="351" y="21591"/>
                  <a:pt x="-1" y="21574"/>
                </a:cubicBezTo>
                <a:lnTo>
                  <a:pt x="1055" y="0"/>
                </a:lnTo>
                <a:lnTo>
                  <a:pt x="2059" y="2157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7" name="Arc 413"/>
          <p:cNvSpPr>
            <a:spLocks/>
          </p:cNvSpPr>
          <p:nvPr/>
        </p:nvSpPr>
        <p:spPr bwMode="auto">
          <a:xfrm>
            <a:off x="9817100" y="3300413"/>
            <a:ext cx="78317" cy="63500"/>
          </a:xfrm>
          <a:custGeom>
            <a:avLst/>
            <a:gdLst>
              <a:gd name="T0" fmla="*/ 27935 w 43200"/>
              <a:gd name="T1" fmla="*/ 63496 h 43177"/>
              <a:gd name="T2" fmla="*/ 30735 w 43200"/>
              <a:gd name="T3" fmla="*/ 63500 h 43177"/>
              <a:gd name="T4" fmla="*/ 29369 w 43200"/>
              <a:gd name="T5" fmla="*/ 31767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7" fill="none" extrusionOk="0">
                <a:moveTo>
                  <a:pt x="20544" y="43174"/>
                </a:moveTo>
                <a:cubicBezTo>
                  <a:pt x="9039" y="42611"/>
                  <a:pt x="0" y="331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38"/>
                  <a:pt x="34131" y="42639"/>
                  <a:pt x="22604" y="43176"/>
                </a:cubicBezTo>
              </a:path>
              <a:path w="43200" h="43177" stroke="0" extrusionOk="0">
                <a:moveTo>
                  <a:pt x="20544" y="43174"/>
                </a:moveTo>
                <a:cubicBezTo>
                  <a:pt x="9039" y="42611"/>
                  <a:pt x="0" y="331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38"/>
                  <a:pt x="34131" y="42639"/>
                  <a:pt x="22604" y="43176"/>
                </a:cubicBezTo>
                <a:lnTo>
                  <a:pt x="21600" y="21600"/>
                </a:lnTo>
                <a:lnTo>
                  <a:pt x="20544" y="4317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8" name="Arc 414"/>
          <p:cNvSpPr>
            <a:spLocks/>
          </p:cNvSpPr>
          <p:nvPr/>
        </p:nvSpPr>
        <p:spPr bwMode="auto">
          <a:xfrm>
            <a:off x="8837085" y="4200525"/>
            <a:ext cx="2116" cy="33338"/>
          </a:xfrm>
          <a:custGeom>
            <a:avLst/>
            <a:gdLst>
              <a:gd name="T0" fmla="*/ 1587 w 1279"/>
              <a:gd name="T1" fmla="*/ 33324 h 21600"/>
              <a:gd name="T2" fmla="*/ 0 w 1279"/>
              <a:gd name="T3" fmla="*/ 33323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9" name="Arc 415"/>
          <p:cNvSpPr>
            <a:spLocks/>
          </p:cNvSpPr>
          <p:nvPr/>
        </p:nvSpPr>
        <p:spPr bwMode="auto">
          <a:xfrm>
            <a:off x="8798985" y="4167189"/>
            <a:ext cx="78316" cy="65087"/>
          </a:xfrm>
          <a:custGeom>
            <a:avLst/>
            <a:gdLst>
              <a:gd name="T0" fmla="*/ 28478 w 43200"/>
              <a:gd name="T1" fmla="*/ 65085 h 43191"/>
              <a:gd name="T2" fmla="*/ 30217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0" name="Arc 416"/>
          <p:cNvSpPr>
            <a:spLocks/>
          </p:cNvSpPr>
          <p:nvPr/>
        </p:nvSpPr>
        <p:spPr bwMode="auto">
          <a:xfrm>
            <a:off x="8991600" y="4283075"/>
            <a:ext cx="2117" cy="33338"/>
          </a:xfrm>
          <a:custGeom>
            <a:avLst/>
            <a:gdLst>
              <a:gd name="T0" fmla="*/ 1588 w 1232"/>
              <a:gd name="T1" fmla="*/ 33326 h 21600"/>
              <a:gd name="T2" fmla="*/ 0 w 1232"/>
              <a:gd name="T3" fmla="*/ 33324 h 21600"/>
              <a:gd name="T4" fmla="*/ 813 w 12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2" h="21600" fill="none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</a:path>
              <a:path w="1232" h="21600" stroke="0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  <a:lnTo>
                  <a:pt x="631" y="0"/>
                </a:lnTo>
                <a:lnTo>
                  <a:pt x="123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1" name="Arc 417"/>
          <p:cNvSpPr>
            <a:spLocks/>
          </p:cNvSpPr>
          <p:nvPr/>
        </p:nvSpPr>
        <p:spPr bwMode="auto">
          <a:xfrm>
            <a:off x="8953500" y="4249739"/>
            <a:ext cx="78317" cy="65087"/>
          </a:xfrm>
          <a:custGeom>
            <a:avLst/>
            <a:gdLst>
              <a:gd name="T0" fmla="*/ 28511 w 43200"/>
              <a:gd name="T1" fmla="*/ 65085 h 43192"/>
              <a:gd name="T2" fmla="*/ 30186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</a:path>
              <a:path w="43200" h="43192" stroke="0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  <a:lnTo>
                  <a:pt x="21600" y="21600"/>
                </a:lnTo>
                <a:lnTo>
                  <a:pt x="2096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2" name="Arc 418"/>
          <p:cNvSpPr>
            <a:spLocks/>
          </p:cNvSpPr>
          <p:nvPr/>
        </p:nvSpPr>
        <p:spPr bwMode="auto">
          <a:xfrm>
            <a:off x="8663518" y="4513264"/>
            <a:ext cx="2116" cy="33337"/>
          </a:xfrm>
          <a:custGeom>
            <a:avLst/>
            <a:gdLst>
              <a:gd name="T0" fmla="*/ 1587 w 1120"/>
              <a:gd name="T1" fmla="*/ 33326 h 21600"/>
              <a:gd name="T2" fmla="*/ 0 w 1120"/>
              <a:gd name="T3" fmla="*/ 33326 h 21600"/>
              <a:gd name="T4" fmla="*/ 794 w 11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0" h="21600" fill="none" extrusionOk="0">
                <a:moveTo>
                  <a:pt x="1119" y="21592"/>
                </a:moveTo>
                <a:cubicBezTo>
                  <a:pt x="933" y="21597"/>
                  <a:pt x="746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</a:path>
              <a:path w="1120" h="21600" stroke="0" extrusionOk="0">
                <a:moveTo>
                  <a:pt x="1119" y="21592"/>
                </a:moveTo>
                <a:cubicBezTo>
                  <a:pt x="933" y="21597"/>
                  <a:pt x="746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  <a:lnTo>
                  <a:pt x="560" y="0"/>
                </a:lnTo>
                <a:lnTo>
                  <a:pt x="111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3" name="Arc 419"/>
          <p:cNvSpPr>
            <a:spLocks/>
          </p:cNvSpPr>
          <p:nvPr/>
        </p:nvSpPr>
        <p:spPr bwMode="auto">
          <a:xfrm>
            <a:off x="8627533" y="4479925"/>
            <a:ext cx="76200" cy="65088"/>
          </a:xfrm>
          <a:custGeom>
            <a:avLst/>
            <a:gdLst>
              <a:gd name="T0" fmla="*/ 27834 w 43200"/>
              <a:gd name="T1" fmla="*/ 65088 h 43193"/>
              <a:gd name="T2" fmla="*/ 29316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</a:path>
              <a:path w="43200" h="43193" stroke="0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  <a:lnTo>
                  <a:pt x="21600" y="21600"/>
                </a:lnTo>
                <a:lnTo>
                  <a:pt x="2104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4" name="Arc 420"/>
          <p:cNvSpPr>
            <a:spLocks/>
          </p:cNvSpPr>
          <p:nvPr/>
        </p:nvSpPr>
        <p:spPr bwMode="auto">
          <a:xfrm>
            <a:off x="8972551" y="4183064"/>
            <a:ext cx="2116" cy="33337"/>
          </a:xfrm>
          <a:custGeom>
            <a:avLst/>
            <a:gdLst>
              <a:gd name="T0" fmla="*/ 1587 w 1289"/>
              <a:gd name="T1" fmla="*/ 33323 h 21600"/>
              <a:gd name="T2" fmla="*/ 0 w 1289"/>
              <a:gd name="T3" fmla="*/ 33322 h 21600"/>
              <a:gd name="T4" fmla="*/ 813 w 12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9" h="21600" fill="none" extrusionOk="0">
                <a:moveTo>
                  <a:pt x="1288" y="21590"/>
                </a:moveTo>
                <a:cubicBezTo>
                  <a:pt x="1079" y="21596"/>
                  <a:pt x="869" y="21600"/>
                  <a:pt x="660" y="21600"/>
                </a:cubicBezTo>
                <a:cubicBezTo>
                  <a:pt x="439" y="21600"/>
                  <a:pt x="219" y="21596"/>
                  <a:pt x="0" y="21589"/>
                </a:cubicBezTo>
              </a:path>
              <a:path w="1289" h="21600" stroke="0" extrusionOk="0">
                <a:moveTo>
                  <a:pt x="1288" y="21590"/>
                </a:moveTo>
                <a:cubicBezTo>
                  <a:pt x="1079" y="21596"/>
                  <a:pt x="869" y="21600"/>
                  <a:pt x="660" y="21600"/>
                </a:cubicBezTo>
                <a:cubicBezTo>
                  <a:pt x="439" y="21600"/>
                  <a:pt x="219" y="21596"/>
                  <a:pt x="0" y="21589"/>
                </a:cubicBezTo>
                <a:lnTo>
                  <a:pt x="660" y="0"/>
                </a:lnTo>
                <a:lnTo>
                  <a:pt x="128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5" name="Arc 421"/>
          <p:cNvSpPr>
            <a:spLocks/>
          </p:cNvSpPr>
          <p:nvPr/>
        </p:nvSpPr>
        <p:spPr bwMode="auto">
          <a:xfrm>
            <a:off x="8934451" y="4149725"/>
            <a:ext cx="78316" cy="65088"/>
          </a:xfrm>
          <a:custGeom>
            <a:avLst/>
            <a:gdLst>
              <a:gd name="T0" fmla="*/ 28471 w 43200"/>
              <a:gd name="T1" fmla="*/ 65086 h 43191"/>
              <a:gd name="T2" fmla="*/ 30224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0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</a:path>
              <a:path w="43200" h="43191" stroke="0" extrusionOk="0">
                <a:moveTo>
                  <a:pt x="20940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  <a:lnTo>
                  <a:pt x="21600" y="21600"/>
                </a:lnTo>
                <a:lnTo>
                  <a:pt x="2094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6" name="Arc 422"/>
          <p:cNvSpPr>
            <a:spLocks/>
          </p:cNvSpPr>
          <p:nvPr/>
        </p:nvSpPr>
        <p:spPr bwMode="auto">
          <a:xfrm>
            <a:off x="9279467" y="4370389"/>
            <a:ext cx="2117" cy="33337"/>
          </a:xfrm>
          <a:custGeom>
            <a:avLst/>
            <a:gdLst>
              <a:gd name="T0" fmla="*/ 1588 w 1216"/>
              <a:gd name="T1" fmla="*/ 33325 h 21600"/>
              <a:gd name="T2" fmla="*/ 0 w 1216"/>
              <a:gd name="T3" fmla="*/ 33323 h 21600"/>
              <a:gd name="T4" fmla="*/ 814 w 12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6" h="21600" fill="none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</a:path>
              <a:path w="1216" h="21600" stroke="0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  <a:lnTo>
                  <a:pt x="623" y="0"/>
                </a:lnTo>
                <a:lnTo>
                  <a:pt x="121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7" name="Arc 423"/>
          <p:cNvSpPr>
            <a:spLocks/>
          </p:cNvSpPr>
          <p:nvPr/>
        </p:nvSpPr>
        <p:spPr bwMode="auto">
          <a:xfrm>
            <a:off x="9241367" y="4337051"/>
            <a:ext cx="78317" cy="66675"/>
          </a:xfrm>
          <a:custGeom>
            <a:avLst/>
            <a:gdLst>
              <a:gd name="T0" fmla="*/ 28522 w 43200"/>
              <a:gd name="T1" fmla="*/ 66673 h 43192"/>
              <a:gd name="T2" fmla="*/ 30175 w 43200"/>
              <a:gd name="T3" fmla="*/ 66675 h 43192"/>
              <a:gd name="T4" fmla="*/ 29369 w 43200"/>
              <a:gd name="T5" fmla="*/ 3334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</a:path>
              <a:path w="43200" h="43192" stroke="0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  <a:lnTo>
                  <a:pt x="21600" y="21600"/>
                </a:lnTo>
                <a:lnTo>
                  <a:pt x="2097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8" name="Arc 424"/>
          <p:cNvSpPr>
            <a:spLocks/>
          </p:cNvSpPr>
          <p:nvPr/>
        </p:nvSpPr>
        <p:spPr bwMode="auto">
          <a:xfrm>
            <a:off x="8511118" y="4208464"/>
            <a:ext cx="2116" cy="33337"/>
          </a:xfrm>
          <a:custGeom>
            <a:avLst/>
            <a:gdLst>
              <a:gd name="T0" fmla="*/ 1587 w 1275"/>
              <a:gd name="T1" fmla="*/ 33323 h 21600"/>
              <a:gd name="T2" fmla="*/ 0 w 1275"/>
              <a:gd name="T3" fmla="*/ 33322 h 21600"/>
              <a:gd name="T4" fmla="*/ 813 w 127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5" h="21600" fill="none" extrusionOk="0">
                <a:moveTo>
                  <a:pt x="1275" y="21591"/>
                </a:moveTo>
                <a:cubicBezTo>
                  <a:pt x="1067" y="21597"/>
                  <a:pt x="860" y="21600"/>
                  <a:pt x="653" y="21600"/>
                </a:cubicBezTo>
                <a:cubicBezTo>
                  <a:pt x="435" y="21600"/>
                  <a:pt x="217" y="21596"/>
                  <a:pt x="-1" y="21590"/>
                </a:cubicBezTo>
              </a:path>
              <a:path w="1275" h="21600" stroke="0" extrusionOk="0">
                <a:moveTo>
                  <a:pt x="1275" y="21591"/>
                </a:moveTo>
                <a:cubicBezTo>
                  <a:pt x="1067" y="21597"/>
                  <a:pt x="860" y="21600"/>
                  <a:pt x="653" y="21600"/>
                </a:cubicBezTo>
                <a:cubicBezTo>
                  <a:pt x="435" y="21600"/>
                  <a:pt x="217" y="21596"/>
                  <a:pt x="-1" y="21590"/>
                </a:cubicBezTo>
                <a:lnTo>
                  <a:pt x="653" y="0"/>
                </a:lnTo>
                <a:lnTo>
                  <a:pt x="127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69" name="Arc 425"/>
          <p:cNvSpPr>
            <a:spLocks/>
          </p:cNvSpPr>
          <p:nvPr/>
        </p:nvSpPr>
        <p:spPr bwMode="auto">
          <a:xfrm>
            <a:off x="8475133" y="4175125"/>
            <a:ext cx="76200" cy="65088"/>
          </a:xfrm>
          <a:custGeom>
            <a:avLst/>
            <a:gdLst>
              <a:gd name="T0" fmla="*/ 27711 w 43200"/>
              <a:gd name="T1" fmla="*/ 65086 h 43191"/>
              <a:gd name="T2" fmla="*/ 29398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6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4" y="42854"/>
                  <a:pt x="22222" y="43191"/>
                </a:cubicBezTo>
              </a:path>
              <a:path w="43200" h="43191" stroke="0" extrusionOk="0">
                <a:moveTo>
                  <a:pt x="20946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4" y="42854"/>
                  <a:pt x="22222" y="43191"/>
                </a:cubicBezTo>
                <a:lnTo>
                  <a:pt x="21600" y="21600"/>
                </a:lnTo>
                <a:lnTo>
                  <a:pt x="2094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0" name="Arc 426"/>
          <p:cNvSpPr>
            <a:spLocks/>
          </p:cNvSpPr>
          <p:nvPr/>
        </p:nvSpPr>
        <p:spPr bwMode="auto">
          <a:xfrm>
            <a:off x="8896351" y="4016375"/>
            <a:ext cx="2116" cy="31750"/>
          </a:xfrm>
          <a:custGeom>
            <a:avLst/>
            <a:gdLst>
              <a:gd name="T0" fmla="*/ 1587 w 1360"/>
              <a:gd name="T1" fmla="*/ 31735 h 21600"/>
              <a:gd name="T2" fmla="*/ 0 w 1360"/>
              <a:gd name="T3" fmla="*/ 31734 h 21600"/>
              <a:gd name="T4" fmla="*/ 813 w 13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0" h="21600" fill="none" extrusionOk="0">
                <a:moveTo>
                  <a:pt x="1359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</a:path>
              <a:path w="1360" h="21600" stroke="0" extrusionOk="0">
                <a:moveTo>
                  <a:pt x="1359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  <a:lnTo>
                  <a:pt x="697" y="0"/>
                </a:lnTo>
                <a:lnTo>
                  <a:pt x="1359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1" name="Arc 427"/>
          <p:cNvSpPr>
            <a:spLocks/>
          </p:cNvSpPr>
          <p:nvPr/>
        </p:nvSpPr>
        <p:spPr bwMode="auto">
          <a:xfrm>
            <a:off x="8858251" y="3984625"/>
            <a:ext cx="76200" cy="63500"/>
          </a:xfrm>
          <a:custGeom>
            <a:avLst/>
            <a:gdLst>
              <a:gd name="T0" fmla="*/ 27653 w 43200"/>
              <a:gd name="T1" fmla="*/ 63499 h 43190"/>
              <a:gd name="T2" fmla="*/ 29452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</a:path>
              <a:path w="43200" h="43190" stroke="0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  <a:lnTo>
                  <a:pt x="21600" y="21600"/>
                </a:lnTo>
                <a:lnTo>
                  <a:pt x="20903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2" name="Arc 428"/>
          <p:cNvSpPr>
            <a:spLocks/>
          </p:cNvSpPr>
          <p:nvPr/>
        </p:nvSpPr>
        <p:spPr bwMode="auto">
          <a:xfrm>
            <a:off x="8951385" y="4486275"/>
            <a:ext cx="2116" cy="33338"/>
          </a:xfrm>
          <a:custGeom>
            <a:avLst/>
            <a:gdLst>
              <a:gd name="T0" fmla="*/ 1587 w 1132"/>
              <a:gd name="T1" fmla="*/ 33327 h 21600"/>
              <a:gd name="T2" fmla="*/ 0 w 1132"/>
              <a:gd name="T3" fmla="*/ 33327 h 21600"/>
              <a:gd name="T4" fmla="*/ 794 w 11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" h="21600" fill="none" extrusionOk="0">
                <a:moveTo>
                  <a:pt x="1131" y="21592"/>
                </a:moveTo>
                <a:cubicBezTo>
                  <a:pt x="943" y="21597"/>
                  <a:pt x="754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32" h="21600" stroke="0" extrusionOk="0">
                <a:moveTo>
                  <a:pt x="1131" y="21592"/>
                </a:moveTo>
                <a:cubicBezTo>
                  <a:pt x="943" y="21597"/>
                  <a:pt x="754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6" y="0"/>
                </a:lnTo>
                <a:lnTo>
                  <a:pt x="113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3" name="Arc 429"/>
          <p:cNvSpPr>
            <a:spLocks/>
          </p:cNvSpPr>
          <p:nvPr/>
        </p:nvSpPr>
        <p:spPr bwMode="auto">
          <a:xfrm>
            <a:off x="8915400" y="4452939"/>
            <a:ext cx="76200" cy="65087"/>
          </a:xfrm>
          <a:custGeom>
            <a:avLst/>
            <a:gdLst>
              <a:gd name="T0" fmla="*/ 27826 w 43200"/>
              <a:gd name="T1" fmla="*/ 65087 h 43193"/>
              <a:gd name="T2" fmla="*/ 29324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0" y="42885"/>
                  <a:pt x="22165" y="43192"/>
                </a:cubicBezTo>
              </a:path>
              <a:path w="43200" h="43193" stroke="0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0" y="42885"/>
                  <a:pt x="22165" y="43192"/>
                </a:cubicBezTo>
                <a:lnTo>
                  <a:pt x="21600" y="21600"/>
                </a:lnTo>
                <a:lnTo>
                  <a:pt x="2103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4" name="Arc 430"/>
          <p:cNvSpPr>
            <a:spLocks/>
          </p:cNvSpPr>
          <p:nvPr/>
        </p:nvSpPr>
        <p:spPr bwMode="auto">
          <a:xfrm>
            <a:off x="9067800" y="4200525"/>
            <a:ext cx="2117" cy="33338"/>
          </a:xfrm>
          <a:custGeom>
            <a:avLst/>
            <a:gdLst>
              <a:gd name="T0" fmla="*/ 1588 w 1279"/>
              <a:gd name="T1" fmla="*/ 33324 h 21600"/>
              <a:gd name="T2" fmla="*/ 0 w 1279"/>
              <a:gd name="T3" fmla="*/ 33323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5" name="Arc 431"/>
          <p:cNvSpPr>
            <a:spLocks/>
          </p:cNvSpPr>
          <p:nvPr/>
        </p:nvSpPr>
        <p:spPr bwMode="auto">
          <a:xfrm>
            <a:off x="9031817" y="4167189"/>
            <a:ext cx="76200" cy="65087"/>
          </a:xfrm>
          <a:custGeom>
            <a:avLst/>
            <a:gdLst>
              <a:gd name="T0" fmla="*/ 27708 w 43200"/>
              <a:gd name="T1" fmla="*/ 65085 h 43191"/>
              <a:gd name="T2" fmla="*/ 2940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6" name="Arc 432"/>
          <p:cNvSpPr>
            <a:spLocks/>
          </p:cNvSpPr>
          <p:nvPr/>
        </p:nvSpPr>
        <p:spPr bwMode="auto">
          <a:xfrm>
            <a:off x="9010651" y="4662489"/>
            <a:ext cx="2116" cy="33337"/>
          </a:xfrm>
          <a:custGeom>
            <a:avLst/>
            <a:gdLst>
              <a:gd name="T0" fmla="*/ 1587 w 1058"/>
              <a:gd name="T1" fmla="*/ 33328 h 21600"/>
              <a:gd name="T2" fmla="*/ 0 w 1058"/>
              <a:gd name="T3" fmla="*/ 33326 h 21600"/>
              <a:gd name="T4" fmla="*/ 813 w 10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8" h="21600" fill="none" extrusionOk="0">
                <a:moveTo>
                  <a:pt x="1057" y="21593"/>
                </a:moveTo>
                <a:cubicBezTo>
                  <a:pt x="886" y="21597"/>
                  <a:pt x="714" y="21600"/>
                  <a:pt x="542" y="21600"/>
                </a:cubicBezTo>
                <a:cubicBezTo>
                  <a:pt x="361" y="21600"/>
                  <a:pt x="180" y="21597"/>
                  <a:pt x="-1" y="21593"/>
                </a:cubicBezTo>
              </a:path>
              <a:path w="1058" h="21600" stroke="0" extrusionOk="0">
                <a:moveTo>
                  <a:pt x="1057" y="21593"/>
                </a:moveTo>
                <a:cubicBezTo>
                  <a:pt x="886" y="21597"/>
                  <a:pt x="714" y="21600"/>
                  <a:pt x="542" y="21600"/>
                </a:cubicBezTo>
                <a:cubicBezTo>
                  <a:pt x="361" y="21600"/>
                  <a:pt x="180" y="21597"/>
                  <a:pt x="-1" y="21593"/>
                </a:cubicBezTo>
                <a:lnTo>
                  <a:pt x="542" y="0"/>
                </a:lnTo>
                <a:lnTo>
                  <a:pt x="105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7" name="Arc 433"/>
          <p:cNvSpPr>
            <a:spLocks/>
          </p:cNvSpPr>
          <p:nvPr/>
        </p:nvSpPr>
        <p:spPr bwMode="auto">
          <a:xfrm>
            <a:off x="8972551" y="4629150"/>
            <a:ext cx="78316" cy="65088"/>
          </a:xfrm>
          <a:custGeom>
            <a:avLst/>
            <a:gdLst>
              <a:gd name="T0" fmla="*/ 28632 w 43200"/>
              <a:gd name="T1" fmla="*/ 65086 h 43194"/>
              <a:gd name="T2" fmla="*/ 30070 w 43200"/>
              <a:gd name="T3" fmla="*/ 65088 h 43194"/>
              <a:gd name="T4" fmla="*/ 29369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7" y="43193"/>
                </a:moveTo>
                <a:cubicBezTo>
                  <a:pt x="9343" y="42899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8"/>
                  <a:pt x="33840" y="42913"/>
                  <a:pt x="22115" y="43193"/>
                </a:cubicBezTo>
              </a:path>
              <a:path w="43200" h="43194" stroke="0" extrusionOk="0">
                <a:moveTo>
                  <a:pt x="21057" y="43193"/>
                </a:moveTo>
                <a:cubicBezTo>
                  <a:pt x="9343" y="42899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8"/>
                  <a:pt x="33840" y="42913"/>
                  <a:pt x="22115" y="43193"/>
                </a:cubicBezTo>
                <a:lnTo>
                  <a:pt x="21600" y="21600"/>
                </a:lnTo>
                <a:lnTo>
                  <a:pt x="2105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8" name="Arc 434"/>
          <p:cNvSpPr>
            <a:spLocks/>
          </p:cNvSpPr>
          <p:nvPr/>
        </p:nvSpPr>
        <p:spPr bwMode="auto">
          <a:xfrm>
            <a:off x="8837085" y="4346575"/>
            <a:ext cx="2116" cy="33338"/>
          </a:xfrm>
          <a:custGeom>
            <a:avLst/>
            <a:gdLst>
              <a:gd name="T0" fmla="*/ 1587 w 1199"/>
              <a:gd name="T1" fmla="*/ 33326 h 21600"/>
              <a:gd name="T2" fmla="*/ 0 w 1199"/>
              <a:gd name="T3" fmla="*/ 33324 h 21600"/>
              <a:gd name="T4" fmla="*/ 813 w 11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9" h="21600" fill="none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9" h="21600" stroke="0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79" name="Arc 435"/>
          <p:cNvSpPr>
            <a:spLocks/>
          </p:cNvSpPr>
          <p:nvPr/>
        </p:nvSpPr>
        <p:spPr bwMode="auto">
          <a:xfrm>
            <a:off x="8798985" y="4313239"/>
            <a:ext cx="78316" cy="65087"/>
          </a:xfrm>
          <a:custGeom>
            <a:avLst/>
            <a:gdLst>
              <a:gd name="T0" fmla="*/ 28534 w 43200"/>
              <a:gd name="T1" fmla="*/ 65085 h 43192"/>
              <a:gd name="T2" fmla="*/ 30164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0" name="Arc 436"/>
          <p:cNvSpPr>
            <a:spLocks/>
          </p:cNvSpPr>
          <p:nvPr/>
        </p:nvSpPr>
        <p:spPr bwMode="auto">
          <a:xfrm>
            <a:off x="9086851" y="4522789"/>
            <a:ext cx="2116" cy="33337"/>
          </a:xfrm>
          <a:custGeom>
            <a:avLst/>
            <a:gdLst>
              <a:gd name="T0" fmla="*/ 1587 w 1117"/>
              <a:gd name="T1" fmla="*/ 33326 h 21600"/>
              <a:gd name="T2" fmla="*/ 0 w 1117"/>
              <a:gd name="T3" fmla="*/ 33325 h 21600"/>
              <a:gd name="T4" fmla="*/ 813 w 111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7" h="21600" fill="none" extrusionOk="0">
                <a:moveTo>
                  <a:pt x="1117" y="21593"/>
                </a:moveTo>
                <a:cubicBezTo>
                  <a:pt x="935" y="21597"/>
                  <a:pt x="753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</a:path>
              <a:path w="1117" h="21600" stroke="0" extrusionOk="0">
                <a:moveTo>
                  <a:pt x="1117" y="21593"/>
                </a:moveTo>
                <a:cubicBezTo>
                  <a:pt x="935" y="21597"/>
                  <a:pt x="753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  <a:lnTo>
                  <a:pt x="572" y="0"/>
                </a:lnTo>
                <a:lnTo>
                  <a:pt x="111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1" name="Arc 437"/>
          <p:cNvSpPr>
            <a:spLocks/>
          </p:cNvSpPr>
          <p:nvPr/>
        </p:nvSpPr>
        <p:spPr bwMode="auto">
          <a:xfrm>
            <a:off x="9050867" y="4489450"/>
            <a:ext cx="76200" cy="65088"/>
          </a:xfrm>
          <a:custGeom>
            <a:avLst/>
            <a:gdLst>
              <a:gd name="T0" fmla="*/ 27818 w 43200"/>
              <a:gd name="T1" fmla="*/ 65086 h 43193"/>
              <a:gd name="T2" fmla="*/ 29296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2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2" name="Arc 438"/>
          <p:cNvSpPr>
            <a:spLocks/>
          </p:cNvSpPr>
          <p:nvPr/>
        </p:nvSpPr>
        <p:spPr bwMode="auto">
          <a:xfrm>
            <a:off x="8473018" y="4059238"/>
            <a:ext cx="2116" cy="33337"/>
          </a:xfrm>
          <a:custGeom>
            <a:avLst/>
            <a:gdLst>
              <a:gd name="T0" fmla="*/ 1587 w 1366"/>
              <a:gd name="T1" fmla="*/ 33320 h 21600"/>
              <a:gd name="T2" fmla="*/ 0 w 1366"/>
              <a:gd name="T3" fmla="*/ 33320 h 21600"/>
              <a:gd name="T4" fmla="*/ 79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66" h="21600" stroke="0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3" y="0"/>
                </a:lnTo>
                <a:lnTo>
                  <a:pt x="136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3" name="Arc 439"/>
          <p:cNvSpPr>
            <a:spLocks/>
          </p:cNvSpPr>
          <p:nvPr/>
        </p:nvSpPr>
        <p:spPr bwMode="auto">
          <a:xfrm>
            <a:off x="8437034" y="4025900"/>
            <a:ext cx="74084" cy="65088"/>
          </a:xfrm>
          <a:custGeom>
            <a:avLst/>
            <a:gdLst>
              <a:gd name="T0" fmla="*/ 26903 w 43200"/>
              <a:gd name="T1" fmla="*/ 65088 h 43189"/>
              <a:gd name="T2" fmla="*/ 28660 w 43200"/>
              <a:gd name="T3" fmla="*/ 65088 h 43189"/>
              <a:gd name="T4" fmla="*/ 27782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</a:path>
              <a:path w="43200" h="43189" stroke="0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  <a:lnTo>
                  <a:pt x="21600" y="21600"/>
                </a:lnTo>
                <a:lnTo>
                  <a:pt x="20916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4" name="Arc 440"/>
          <p:cNvSpPr>
            <a:spLocks/>
          </p:cNvSpPr>
          <p:nvPr/>
        </p:nvSpPr>
        <p:spPr bwMode="auto">
          <a:xfrm>
            <a:off x="8396818" y="3771900"/>
            <a:ext cx="4233" cy="33338"/>
          </a:xfrm>
          <a:custGeom>
            <a:avLst/>
            <a:gdLst>
              <a:gd name="T0" fmla="*/ 3175 w 1589"/>
              <a:gd name="T1" fmla="*/ 33316 h 21600"/>
              <a:gd name="T2" fmla="*/ 0 w 1589"/>
              <a:gd name="T3" fmla="*/ 33315 h 21600"/>
              <a:gd name="T4" fmla="*/ 1626 w 15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9" h="21600" fill="none" extrusionOk="0">
                <a:moveTo>
                  <a:pt x="1589" y="21586"/>
                </a:moveTo>
                <a:cubicBezTo>
                  <a:pt x="1330" y="21595"/>
                  <a:pt x="1072" y="21600"/>
                  <a:pt x="814" y="21600"/>
                </a:cubicBezTo>
                <a:cubicBezTo>
                  <a:pt x="542" y="21600"/>
                  <a:pt x="271" y="21594"/>
                  <a:pt x="0" y="21584"/>
                </a:cubicBezTo>
              </a:path>
              <a:path w="1589" h="21600" stroke="0" extrusionOk="0">
                <a:moveTo>
                  <a:pt x="1589" y="21586"/>
                </a:moveTo>
                <a:cubicBezTo>
                  <a:pt x="1330" y="21595"/>
                  <a:pt x="1072" y="21600"/>
                  <a:pt x="814" y="21600"/>
                </a:cubicBezTo>
                <a:cubicBezTo>
                  <a:pt x="542" y="21600"/>
                  <a:pt x="271" y="21594"/>
                  <a:pt x="0" y="21584"/>
                </a:cubicBezTo>
                <a:lnTo>
                  <a:pt x="814" y="0"/>
                </a:lnTo>
                <a:lnTo>
                  <a:pt x="1589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5" name="Arc 441"/>
          <p:cNvSpPr>
            <a:spLocks/>
          </p:cNvSpPr>
          <p:nvPr/>
        </p:nvSpPr>
        <p:spPr bwMode="auto">
          <a:xfrm>
            <a:off x="8358718" y="3738564"/>
            <a:ext cx="78316" cy="65087"/>
          </a:xfrm>
          <a:custGeom>
            <a:avLst/>
            <a:gdLst>
              <a:gd name="T0" fmla="*/ 28262 w 43200"/>
              <a:gd name="T1" fmla="*/ 65085 h 43186"/>
              <a:gd name="T2" fmla="*/ 30422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6" y="43184"/>
                </a:moveTo>
                <a:cubicBezTo>
                  <a:pt x="9181" y="42747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5" y="43186"/>
                </a:cubicBezTo>
              </a:path>
              <a:path w="43200" h="43186" stroke="0" extrusionOk="0">
                <a:moveTo>
                  <a:pt x="20786" y="43184"/>
                </a:moveTo>
                <a:cubicBezTo>
                  <a:pt x="9181" y="42747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5" y="43186"/>
                </a:cubicBezTo>
                <a:lnTo>
                  <a:pt x="21600" y="21600"/>
                </a:lnTo>
                <a:lnTo>
                  <a:pt x="20786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6" name="Arc 442"/>
          <p:cNvSpPr>
            <a:spLocks/>
          </p:cNvSpPr>
          <p:nvPr/>
        </p:nvSpPr>
        <p:spPr bwMode="auto">
          <a:xfrm>
            <a:off x="8972552" y="3771900"/>
            <a:ext cx="4233" cy="33338"/>
          </a:xfrm>
          <a:custGeom>
            <a:avLst/>
            <a:gdLst>
              <a:gd name="T0" fmla="*/ 3175 w 1589"/>
              <a:gd name="T1" fmla="*/ 33316 h 21600"/>
              <a:gd name="T2" fmla="*/ 0 w 1589"/>
              <a:gd name="T3" fmla="*/ 33315 h 21600"/>
              <a:gd name="T4" fmla="*/ 1626 w 15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9" h="21600" fill="none" extrusionOk="0">
                <a:moveTo>
                  <a:pt x="1589" y="21586"/>
                </a:moveTo>
                <a:cubicBezTo>
                  <a:pt x="1330" y="21595"/>
                  <a:pt x="1072" y="21600"/>
                  <a:pt x="814" y="21600"/>
                </a:cubicBezTo>
                <a:cubicBezTo>
                  <a:pt x="542" y="21600"/>
                  <a:pt x="271" y="21594"/>
                  <a:pt x="0" y="21584"/>
                </a:cubicBezTo>
              </a:path>
              <a:path w="1589" h="21600" stroke="0" extrusionOk="0">
                <a:moveTo>
                  <a:pt x="1589" y="21586"/>
                </a:moveTo>
                <a:cubicBezTo>
                  <a:pt x="1330" y="21595"/>
                  <a:pt x="1072" y="21600"/>
                  <a:pt x="814" y="21600"/>
                </a:cubicBezTo>
                <a:cubicBezTo>
                  <a:pt x="542" y="21600"/>
                  <a:pt x="271" y="21594"/>
                  <a:pt x="0" y="21584"/>
                </a:cubicBezTo>
                <a:lnTo>
                  <a:pt x="814" y="0"/>
                </a:lnTo>
                <a:lnTo>
                  <a:pt x="1589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7" name="Arc 443"/>
          <p:cNvSpPr>
            <a:spLocks/>
          </p:cNvSpPr>
          <p:nvPr/>
        </p:nvSpPr>
        <p:spPr bwMode="auto">
          <a:xfrm>
            <a:off x="8934451" y="3738564"/>
            <a:ext cx="78316" cy="65087"/>
          </a:xfrm>
          <a:custGeom>
            <a:avLst/>
            <a:gdLst>
              <a:gd name="T0" fmla="*/ 28262 w 43200"/>
              <a:gd name="T1" fmla="*/ 65085 h 43186"/>
              <a:gd name="T2" fmla="*/ 30422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6" y="43184"/>
                </a:moveTo>
                <a:cubicBezTo>
                  <a:pt x="9181" y="42747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5" y="43186"/>
                </a:cubicBezTo>
              </a:path>
              <a:path w="43200" h="43186" stroke="0" extrusionOk="0">
                <a:moveTo>
                  <a:pt x="20786" y="43184"/>
                </a:moveTo>
                <a:cubicBezTo>
                  <a:pt x="9181" y="42747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5" y="43186"/>
                </a:cubicBezTo>
                <a:lnTo>
                  <a:pt x="21600" y="21600"/>
                </a:lnTo>
                <a:lnTo>
                  <a:pt x="20786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8" name="Arc 444"/>
          <p:cNvSpPr>
            <a:spLocks/>
          </p:cNvSpPr>
          <p:nvPr/>
        </p:nvSpPr>
        <p:spPr bwMode="auto">
          <a:xfrm>
            <a:off x="8896351" y="4094164"/>
            <a:ext cx="2116" cy="33337"/>
          </a:xfrm>
          <a:custGeom>
            <a:avLst/>
            <a:gdLst>
              <a:gd name="T0" fmla="*/ 1587 w 1345"/>
              <a:gd name="T1" fmla="*/ 33322 h 21600"/>
              <a:gd name="T2" fmla="*/ 0 w 1345"/>
              <a:gd name="T3" fmla="*/ 33320 h 21600"/>
              <a:gd name="T4" fmla="*/ 813 w 13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5" h="21600" fill="none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</a:path>
              <a:path w="1345" h="21600" stroke="0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  <a:lnTo>
                  <a:pt x="689" y="0"/>
                </a:lnTo>
                <a:lnTo>
                  <a:pt x="134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89" name="Arc 445"/>
          <p:cNvSpPr>
            <a:spLocks/>
          </p:cNvSpPr>
          <p:nvPr/>
        </p:nvSpPr>
        <p:spPr bwMode="auto">
          <a:xfrm>
            <a:off x="8858251" y="4060825"/>
            <a:ext cx="76200" cy="65088"/>
          </a:xfrm>
          <a:custGeom>
            <a:avLst/>
            <a:gdLst>
              <a:gd name="T0" fmla="*/ 27664 w 43200"/>
              <a:gd name="T1" fmla="*/ 65086 h 43190"/>
              <a:gd name="T2" fmla="*/ 29443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</a:path>
              <a:path w="43200" h="43190" stroke="0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  <a:lnTo>
                  <a:pt x="21600" y="21600"/>
                </a:lnTo>
                <a:lnTo>
                  <a:pt x="2091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0" name="Arc 446"/>
          <p:cNvSpPr>
            <a:spLocks/>
          </p:cNvSpPr>
          <p:nvPr/>
        </p:nvSpPr>
        <p:spPr bwMode="auto">
          <a:xfrm>
            <a:off x="9279467" y="4629150"/>
            <a:ext cx="2117" cy="33338"/>
          </a:xfrm>
          <a:custGeom>
            <a:avLst/>
            <a:gdLst>
              <a:gd name="T0" fmla="*/ 1588 w 1070"/>
              <a:gd name="T1" fmla="*/ 33329 h 21600"/>
              <a:gd name="T2" fmla="*/ 0 w 1070"/>
              <a:gd name="T3" fmla="*/ 33327 h 21600"/>
              <a:gd name="T4" fmla="*/ 813 w 10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0" h="21600" fill="none" extrusionOk="0">
                <a:moveTo>
                  <a:pt x="1069" y="21593"/>
                </a:moveTo>
                <a:cubicBezTo>
                  <a:pt x="896" y="21597"/>
                  <a:pt x="722" y="21600"/>
                  <a:pt x="548" y="21600"/>
                </a:cubicBezTo>
                <a:cubicBezTo>
                  <a:pt x="365" y="21600"/>
                  <a:pt x="182" y="21597"/>
                  <a:pt x="-1" y="21593"/>
                </a:cubicBezTo>
              </a:path>
              <a:path w="1070" h="21600" stroke="0" extrusionOk="0">
                <a:moveTo>
                  <a:pt x="1069" y="21593"/>
                </a:moveTo>
                <a:cubicBezTo>
                  <a:pt x="896" y="21597"/>
                  <a:pt x="722" y="21600"/>
                  <a:pt x="548" y="21600"/>
                </a:cubicBezTo>
                <a:cubicBezTo>
                  <a:pt x="365" y="21600"/>
                  <a:pt x="182" y="21597"/>
                  <a:pt x="-1" y="21593"/>
                </a:cubicBezTo>
                <a:lnTo>
                  <a:pt x="548" y="0"/>
                </a:lnTo>
                <a:lnTo>
                  <a:pt x="106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1" name="Arc 447"/>
          <p:cNvSpPr>
            <a:spLocks/>
          </p:cNvSpPr>
          <p:nvPr/>
        </p:nvSpPr>
        <p:spPr bwMode="auto">
          <a:xfrm>
            <a:off x="9241367" y="4595814"/>
            <a:ext cx="78317" cy="65087"/>
          </a:xfrm>
          <a:custGeom>
            <a:avLst/>
            <a:gdLst>
              <a:gd name="T0" fmla="*/ 28624 w 43200"/>
              <a:gd name="T1" fmla="*/ 65085 h 43194"/>
              <a:gd name="T2" fmla="*/ 30079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1" y="43193"/>
                </a:moveTo>
                <a:cubicBezTo>
                  <a:pt x="9339" y="42895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4" y="42910"/>
                  <a:pt x="22121" y="43193"/>
                </a:cubicBezTo>
              </a:path>
              <a:path w="43200" h="43194" stroke="0" extrusionOk="0">
                <a:moveTo>
                  <a:pt x="21051" y="43193"/>
                </a:moveTo>
                <a:cubicBezTo>
                  <a:pt x="9339" y="42895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4" y="42910"/>
                  <a:pt x="22121" y="43193"/>
                </a:cubicBezTo>
                <a:lnTo>
                  <a:pt x="21600" y="21600"/>
                </a:lnTo>
                <a:lnTo>
                  <a:pt x="2105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2" name="Arc 448"/>
          <p:cNvSpPr>
            <a:spLocks/>
          </p:cNvSpPr>
          <p:nvPr/>
        </p:nvSpPr>
        <p:spPr bwMode="auto">
          <a:xfrm>
            <a:off x="8530167" y="4200525"/>
            <a:ext cx="2117" cy="33338"/>
          </a:xfrm>
          <a:custGeom>
            <a:avLst/>
            <a:gdLst>
              <a:gd name="T0" fmla="*/ 1588 w 1279"/>
              <a:gd name="T1" fmla="*/ 33324 h 21600"/>
              <a:gd name="T2" fmla="*/ 0 w 1279"/>
              <a:gd name="T3" fmla="*/ 33323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3" name="Arc 449"/>
          <p:cNvSpPr>
            <a:spLocks/>
          </p:cNvSpPr>
          <p:nvPr/>
        </p:nvSpPr>
        <p:spPr bwMode="auto">
          <a:xfrm>
            <a:off x="8492067" y="4167189"/>
            <a:ext cx="78317" cy="65087"/>
          </a:xfrm>
          <a:custGeom>
            <a:avLst/>
            <a:gdLst>
              <a:gd name="T0" fmla="*/ 28478 w 43200"/>
              <a:gd name="T1" fmla="*/ 65085 h 43191"/>
              <a:gd name="T2" fmla="*/ 30217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4" name="Arc 450"/>
          <p:cNvSpPr>
            <a:spLocks/>
          </p:cNvSpPr>
          <p:nvPr/>
        </p:nvSpPr>
        <p:spPr bwMode="auto">
          <a:xfrm>
            <a:off x="8991600" y="3878263"/>
            <a:ext cx="2117" cy="31750"/>
          </a:xfrm>
          <a:custGeom>
            <a:avLst/>
            <a:gdLst>
              <a:gd name="T0" fmla="*/ 1588 w 1461"/>
              <a:gd name="T1" fmla="*/ 31732 h 21600"/>
              <a:gd name="T2" fmla="*/ 0 w 1461"/>
              <a:gd name="T3" fmla="*/ 31731 h 21600"/>
              <a:gd name="T4" fmla="*/ 813 w 146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1" h="21600" fill="none" extrusionOk="0">
                <a:moveTo>
                  <a:pt x="1461" y="21588"/>
                </a:moveTo>
                <a:cubicBezTo>
                  <a:pt x="1223" y="21596"/>
                  <a:pt x="985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</a:path>
              <a:path w="1461" h="21600" stroke="0" extrusionOk="0">
                <a:moveTo>
                  <a:pt x="1461" y="21588"/>
                </a:moveTo>
                <a:cubicBezTo>
                  <a:pt x="1223" y="21596"/>
                  <a:pt x="985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  <a:lnTo>
                  <a:pt x="748" y="0"/>
                </a:lnTo>
                <a:lnTo>
                  <a:pt x="1461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5" name="Arc 451"/>
          <p:cNvSpPr>
            <a:spLocks/>
          </p:cNvSpPr>
          <p:nvPr/>
        </p:nvSpPr>
        <p:spPr bwMode="auto">
          <a:xfrm>
            <a:off x="8953500" y="3846513"/>
            <a:ext cx="78317" cy="63500"/>
          </a:xfrm>
          <a:custGeom>
            <a:avLst/>
            <a:gdLst>
              <a:gd name="T0" fmla="*/ 28352 w 43200"/>
              <a:gd name="T1" fmla="*/ 63499 h 43188"/>
              <a:gd name="T2" fmla="*/ 30338 w 43200"/>
              <a:gd name="T3" fmla="*/ 63500 h 43188"/>
              <a:gd name="T4" fmla="*/ 29369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8" y="42803"/>
                  <a:pt x="22313" y="43188"/>
                </a:cubicBezTo>
              </a:path>
              <a:path w="43200" h="43188" stroke="0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8" y="42803"/>
                  <a:pt x="22313" y="43188"/>
                </a:cubicBezTo>
                <a:lnTo>
                  <a:pt x="21600" y="21600"/>
                </a:lnTo>
                <a:lnTo>
                  <a:pt x="2085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6" name="Arc 452"/>
          <p:cNvSpPr>
            <a:spLocks/>
          </p:cNvSpPr>
          <p:nvPr/>
        </p:nvSpPr>
        <p:spPr bwMode="auto">
          <a:xfrm>
            <a:off x="9262534" y="4676775"/>
            <a:ext cx="2117" cy="31750"/>
          </a:xfrm>
          <a:custGeom>
            <a:avLst/>
            <a:gdLst>
              <a:gd name="T0" fmla="*/ 1588 w 1025"/>
              <a:gd name="T1" fmla="*/ 31741 h 21600"/>
              <a:gd name="T2" fmla="*/ 0 w 1025"/>
              <a:gd name="T3" fmla="*/ 31741 h 21600"/>
              <a:gd name="T4" fmla="*/ 813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7" name="Arc 453"/>
          <p:cNvSpPr>
            <a:spLocks/>
          </p:cNvSpPr>
          <p:nvPr/>
        </p:nvSpPr>
        <p:spPr bwMode="auto">
          <a:xfrm>
            <a:off x="9222318" y="4645025"/>
            <a:ext cx="78316" cy="63500"/>
          </a:xfrm>
          <a:custGeom>
            <a:avLst/>
            <a:gdLst>
              <a:gd name="T0" fmla="*/ 28655 w 43200"/>
              <a:gd name="T1" fmla="*/ 63500 h 43194"/>
              <a:gd name="T2" fmla="*/ 30048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8" name="Arc 454"/>
          <p:cNvSpPr>
            <a:spLocks/>
          </p:cNvSpPr>
          <p:nvPr/>
        </p:nvSpPr>
        <p:spPr bwMode="auto">
          <a:xfrm>
            <a:off x="9795934" y="4094164"/>
            <a:ext cx="2117" cy="33337"/>
          </a:xfrm>
          <a:custGeom>
            <a:avLst/>
            <a:gdLst>
              <a:gd name="T0" fmla="*/ 1588 w 1345"/>
              <a:gd name="T1" fmla="*/ 33322 h 21600"/>
              <a:gd name="T2" fmla="*/ 0 w 1345"/>
              <a:gd name="T3" fmla="*/ 33320 h 21600"/>
              <a:gd name="T4" fmla="*/ 813 w 13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5" h="21600" fill="none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</a:path>
              <a:path w="1345" h="21600" stroke="0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  <a:lnTo>
                  <a:pt x="689" y="0"/>
                </a:lnTo>
                <a:lnTo>
                  <a:pt x="134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99" name="Arc 455"/>
          <p:cNvSpPr>
            <a:spLocks/>
          </p:cNvSpPr>
          <p:nvPr/>
        </p:nvSpPr>
        <p:spPr bwMode="auto">
          <a:xfrm>
            <a:off x="9759951" y="4060825"/>
            <a:ext cx="76200" cy="65088"/>
          </a:xfrm>
          <a:custGeom>
            <a:avLst/>
            <a:gdLst>
              <a:gd name="T0" fmla="*/ 27664 w 43200"/>
              <a:gd name="T1" fmla="*/ 65086 h 43190"/>
              <a:gd name="T2" fmla="*/ 29443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</a:path>
              <a:path w="43200" h="43190" stroke="0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  <a:lnTo>
                  <a:pt x="21600" y="21600"/>
                </a:lnTo>
                <a:lnTo>
                  <a:pt x="2091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0" name="Arc 456"/>
          <p:cNvSpPr>
            <a:spLocks/>
          </p:cNvSpPr>
          <p:nvPr/>
        </p:nvSpPr>
        <p:spPr bwMode="auto">
          <a:xfrm>
            <a:off x="8686800" y="5057775"/>
            <a:ext cx="2117" cy="33338"/>
          </a:xfrm>
          <a:custGeom>
            <a:avLst/>
            <a:gdLst>
              <a:gd name="T0" fmla="*/ 1588 w 920"/>
              <a:gd name="T1" fmla="*/ 33330 h 21600"/>
              <a:gd name="T2" fmla="*/ 0 w 920"/>
              <a:gd name="T3" fmla="*/ 33330 h 21600"/>
              <a:gd name="T4" fmla="*/ 813 w 9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0" h="21600" fill="none" extrusionOk="0">
                <a:moveTo>
                  <a:pt x="920" y="21595"/>
                </a:moveTo>
                <a:cubicBezTo>
                  <a:pt x="770" y="21598"/>
                  <a:pt x="620" y="21600"/>
                  <a:pt x="471" y="21600"/>
                </a:cubicBezTo>
                <a:cubicBezTo>
                  <a:pt x="313" y="21600"/>
                  <a:pt x="156" y="21598"/>
                  <a:pt x="0" y="21594"/>
                </a:cubicBezTo>
              </a:path>
              <a:path w="920" h="21600" stroke="0" extrusionOk="0">
                <a:moveTo>
                  <a:pt x="920" y="21595"/>
                </a:moveTo>
                <a:cubicBezTo>
                  <a:pt x="770" y="21598"/>
                  <a:pt x="620" y="21600"/>
                  <a:pt x="471" y="21600"/>
                </a:cubicBezTo>
                <a:cubicBezTo>
                  <a:pt x="313" y="21600"/>
                  <a:pt x="156" y="21598"/>
                  <a:pt x="0" y="21594"/>
                </a:cubicBezTo>
                <a:lnTo>
                  <a:pt x="471" y="0"/>
                </a:lnTo>
                <a:lnTo>
                  <a:pt x="920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1" name="Arc 457"/>
          <p:cNvSpPr>
            <a:spLocks/>
          </p:cNvSpPr>
          <p:nvPr/>
        </p:nvSpPr>
        <p:spPr bwMode="auto">
          <a:xfrm>
            <a:off x="8646585" y="5024439"/>
            <a:ext cx="78316" cy="65087"/>
          </a:xfrm>
          <a:custGeom>
            <a:avLst/>
            <a:gdLst>
              <a:gd name="T0" fmla="*/ 28728 w 43200"/>
              <a:gd name="T1" fmla="*/ 65087 h 43195"/>
              <a:gd name="T2" fmla="*/ 29979 w 43200"/>
              <a:gd name="T3" fmla="*/ 65087 h 43195"/>
              <a:gd name="T4" fmla="*/ 29369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29" y="43194"/>
                </a:moveTo>
                <a:cubicBezTo>
                  <a:pt x="9385" y="42938"/>
                  <a:pt x="0" y="333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4"/>
                  <a:pt x="33800" y="42950"/>
                  <a:pt x="22049" y="43195"/>
                </a:cubicBezTo>
              </a:path>
              <a:path w="43200" h="43195" stroke="0" extrusionOk="0">
                <a:moveTo>
                  <a:pt x="21129" y="43194"/>
                </a:moveTo>
                <a:cubicBezTo>
                  <a:pt x="9385" y="42938"/>
                  <a:pt x="0" y="333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4"/>
                  <a:pt x="33800" y="42950"/>
                  <a:pt x="22049" y="43195"/>
                </a:cubicBezTo>
                <a:lnTo>
                  <a:pt x="21600" y="21600"/>
                </a:lnTo>
                <a:lnTo>
                  <a:pt x="21129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2" name="Arc 458"/>
          <p:cNvSpPr>
            <a:spLocks/>
          </p:cNvSpPr>
          <p:nvPr/>
        </p:nvSpPr>
        <p:spPr bwMode="auto">
          <a:xfrm>
            <a:off x="8511118" y="4059238"/>
            <a:ext cx="2116" cy="33337"/>
          </a:xfrm>
          <a:custGeom>
            <a:avLst/>
            <a:gdLst>
              <a:gd name="T0" fmla="*/ 1587 w 1366"/>
              <a:gd name="T1" fmla="*/ 33322 h 21600"/>
              <a:gd name="T2" fmla="*/ 0 w 1366"/>
              <a:gd name="T3" fmla="*/ 33320 h 21600"/>
              <a:gd name="T4" fmla="*/ 81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</a:path>
              <a:path w="1366" h="21600" stroke="0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  <a:lnTo>
                  <a:pt x="700" y="0"/>
                </a:lnTo>
                <a:lnTo>
                  <a:pt x="136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3" name="Arc 459"/>
          <p:cNvSpPr>
            <a:spLocks/>
          </p:cNvSpPr>
          <p:nvPr/>
        </p:nvSpPr>
        <p:spPr bwMode="auto">
          <a:xfrm>
            <a:off x="8475133" y="4025900"/>
            <a:ext cx="76200" cy="65088"/>
          </a:xfrm>
          <a:custGeom>
            <a:avLst/>
            <a:gdLst>
              <a:gd name="T0" fmla="*/ 27649 w 43200"/>
              <a:gd name="T1" fmla="*/ 65086 h 43190"/>
              <a:gd name="T2" fmla="*/ 29456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</a:path>
              <a:path w="43200" h="43190" stroke="0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  <a:lnTo>
                  <a:pt x="21600" y="21600"/>
                </a:lnTo>
                <a:lnTo>
                  <a:pt x="2090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4" name="Arc 460"/>
          <p:cNvSpPr>
            <a:spLocks/>
          </p:cNvSpPr>
          <p:nvPr/>
        </p:nvSpPr>
        <p:spPr bwMode="auto">
          <a:xfrm>
            <a:off x="8610600" y="4735513"/>
            <a:ext cx="0" cy="31750"/>
          </a:xfrm>
          <a:custGeom>
            <a:avLst/>
            <a:gdLst>
              <a:gd name="T0" fmla="*/ 1 w 1003"/>
              <a:gd name="T1" fmla="*/ 31741 h 21600"/>
              <a:gd name="T2" fmla="*/ 0 w 1003"/>
              <a:gd name="T3" fmla="*/ 31741 h 21600"/>
              <a:gd name="T4" fmla="*/ 1 w 100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3" h="21600" fill="none" extrusionOk="0">
                <a:moveTo>
                  <a:pt x="1003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</a:path>
              <a:path w="1003" h="21600" stroke="0" extrusionOk="0">
                <a:moveTo>
                  <a:pt x="1003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  <a:lnTo>
                  <a:pt x="514" y="0"/>
                </a:lnTo>
                <a:lnTo>
                  <a:pt x="100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5" name="Arc 461"/>
          <p:cNvSpPr>
            <a:spLocks/>
          </p:cNvSpPr>
          <p:nvPr/>
        </p:nvSpPr>
        <p:spPr bwMode="auto">
          <a:xfrm>
            <a:off x="8570384" y="4703763"/>
            <a:ext cx="76200" cy="63500"/>
          </a:xfrm>
          <a:custGeom>
            <a:avLst/>
            <a:gdLst>
              <a:gd name="T0" fmla="*/ 27895 w 43200"/>
              <a:gd name="T1" fmla="*/ 63500 h 43194"/>
              <a:gd name="T2" fmla="*/ 29222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</a:path>
              <a:path w="43200" h="43194" stroke="0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  <a:lnTo>
                  <a:pt x="21600" y="21600"/>
                </a:lnTo>
                <a:lnTo>
                  <a:pt x="2108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6" name="Arc 462"/>
          <p:cNvSpPr>
            <a:spLocks/>
          </p:cNvSpPr>
          <p:nvPr/>
        </p:nvSpPr>
        <p:spPr bwMode="auto">
          <a:xfrm>
            <a:off x="8549218" y="4414839"/>
            <a:ext cx="2116" cy="33337"/>
          </a:xfrm>
          <a:custGeom>
            <a:avLst/>
            <a:gdLst>
              <a:gd name="T0" fmla="*/ 1587 w 1166"/>
              <a:gd name="T1" fmla="*/ 33326 h 21600"/>
              <a:gd name="T2" fmla="*/ 0 w 1166"/>
              <a:gd name="T3" fmla="*/ 33325 h 21600"/>
              <a:gd name="T4" fmla="*/ 813 w 11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6" h="21600" fill="none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66" h="21600" stroke="0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6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7" name="Arc 463"/>
          <p:cNvSpPr>
            <a:spLocks/>
          </p:cNvSpPr>
          <p:nvPr/>
        </p:nvSpPr>
        <p:spPr bwMode="auto">
          <a:xfrm>
            <a:off x="8511118" y="4381500"/>
            <a:ext cx="78316" cy="65088"/>
          </a:xfrm>
          <a:custGeom>
            <a:avLst/>
            <a:gdLst>
              <a:gd name="T0" fmla="*/ 28557 w 43200"/>
              <a:gd name="T1" fmla="*/ 65086 h 43193"/>
              <a:gd name="T2" fmla="*/ 30142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</a:path>
              <a:path w="43200" h="43193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8" name="Arc 464"/>
          <p:cNvSpPr>
            <a:spLocks/>
          </p:cNvSpPr>
          <p:nvPr/>
        </p:nvSpPr>
        <p:spPr bwMode="auto">
          <a:xfrm>
            <a:off x="9010652" y="3665539"/>
            <a:ext cx="4233" cy="33337"/>
          </a:xfrm>
          <a:custGeom>
            <a:avLst/>
            <a:gdLst>
              <a:gd name="T0" fmla="*/ 3175 w 1692"/>
              <a:gd name="T1" fmla="*/ 33312 h 21600"/>
              <a:gd name="T2" fmla="*/ 0 w 1692"/>
              <a:gd name="T3" fmla="*/ 33311 h 21600"/>
              <a:gd name="T4" fmla="*/ 1627 w 16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2" h="21600" fill="none" extrusionOk="0">
                <a:moveTo>
                  <a:pt x="1692" y="21584"/>
                </a:moveTo>
                <a:cubicBezTo>
                  <a:pt x="1417" y="21594"/>
                  <a:pt x="1142" y="21600"/>
                  <a:pt x="867" y="21600"/>
                </a:cubicBezTo>
                <a:cubicBezTo>
                  <a:pt x="577" y="21600"/>
                  <a:pt x="288" y="21594"/>
                  <a:pt x="0" y="21582"/>
                </a:cubicBezTo>
              </a:path>
              <a:path w="1692" h="21600" stroke="0" extrusionOk="0">
                <a:moveTo>
                  <a:pt x="1692" y="21584"/>
                </a:moveTo>
                <a:cubicBezTo>
                  <a:pt x="1417" y="21594"/>
                  <a:pt x="1142" y="21600"/>
                  <a:pt x="867" y="21600"/>
                </a:cubicBezTo>
                <a:cubicBezTo>
                  <a:pt x="577" y="21600"/>
                  <a:pt x="288" y="21594"/>
                  <a:pt x="0" y="21582"/>
                </a:cubicBezTo>
                <a:lnTo>
                  <a:pt x="867" y="0"/>
                </a:lnTo>
                <a:lnTo>
                  <a:pt x="1692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09" name="Arc 465"/>
          <p:cNvSpPr>
            <a:spLocks/>
          </p:cNvSpPr>
          <p:nvPr/>
        </p:nvSpPr>
        <p:spPr bwMode="auto">
          <a:xfrm>
            <a:off x="8972551" y="3632200"/>
            <a:ext cx="78316" cy="65088"/>
          </a:xfrm>
          <a:custGeom>
            <a:avLst/>
            <a:gdLst>
              <a:gd name="T0" fmla="*/ 28190 w 43200"/>
              <a:gd name="T1" fmla="*/ 65086 h 43184"/>
              <a:gd name="T2" fmla="*/ 30490 w 43200"/>
              <a:gd name="T3" fmla="*/ 65088 h 43184"/>
              <a:gd name="T4" fmla="*/ 29369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33" y="43182"/>
                </a:moveTo>
                <a:cubicBezTo>
                  <a:pt x="9150" y="42717"/>
                  <a:pt x="0" y="331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8"/>
                  <a:pt x="34024" y="42740"/>
                  <a:pt x="22425" y="43184"/>
                </a:cubicBezTo>
              </a:path>
              <a:path w="43200" h="43184" stroke="0" extrusionOk="0">
                <a:moveTo>
                  <a:pt x="20733" y="43182"/>
                </a:moveTo>
                <a:cubicBezTo>
                  <a:pt x="9150" y="42717"/>
                  <a:pt x="0" y="331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8"/>
                  <a:pt x="34024" y="42740"/>
                  <a:pt x="22425" y="43184"/>
                </a:cubicBezTo>
                <a:lnTo>
                  <a:pt x="21600" y="21600"/>
                </a:lnTo>
                <a:lnTo>
                  <a:pt x="20733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0" name="Arc 466"/>
          <p:cNvSpPr>
            <a:spLocks/>
          </p:cNvSpPr>
          <p:nvPr/>
        </p:nvSpPr>
        <p:spPr bwMode="auto">
          <a:xfrm>
            <a:off x="8475133" y="4629150"/>
            <a:ext cx="0" cy="33338"/>
          </a:xfrm>
          <a:custGeom>
            <a:avLst/>
            <a:gdLst>
              <a:gd name="T0" fmla="*/ 1 w 1070"/>
              <a:gd name="T1" fmla="*/ 33327 h 21600"/>
              <a:gd name="T2" fmla="*/ 0 w 1070"/>
              <a:gd name="T3" fmla="*/ 33327 h 21600"/>
              <a:gd name="T4" fmla="*/ 1 w 10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0" h="21600" fill="none" extrusionOk="0">
                <a:moveTo>
                  <a:pt x="1070" y="21593"/>
                </a:moveTo>
                <a:cubicBezTo>
                  <a:pt x="891" y="21597"/>
                  <a:pt x="713" y="21600"/>
                  <a:pt x="535" y="21600"/>
                </a:cubicBezTo>
                <a:cubicBezTo>
                  <a:pt x="356" y="21600"/>
                  <a:pt x="178" y="21597"/>
                  <a:pt x="-1" y="21593"/>
                </a:cubicBezTo>
              </a:path>
              <a:path w="1070" h="21600" stroke="0" extrusionOk="0">
                <a:moveTo>
                  <a:pt x="1070" y="21593"/>
                </a:moveTo>
                <a:cubicBezTo>
                  <a:pt x="891" y="21597"/>
                  <a:pt x="713" y="21600"/>
                  <a:pt x="535" y="21600"/>
                </a:cubicBezTo>
                <a:cubicBezTo>
                  <a:pt x="356" y="21600"/>
                  <a:pt x="178" y="21597"/>
                  <a:pt x="-1" y="21593"/>
                </a:cubicBezTo>
                <a:lnTo>
                  <a:pt x="535" y="0"/>
                </a:lnTo>
                <a:lnTo>
                  <a:pt x="107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1" name="Arc 467"/>
          <p:cNvSpPr>
            <a:spLocks/>
          </p:cNvSpPr>
          <p:nvPr/>
        </p:nvSpPr>
        <p:spPr bwMode="auto">
          <a:xfrm>
            <a:off x="8437034" y="4595814"/>
            <a:ext cx="74084" cy="65087"/>
          </a:xfrm>
          <a:custGeom>
            <a:avLst/>
            <a:gdLst>
              <a:gd name="T0" fmla="*/ 27093 w 43200"/>
              <a:gd name="T1" fmla="*/ 65087 h 43193"/>
              <a:gd name="T2" fmla="*/ 28470 w 43200"/>
              <a:gd name="T3" fmla="*/ 65087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4" y="43193"/>
                </a:moveTo>
                <a:cubicBezTo>
                  <a:pt x="9347" y="42903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3"/>
                  <a:pt x="22135" y="43193"/>
                </a:cubicBezTo>
              </a:path>
              <a:path w="43200" h="43193" stroke="0" extrusionOk="0">
                <a:moveTo>
                  <a:pt x="21064" y="43193"/>
                </a:moveTo>
                <a:cubicBezTo>
                  <a:pt x="9347" y="42903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3"/>
                  <a:pt x="22135" y="43193"/>
                </a:cubicBezTo>
                <a:lnTo>
                  <a:pt x="21600" y="21600"/>
                </a:lnTo>
                <a:lnTo>
                  <a:pt x="21064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2" name="Arc 468"/>
          <p:cNvSpPr>
            <a:spLocks/>
          </p:cNvSpPr>
          <p:nvPr/>
        </p:nvSpPr>
        <p:spPr bwMode="auto">
          <a:xfrm>
            <a:off x="8511118" y="3849688"/>
            <a:ext cx="2116" cy="33337"/>
          </a:xfrm>
          <a:custGeom>
            <a:avLst/>
            <a:gdLst>
              <a:gd name="T0" fmla="*/ 1587 w 1521"/>
              <a:gd name="T1" fmla="*/ 33317 h 21600"/>
              <a:gd name="T2" fmla="*/ 0 w 1521"/>
              <a:gd name="T3" fmla="*/ 33315 h 21600"/>
              <a:gd name="T4" fmla="*/ 813 w 15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1" h="21600" fill="none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</a:path>
              <a:path w="1521" h="21600" stroke="0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  <a:lnTo>
                  <a:pt x="779" y="0"/>
                </a:lnTo>
                <a:lnTo>
                  <a:pt x="152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3" name="Arc 469"/>
          <p:cNvSpPr>
            <a:spLocks/>
          </p:cNvSpPr>
          <p:nvPr/>
        </p:nvSpPr>
        <p:spPr bwMode="auto">
          <a:xfrm>
            <a:off x="8475133" y="3816350"/>
            <a:ext cx="76200" cy="65088"/>
          </a:xfrm>
          <a:custGeom>
            <a:avLst/>
            <a:gdLst>
              <a:gd name="T0" fmla="*/ 27544 w 43200"/>
              <a:gd name="T1" fmla="*/ 65086 h 43187"/>
              <a:gd name="T2" fmla="*/ 29557 w 43200"/>
              <a:gd name="T3" fmla="*/ 65088 h 43187"/>
              <a:gd name="T4" fmla="*/ 28575 w 43200"/>
              <a:gd name="T5" fmla="*/ 32554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</a:path>
              <a:path w="43200" h="43187" stroke="0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  <a:lnTo>
                  <a:pt x="21600" y="21600"/>
                </a:lnTo>
                <a:lnTo>
                  <a:pt x="20821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4" name="Arc 470"/>
          <p:cNvSpPr>
            <a:spLocks/>
          </p:cNvSpPr>
          <p:nvPr/>
        </p:nvSpPr>
        <p:spPr bwMode="auto">
          <a:xfrm>
            <a:off x="9548285" y="4094164"/>
            <a:ext cx="2116" cy="33337"/>
          </a:xfrm>
          <a:custGeom>
            <a:avLst/>
            <a:gdLst>
              <a:gd name="T0" fmla="*/ 1587 w 1345"/>
              <a:gd name="T1" fmla="*/ 33322 h 21600"/>
              <a:gd name="T2" fmla="*/ 0 w 1345"/>
              <a:gd name="T3" fmla="*/ 33320 h 21600"/>
              <a:gd name="T4" fmla="*/ 813 w 13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5" h="21600" fill="none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</a:path>
              <a:path w="1345" h="21600" stroke="0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  <a:lnTo>
                  <a:pt x="689" y="0"/>
                </a:lnTo>
                <a:lnTo>
                  <a:pt x="134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5" name="Arc 471"/>
          <p:cNvSpPr>
            <a:spLocks/>
          </p:cNvSpPr>
          <p:nvPr/>
        </p:nvSpPr>
        <p:spPr bwMode="auto">
          <a:xfrm>
            <a:off x="9510185" y="4060825"/>
            <a:ext cx="78316" cy="65088"/>
          </a:xfrm>
          <a:custGeom>
            <a:avLst/>
            <a:gdLst>
              <a:gd name="T0" fmla="*/ 28432 w 43200"/>
              <a:gd name="T1" fmla="*/ 65086 h 43190"/>
              <a:gd name="T2" fmla="*/ 30260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</a:path>
              <a:path w="43200" h="43190" stroke="0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  <a:lnTo>
                  <a:pt x="21600" y="21600"/>
                </a:lnTo>
                <a:lnTo>
                  <a:pt x="2091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6" name="Arc 472"/>
          <p:cNvSpPr>
            <a:spLocks/>
          </p:cNvSpPr>
          <p:nvPr/>
        </p:nvSpPr>
        <p:spPr bwMode="auto">
          <a:xfrm>
            <a:off x="8820151" y="4841875"/>
            <a:ext cx="2116" cy="33338"/>
          </a:xfrm>
          <a:custGeom>
            <a:avLst/>
            <a:gdLst>
              <a:gd name="T0" fmla="*/ 1587 w 990"/>
              <a:gd name="T1" fmla="*/ 33330 h 21600"/>
              <a:gd name="T2" fmla="*/ 0 w 990"/>
              <a:gd name="T3" fmla="*/ 33329 h 21600"/>
              <a:gd name="T4" fmla="*/ 813 w 9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0" h="21600" fill="none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</a:path>
              <a:path w="990" h="21600" stroke="0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  <a:lnTo>
                  <a:pt x="507" y="0"/>
                </a:lnTo>
                <a:lnTo>
                  <a:pt x="98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7" name="Arc 473"/>
          <p:cNvSpPr>
            <a:spLocks/>
          </p:cNvSpPr>
          <p:nvPr/>
        </p:nvSpPr>
        <p:spPr bwMode="auto">
          <a:xfrm>
            <a:off x="8779934" y="4808539"/>
            <a:ext cx="78317" cy="65087"/>
          </a:xfrm>
          <a:custGeom>
            <a:avLst/>
            <a:gdLst>
              <a:gd name="T0" fmla="*/ 28680 w 43200"/>
              <a:gd name="T1" fmla="*/ 65085 h 43195"/>
              <a:gd name="T2" fmla="*/ 30026 w 43200"/>
              <a:gd name="T3" fmla="*/ 65087 h 43195"/>
              <a:gd name="T4" fmla="*/ 29369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</a:path>
              <a:path w="43200" h="43195" stroke="0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  <a:lnTo>
                  <a:pt x="21600" y="21600"/>
                </a:lnTo>
                <a:lnTo>
                  <a:pt x="21092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8" name="Arc 474"/>
          <p:cNvSpPr>
            <a:spLocks/>
          </p:cNvSpPr>
          <p:nvPr/>
        </p:nvSpPr>
        <p:spPr bwMode="auto">
          <a:xfrm>
            <a:off x="8530167" y="4737100"/>
            <a:ext cx="2117" cy="33338"/>
          </a:xfrm>
          <a:custGeom>
            <a:avLst/>
            <a:gdLst>
              <a:gd name="T0" fmla="*/ 1588 w 1029"/>
              <a:gd name="T1" fmla="*/ 33329 h 21600"/>
              <a:gd name="T2" fmla="*/ 0 w 1029"/>
              <a:gd name="T3" fmla="*/ 33329 h 21600"/>
              <a:gd name="T4" fmla="*/ 813 w 10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9" h="21600" fill="none" extrusionOk="0">
                <a:moveTo>
                  <a:pt x="1029" y="21594"/>
                </a:moveTo>
                <a:cubicBezTo>
                  <a:pt x="861" y="21598"/>
                  <a:pt x="694" y="21600"/>
                  <a:pt x="527" y="21600"/>
                </a:cubicBezTo>
                <a:cubicBezTo>
                  <a:pt x="351" y="21600"/>
                  <a:pt x="175" y="21597"/>
                  <a:pt x="0" y="21593"/>
                </a:cubicBezTo>
              </a:path>
              <a:path w="1029" h="21600" stroke="0" extrusionOk="0">
                <a:moveTo>
                  <a:pt x="1029" y="21594"/>
                </a:moveTo>
                <a:cubicBezTo>
                  <a:pt x="861" y="21598"/>
                  <a:pt x="694" y="21600"/>
                  <a:pt x="527" y="21600"/>
                </a:cubicBezTo>
                <a:cubicBezTo>
                  <a:pt x="351" y="21600"/>
                  <a:pt x="175" y="21597"/>
                  <a:pt x="0" y="21593"/>
                </a:cubicBezTo>
                <a:lnTo>
                  <a:pt x="527" y="0"/>
                </a:lnTo>
                <a:lnTo>
                  <a:pt x="102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19" name="Arc 475"/>
          <p:cNvSpPr>
            <a:spLocks/>
          </p:cNvSpPr>
          <p:nvPr/>
        </p:nvSpPr>
        <p:spPr bwMode="auto">
          <a:xfrm>
            <a:off x="8492067" y="4703764"/>
            <a:ext cx="78317" cy="65087"/>
          </a:xfrm>
          <a:custGeom>
            <a:avLst/>
            <a:gdLst>
              <a:gd name="T0" fmla="*/ 28652 w 43200"/>
              <a:gd name="T1" fmla="*/ 65087 h 43194"/>
              <a:gd name="T2" fmla="*/ 30052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3" y="43193"/>
                </a:moveTo>
                <a:cubicBezTo>
                  <a:pt x="9352" y="42907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2" y="42921"/>
                  <a:pt x="22102" y="43194"/>
                </a:cubicBezTo>
              </a:path>
              <a:path w="43200" h="43194" stroke="0" extrusionOk="0">
                <a:moveTo>
                  <a:pt x="21073" y="43193"/>
                </a:moveTo>
                <a:cubicBezTo>
                  <a:pt x="9352" y="42907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3"/>
                  <a:pt x="33832" y="42921"/>
                  <a:pt x="22102" y="43194"/>
                </a:cubicBezTo>
                <a:lnTo>
                  <a:pt x="21600" y="21600"/>
                </a:lnTo>
                <a:lnTo>
                  <a:pt x="2107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0" name="Arc 476"/>
          <p:cNvSpPr>
            <a:spLocks/>
          </p:cNvSpPr>
          <p:nvPr/>
        </p:nvSpPr>
        <p:spPr bwMode="auto">
          <a:xfrm>
            <a:off x="8415867" y="3986214"/>
            <a:ext cx="2117" cy="33337"/>
          </a:xfrm>
          <a:custGeom>
            <a:avLst/>
            <a:gdLst>
              <a:gd name="T0" fmla="*/ 1588 w 1419"/>
              <a:gd name="T1" fmla="*/ 33320 h 21600"/>
              <a:gd name="T2" fmla="*/ 0 w 1419"/>
              <a:gd name="T3" fmla="*/ 33318 h 21600"/>
              <a:gd name="T4" fmla="*/ 814 w 14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9" h="21600" fill="none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</a:path>
              <a:path w="1419" h="21600" stroke="0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  <a:lnTo>
                  <a:pt x="727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1" name="Arc 477"/>
          <p:cNvSpPr>
            <a:spLocks/>
          </p:cNvSpPr>
          <p:nvPr/>
        </p:nvSpPr>
        <p:spPr bwMode="auto">
          <a:xfrm>
            <a:off x="8377767" y="3952875"/>
            <a:ext cx="78317" cy="65088"/>
          </a:xfrm>
          <a:custGeom>
            <a:avLst/>
            <a:gdLst>
              <a:gd name="T0" fmla="*/ 28381 w 43200"/>
              <a:gd name="T1" fmla="*/ 65086 h 43189"/>
              <a:gd name="T2" fmla="*/ 30310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</a:path>
              <a:path w="43200" h="43189" stroke="0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  <a:lnTo>
                  <a:pt x="21600" y="21600"/>
                </a:lnTo>
                <a:lnTo>
                  <a:pt x="2087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2" name="Arc 478"/>
          <p:cNvSpPr>
            <a:spLocks/>
          </p:cNvSpPr>
          <p:nvPr/>
        </p:nvSpPr>
        <p:spPr bwMode="auto">
          <a:xfrm>
            <a:off x="8801100" y="4735513"/>
            <a:ext cx="2117" cy="31750"/>
          </a:xfrm>
          <a:custGeom>
            <a:avLst/>
            <a:gdLst>
              <a:gd name="T0" fmla="*/ 1588 w 1003"/>
              <a:gd name="T1" fmla="*/ 31741 h 21600"/>
              <a:gd name="T2" fmla="*/ 0 w 1003"/>
              <a:gd name="T3" fmla="*/ 31741 h 21600"/>
              <a:gd name="T4" fmla="*/ 814 w 100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3" h="21600" fill="none" extrusionOk="0">
                <a:moveTo>
                  <a:pt x="1003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</a:path>
              <a:path w="1003" h="21600" stroke="0" extrusionOk="0">
                <a:moveTo>
                  <a:pt x="1003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  <a:lnTo>
                  <a:pt x="514" y="0"/>
                </a:lnTo>
                <a:lnTo>
                  <a:pt x="100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3" name="Arc 479"/>
          <p:cNvSpPr>
            <a:spLocks/>
          </p:cNvSpPr>
          <p:nvPr/>
        </p:nvSpPr>
        <p:spPr bwMode="auto">
          <a:xfrm>
            <a:off x="8763000" y="4703763"/>
            <a:ext cx="76200" cy="63500"/>
          </a:xfrm>
          <a:custGeom>
            <a:avLst/>
            <a:gdLst>
              <a:gd name="T0" fmla="*/ 27895 w 43200"/>
              <a:gd name="T1" fmla="*/ 63500 h 43194"/>
              <a:gd name="T2" fmla="*/ 29222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</a:path>
              <a:path w="43200" h="43194" stroke="0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  <a:lnTo>
                  <a:pt x="21600" y="21600"/>
                </a:lnTo>
                <a:lnTo>
                  <a:pt x="2108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4" name="Arc 480"/>
          <p:cNvSpPr>
            <a:spLocks/>
          </p:cNvSpPr>
          <p:nvPr/>
        </p:nvSpPr>
        <p:spPr bwMode="auto">
          <a:xfrm>
            <a:off x="9203267" y="4094164"/>
            <a:ext cx="0" cy="33337"/>
          </a:xfrm>
          <a:custGeom>
            <a:avLst/>
            <a:gdLst>
              <a:gd name="T0" fmla="*/ 1 w 1345"/>
              <a:gd name="T1" fmla="*/ 33322 h 21600"/>
              <a:gd name="T2" fmla="*/ 0 w 1345"/>
              <a:gd name="T3" fmla="*/ 33320 h 21600"/>
              <a:gd name="T4" fmla="*/ 1 w 13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5" h="21600" fill="none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</a:path>
              <a:path w="1345" h="21600" stroke="0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  <a:lnTo>
                  <a:pt x="689" y="0"/>
                </a:lnTo>
                <a:lnTo>
                  <a:pt x="134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5" name="Arc 481"/>
          <p:cNvSpPr>
            <a:spLocks/>
          </p:cNvSpPr>
          <p:nvPr/>
        </p:nvSpPr>
        <p:spPr bwMode="auto">
          <a:xfrm>
            <a:off x="9165167" y="4060825"/>
            <a:ext cx="76200" cy="65088"/>
          </a:xfrm>
          <a:custGeom>
            <a:avLst/>
            <a:gdLst>
              <a:gd name="T0" fmla="*/ 27664 w 43200"/>
              <a:gd name="T1" fmla="*/ 65086 h 43190"/>
              <a:gd name="T2" fmla="*/ 29443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</a:path>
              <a:path w="43200" h="43190" stroke="0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  <a:lnTo>
                  <a:pt x="21600" y="21600"/>
                </a:lnTo>
                <a:lnTo>
                  <a:pt x="2091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6" name="Arc 482"/>
          <p:cNvSpPr>
            <a:spLocks/>
          </p:cNvSpPr>
          <p:nvPr/>
        </p:nvSpPr>
        <p:spPr bwMode="auto">
          <a:xfrm>
            <a:off x="8837085" y="3771900"/>
            <a:ext cx="4233" cy="33338"/>
          </a:xfrm>
          <a:custGeom>
            <a:avLst/>
            <a:gdLst>
              <a:gd name="T0" fmla="*/ 3175 w 1589"/>
              <a:gd name="T1" fmla="*/ 33316 h 21600"/>
              <a:gd name="T2" fmla="*/ 0 w 1589"/>
              <a:gd name="T3" fmla="*/ 33315 h 21600"/>
              <a:gd name="T4" fmla="*/ 1626 w 15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9" h="21600" fill="none" extrusionOk="0">
                <a:moveTo>
                  <a:pt x="1589" y="21586"/>
                </a:moveTo>
                <a:cubicBezTo>
                  <a:pt x="1330" y="21595"/>
                  <a:pt x="1072" y="21600"/>
                  <a:pt x="814" y="21600"/>
                </a:cubicBezTo>
                <a:cubicBezTo>
                  <a:pt x="542" y="21600"/>
                  <a:pt x="271" y="21594"/>
                  <a:pt x="0" y="21584"/>
                </a:cubicBezTo>
              </a:path>
              <a:path w="1589" h="21600" stroke="0" extrusionOk="0">
                <a:moveTo>
                  <a:pt x="1589" y="21586"/>
                </a:moveTo>
                <a:cubicBezTo>
                  <a:pt x="1330" y="21595"/>
                  <a:pt x="1072" y="21600"/>
                  <a:pt x="814" y="21600"/>
                </a:cubicBezTo>
                <a:cubicBezTo>
                  <a:pt x="542" y="21600"/>
                  <a:pt x="271" y="21594"/>
                  <a:pt x="0" y="21584"/>
                </a:cubicBezTo>
                <a:lnTo>
                  <a:pt x="814" y="0"/>
                </a:lnTo>
                <a:lnTo>
                  <a:pt x="1589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7" name="Arc 483"/>
          <p:cNvSpPr>
            <a:spLocks/>
          </p:cNvSpPr>
          <p:nvPr/>
        </p:nvSpPr>
        <p:spPr bwMode="auto">
          <a:xfrm>
            <a:off x="8798985" y="3738564"/>
            <a:ext cx="78316" cy="65087"/>
          </a:xfrm>
          <a:custGeom>
            <a:avLst/>
            <a:gdLst>
              <a:gd name="T0" fmla="*/ 28262 w 43200"/>
              <a:gd name="T1" fmla="*/ 65085 h 43186"/>
              <a:gd name="T2" fmla="*/ 30422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6" y="43184"/>
                </a:moveTo>
                <a:cubicBezTo>
                  <a:pt x="9181" y="42747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5" y="43186"/>
                </a:cubicBezTo>
              </a:path>
              <a:path w="43200" h="43186" stroke="0" extrusionOk="0">
                <a:moveTo>
                  <a:pt x="20786" y="43184"/>
                </a:moveTo>
                <a:cubicBezTo>
                  <a:pt x="9181" y="42747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5" y="43186"/>
                </a:cubicBezTo>
                <a:lnTo>
                  <a:pt x="21600" y="21600"/>
                </a:lnTo>
                <a:lnTo>
                  <a:pt x="20786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8" name="Arc 484"/>
          <p:cNvSpPr>
            <a:spLocks/>
          </p:cNvSpPr>
          <p:nvPr/>
        </p:nvSpPr>
        <p:spPr bwMode="auto">
          <a:xfrm>
            <a:off x="8915400" y="3986214"/>
            <a:ext cx="0" cy="33337"/>
          </a:xfrm>
          <a:custGeom>
            <a:avLst/>
            <a:gdLst>
              <a:gd name="T0" fmla="*/ 1 w 1419"/>
              <a:gd name="T1" fmla="*/ 33320 h 21600"/>
              <a:gd name="T2" fmla="*/ 0 w 1419"/>
              <a:gd name="T3" fmla="*/ 33318 h 21600"/>
              <a:gd name="T4" fmla="*/ 1 w 14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9" h="21600" fill="none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</a:path>
              <a:path w="1419" h="21600" stroke="0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  <a:lnTo>
                  <a:pt x="727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29" name="Arc 485"/>
          <p:cNvSpPr>
            <a:spLocks/>
          </p:cNvSpPr>
          <p:nvPr/>
        </p:nvSpPr>
        <p:spPr bwMode="auto">
          <a:xfrm>
            <a:off x="8877300" y="3952875"/>
            <a:ext cx="76200" cy="65088"/>
          </a:xfrm>
          <a:custGeom>
            <a:avLst/>
            <a:gdLst>
              <a:gd name="T0" fmla="*/ 27613 w 43200"/>
              <a:gd name="T1" fmla="*/ 65086 h 43189"/>
              <a:gd name="T2" fmla="*/ 29490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</a:path>
              <a:path w="43200" h="43189" stroke="0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  <a:lnTo>
                  <a:pt x="21600" y="21600"/>
                </a:lnTo>
                <a:lnTo>
                  <a:pt x="2087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0" name="Arc 486"/>
          <p:cNvSpPr>
            <a:spLocks/>
          </p:cNvSpPr>
          <p:nvPr/>
        </p:nvSpPr>
        <p:spPr bwMode="auto">
          <a:xfrm>
            <a:off x="9203267" y="3878263"/>
            <a:ext cx="0" cy="31750"/>
          </a:xfrm>
          <a:custGeom>
            <a:avLst/>
            <a:gdLst>
              <a:gd name="T0" fmla="*/ 1 w 1461"/>
              <a:gd name="T1" fmla="*/ 31732 h 21600"/>
              <a:gd name="T2" fmla="*/ 0 w 1461"/>
              <a:gd name="T3" fmla="*/ 31731 h 21600"/>
              <a:gd name="T4" fmla="*/ 1 w 146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1" h="21600" fill="none" extrusionOk="0">
                <a:moveTo>
                  <a:pt x="1461" y="21588"/>
                </a:moveTo>
                <a:cubicBezTo>
                  <a:pt x="1223" y="21596"/>
                  <a:pt x="985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</a:path>
              <a:path w="1461" h="21600" stroke="0" extrusionOk="0">
                <a:moveTo>
                  <a:pt x="1461" y="21588"/>
                </a:moveTo>
                <a:cubicBezTo>
                  <a:pt x="1223" y="21596"/>
                  <a:pt x="985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  <a:lnTo>
                  <a:pt x="748" y="0"/>
                </a:lnTo>
                <a:lnTo>
                  <a:pt x="1461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1" name="Arc 487"/>
          <p:cNvSpPr>
            <a:spLocks/>
          </p:cNvSpPr>
          <p:nvPr/>
        </p:nvSpPr>
        <p:spPr bwMode="auto">
          <a:xfrm>
            <a:off x="9165167" y="3846513"/>
            <a:ext cx="76200" cy="63500"/>
          </a:xfrm>
          <a:custGeom>
            <a:avLst/>
            <a:gdLst>
              <a:gd name="T0" fmla="*/ 27585 w 43200"/>
              <a:gd name="T1" fmla="*/ 63499 h 43188"/>
              <a:gd name="T2" fmla="*/ 29518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8" y="42803"/>
                  <a:pt x="22313" y="43188"/>
                </a:cubicBezTo>
              </a:path>
              <a:path w="43200" h="43188" stroke="0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8" y="42803"/>
                  <a:pt x="22313" y="43188"/>
                </a:cubicBezTo>
                <a:lnTo>
                  <a:pt x="21600" y="21600"/>
                </a:lnTo>
                <a:lnTo>
                  <a:pt x="2085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2" name="Arc 488"/>
          <p:cNvSpPr>
            <a:spLocks/>
          </p:cNvSpPr>
          <p:nvPr/>
        </p:nvSpPr>
        <p:spPr bwMode="auto">
          <a:xfrm>
            <a:off x="10257367" y="3986214"/>
            <a:ext cx="2117" cy="33337"/>
          </a:xfrm>
          <a:custGeom>
            <a:avLst/>
            <a:gdLst>
              <a:gd name="T0" fmla="*/ 1588 w 1419"/>
              <a:gd name="T1" fmla="*/ 33320 h 21600"/>
              <a:gd name="T2" fmla="*/ 0 w 1419"/>
              <a:gd name="T3" fmla="*/ 33318 h 21600"/>
              <a:gd name="T4" fmla="*/ 814 w 14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9" h="21600" fill="none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</a:path>
              <a:path w="1419" h="21600" stroke="0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  <a:lnTo>
                  <a:pt x="727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3" name="Arc 489"/>
          <p:cNvSpPr>
            <a:spLocks/>
          </p:cNvSpPr>
          <p:nvPr/>
        </p:nvSpPr>
        <p:spPr bwMode="auto">
          <a:xfrm>
            <a:off x="10219267" y="3952875"/>
            <a:ext cx="78317" cy="65088"/>
          </a:xfrm>
          <a:custGeom>
            <a:avLst/>
            <a:gdLst>
              <a:gd name="T0" fmla="*/ 28381 w 43200"/>
              <a:gd name="T1" fmla="*/ 65086 h 43189"/>
              <a:gd name="T2" fmla="*/ 30310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</a:path>
              <a:path w="43200" h="43189" stroke="0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  <a:lnTo>
                  <a:pt x="21600" y="21600"/>
                </a:lnTo>
                <a:lnTo>
                  <a:pt x="2087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4" name="Arc 490"/>
          <p:cNvSpPr>
            <a:spLocks/>
          </p:cNvSpPr>
          <p:nvPr/>
        </p:nvSpPr>
        <p:spPr bwMode="auto">
          <a:xfrm>
            <a:off x="8991600" y="4414839"/>
            <a:ext cx="2117" cy="33337"/>
          </a:xfrm>
          <a:custGeom>
            <a:avLst/>
            <a:gdLst>
              <a:gd name="T0" fmla="*/ 1588 w 1166"/>
              <a:gd name="T1" fmla="*/ 33326 h 21600"/>
              <a:gd name="T2" fmla="*/ 0 w 1166"/>
              <a:gd name="T3" fmla="*/ 33325 h 21600"/>
              <a:gd name="T4" fmla="*/ 813 w 11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6" h="21600" fill="none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66" h="21600" stroke="0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6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5" name="Arc 491"/>
          <p:cNvSpPr>
            <a:spLocks/>
          </p:cNvSpPr>
          <p:nvPr/>
        </p:nvSpPr>
        <p:spPr bwMode="auto">
          <a:xfrm>
            <a:off x="8953500" y="4381500"/>
            <a:ext cx="78317" cy="65088"/>
          </a:xfrm>
          <a:custGeom>
            <a:avLst/>
            <a:gdLst>
              <a:gd name="T0" fmla="*/ 28557 w 43200"/>
              <a:gd name="T1" fmla="*/ 65086 h 43193"/>
              <a:gd name="T2" fmla="*/ 30143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</a:path>
              <a:path w="43200" h="43193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6" name="Arc 492"/>
          <p:cNvSpPr>
            <a:spLocks/>
          </p:cNvSpPr>
          <p:nvPr/>
        </p:nvSpPr>
        <p:spPr bwMode="auto">
          <a:xfrm>
            <a:off x="9298518" y="3878263"/>
            <a:ext cx="2116" cy="31750"/>
          </a:xfrm>
          <a:custGeom>
            <a:avLst/>
            <a:gdLst>
              <a:gd name="T0" fmla="*/ 1587 w 1461"/>
              <a:gd name="T1" fmla="*/ 31732 h 21600"/>
              <a:gd name="T2" fmla="*/ 0 w 1461"/>
              <a:gd name="T3" fmla="*/ 31731 h 21600"/>
              <a:gd name="T4" fmla="*/ 813 w 146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1" h="21600" fill="none" extrusionOk="0">
                <a:moveTo>
                  <a:pt x="1461" y="21588"/>
                </a:moveTo>
                <a:cubicBezTo>
                  <a:pt x="1223" y="21596"/>
                  <a:pt x="985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</a:path>
              <a:path w="1461" h="21600" stroke="0" extrusionOk="0">
                <a:moveTo>
                  <a:pt x="1461" y="21588"/>
                </a:moveTo>
                <a:cubicBezTo>
                  <a:pt x="1223" y="21596"/>
                  <a:pt x="985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  <a:lnTo>
                  <a:pt x="748" y="0"/>
                </a:lnTo>
                <a:lnTo>
                  <a:pt x="1461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7" name="Arc 493"/>
          <p:cNvSpPr>
            <a:spLocks/>
          </p:cNvSpPr>
          <p:nvPr/>
        </p:nvSpPr>
        <p:spPr bwMode="auto">
          <a:xfrm>
            <a:off x="9260418" y="3846513"/>
            <a:ext cx="78316" cy="63500"/>
          </a:xfrm>
          <a:custGeom>
            <a:avLst/>
            <a:gdLst>
              <a:gd name="T0" fmla="*/ 28351 w 43200"/>
              <a:gd name="T1" fmla="*/ 63499 h 43188"/>
              <a:gd name="T2" fmla="*/ 30338 w 43200"/>
              <a:gd name="T3" fmla="*/ 63500 h 43188"/>
              <a:gd name="T4" fmla="*/ 29369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8" y="42803"/>
                  <a:pt x="22313" y="43188"/>
                </a:cubicBezTo>
              </a:path>
              <a:path w="43200" h="43188" stroke="0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8" y="42803"/>
                  <a:pt x="22313" y="43188"/>
                </a:cubicBezTo>
                <a:lnTo>
                  <a:pt x="21600" y="21600"/>
                </a:lnTo>
                <a:lnTo>
                  <a:pt x="2085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8" name="Arc 494"/>
          <p:cNvSpPr>
            <a:spLocks/>
          </p:cNvSpPr>
          <p:nvPr/>
        </p:nvSpPr>
        <p:spPr bwMode="auto">
          <a:xfrm>
            <a:off x="8839200" y="4735513"/>
            <a:ext cx="2117" cy="31750"/>
          </a:xfrm>
          <a:custGeom>
            <a:avLst/>
            <a:gdLst>
              <a:gd name="T0" fmla="*/ 1588 w 1003"/>
              <a:gd name="T1" fmla="*/ 31741 h 21600"/>
              <a:gd name="T2" fmla="*/ 0 w 1003"/>
              <a:gd name="T3" fmla="*/ 31741 h 21600"/>
              <a:gd name="T4" fmla="*/ 814 w 100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3" h="21600" fill="none" extrusionOk="0">
                <a:moveTo>
                  <a:pt x="1003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</a:path>
              <a:path w="1003" h="21600" stroke="0" extrusionOk="0">
                <a:moveTo>
                  <a:pt x="1003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  <a:lnTo>
                  <a:pt x="514" y="0"/>
                </a:lnTo>
                <a:lnTo>
                  <a:pt x="100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39" name="Arc 495"/>
          <p:cNvSpPr>
            <a:spLocks/>
          </p:cNvSpPr>
          <p:nvPr/>
        </p:nvSpPr>
        <p:spPr bwMode="auto">
          <a:xfrm>
            <a:off x="8798985" y="4703763"/>
            <a:ext cx="78316" cy="63500"/>
          </a:xfrm>
          <a:custGeom>
            <a:avLst/>
            <a:gdLst>
              <a:gd name="T0" fmla="*/ 28670 w 43200"/>
              <a:gd name="T1" fmla="*/ 63500 h 43194"/>
              <a:gd name="T2" fmla="*/ 30033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</a:path>
              <a:path w="43200" h="43194" stroke="0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  <a:lnTo>
                  <a:pt x="21600" y="21600"/>
                </a:lnTo>
                <a:lnTo>
                  <a:pt x="2108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0" name="Arc 496"/>
          <p:cNvSpPr>
            <a:spLocks/>
          </p:cNvSpPr>
          <p:nvPr/>
        </p:nvSpPr>
        <p:spPr bwMode="auto">
          <a:xfrm>
            <a:off x="8415867" y="4500563"/>
            <a:ext cx="2117" cy="31750"/>
          </a:xfrm>
          <a:custGeom>
            <a:avLst/>
            <a:gdLst>
              <a:gd name="T0" fmla="*/ 1588 w 1097"/>
              <a:gd name="T1" fmla="*/ 31740 h 21600"/>
              <a:gd name="T2" fmla="*/ 0 w 1097"/>
              <a:gd name="T3" fmla="*/ 31740 h 21600"/>
              <a:gd name="T4" fmla="*/ 814 w 109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7" h="21600" fill="none" extrusionOk="0">
                <a:moveTo>
                  <a:pt x="1097" y="21593"/>
                </a:moveTo>
                <a:cubicBezTo>
                  <a:pt x="918" y="21597"/>
                  <a:pt x="740" y="21600"/>
                  <a:pt x="562" y="21600"/>
                </a:cubicBezTo>
                <a:cubicBezTo>
                  <a:pt x="374" y="21600"/>
                  <a:pt x="187" y="21597"/>
                  <a:pt x="0" y="21592"/>
                </a:cubicBezTo>
              </a:path>
              <a:path w="1097" h="21600" stroke="0" extrusionOk="0">
                <a:moveTo>
                  <a:pt x="1097" y="21593"/>
                </a:moveTo>
                <a:cubicBezTo>
                  <a:pt x="918" y="21597"/>
                  <a:pt x="740" y="21600"/>
                  <a:pt x="562" y="21600"/>
                </a:cubicBezTo>
                <a:cubicBezTo>
                  <a:pt x="374" y="21600"/>
                  <a:pt x="187" y="21597"/>
                  <a:pt x="0" y="21592"/>
                </a:cubicBezTo>
                <a:lnTo>
                  <a:pt x="562" y="0"/>
                </a:lnTo>
                <a:lnTo>
                  <a:pt x="109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1" name="Arc 497"/>
          <p:cNvSpPr>
            <a:spLocks/>
          </p:cNvSpPr>
          <p:nvPr/>
        </p:nvSpPr>
        <p:spPr bwMode="auto">
          <a:xfrm>
            <a:off x="8377767" y="4468813"/>
            <a:ext cx="78317" cy="63500"/>
          </a:xfrm>
          <a:custGeom>
            <a:avLst/>
            <a:gdLst>
              <a:gd name="T0" fmla="*/ 28605 w 43200"/>
              <a:gd name="T1" fmla="*/ 63500 h 43193"/>
              <a:gd name="T2" fmla="*/ 30096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8" y="43192"/>
                </a:moveTo>
                <a:cubicBezTo>
                  <a:pt x="9331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3"/>
                  <a:pt x="22135" y="43193"/>
                </a:cubicBezTo>
              </a:path>
              <a:path w="43200" h="43193" stroke="0" extrusionOk="0">
                <a:moveTo>
                  <a:pt x="21038" y="43192"/>
                </a:moveTo>
                <a:cubicBezTo>
                  <a:pt x="9331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2" y="42903"/>
                  <a:pt x="22135" y="43193"/>
                </a:cubicBezTo>
                <a:lnTo>
                  <a:pt x="21600" y="21600"/>
                </a:lnTo>
                <a:lnTo>
                  <a:pt x="2103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2" name="Arc 498"/>
          <p:cNvSpPr>
            <a:spLocks/>
          </p:cNvSpPr>
          <p:nvPr/>
        </p:nvSpPr>
        <p:spPr bwMode="auto">
          <a:xfrm>
            <a:off x="8818034" y="4094164"/>
            <a:ext cx="2117" cy="33337"/>
          </a:xfrm>
          <a:custGeom>
            <a:avLst/>
            <a:gdLst>
              <a:gd name="T0" fmla="*/ 1588 w 1345"/>
              <a:gd name="T1" fmla="*/ 33322 h 21600"/>
              <a:gd name="T2" fmla="*/ 0 w 1345"/>
              <a:gd name="T3" fmla="*/ 33320 h 21600"/>
              <a:gd name="T4" fmla="*/ 813 w 13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5" h="21600" fill="none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</a:path>
              <a:path w="1345" h="21600" stroke="0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  <a:lnTo>
                  <a:pt x="689" y="0"/>
                </a:lnTo>
                <a:lnTo>
                  <a:pt x="134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3" name="Arc 499"/>
          <p:cNvSpPr>
            <a:spLocks/>
          </p:cNvSpPr>
          <p:nvPr/>
        </p:nvSpPr>
        <p:spPr bwMode="auto">
          <a:xfrm>
            <a:off x="8779934" y="4060825"/>
            <a:ext cx="78317" cy="65088"/>
          </a:xfrm>
          <a:custGeom>
            <a:avLst/>
            <a:gdLst>
              <a:gd name="T0" fmla="*/ 28432 w 43200"/>
              <a:gd name="T1" fmla="*/ 65086 h 43190"/>
              <a:gd name="T2" fmla="*/ 30261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</a:path>
              <a:path w="43200" h="43190" stroke="0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  <a:lnTo>
                  <a:pt x="21600" y="21600"/>
                </a:lnTo>
                <a:lnTo>
                  <a:pt x="2091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4" name="Arc 500"/>
          <p:cNvSpPr>
            <a:spLocks/>
          </p:cNvSpPr>
          <p:nvPr/>
        </p:nvSpPr>
        <p:spPr bwMode="auto">
          <a:xfrm>
            <a:off x="9298518" y="4243388"/>
            <a:ext cx="2116" cy="31750"/>
          </a:xfrm>
          <a:custGeom>
            <a:avLst/>
            <a:gdLst>
              <a:gd name="T0" fmla="*/ 1587 w 1224"/>
              <a:gd name="T1" fmla="*/ 31738 h 21600"/>
              <a:gd name="T2" fmla="*/ 0 w 1224"/>
              <a:gd name="T3" fmla="*/ 31737 h 21600"/>
              <a:gd name="T4" fmla="*/ 813 w 12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4" h="21600" fill="none" extrusionOk="0">
                <a:moveTo>
                  <a:pt x="1223" y="21591"/>
                </a:moveTo>
                <a:cubicBezTo>
                  <a:pt x="1025" y="21597"/>
                  <a:pt x="82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</a:path>
              <a:path w="1224" h="21600" stroke="0" extrusionOk="0">
                <a:moveTo>
                  <a:pt x="1223" y="21591"/>
                </a:moveTo>
                <a:cubicBezTo>
                  <a:pt x="1025" y="21597"/>
                  <a:pt x="82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  <a:lnTo>
                  <a:pt x="627" y="0"/>
                </a:lnTo>
                <a:lnTo>
                  <a:pt x="122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5" name="Arc 501"/>
          <p:cNvSpPr>
            <a:spLocks/>
          </p:cNvSpPr>
          <p:nvPr/>
        </p:nvSpPr>
        <p:spPr bwMode="auto">
          <a:xfrm>
            <a:off x="9260418" y="4211638"/>
            <a:ext cx="78316" cy="63500"/>
          </a:xfrm>
          <a:custGeom>
            <a:avLst/>
            <a:gdLst>
              <a:gd name="T0" fmla="*/ 28516 w 43200"/>
              <a:gd name="T1" fmla="*/ 63499 h 43192"/>
              <a:gd name="T2" fmla="*/ 30180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</a:path>
              <a:path w="43200" h="43192" stroke="0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  <a:lnTo>
                  <a:pt x="21600" y="21600"/>
                </a:lnTo>
                <a:lnTo>
                  <a:pt x="2097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6" name="Arc 502"/>
          <p:cNvSpPr>
            <a:spLocks/>
          </p:cNvSpPr>
          <p:nvPr/>
        </p:nvSpPr>
        <p:spPr bwMode="auto">
          <a:xfrm>
            <a:off x="8877300" y="4306888"/>
            <a:ext cx="2117" cy="31750"/>
          </a:xfrm>
          <a:custGeom>
            <a:avLst/>
            <a:gdLst>
              <a:gd name="T0" fmla="*/ 1588 w 1189"/>
              <a:gd name="T1" fmla="*/ 31738 h 21600"/>
              <a:gd name="T2" fmla="*/ 0 w 1189"/>
              <a:gd name="T3" fmla="*/ 31737 h 21600"/>
              <a:gd name="T4" fmla="*/ 813 w 11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9" h="21600" fill="none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</a:path>
              <a:path w="1189" h="21600" stroke="0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  <a:lnTo>
                  <a:pt x="609" y="0"/>
                </a:lnTo>
                <a:lnTo>
                  <a:pt x="118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7" name="Arc 503"/>
          <p:cNvSpPr>
            <a:spLocks/>
          </p:cNvSpPr>
          <p:nvPr/>
        </p:nvSpPr>
        <p:spPr bwMode="auto">
          <a:xfrm>
            <a:off x="8839200" y="4275138"/>
            <a:ext cx="76200" cy="63500"/>
          </a:xfrm>
          <a:custGeom>
            <a:avLst/>
            <a:gdLst>
              <a:gd name="T0" fmla="*/ 27769 w 43200"/>
              <a:gd name="T1" fmla="*/ 63499 h 43192"/>
              <a:gd name="T2" fmla="*/ 29342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</a:path>
              <a:path w="43200" h="43192" stroke="0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  <a:lnTo>
                  <a:pt x="21600" y="21600"/>
                </a:lnTo>
                <a:lnTo>
                  <a:pt x="2099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8" name="Arc 504"/>
          <p:cNvSpPr>
            <a:spLocks/>
          </p:cNvSpPr>
          <p:nvPr/>
        </p:nvSpPr>
        <p:spPr bwMode="auto">
          <a:xfrm>
            <a:off x="9146118" y="4951414"/>
            <a:ext cx="2116" cy="33337"/>
          </a:xfrm>
          <a:custGeom>
            <a:avLst/>
            <a:gdLst>
              <a:gd name="T0" fmla="*/ 1587 w 954"/>
              <a:gd name="T1" fmla="*/ 33329 h 21600"/>
              <a:gd name="T2" fmla="*/ 0 w 954"/>
              <a:gd name="T3" fmla="*/ 33329 h 21600"/>
              <a:gd name="T4" fmla="*/ 794 w 9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4" h="21600" fill="none" extrusionOk="0">
                <a:moveTo>
                  <a:pt x="953" y="21594"/>
                </a:moveTo>
                <a:cubicBezTo>
                  <a:pt x="795" y="21598"/>
                  <a:pt x="636" y="21600"/>
                  <a:pt x="477" y="21600"/>
                </a:cubicBezTo>
                <a:cubicBezTo>
                  <a:pt x="317" y="21600"/>
                  <a:pt x="158" y="21598"/>
                  <a:pt x="0" y="21594"/>
                </a:cubicBezTo>
              </a:path>
              <a:path w="954" h="21600" stroke="0" extrusionOk="0">
                <a:moveTo>
                  <a:pt x="953" y="21594"/>
                </a:moveTo>
                <a:cubicBezTo>
                  <a:pt x="795" y="21598"/>
                  <a:pt x="636" y="21600"/>
                  <a:pt x="477" y="21600"/>
                </a:cubicBezTo>
                <a:cubicBezTo>
                  <a:pt x="317" y="21600"/>
                  <a:pt x="158" y="21598"/>
                  <a:pt x="0" y="21594"/>
                </a:cubicBezTo>
                <a:lnTo>
                  <a:pt x="477" y="0"/>
                </a:lnTo>
                <a:lnTo>
                  <a:pt x="95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49" name="Arc 505"/>
          <p:cNvSpPr>
            <a:spLocks/>
          </p:cNvSpPr>
          <p:nvPr/>
        </p:nvSpPr>
        <p:spPr bwMode="auto">
          <a:xfrm>
            <a:off x="9108017" y="4918075"/>
            <a:ext cx="76200" cy="65088"/>
          </a:xfrm>
          <a:custGeom>
            <a:avLst/>
            <a:gdLst>
              <a:gd name="T0" fmla="*/ 27944 w 43200"/>
              <a:gd name="T1" fmla="*/ 65088 h 43195"/>
              <a:gd name="T2" fmla="*/ 29206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23" y="43194"/>
                </a:moveTo>
                <a:cubicBezTo>
                  <a:pt x="9382" y="42935"/>
                  <a:pt x="0" y="333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6" y="43194"/>
                </a:cubicBezTo>
              </a:path>
              <a:path w="43200" h="43195" stroke="0" extrusionOk="0">
                <a:moveTo>
                  <a:pt x="21123" y="43194"/>
                </a:moveTo>
                <a:cubicBezTo>
                  <a:pt x="9382" y="42935"/>
                  <a:pt x="0" y="333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6" y="43194"/>
                </a:cubicBezTo>
                <a:lnTo>
                  <a:pt x="21600" y="21600"/>
                </a:lnTo>
                <a:lnTo>
                  <a:pt x="21123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0" name="Arc 506"/>
          <p:cNvSpPr>
            <a:spLocks/>
          </p:cNvSpPr>
          <p:nvPr/>
        </p:nvSpPr>
        <p:spPr bwMode="auto">
          <a:xfrm>
            <a:off x="9855200" y="4094164"/>
            <a:ext cx="2117" cy="33337"/>
          </a:xfrm>
          <a:custGeom>
            <a:avLst/>
            <a:gdLst>
              <a:gd name="T0" fmla="*/ 1588 w 1345"/>
              <a:gd name="T1" fmla="*/ 33322 h 21600"/>
              <a:gd name="T2" fmla="*/ 0 w 1345"/>
              <a:gd name="T3" fmla="*/ 33320 h 21600"/>
              <a:gd name="T4" fmla="*/ 813 w 13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5" h="21600" fill="none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</a:path>
              <a:path w="1345" h="21600" stroke="0" extrusionOk="0">
                <a:moveTo>
                  <a:pt x="1345" y="21590"/>
                </a:moveTo>
                <a:cubicBezTo>
                  <a:pt x="1126" y="21596"/>
                  <a:pt x="907" y="21600"/>
                  <a:pt x="689" y="21600"/>
                </a:cubicBezTo>
                <a:cubicBezTo>
                  <a:pt x="459" y="21600"/>
                  <a:pt x="229" y="21596"/>
                  <a:pt x="-1" y="21589"/>
                </a:cubicBezTo>
                <a:lnTo>
                  <a:pt x="689" y="0"/>
                </a:lnTo>
                <a:lnTo>
                  <a:pt x="134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1" name="Arc 507"/>
          <p:cNvSpPr>
            <a:spLocks/>
          </p:cNvSpPr>
          <p:nvPr/>
        </p:nvSpPr>
        <p:spPr bwMode="auto">
          <a:xfrm>
            <a:off x="9817100" y="4060825"/>
            <a:ext cx="78317" cy="65088"/>
          </a:xfrm>
          <a:custGeom>
            <a:avLst/>
            <a:gdLst>
              <a:gd name="T0" fmla="*/ 28432 w 43200"/>
              <a:gd name="T1" fmla="*/ 65086 h 43190"/>
              <a:gd name="T2" fmla="*/ 30261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</a:path>
              <a:path w="43200" h="43190" stroke="0" extrusionOk="0">
                <a:moveTo>
                  <a:pt x="20910" y="43189"/>
                </a:moveTo>
                <a:cubicBezTo>
                  <a:pt x="9255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  <a:lnTo>
                  <a:pt x="21600" y="21600"/>
                </a:lnTo>
                <a:lnTo>
                  <a:pt x="2091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2" name="Arc 508"/>
          <p:cNvSpPr>
            <a:spLocks/>
          </p:cNvSpPr>
          <p:nvPr/>
        </p:nvSpPr>
        <p:spPr bwMode="auto">
          <a:xfrm>
            <a:off x="8896351" y="4059238"/>
            <a:ext cx="2116" cy="33337"/>
          </a:xfrm>
          <a:custGeom>
            <a:avLst/>
            <a:gdLst>
              <a:gd name="T0" fmla="*/ 1587 w 1366"/>
              <a:gd name="T1" fmla="*/ 33322 h 21600"/>
              <a:gd name="T2" fmla="*/ 0 w 1366"/>
              <a:gd name="T3" fmla="*/ 33320 h 21600"/>
              <a:gd name="T4" fmla="*/ 81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</a:path>
              <a:path w="1366" h="21600" stroke="0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  <a:lnTo>
                  <a:pt x="700" y="0"/>
                </a:lnTo>
                <a:lnTo>
                  <a:pt x="136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3" name="Arc 509"/>
          <p:cNvSpPr>
            <a:spLocks/>
          </p:cNvSpPr>
          <p:nvPr/>
        </p:nvSpPr>
        <p:spPr bwMode="auto">
          <a:xfrm>
            <a:off x="8858251" y="4025900"/>
            <a:ext cx="76200" cy="65088"/>
          </a:xfrm>
          <a:custGeom>
            <a:avLst/>
            <a:gdLst>
              <a:gd name="T0" fmla="*/ 27649 w 43200"/>
              <a:gd name="T1" fmla="*/ 65086 h 43190"/>
              <a:gd name="T2" fmla="*/ 29456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</a:path>
              <a:path w="43200" h="43190" stroke="0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  <a:lnTo>
                  <a:pt x="21600" y="21600"/>
                </a:lnTo>
                <a:lnTo>
                  <a:pt x="2090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4" name="Arc 510"/>
          <p:cNvSpPr>
            <a:spLocks/>
          </p:cNvSpPr>
          <p:nvPr/>
        </p:nvSpPr>
        <p:spPr bwMode="auto">
          <a:xfrm>
            <a:off x="9719734" y="3878263"/>
            <a:ext cx="2117" cy="31750"/>
          </a:xfrm>
          <a:custGeom>
            <a:avLst/>
            <a:gdLst>
              <a:gd name="T0" fmla="*/ 1588 w 1462"/>
              <a:gd name="T1" fmla="*/ 31732 h 21600"/>
              <a:gd name="T2" fmla="*/ 0 w 1462"/>
              <a:gd name="T3" fmla="*/ 31732 h 21600"/>
              <a:gd name="T4" fmla="*/ 794 w 14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2" h="21600" fill="none" extrusionOk="0">
                <a:moveTo>
                  <a:pt x="1461" y="21587"/>
                </a:moveTo>
                <a:cubicBezTo>
                  <a:pt x="1218" y="21595"/>
                  <a:pt x="974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</a:path>
              <a:path w="1462" h="21600" stroke="0" extrusionOk="0">
                <a:moveTo>
                  <a:pt x="1461" y="21587"/>
                </a:moveTo>
                <a:cubicBezTo>
                  <a:pt x="1218" y="21595"/>
                  <a:pt x="974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  <a:lnTo>
                  <a:pt x="731" y="0"/>
                </a:lnTo>
                <a:lnTo>
                  <a:pt x="146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5" name="Arc 511"/>
          <p:cNvSpPr>
            <a:spLocks/>
          </p:cNvSpPr>
          <p:nvPr/>
        </p:nvSpPr>
        <p:spPr bwMode="auto">
          <a:xfrm>
            <a:off x="9683751" y="3846513"/>
            <a:ext cx="76200" cy="63500"/>
          </a:xfrm>
          <a:custGeom>
            <a:avLst/>
            <a:gdLst>
              <a:gd name="T0" fmla="*/ 27608 w 43200"/>
              <a:gd name="T1" fmla="*/ 63500 h 43188"/>
              <a:gd name="T2" fmla="*/ 29542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</a:path>
              <a:path w="43200" h="43188" stroke="0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  <a:lnTo>
                  <a:pt x="21600" y="21600"/>
                </a:lnTo>
                <a:lnTo>
                  <a:pt x="20869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6" name="Arc 512"/>
          <p:cNvSpPr>
            <a:spLocks/>
          </p:cNvSpPr>
          <p:nvPr/>
        </p:nvSpPr>
        <p:spPr bwMode="auto">
          <a:xfrm>
            <a:off x="9491133" y="3986214"/>
            <a:ext cx="0" cy="33337"/>
          </a:xfrm>
          <a:custGeom>
            <a:avLst/>
            <a:gdLst>
              <a:gd name="T0" fmla="*/ 1 w 1419"/>
              <a:gd name="T1" fmla="*/ 33320 h 21600"/>
              <a:gd name="T2" fmla="*/ 0 w 1419"/>
              <a:gd name="T3" fmla="*/ 33318 h 21600"/>
              <a:gd name="T4" fmla="*/ 1 w 14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9" h="21600" fill="none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</a:path>
              <a:path w="1419" h="21600" stroke="0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  <a:lnTo>
                  <a:pt x="727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7" name="Arc 513"/>
          <p:cNvSpPr>
            <a:spLocks/>
          </p:cNvSpPr>
          <p:nvPr/>
        </p:nvSpPr>
        <p:spPr bwMode="auto">
          <a:xfrm>
            <a:off x="9453033" y="3952875"/>
            <a:ext cx="76200" cy="65088"/>
          </a:xfrm>
          <a:custGeom>
            <a:avLst/>
            <a:gdLst>
              <a:gd name="T0" fmla="*/ 27613 w 43200"/>
              <a:gd name="T1" fmla="*/ 65086 h 43189"/>
              <a:gd name="T2" fmla="*/ 29490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</a:path>
              <a:path w="43200" h="43189" stroke="0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  <a:lnTo>
                  <a:pt x="21600" y="21600"/>
                </a:lnTo>
                <a:lnTo>
                  <a:pt x="2087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8" name="Arc 514"/>
          <p:cNvSpPr>
            <a:spLocks/>
          </p:cNvSpPr>
          <p:nvPr/>
        </p:nvSpPr>
        <p:spPr bwMode="auto">
          <a:xfrm>
            <a:off x="8782051" y="4703763"/>
            <a:ext cx="2116" cy="31750"/>
          </a:xfrm>
          <a:custGeom>
            <a:avLst/>
            <a:gdLst>
              <a:gd name="T0" fmla="*/ 1587 w 1015"/>
              <a:gd name="T1" fmla="*/ 31741 h 21600"/>
              <a:gd name="T2" fmla="*/ 0 w 1015"/>
              <a:gd name="T3" fmla="*/ 31741 h 21600"/>
              <a:gd name="T4" fmla="*/ 813 w 101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5" h="21600" fill="none" extrusionOk="0">
                <a:moveTo>
                  <a:pt x="1015" y="21594"/>
                </a:moveTo>
                <a:cubicBezTo>
                  <a:pt x="850" y="21598"/>
                  <a:pt x="685" y="21600"/>
                  <a:pt x="520" y="21600"/>
                </a:cubicBezTo>
                <a:cubicBezTo>
                  <a:pt x="346" y="21600"/>
                  <a:pt x="173" y="21597"/>
                  <a:pt x="0" y="21593"/>
                </a:cubicBezTo>
              </a:path>
              <a:path w="1015" h="21600" stroke="0" extrusionOk="0">
                <a:moveTo>
                  <a:pt x="1015" y="21594"/>
                </a:moveTo>
                <a:cubicBezTo>
                  <a:pt x="850" y="21598"/>
                  <a:pt x="685" y="21600"/>
                  <a:pt x="520" y="21600"/>
                </a:cubicBezTo>
                <a:cubicBezTo>
                  <a:pt x="346" y="21600"/>
                  <a:pt x="173" y="21597"/>
                  <a:pt x="0" y="21593"/>
                </a:cubicBezTo>
                <a:lnTo>
                  <a:pt x="520" y="0"/>
                </a:lnTo>
                <a:lnTo>
                  <a:pt x="101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9" name="Arc 515"/>
          <p:cNvSpPr>
            <a:spLocks/>
          </p:cNvSpPr>
          <p:nvPr/>
        </p:nvSpPr>
        <p:spPr bwMode="auto">
          <a:xfrm>
            <a:off x="8743951" y="4672013"/>
            <a:ext cx="76200" cy="63500"/>
          </a:xfrm>
          <a:custGeom>
            <a:avLst/>
            <a:gdLst>
              <a:gd name="T0" fmla="*/ 27887 w 43200"/>
              <a:gd name="T1" fmla="*/ 63500 h 43194"/>
              <a:gd name="T2" fmla="*/ 29230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0" y="43193"/>
                </a:moveTo>
                <a:cubicBezTo>
                  <a:pt x="9356" y="42911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</a:path>
              <a:path w="43200" h="43194" stroke="0" extrusionOk="0">
                <a:moveTo>
                  <a:pt x="21080" y="43193"/>
                </a:moveTo>
                <a:cubicBezTo>
                  <a:pt x="9356" y="42911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  <a:lnTo>
                  <a:pt x="21600" y="21600"/>
                </a:lnTo>
                <a:lnTo>
                  <a:pt x="2108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0" name="Arc 516"/>
          <p:cNvSpPr>
            <a:spLocks/>
          </p:cNvSpPr>
          <p:nvPr/>
        </p:nvSpPr>
        <p:spPr bwMode="auto">
          <a:xfrm>
            <a:off x="8684685" y="3575050"/>
            <a:ext cx="4233" cy="33338"/>
          </a:xfrm>
          <a:custGeom>
            <a:avLst/>
            <a:gdLst>
              <a:gd name="T0" fmla="*/ 3175 w 1788"/>
              <a:gd name="T1" fmla="*/ 33310 h 21600"/>
              <a:gd name="T2" fmla="*/ 0 w 1788"/>
              <a:gd name="T3" fmla="*/ 33309 h 21600"/>
              <a:gd name="T4" fmla="*/ 1627 w 17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8" h="21600" fill="none" extrusionOk="0">
                <a:moveTo>
                  <a:pt x="1788" y="21582"/>
                </a:moveTo>
                <a:cubicBezTo>
                  <a:pt x="1497" y="21594"/>
                  <a:pt x="1206" y="21600"/>
                  <a:pt x="916" y="21600"/>
                </a:cubicBezTo>
                <a:cubicBezTo>
                  <a:pt x="610" y="21600"/>
                  <a:pt x="305" y="21593"/>
                  <a:pt x="0" y="21580"/>
                </a:cubicBezTo>
              </a:path>
              <a:path w="1788" h="21600" stroke="0" extrusionOk="0">
                <a:moveTo>
                  <a:pt x="1788" y="21582"/>
                </a:moveTo>
                <a:cubicBezTo>
                  <a:pt x="1497" y="21594"/>
                  <a:pt x="1206" y="21600"/>
                  <a:pt x="916" y="21600"/>
                </a:cubicBezTo>
                <a:cubicBezTo>
                  <a:pt x="610" y="21600"/>
                  <a:pt x="305" y="21593"/>
                  <a:pt x="0" y="21580"/>
                </a:cubicBezTo>
                <a:lnTo>
                  <a:pt x="916" y="0"/>
                </a:lnTo>
                <a:lnTo>
                  <a:pt x="1788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1" name="Arc 517"/>
          <p:cNvSpPr>
            <a:spLocks/>
          </p:cNvSpPr>
          <p:nvPr/>
        </p:nvSpPr>
        <p:spPr bwMode="auto">
          <a:xfrm>
            <a:off x="8646585" y="3541714"/>
            <a:ext cx="78316" cy="65087"/>
          </a:xfrm>
          <a:custGeom>
            <a:avLst/>
            <a:gdLst>
              <a:gd name="T0" fmla="*/ 28123 w 43200"/>
              <a:gd name="T1" fmla="*/ 65085 h 43182"/>
              <a:gd name="T2" fmla="*/ 30554 w 43200"/>
              <a:gd name="T3" fmla="*/ 65087 h 43182"/>
              <a:gd name="T4" fmla="*/ 29369 w 43200"/>
              <a:gd name="T5" fmla="*/ 32557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84" y="43180"/>
                </a:moveTo>
                <a:cubicBezTo>
                  <a:pt x="9121" y="42689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2" y="42714"/>
                  <a:pt x="22472" y="43182"/>
                </a:cubicBezTo>
              </a:path>
              <a:path w="43200" h="43182" stroke="0" extrusionOk="0">
                <a:moveTo>
                  <a:pt x="20684" y="43180"/>
                </a:moveTo>
                <a:cubicBezTo>
                  <a:pt x="9121" y="42689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2" y="42714"/>
                  <a:pt x="22472" y="43182"/>
                </a:cubicBezTo>
                <a:lnTo>
                  <a:pt x="21600" y="21600"/>
                </a:lnTo>
                <a:lnTo>
                  <a:pt x="20684" y="4318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2" name="Arc 518"/>
          <p:cNvSpPr>
            <a:spLocks/>
          </p:cNvSpPr>
          <p:nvPr/>
        </p:nvSpPr>
        <p:spPr bwMode="auto">
          <a:xfrm>
            <a:off x="8644467" y="4610100"/>
            <a:ext cx="2117" cy="33338"/>
          </a:xfrm>
          <a:custGeom>
            <a:avLst/>
            <a:gdLst>
              <a:gd name="T0" fmla="*/ 1588 w 1078"/>
              <a:gd name="T1" fmla="*/ 33329 h 21600"/>
              <a:gd name="T2" fmla="*/ 0 w 1078"/>
              <a:gd name="T3" fmla="*/ 33327 h 21600"/>
              <a:gd name="T4" fmla="*/ 813 w 10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8" h="21600" fill="none" extrusionOk="0">
                <a:moveTo>
                  <a:pt x="1077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8" h="21600" stroke="0" extrusionOk="0">
                <a:moveTo>
                  <a:pt x="1077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2" y="0"/>
                </a:lnTo>
                <a:lnTo>
                  <a:pt x="107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3" name="Arc 519"/>
          <p:cNvSpPr>
            <a:spLocks/>
          </p:cNvSpPr>
          <p:nvPr/>
        </p:nvSpPr>
        <p:spPr bwMode="auto">
          <a:xfrm>
            <a:off x="8608484" y="4576764"/>
            <a:ext cx="76200" cy="65087"/>
          </a:xfrm>
          <a:custGeom>
            <a:avLst/>
            <a:gdLst>
              <a:gd name="T0" fmla="*/ 27845 w 43200"/>
              <a:gd name="T1" fmla="*/ 65085 h 43194"/>
              <a:gd name="T2" fmla="*/ 29271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5" y="43193"/>
                </a:cubicBezTo>
              </a:path>
              <a:path w="43200" h="43194" stroke="0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5" y="43193"/>
                </a:cubicBezTo>
                <a:lnTo>
                  <a:pt x="21600" y="21600"/>
                </a:lnTo>
                <a:lnTo>
                  <a:pt x="2104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4" name="Arc 520"/>
          <p:cNvSpPr>
            <a:spLocks/>
          </p:cNvSpPr>
          <p:nvPr/>
        </p:nvSpPr>
        <p:spPr bwMode="auto">
          <a:xfrm>
            <a:off x="8741834" y="3659188"/>
            <a:ext cx="4233" cy="31750"/>
          </a:xfrm>
          <a:custGeom>
            <a:avLst/>
            <a:gdLst>
              <a:gd name="T0" fmla="*/ 3175 w 1654"/>
              <a:gd name="T1" fmla="*/ 31728 h 21600"/>
              <a:gd name="T2" fmla="*/ 0 w 1654"/>
              <a:gd name="T3" fmla="*/ 31725 h 21600"/>
              <a:gd name="T4" fmla="*/ 1626 w 16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54" h="21600" fill="none" extrusionOk="0">
                <a:moveTo>
                  <a:pt x="1653" y="21584"/>
                </a:moveTo>
                <a:cubicBezTo>
                  <a:pt x="1385" y="21594"/>
                  <a:pt x="1116" y="21600"/>
                  <a:pt x="847" y="21600"/>
                </a:cubicBezTo>
                <a:cubicBezTo>
                  <a:pt x="564" y="21600"/>
                  <a:pt x="282" y="21594"/>
                  <a:pt x="-1" y="21583"/>
                </a:cubicBezTo>
              </a:path>
              <a:path w="1654" h="21600" stroke="0" extrusionOk="0">
                <a:moveTo>
                  <a:pt x="1653" y="21584"/>
                </a:moveTo>
                <a:cubicBezTo>
                  <a:pt x="1385" y="21594"/>
                  <a:pt x="1116" y="21600"/>
                  <a:pt x="847" y="21600"/>
                </a:cubicBezTo>
                <a:cubicBezTo>
                  <a:pt x="564" y="21600"/>
                  <a:pt x="282" y="21594"/>
                  <a:pt x="-1" y="21583"/>
                </a:cubicBezTo>
                <a:lnTo>
                  <a:pt x="847" y="0"/>
                </a:lnTo>
                <a:lnTo>
                  <a:pt x="1653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5" name="Arc 521"/>
          <p:cNvSpPr>
            <a:spLocks/>
          </p:cNvSpPr>
          <p:nvPr/>
        </p:nvSpPr>
        <p:spPr bwMode="auto">
          <a:xfrm>
            <a:off x="8703733" y="3627438"/>
            <a:ext cx="76200" cy="63500"/>
          </a:xfrm>
          <a:custGeom>
            <a:avLst/>
            <a:gdLst>
              <a:gd name="T0" fmla="*/ 27454 w 43200"/>
              <a:gd name="T1" fmla="*/ 63497 h 43185"/>
              <a:gd name="T2" fmla="*/ 29643 w 43200"/>
              <a:gd name="T3" fmla="*/ 63500 h 43185"/>
              <a:gd name="T4" fmla="*/ 28575 w 43200"/>
              <a:gd name="T5" fmla="*/ 31761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52" y="43183"/>
                </a:moveTo>
                <a:cubicBezTo>
                  <a:pt x="9162" y="42728"/>
                  <a:pt x="0" y="331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5"/>
                  <a:pt x="34014" y="42750"/>
                  <a:pt x="22406" y="43184"/>
                </a:cubicBezTo>
              </a:path>
              <a:path w="43200" h="43185" stroke="0" extrusionOk="0">
                <a:moveTo>
                  <a:pt x="20752" y="43183"/>
                </a:moveTo>
                <a:cubicBezTo>
                  <a:pt x="9162" y="42728"/>
                  <a:pt x="0" y="331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5"/>
                  <a:pt x="34014" y="42750"/>
                  <a:pt x="22406" y="43184"/>
                </a:cubicBezTo>
                <a:lnTo>
                  <a:pt x="21600" y="21600"/>
                </a:lnTo>
                <a:lnTo>
                  <a:pt x="20752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6" name="Arc 522"/>
          <p:cNvSpPr>
            <a:spLocks/>
          </p:cNvSpPr>
          <p:nvPr/>
        </p:nvSpPr>
        <p:spPr bwMode="auto">
          <a:xfrm>
            <a:off x="8511118" y="4321175"/>
            <a:ext cx="2116" cy="33338"/>
          </a:xfrm>
          <a:custGeom>
            <a:avLst/>
            <a:gdLst>
              <a:gd name="T0" fmla="*/ 1587 w 1213"/>
              <a:gd name="T1" fmla="*/ 33326 h 21600"/>
              <a:gd name="T2" fmla="*/ 0 w 1213"/>
              <a:gd name="T3" fmla="*/ 33324 h 21600"/>
              <a:gd name="T4" fmla="*/ 812 w 12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3" h="21600" fill="none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</a:path>
              <a:path w="1213" h="21600" stroke="0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  <a:lnTo>
                  <a:pt x="621" y="0"/>
                </a:lnTo>
                <a:lnTo>
                  <a:pt x="121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7" name="Arc 523"/>
          <p:cNvSpPr>
            <a:spLocks/>
          </p:cNvSpPr>
          <p:nvPr/>
        </p:nvSpPr>
        <p:spPr bwMode="auto">
          <a:xfrm>
            <a:off x="8475133" y="4287839"/>
            <a:ext cx="76200" cy="65087"/>
          </a:xfrm>
          <a:custGeom>
            <a:avLst/>
            <a:gdLst>
              <a:gd name="T0" fmla="*/ 27753 w 43200"/>
              <a:gd name="T1" fmla="*/ 65085 h 43192"/>
              <a:gd name="T2" fmla="*/ 29358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</a:path>
              <a:path w="43200" h="43192" stroke="0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  <a:lnTo>
                  <a:pt x="21600" y="21600"/>
                </a:lnTo>
                <a:lnTo>
                  <a:pt x="2097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8" name="Arc 524"/>
          <p:cNvSpPr>
            <a:spLocks/>
          </p:cNvSpPr>
          <p:nvPr/>
        </p:nvSpPr>
        <p:spPr bwMode="auto">
          <a:xfrm>
            <a:off x="8339667" y="4487864"/>
            <a:ext cx="0" cy="33337"/>
          </a:xfrm>
          <a:custGeom>
            <a:avLst/>
            <a:gdLst>
              <a:gd name="T0" fmla="*/ 1 w 1131"/>
              <a:gd name="T1" fmla="*/ 33326 h 21600"/>
              <a:gd name="T2" fmla="*/ 0 w 1131"/>
              <a:gd name="T3" fmla="*/ 33325 h 21600"/>
              <a:gd name="T4" fmla="*/ 1 w 113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1" h="21600" fill="none" extrusionOk="0">
                <a:moveTo>
                  <a:pt x="1130" y="21592"/>
                </a:moveTo>
                <a:cubicBezTo>
                  <a:pt x="947" y="21597"/>
                  <a:pt x="763" y="21600"/>
                  <a:pt x="579" y="21600"/>
                </a:cubicBezTo>
                <a:cubicBezTo>
                  <a:pt x="385" y="21600"/>
                  <a:pt x="192" y="21597"/>
                  <a:pt x="-1" y="21592"/>
                </a:cubicBezTo>
              </a:path>
              <a:path w="1131" h="21600" stroke="0" extrusionOk="0">
                <a:moveTo>
                  <a:pt x="1130" y="21592"/>
                </a:moveTo>
                <a:cubicBezTo>
                  <a:pt x="947" y="21597"/>
                  <a:pt x="763" y="21600"/>
                  <a:pt x="579" y="21600"/>
                </a:cubicBezTo>
                <a:cubicBezTo>
                  <a:pt x="385" y="21600"/>
                  <a:pt x="192" y="21597"/>
                  <a:pt x="-1" y="21592"/>
                </a:cubicBezTo>
                <a:lnTo>
                  <a:pt x="579" y="0"/>
                </a:lnTo>
                <a:lnTo>
                  <a:pt x="113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69" name="Arc 525"/>
          <p:cNvSpPr>
            <a:spLocks/>
          </p:cNvSpPr>
          <p:nvPr/>
        </p:nvSpPr>
        <p:spPr bwMode="auto">
          <a:xfrm>
            <a:off x="8301567" y="4454525"/>
            <a:ext cx="76200" cy="65088"/>
          </a:xfrm>
          <a:custGeom>
            <a:avLst/>
            <a:gdLst>
              <a:gd name="T0" fmla="*/ 27809 w 43200"/>
              <a:gd name="T1" fmla="*/ 65086 h 43193"/>
              <a:gd name="T2" fmla="*/ 29305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0" y="43192"/>
                </a:moveTo>
                <a:cubicBezTo>
                  <a:pt x="9321" y="42878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</a:path>
              <a:path w="43200" h="43193" stroke="0" extrusionOk="0">
                <a:moveTo>
                  <a:pt x="21020" y="43192"/>
                </a:moveTo>
                <a:cubicBezTo>
                  <a:pt x="9321" y="42878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  <a:lnTo>
                  <a:pt x="21600" y="21600"/>
                </a:lnTo>
                <a:lnTo>
                  <a:pt x="2102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0" name="Arc 526"/>
          <p:cNvSpPr>
            <a:spLocks/>
          </p:cNvSpPr>
          <p:nvPr/>
        </p:nvSpPr>
        <p:spPr bwMode="auto">
          <a:xfrm>
            <a:off x="8684685" y="3578225"/>
            <a:ext cx="4233" cy="33338"/>
          </a:xfrm>
          <a:custGeom>
            <a:avLst/>
            <a:gdLst>
              <a:gd name="T0" fmla="*/ 3175 w 1784"/>
              <a:gd name="T1" fmla="*/ 33310 h 21600"/>
              <a:gd name="T2" fmla="*/ 0 w 1784"/>
              <a:gd name="T3" fmla="*/ 33309 h 21600"/>
              <a:gd name="T4" fmla="*/ 1627 w 17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4" h="21600" fill="none" extrusionOk="0">
                <a:moveTo>
                  <a:pt x="1784" y="21582"/>
                </a:moveTo>
                <a:cubicBezTo>
                  <a:pt x="1494" y="21594"/>
                  <a:pt x="1204" y="21600"/>
                  <a:pt x="914" y="21600"/>
                </a:cubicBezTo>
                <a:cubicBezTo>
                  <a:pt x="609" y="21600"/>
                  <a:pt x="304" y="21593"/>
                  <a:pt x="0" y="21580"/>
                </a:cubicBezTo>
              </a:path>
              <a:path w="1784" h="21600" stroke="0" extrusionOk="0">
                <a:moveTo>
                  <a:pt x="1784" y="21582"/>
                </a:moveTo>
                <a:cubicBezTo>
                  <a:pt x="1494" y="21594"/>
                  <a:pt x="1204" y="21600"/>
                  <a:pt x="914" y="21600"/>
                </a:cubicBezTo>
                <a:cubicBezTo>
                  <a:pt x="609" y="21600"/>
                  <a:pt x="304" y="21593"/>
                  <a:pt x="0" y="21580"/>
                </a:cubicBezTo>
                <a:lnTo>
                  <a:pt x="914" y="0"/>
                </a:lnTo>
                <a:lnTo>
                  <a:pt x="1784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1" name="Arc 527"/>
          <p:cNvSpPr>
            <a:spLocks/>
          </p:cNvSpPr>
          <p:nvPr/>
        </p:nvSpPr>
        <p:spPr bwMode="auto">
          <a:xfrm>
            <a:off x="8646585" y="3544888"/>
            <a:ext cx="78316" cy="65087"/>
          </a:xfrm>
          <a:custGeom>
            <a:avLst/>
            <a:gdLst>
              <a:gd name="T0" fmla="*/ 28126 w 43200"/>
              <a:gd name="T1" fmla="*/ 65085 h 43182"/>
              <a:gd name="T2" fmla="*/ 30551 w 43200"/>
              <a:gd name="T3" fmla="*/ 65087 h 43182"/>
              <a:gd name="T4" fmla="*/ 29369 w 43200"/>
              <a:gd name="T5" fmla="*/ 32557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86" y="43180"/>
                </a:moveTo>
                <a:cubicBezTo>
                  <a:pt x="9122" y="42690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1" y="42715"/>
                  <a:pt x="22470" y="43182"/>
                </a:cubicBezTo>
              </a:path>
              <a:path w="43200" h="43182" stroke="0" extrusionOk="0">
                <a:moveTo>
                  <a:pt x="20686" y="43180"/>
                </a:moveTo>
                <a:cubicBezTo>
                  <a:pt x="9122" y="42690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1" y="42715"/>
                  <a:pt x="22470" y="43182"/>
                </a:cubicBezTo>
                <a:lnTo>
                  <a:pt x="21600" y="21600"/>
                </a:lnTo>
                <a:lnTo>
                  <a:pt x="20686" y="4318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2" name="Arc 528"/>
          <p:cNvSpPr>
            <a:spLocks/>
          </p:cNvSpPr>
          <p:nvPr/>
        </p:nvSpPr>
        <p:spPr bwMode="auto">
          <a:xfrm>
            <a:off x="8741834" y="4319589"/>
            <a:ext cx="2117" cy="33337"/>
          </a:xfrm>
          <a:custGeom>
            <a:avLst/>
            <a:gdLst>
              <a:gd name="T0" fmla="*/ 1588 w 1213"/>
              <a:gd name="T1" fmla="*/ 33325 h 21600"/>
              <a:gd name="T2" fmla="*/ 0 w 1213"/>
              <a:gd name="T3" fmla="*/ 33323 h 21600"/>
              <a:gd name="T4" fmla="*/ 813 w 12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3" h="21600" fill="none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</a:path>
              <a:path w="1213" h="21600" stroke="0" extrusionOk="0">
                <a:moveTo>
                  <a:pt x="1212" y="21591"/>
                </a:moveTo>
                <a:cubicBezTo>
                  <a:pt x="1015" y="21597"/>
                  <a:pt x="818" y="21600"/>
                  <a:pt x="621" y="21600"/>
                </a:cubicBezTo>
                <a:cubicBezTo>
                  <a:pt x="413" y="21600"/>
                  <a:pt x="206" y="21597"/>
                  <a:pt x="-1" y="21591"/>
                </a:cubicBezTo>
                <a:lnTo>
                  <a:pt x="621" y="0"/>
                </a:lnTo>
                <a:lnTo>
                  <a:pt x="121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3" name="Arc 529"/>
          <p:cNvSpPr>
            <a:spLocks/>
          </p:cNvSpPr>
          <p:nvPr/>
        </p:nvSpPr>
        <p:spPr bwMode="auto">
          <a:xfrm>
            <a:off x="8703733" y="4286250"/>
            <a:ext cx="76200" cy="65088"/>
          </a:xfrm>
          <a:custGeom>
            <a:avLst/>
            <a:gdLst>
              <a:gd name="T0" fmla="*/ 27753 w 43200"/>
              <a:gd name="T1" fmla="*/ 65086 h 43192"/>
              <a:gd name="T2" fmla="*/ 29358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</a:path>
              <a:path w="43200" h="43192" stroke="0" extrusionOk="0">
                <a:moveTo>
                  <a:pt x="20978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1"/>
                  <a:pt x="22191" y="43191"/>
                </a:cubicBezTo>
                <a:lnTo>
                  <a:pt x="21600" y="21600"/>
                </a:lnTo>
                <a:lnTo>
                  <a:pt x="2097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4" name="Arc 530"/>
          <p:cNvSpPr>
            <a:spLocks/>
          </p:cNvSpPr>
          <p:nvPr/>
        </p:nvSpPr>
        <p:spPr bwMode="auto">
          <a:xfrm>
            <a:off x="9298518" y="3925889"/>
            <a:ext cx="2116" cy="33337"/>
          </a:xfrm>
          <a:custGeom>
            <a:avLst/>
            <a:gdLst>
              <a:gd name="T0" fmla="*/ 1587 w 1496"/>
              <a:gd name="T1" fmla="*/ 33318 h 21600"/>
              <a:gd name="T2" fmla="*/ 0 w 1496"/>
              <a:gd name="T3" fmla="*/ 33315 h 21600"/>
              <a:gd name="T4" fmla="*/ 813 w 14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6" h="21600" fill="none" extrusionOk="0">
                <a:moveTo>
                  <a:pt x="1495" y="21587"/>
                </a:moveTo>
                <a:cubicBezTo>
                  <a:pt x="1252" y="21595"/>
                  <a:pt x="1009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</a:path>
              <a:path w="1496" h="21600" stroke="0" extrusionOk="0">
                <a:moveTo>
                  <a:pt x="1495" y="21587"/>
                </a:moveTo>
                <a:cubicBezTo>
                  <a:pt x="1252" y="21595"/>
                  <a:pt x="1009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  <a:lnTo>
                  <a:pt x="766" y="0"/>
                </a:lnTo>
                <a:lnTo>
                  <a:pt x="1495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5" name="Arc 531"/>
          <p:cNvSpPr>
            <a:spLocks/>
          </p:cNvSpPr>
          <p:nvPr/>
        </p:nvSpPr>
        <p:spPr bwMode="auto">
          <a:xfrm>
            <a:off x="9260418" y="3892551"/>
            <a:ext cx="78316" cy="66675"/>
          </a:xfrm>
          <a:custGeom>
            <a:avLst/>
            <a:gdLst>
              <a:gd name="T0" fmla="*/ 28327 w 43200"/>
              <a:gd name="T1" fmla="*/ 66672 h 43188"/>
              <a:gd name="T2" fmla="*/ 30361 w 43200"/>
              <a:gd name="T3" fmla="*/ 66675 h 43188"/>
              <a:gd name="T4" fmla="*/ 29369 w 43200"/>
              <a:gd name="T5" fmla="*/ 33347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8" y="42794"/>
                  <a:pt x="22329" y="43187"/>
                </a:cubicBezTo>
              </a:path>
              <a:path w="43200" h="43188" stroke="0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8" y="42794"/>
                  <a:pt x="22329" y="43187"/>
                </a:cubicBezTo>
                <a:lnTo>
                  <a:pt x="21600" y="21600"/>
                </a:lnTo>
                <a:lnTo>
                  <a:pt x="2083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6" name="Arc 532"/>
          <p:cNvSpPr>
            <a:spLocks/>
          </p:cNvSpPr>
          <p:nvPr/>
        </p:nvSpPr>
        <p:spPr bwMode="auto">
          <a:xfrm>
            <a:off x="8568267" y="3903664"/>
            <a:ext cx="2117" cy="33337"/>
          </a:xfrm>
          <a:custGeom>
            <a:avLst/>
            <a:gdLst>
              <a:gd name="T0" fmla="*/ 1588 w 1478"/>
              <a:gd name="T1" fmla="*/ 33317 h 21600"/>
              <a:gd name="T2" fmla="*/ 0 w 1478"/>
              <a:gd name="T3" fmla="*/ 33317 h 21600"/>
              <a:gd name="T4" fmla="*/ 794 w 14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8" h="21600" fill="none" extrusionOk="0">
                <a:moveTo>
                  <a:pt x="1478" y="21587"/>
                </a:moveTo>
                <a:cubicBezTo>
                  <a:pt x="1231" y="21595"/>
                  <a:pt x="985" y="21600"/>
                  <a:pt x="739" y="21600"/>
                </a:cubicBezTo>
                <a:cubicBezTo>
                  <a:pt x="492" y="21600"/>
                  <a:pt x="246" y="21595"/>
                  <a:pt x="-1" y="21587"/>
                </a:cubicBezTo>
              </a:path>
              <a:path w="1478" h="21600" stroke="0" extrusionOk="0">
                <a:moveTo>
                  <a:pt x="1478" y="21587"/>
                </a:moveTo>
                <a:cubicBezTo>
                  <a:pt x="1231" y="21595"/>
                  <a:pt x="985" y="21600"/>
                  <a:pt x="739" y="21600"/>
                </a:cubicBezTo>
                <a:cubicBezTo>
                  <a:pt x="492" y="21600"/>
                  <a:pt x="246" y="21595"/>
                  <a:pt x="-1" y="21587"/>
                </a:cubicBezTo>
                <a:lnTo>
                  <a:pt x="739" y="0"/>
                </a:lnTo>
                <a:lnTo>
                  <a:pt x="1478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7" name="Arc 533"/>
          <p:cNvSpPr>
            <a:spLocks/>
          </p:cNvSpPr>
          <p:nvPr/>
        </p:nvSpPr>
        <p:spPr bwMode="auto">
          <a:xfrm>
            <a:off x="8532284" y="3870325"/>
            <a:ext cx="76200" cy="65088"/>
          </a:xfrm>
          <a:custGeom>
            <a:avLst/>
            <a:gdLst>
              <a:gd name="T0" fmla="*/ 27597 w 43200"/>
              <a:gd name="T1" fmla="*/ 65088 h 43187"/>
              <a:gd name="T2" fmla="*/ 29553 w 43200"/>
              <a:gd name="T3" fmla="*/ 65088 h 43187"/>
              <a:gd name="T4" fmla="*/ 28575 w 43200"/>
              <a:gd name="T5" fmla="*/ 32554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60" y="43187"/>
                </a:moveTo>
                <a:cubicBezTo>
                  <a:pt x="9226" y="42789"/>
                  <a:pt x="0" y="332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1"/>
                  <a:pt x="33973" y="42789"/>
                  <a:pt x="22339" y="43187"/>
                </a:cubicBezTo>
              </a:path>
              <a:path w="43200" h="43187" stroke="0" extrusionOk="0">
                <a:moveTo>
                  <a:pt x="20860" y="43187"/>
                </a:moveTo>
                <a:cubicBezTo>
                  <a:pt x="9226" y="42789"/>
                  <a:pt x="0" y="332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1"/>
                  <a:pt x="33973" y="42789"/>
                  <a:pt x="22339" y="43187"/>
                </a:cubicBezTo>
                <a:lnTo>
                  <a:pt x="21600" y="21600"/>
                </a:lnTo>
                <a:lnTo>
                  <a:pt x="2086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8" name="Arc 534"/>
          <p:cNvSpPr>
            <a:spLocks/>
          </p:cNvSpPr>
          <p:nvPr/>
        </p:nvSpPr>
        <p:spPr bwMode="auto">
          <a:xfrm>
            <a:off x="8492067" y="3975100"/>
            <a:ext cx="2117" cy="33338"/>
          </a:xfrm>
          <a:custGeom>
            <a:avLst/>
            <a:gdLst>
              <a:gd name="T0" fmla="*/ 1588 w 1425"/>
              <a:gd name="T1" fmla="*/ 33321 h 21600"/>
              <a:gd name="T2" fmla="*/ 0 w 1425"/>
              <a:gd name="T3" fmla="*/ 33319 h 21600"/>
              <a:gd name="T4" fmla="*/ 814 w 14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5" h="21600" fill="none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</a:path>
              <a:path w="1425" h="21600" stroke="0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  <a:lnTo>
                  <a:pt x="730" y="0"/>
                </a:lnTo>
                <a:lnTo>
                  <a:pt x="142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79" name="Arc 535"/>
          <p:cNvSpPr>
            <a:spLocks/>
          </p:cNvSpPr>
          <p:nvPr/>
        </p:nvSpPr>
        <p:spPr bwMode="auto">
          <a:xfrm>
            <a:off x="8456084" y="3941764"/>
            <a:ext cx="76200" cy="65087"/>
          </a:xfrm>
          <a:custGeom>
            <a:avLst/>
            <a:gdLst>
              <a:gd name="T0" fmla="*/ 27609 w 43200"/>
              <a:gd name="T1" fmla="*/ 65085 h 43189"/>
              <a:gd name="T2" fmla="*/ 29494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</a:path>
              <a:path w="43200" h="43189" stroke="0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  <a:lnTo>
                  <a:pt x="21600" y="21600"/>
                </a:lnTo>
                <a:lnTo>
                  <a:pt x="2087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0" name="Arc 536"/>
          <p:cNvSpPr>
            <a:spLocks/>
          </p:cNvSpPr>
          <p:nvPr/>
        </p:nvSpPr>
        <p:spPr bwMode="auto">
          <a:xfrm>
            <a:off x="9527118" y="4060825"/>
            <a:ext cx="2116" cy="33338"/>
          </a:xfrm>
          <a:custGeom>
            <a:avLst/>
            <a:gdLst>
              <a:gd name="T0" fmla="*/ 1587 w 1366"/>
              <a:gd name="T1" fmla="*/ 33321 h 21600"/>
              <a:gd name="T2" fmla="*/ 0 w 1366"/>
              <a:gd name="T3" fmla="*/ 33321 h 21600"/>
              <a:gd name="T4" fmla="*/ 79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66" h="21600" stroke="0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3" y="0"/>
                </a:lnTo>
                <a:lnTo>
                  <a:pt x="136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1" name="Arc 537"/>
          <p:cNvSpPr>
            <a:spLocks/>
          </p:cNvSpPr>
          <p:nvPr/>
        </p:nvSpPr>
        <p:spPr bwMode="auto">
          <a:xfrm>
            <a:off x="9491133" y="4027489"/>
            <a:ext cx="76200" cy="65087"/>
          </a:xfrm>
          <a:custGeom>
            <a:avLst/>
            <a:gdLst>
              <a:gd name="T0" fmla="*/ 27671 w 43200"/>
              <a:gd name="T1" fmla="*/ 65087 h 43189"/>
              <a:gd name="T2" fmla="*/ 29479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</a:path>
              <a:path w="43200" h="43189" stroke="0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  <a:lnTo>
                  <a:pt x="21600" y="21600"/>
                </a:lnTo>
                <a:lnTo>
                  <a:pt x="20916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2" name="Arc 538"/>
          <p:cNvSpPr>
            <a:spLocks/>
          </p:cNvSpPr>
          <p:nvPr/>
        </p:nvSpPr>
        <p:spPr bwMode="auto">
          <a:xfrm>
            <a:off x="9795934" y="4221164"/>
            <a:ext cx="2117" cy="33337"/>
          </a:xfrm>
          <a:custGeom>
            <a:avLst/>
            <a:gdLst>
              <a:gd name="T0" fmla="*/ 1588 w 1269"/>
              <a:gd name="T1" fmla="*/ 33323 h 21600"/>
              <a:gd name="T2" fmla="*/ 0 w 1269"/>
              <a:gd name="T3" fmla="*/ 33322 h 21600"/>
              <a:gd name="T4" fmla="*/ 813 w 126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9" h="21600" fill="none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69" h="21600" stroke="0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0" y="0"/>
                </a:lnTo>
                <a:lnTo>
                  <a:pt x="126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3" name="Arc 539"/>
          <p:cNvSpPr>
            <a:spLocks/>
          </p:cNvSpPr>
          <p:nvPr/>
        </p:nvSpPr>
        <p:spPr bwMode="auto">
          <a:xfrm>
            <a:off x="9759951" y="4187825"/>
            <a:ext cx="76200" cy="65088"/>
          </a:xfrm>
          <a:custGeom>
            <a:avLst/>
            <a:gdLst>
              <a:gd name="T0" fmla="*/ 27715 w 43200"/>
              <a:gd name="T1" fmla="*/ 65086 h 43191"/>
              <a:gd name="T2" fmla="*/ 29394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</a:path>
              <a:path w="43200" h="43191" stroke="0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  <a:lnTo>
                  <a:pt x="21600" y="21600"/>
                </a:lnTo>
                <a:lnTo>
                  <a:pt x="2094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4" name="Arc 540"/>
          <p:cNvSpPr>
            <a:spLocks/>
          </p:cNvSpPr>
          <p:nvPr/>
        </p:nvSpPr>
        <p:spPr bwMode="auto">
          <a:xfrm>
            <a:off x="9086851" y="4078288"/>
            <a:ext cx="2116" cy="31750"/>
          </a:xfrm>
          <a:custGeom>
            <a:avLst/>
            <a:gdLst>
              <a:gd name="T0" fmla="*/ 1587 w 1320"/>
              <a:gd name="T1" fmla="*/ 31735 h 21600"/>
              <a:gd name="T2" fmla="*/ 0 w 1320"/>
              <a:gd name="T3" fmla="*/ 31734 h 21600"/>
              <a:gd name="T4" fmla="*/ 813 w 13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0" h="21600" fill="none" extrusionOk="0">
                <a:moveTo>
                  <a:pt x="1320" y="21590"/>
                </a:moveTo>
                <a:cubicBezTo>
                  <a:pt x="1105" y="21596"/>
                  <a:pt x="890" y="21600"/>
                  <a:pt x="676" y="21600"/>
                </a:cubicBezTo>
                <a:cubicBezTo>
                  <a:pt x="450" y="21600"/>
                  <a:pt x="225" y="21596"/>
                  <a:pt x="-1" y="21589"/>
                </a:cubicBezTo>
              </a:path>
              <a:path w="1320" h="21600" stroke="0" extrusionOk="0">
                <a:moveTo>
                  <a:pt x="1320" y="21590"/>
                </a:moveTo>
                <a:cubicBezTo>
                  <a:pt x="1105" y="21596"/>
                  <a:pt x="890" y="21600"/>
                  <a:pt x="676" y="21600"/>
                </a:cubicBezTo>
                <a:cubicBezTo>
                  <a:pt x="450" y="21600"/>
                  <a:pt x="225" y="21596"/>
                  <a:pt x="-1" y="21589"/>
                </a:cubicBezTo>
                <a:lnTo>
                  <a:pt x="676" y="0"/>
                </a:lnTo>
                <a:lnTo>
                  <a:pt x="132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5" name="Arc 541"/>
          <p:cNvSpPr>
            <a:spLocks/>
          </p:cNvSpPr>
          <p:nvPr/>
        </p:nvSpPr>
        <p:spPr bwMode="auto">
          <a:xfrm>
            <a:off x="9050867" y="4046538"/>
            <a:ext cx="76200" cy="63500"/>
          </a:xfrm>
          <a:custGeom>
            <a:avLst/>
            <a:gdLst>
              <a:gd name="T0" fmla="*/ 27681 w 43200"/>
              <a:gd name="T1" fmla="*/ 63499 h 43190"/>
              <a:gd name="T2" fmla="*/ 29427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3" y="43189"/>
                </a:moveTo>
                <a:cubicBezTo>
                  <a:pt x="9263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</a:path>
              <a:path w="43200" h="43190" stroke="0" extrusionOk="0">
                <a:moveTo>
                  <a:pt x="20923" y="43189"/>
                </a:moveTo>
                <a:cubicBezTo>
                  <a:pt x="9263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  <a:lnTo>
                  <a:pt x="21600" y="21600"/>
                </a:lnTo>
                <a:lnTo>
                  <a:pt x="20923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6" name="Arc 542"/>
          <p:cNvSpPr>
            <a:spLocks/>
          </p:cNvSpPr>
          <p:nvPr/>
        </p:nvSpPr>
        <p:spPr bwMode="auto">
          <a:xfrm>
            <a:off x="8530167" y="4191000"/>
            <a:ext cx="2117" cy="33338"/>
          </a:xfrm>
          <a:custGeom>
            <a:avLst/>
            <a:gdLst>
              <a:gd name="T0" fmla="*/ 1588 w 1285"/>
              <a:gd name="T1" fmla="*/ 33324 h 21600"/>
              <a:gd name="T2" fmla="*/ 0 w 1285"/>
              <a:gd name="T3" fmla="*/ 33323 h 21600"/>
              <a:gd name="T4" fmla="*/ 813 w 12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5" h="21600" fill="none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</a:path>
              <a:path w="1285" h="21600" stroke="0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  <a:lnTo>
                  <a:pt x="658" y="0"/>
                </a:lnTo>
                <a:lnTo>
                  <a:pt x="128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7" name="Arc 543"/>
          <p:cNvSpPr>
            <a:spLocks/>
          </p:cNvSpPr>
          <p:nvPr/>
        </p:nvSpPr>
        <p:spPr bwMode="auto">
          <a:xfrm>
            <a:off x="8492067" y="4157664"/>
            <a:ext cx="78317" cy="65087"/>
          </a:xfrm>
          <a:custGeom>
            <a:avLst/>
            <a:gdLst>
              <a:gd name="T0" fmla="*/ 28474 w 43200"/>
              <a:gd name="T1" fmla="*/ 65085 h 43191"/>
              <a:gd name="T2" fmla="*/ 30222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</a:path>
              <a:path w="43200" h="43191" stroke="0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  <a:lnTo>
                  <a:pt x="21600" y="21600"/>
                </a:lnTo>
                <a:lnTo>
                  <a:pt x="2094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8" name="Arc 544"/>
          <p:cNvSpPr>
            <a:spLocks/>
          </p:cNvSpPr>
          <p:nvPr/>
        </p:nvSpPr>
        <p:spPr bwMode="auto">
          <a:xfrm>
            <a:off x="9146118" y="4618039"/>
            <a:ext cx="2116" cy="33337"/>
          </a:xfrm>
          <a:custGeom>
            <a:avLst/>
            <a:gdLst>
              <a:gd name="T0" fmla="*/ 1587 w 1076"/>
              <a:gd name="T1" fmla="*/ 33326 h 21600"/>
              <a:gd name="T2" fmla="*/ 0 w 1076"/>
              <a:gd name="T3" fmla="*/ 33326 h 21600"/>
              <a:gd name="T4" fmla="*/ 794 w 1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6" h="21600" fill="none" extrusionOk="0">
                <a:moveTo>
                  <a:pt x="1076" y="21593"/>
                </a:moveTo>
                <a:cubicBezTo>
                  <a:pt x="896" y="21597"/>
                  <a:pt x="717" y="21600"/>
                  <a:pt x="538" y="21600"/>
                </a:cubicBezTo>
                <a:cubicBezTo>
                  <a:pt x="358" y="21600"/>
                  <a:pt x="179" y="21597"/>
                  <a:pt x="-1" y="21593"/>
                </a:cubicBezTo>
              </a:path>
              <a:path w="1076" h="21600" stroke="0" extrusionOk="0">
                <a:moveTo>
                  <a:pt x="1076" y="21593"/>
                </a:moveTo>
                <a:cubicBezTo>
                  <a:pt x="896" y="21597"/>
                  <a:pt x="717" y="21600"/>
                  <a:pt x="538" y="21600"/>
                </a:cubicBezTo>
                <a:cubicBezTo>
                  <a:pt x="358" y="21600"/>
                  <a:pt x="179" y="21597"/>
                  <a:pt x="-1" y="21593"/>
                </a:cubicBezTo>
                <a:lnTo>
                  <a:pt x="538" y="0"/>
                </a:lnTo>
                <a:lnTo>
                  <a:pt x="107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89" name="Arc 545"/>
          <p:cNvSpPr>
            <a:spLocks/>
          </p:cNvSpPr>
          <p:nvPr/>
        </p:nvSpPr>
        <p:spPr bwMode="auto">
          <a:xfrm>
            <a:off x="9108017" y="4584700"/>
            <a:ext cx="76200" cy="65088"/>
          </a:xfrm>
          <a:custGeom>
            <a:avLst/>
            <a:gdLst>
              <a:gd name="T0" fmla="*/ 27863 w 43200"/>
              <a:gd name="T1" fmla="*/ 65088 h 43193"/>
              <a:gd name="T2" fmla="*/ 29287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1" y="43193"/>
                </a:moveTo>
                <a:cubicBezTo>
                  <a:pt x="9345" y="42901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</a:path>
              <a:path w="43200" h="43193" stroke="0" extrusionOk="0">
                <a:moveTo>
                  <a:pt x="21061" y="43193"/>
                </a:moveTo>
                <a:cubicBezTo>
                  <a:pt x="9345" y="42901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  <a:lnTo>
                  <a:pt x="21600" y="21600"/>
                </a:lnTo>
                <a:lnTo>
                  <a:pt x="2106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0" name="Arc 546"/>
          <p:cNvSpPr>
            <a:spLocks/>
          </p:cNvSpPr>
          <p:nvPr/>
        </p:nvSpPr>
        <p:spPr bwMode="auto">
          <a:xfrm>
            <a:off x="8627533" y="4203700"/>
            <a:ext cx="0" cy="33338"/>
          </a:xfrm>
          <a:custGeom>
            <a:avLst/>
            <a:gdLst>
              <a:gd name="T0" fmla="*/ 1 w 1279"/>
              <a:gd name="T1" fmla="*/ 33324 h 21600"/>
              <a:gd name="T2" fmla="*/ 0 w 1279"/>
              <a:gd name="T3" fmla="*/ 33323 h 21600"/>
              <a:gd name="T4" fmla="*/ 1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1" name="Arc 547"/>
          <p:cNvSpPr>
            <a:spLocks/>
          </p:cNvSpPr>
          <p:nvPr/>
        </p:nvSpPr>
        <p:spPr bwMode="auto">
          <a:xfrm>
            <a:off x="8589433" y="4170364"/>
            <a:ext cx="76200" cy="65087"/>
          </a:xfrm>
          <a:custGeom>
            <a:avLst/>
            <a:gdLst>
              <a:gd name="T0" fmla="*/ 27708 w 43200"/>
              <a:gd name="T1" fmla="*/ 65085 h 43191"/>
              <a:gd name="T2" fmla="*/ 2940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2" name="Arc 548"/>
          <p:cNvSpPr>
            <a:spLocks/>
          </p:cNvSpPr>
          <p:nvPr/>
        </p:nvSpPr>
        <p:spPr bwMode="auto">
          <a:xfrm>
            <a:off x="9086851" y="3952875"/>
            <a:ext cx="2116" cy="33338"/>
          </a:xfrm>
          <a:custGeom>
            <a:avLst/>
            <a:gdLst>
              <a:gd name="T0" fmla="*/ 1587 w 1441"/>
              <a:gd name="T1" fmla="*/ 33321 h 21600"/>
              <a:gd name="T2" fmla="*/ 0 w 1441"/>
              <a:gd name="T3" fmla="*/ 33318 h 21600"/>
              <a:gd name="T4" fmla="*/ 813 w 14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1" h="21600" fill="none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</a:path>
              <a:path w="1441" h="21600" stroke="0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  <a:lnTo>
                  <a:pt x="738" y="0"/>
                </a:lnTo>
                <a:lnTo>
                  <a:pt x="144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3" name="Arc 549"/>
          <p:cNvSpPr>
            <a:spLocks/>
          </p:cNvSpPr>
          <p:nvPr/>
        </p:nvSpPr>
        <p:spPr bwMode="auto">
          <a:xfrm>
            <a:off x="9050867" y="3919539"/>
            <a:ext cx="76200" cy="65087"/>
          </a:xfrm>
          <a:custGeom>
            <a:avLst/>
            <a:gdLst>
              <a:gd name="T0" fmla="*/ 27599 w 43200"/>
              <a:gd name="T1" fmla="*/ 65084 h 43189"/>
              <a:gd name="T2" fmla="*/ 29505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</a:path>
              <a:path w="43200" h="43189" stroke="0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  <a:lnTo>
                  <a:pt x="21600" y="21600"/>
                </a:lnTo>
                <a:lnTo>
                  <a:pt x="2086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4" name="Arc 550"/>
          <p:cNvSpPr>
            <a:spLocks/>
          </p:cNvSpPr>
          <p:nvPr/>
        </p:nvSpPr>
        <p:spPr bwMode="auto">
          <a:xfrm>
            <a:off x="8492067" y="3902075"/>
            <a:ext cx="2117" cy="31750"/>
          </a:xfrm>
          <a:custGeom>
            <a:avLst/>
            <a:gdLst>
              <a:gd name="T0" fmla="*/ 1588 w 1441"/>
              <a:gd name="T1" fmla="*/ 31734 h 21600"/>
              <a:gd name="T2" fmla="*/ 0 w 1441"/>
              <a:gd name="T3" fmla="*/ 31731 h 21600"/>
              <a:gd name="T4" fmla="*/ 813 w 14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1" h="21600" fill="none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</a:path>
              <a:path w="1441" h="21600" stroke="0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  <a:lnTo>
                  <a:pt x="738" y="0"/>
                </a:lnTo>
                <a:lnTo>
                  <a:pt x="144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5" name="Arc 551"/>
          <p:cNvSpPr>
            <a:spLocks/>
          </p:cNvSpPr>
          <p:nvPr/>
        </p:nvSpPr>
        <p:spPr bwMode="auto">
          <a:xfrm>
            <a:off x="8456084" y="3870325"/>
            <a:ext cx="76200" cy="63500"/>
          </a:xfrm>
          <a:custGeom>
            <a:avLst/>
            <a:gdLst>
              <a:gd name="T0" fmla="*/ 27599 w 43200"/>
              <a:gd name="T1" fmla="*/ 63497 h 43189"/>
              <a:gd name="T2" fmla="*/ 29505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</a:path>
              <a:path w="43200" h="43189" stroke="0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  <a:lnTo>
                  <a:pt x="21600" y="21600"/>
                </a:lnTo>
                <a:lnTo>
                  <a:pt x="2086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6" name="Arc 552"/>
          <p:cNvSpPr>
            <a:spLocks/>
          </p:cNvSpPr>
          <p:nvPr/>
        </p:nvSpPr>
        <p:spPr bwMode="auto">
          <a:xfrm>
            <a:off x="8494185" y="4754564"/>
            <a:ext cx="2116" cy="33337"/>
          </a:xfrm>
          <a:custGeom>
            <a:avLst/>
            <a:gdLst>
              <a:gd name="T0" fmla="*/ 1587 w 1021"/>
              <a:gd name="T1" fmla="*/ 33328 h 21600"/>
              <a:gd name="T2" fmla="*/ 0 w 1021"/>
              <a:gd name="T3" fmla="*/ 33328 h 21600"/>
              <a:gd name="T4" fmla="*/ 813 w 10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1" h="21600" fill="none" extrusionOk="0">
                <a:moveTo>
                  <a:pt x="1021" y="21594"/>
                </a:moveTo>
                <a:cubicBezTo>
                  <a:pt x="855" y="21598"/>
                  <a:pt x="689" y="21600"/>
                  <a:pt x="523" y="21600"/>
                </a:cubicBezTo>
                <a:cubicBezTo>
                  <a:pt x="348" y="21600"/>
                  <a:pt x="174" y="21597"/>
                  <a:pt x="0" y="21593"/>
                </a:cubicBezTo>
              </a:path>
              <a:path w="1021" h="21600" stroke="0" extrusionOk="0">
                <a:moveTo>
                  <a:pt x="1021" y="21594"/>
                </a:moveTo>
                <a:cubicBezTo>
                  <a:pt x="855" y="21598"/>
                  <a:pt x="689" y="21600"/>
                  <a:pt x="523" y="21600"/>
                </a:cubicBezTo>
                <a:cubicBezTo>
                  <a:pt x="348" y="21600"/>
                  <a:pt x="174" y="21597"/>
                  <a:pt x="0" y="21593"/>
                </a:cubicBezTo>
                <a:lnTo>
                  <a:pt x="523" y="0"/>
                </a:lnTo>
                <a:lnTo>
                  <a:pt x="102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7" name="Arc 553"/>
          <p:cNvSpPr>
            <a:spLocks/>
          </p:cNvSpPr>
          <p:nvPr/>
        </p:nvSpPr>
        <p:spPr bwMode="auto">
          <a:xfrm>
            <a:off x="8456084" y="4721225"/>
            <a:ext cx="76200" cy="65088"/>
          </a:xfrm>
          <a:custGeom>
            <a:avLst/>
            <a:gdLst>
              <a:gd name="T0" fmla="*/ 27883 w 43200"/>
              <a:gd name="T1" fmla="*/ 65088 h 43194"/>
              <a:gd name="T2" fmla="*/ 29234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7" y="43193"/>
                </a:moveTo>
                <a:cubicBezTo>
                  <a:pt x="9354" y="42909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30" y="42923"/>
                  <a:pt x="22098" y="43194"/>
                </a:cubicBezTo>
              </a:path>
              <a:path w="43200" h="43194" stroke="0" extrusionOk="0">
                <a:moveTo>
                  <a:pt x="21077" y="43193"/>
                </a:moveTo>
                <a:cubicBezTo>
                  <a:pt x="9354" y="42909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30" y="42923"/>
                  <a:pt x="22098" y="43194"/>
                </a:cubicBezTo>
                <a:lnTo>
                  <a:pt x="21600" y="21600"/>
                </a:lnTo>
                <a:lnTo>
                  <a:pt x="2107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8" name="Arc 554"/>
          <p:cNvSpPr>
            <a:spLocks/>
          </p:cNvSpPr>
          <p:nvPr/>
        </p:nvSpPr>
        <p:spPr bwMode="auto">
          <a:xfrm>
            <a:off x="8779934" y="4618039"/>
            <a:ext cx="2117" cy="33337"/>
          </a:xfrm>
          <a:custGeom>
            <a:avLst/>
            <a:gdLst>
              <a:gd name="T0" fmla="*/ 1588 w 1076"/>
              <a:gd name="T1" fmla="*/ 33328 h 21600"/>
              <a:gd name="T2" fmla="*/ 0 w 1076"/>
              <a:gd name="T3" fmla="*/ 33326 h 21600"/>
              <a:gd name="T4" fmla="*/ 813 w 1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6" h="21600" fill="none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6" h="21600" stroke="0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1" y="0"/>
                </a:lnTo>
                <a:lnTo>
                  <a:pt x="107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99" name="Arc 555"/>
          <p:cNvSpPr>
            <a:spLocks/>
          </p:cNvSpPr>
          <p:nvPr/>
        </p:nvSpPr>
        <p:spPr bwMode="auto">
          <a:xfrm>
            <a:off x="8743951" y="4584700"/>
            <a:ext cx="76200" cy="65088"/>
          </a:xfrm>
          <a:custGeom>
            <a:avLst/>
            <a:gdLst>
              <a:gd name="T0" fmla="*/ 27846 w 43200"/>
              <a:gd name="T1" fmla="*/ 65086 h 43194"/>
              <a:gd name="T2" fmla="*/ 29270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</a:path>
              <a:path w="43200" h="43194" stroke="0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  <a:lnTo>
                  <a:pt x="21600" y="21600"/>
                </a:lnTo>
                <a:lnTo>
                  <a:pt x="2104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0" name="Arc 556"/>
          <p:cNvSpPr>
            <a:spLocks/>
          </p:cNvSpPr>
          <p:nvPr/>
        </p:nvSpPr>
        <p:spPr bwMode="auto">
          <a:xfrm>
            <a:off x="9124951" y="3986214"/>
            <a:ext cx="2116" cy="33337"/>
          </a:xfrm>
          <a:custGeom>
            <a:avLst/>
            <a:gdLst>
              <a:gd name="T0" fmla="*/ 1587 w 1419"/>
              <a:gd name="T1" fmla="*/ 33320 h 21600"/>
              <a:gd name="T2" fmla="*/ 0 w 1419"/>
              <a:gd name="T3" fmla="*/ 33318 h 21600"/>
              <a:gd name="T4" fmla="*/ 813 w 14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9" h="21600" fill="none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</a:path>
              <a:path w="1419" h="21600" stroke="0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  <a:lnTo>
                  <a:pt x="727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1" name="Arc 557"/>
          <p:cNvSpPr>
            <a:spLocks/>
          </p:cNvSpPr>
          <p:nvPr/>
        </p:nvSpPr>
        <p:spPr bwMode="auto">
          <a:xfrm>
            <a:off x="9086851" y="3952875"/>
            <a:ext cx="78316" cy="65088"/>
          </a:xfrm>
          <a:custGeom>
            <a:avLst/>
            <a:gdLst>
              <a:gd name="T0" fmla="*/ 28380 w 43200"/>
              <a:gd name="T1" fmla="*/ 65086 h 43189"/>
              <a:gd name="T2" fmla="*/ 30309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</a:path>
              <a:path w="43200" h="43189" stroke="0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  <a:lnTo>
                  <a:pt x="21600" y="21600"/>
                </a:lnTo>
                <a:lnTo>
                  <a:pt x="2087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2" name="Arc 558"/>
          <p:cNvSpPr>
            <a:spLocks/>
          </p:cNvSpPr>
          <p:nvPr/>
        </p:nvSpPr>
        <p:spPr bwMode="auto">
          <a:xfrm>
            <a:off x="9472085" y="4168775"/>
            <a:ext cx="2116" cy="33338"/>
          </a:xfrm>
          <a:custGeom>
            <a:avLst/>
            <a:gdLst>
              <a:gd name="T0" fmla="*/ 1587 w 1298"/>
              <a:gd name="T1" fmla="*/ 33324 h 21600"/>
              <a:gd name="T2" fmla="*/ 0 w 1298"/>
              <a:gd name="T3" fmla="*/ 33323 h 21600"/>
              <a:gd name="T4" fmla="*/ 813 w 12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8" h="21600" fill="none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298" h="21600" stroke="0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5" y="0"/>
                </a:lnTo>
                <a:lnTo>
                  <a:pt x="129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3" name="Arc 559"/>
          <p:cNvSpPr>
            <a:spLocks/>
          </p:cNvSpPr>
          <p:nvPr/>
        </p:nvSpPr>
        <p:spPr bwMode="auto">
          <a:xfrm>
            <a:off x="9433984" y="4135439"/>
            <a:ext cx="76200" cy="65087"/>
          </a:xfrm>
          <a:custGeom>
            <a:avLst/>
            <a:gdLst>
              <a:gd name="T0" fmla="*/ 27695 w 43200"/>
              <a:gd name="T1" fmla="*/ 65085 h 43191"/>
              <a:gd name="T2" fmla="*/ 29412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</a:path>
              <a:path w="43200" h="43191" stroke="0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  <a:lnTo>
                  <a:pt x="21600" y="21600"/>
                </a:lnTo>
                <a:lnTo>
                  <a:pt x="2093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4" name="Arc 560"/>
          <p:cNvSpPr>
            <a:spLocks/>
          </p:cNvSpPr>
          <p:nvPr/>
        </p:nvSpPr>
        <p:spPr bwMode="auto">
          <a:xfrm>
            <a:off x="8741834" y="4652964"/>
            <a:ext cx="2117" cy="33337"/>
          </a:xfrm>
          <a:custGeom>
            <a:avLst/>
            <a:gdLst>
              <a:gd name="T0" fmla="*/ 1588 w 1062"/>
              <a:gd name="T1" fmla="*/ 33328 h 21600"/>
              <a:gd name="T2" fmla="*/ 0 w 1062"/>
              <a:gd name="T3" fmla="*/ 33326 h 21600"/>
              <a:gd name="T4" fmla="*/ 813 w 10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2" h="21600" fill="none" extrusionOk="0">
                <a:moveTo>
                  <a:pt x="1061" y="21593"/>
                </a:moveTo>
                <a:cubicBezTo>
                  <a:pt x="889" y="21597"/>
                  <a:pt x="716" y="21600"/>
                  <a:pt x="544" y="21600"/>
                </a:cubicBezTo>
                <a:cubicBezTo>
                  <a:pt x="362" y="21600"/>
                  <a:pt x="181" y="21597"/>
                  <a:pt x="-1" y="21593"/>
                </a:cubicBezTo>
              </a:path>
              <a:path w="1062" h="21600" stroke="0" extrusionOk="0">
                <a:moveTo>
                  <a:pt x="1061" y="21593"/>
                </a:moveTo>
                <a:cubicBezTo>
                  <a:pt x="889" y="21597"/>
                  <a:pt x="716" y="21600"/>
                  <a:pt x="544" y="21600"/>
                </a:cubicBezTo>
                <a:cubicBezTo>
                  <a:pt x="362" y="21600"/>
                  <a:pt x="181" y="21597"/>
                  <a:pt x="-1" y="21593"/>
                </a:cubicBezTo>
                <a:lnTo>
                  <a:pt x="544" y="0"/>
                </a:lnTo>
                <a:lnTo>
                  <a:pt x="106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5" name="Arc 561"/>
          <p:cNvSpPr>
            <a:spLocks/>
          </p:cNvSpPr>
          <p:nvPr/>
        </p:nvSpPr>
        <p:spPr bwMode="auto">
          <a:xfrm>
            <a:off x="8703733" y="4619625"/>
            <a:ext cx="76200" cy="65088"/>
          </a:xfrm>
          <a:custGeom>
            <a:avLst/>
            <a:gdLst>
              <a:gd name="T0" fmla="*/ 27855 w 43200"/>
              <a:gd name="T1" fmla="*/ 65086 h 43194"/>
              <a:gd name="T2" fmla="*/ 29260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5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2" y="42912"/>
                  <a:pt x="22117" y="43193"/>
                </a:cubicBezTo>
              </a:path>
              <a:path w="43200" h="43194" stroke="0" extrusionOk="0">
                <a:moveTo>
                  <a:pt x="21055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2" y="42912"/>
                  <a:pt x="22117" y="43193"/>
                </a:cubicBezTo>
                <a:lnTo>
                  <a:pt x="21600" y="21600"/>
                </a:lnTo>
                <a:lnTo>
                  <a:pt x="2105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6" name="Arc 562"/>
          <p:cNvSpPr>
            <a:spLocks/>
          </p:cNvSpPr>
          <p:nvPr/>
        </p:nvSpPr>
        <p:spPr bwMode="auto">
          <a:xfrm>
            <a:off x="10852151" y="4035425"/>
            <a:ext cx="2116" cy="33338"/>
          </a:xfrm>
          <a:custGeom>
            <a:avLst/>
            <a:gdLst>
              <a:gd name="T0" fmla="*/ 1587 w 1385"/>
              <a:gd name="T1" fmla="*/ 33321 h 21600"/>
              <a:gd name="T2" fmla="*/ 0 w 1385"/>
              <a:gd name="T3" fmla="*/ 33319 h 21600"/>
              <a:gd name="T4" fmla="*/ 812 w 13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" h="21600" fill="none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385" h="21600" stroke="0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38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7" name="Arc 563"/>
          <p:cNvSpPr>
            <a:spLocks/>
          </p:cNvSpPr>
          <p:nvPr/>
        </p:nvSpPr>
        <p:spPr bwMode="auto">
          <a:xfrm>
            <a:off x="10814051" y="4002089"/>
            <a:ext cx="78316" cy="65087"/>
          </a:xfrm>
          <a:custGeom>
            <a:avLst/>
            <a:gdLst>
              <a:gd name="T0" fmla="*/ 28405 w 43200"/>
              <a:gd name="T1" fmla="*/ 65085 h 43189"/>
              <a:gd name="T2" fmla="*/ 30288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</a:path>
              <a:path w="43200" h="43189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8" name="Arc 564"/>
          <p:cNvSpPr>
            <a:spLocks/>
          </p:cNvSpPr>
          <p:nvPr/>
        </p:nvSpPr>
        <p:spPr bwMode="auto">
          <a:xfrm>
            <a:off x="8932334" y="4325939"/>
            <a:ext cx="2117" cy="33337"/>
          </a:xfrm>
          <a:custGeom>
            <a:avLst/>
            <a:gdLst>
              <a:gd name="T0" fmla="*/ 1588 w 1209"/>
              <a:gd name="T1" fmla="*/ 33325 h 21600"/>
              <a:gd name="T2" fmla="*/ 0 w 1209"/>
              <a:gd name="T3" fmla="*/ 33323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09" name="Arc 565"/>
          <p:cNvSpPr>
            <a:spLocks/>
          </p:cNvSpPr>
          <p:nvPr/>
        </p:nvSpPr>
        <p:spPr bwMode="auto">
          <a:xfrm>
            <a:off x="8896351" y="4292600"/>
            <a:ext cx="76200" cy="65088"/>
          </a:xfrm>
          <a:custGeom>
            <a:avLst/>
            <a:gdLst>
              <a:gd name="T0" fmla="*/ 27756 w 43200"/>
              <a:gd name="T1" fmla="*/ 65086 h 43192"/>
              <a:gd name="T2" fmla="*/ 2935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0" name="Arc 566"/>
          <p:cNvSpPr>
            <a:spLocks/>
          </p:cNvSpPr>
          <p:nvPr/>
        </p:nvSpPr>
        <p:spPr bwMode="auto">
          <a:xfrm>
            <a:off x="8396818" y="4616450"/>
            <a:ext cx="2116" cy="33338"/>
          </a:xfrm>
          <a:custGeom>
            <a:avLst/>
            <a:gdLst>
              <a:gd name="T0" fmla="*/ 1587 w 1076"/>
              <a:gd name="T1" fmla="*/ 33329 h 21600"/>
              <a:gd name="T2" fmla="*/ 0 w 1076"/>
              <a:gd name="T3" fmla="*/ 33327 h 21600"/>
              <a:gd name="T4" fmla="*/ 813 w 1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6" h="21600" fill="none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6" h="21600" stroke="0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1" y="0"/>
                </a:lnTo>
                <a:lnTo>
                  <a:pt x="107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1" name="Arc 567"/>
          <p:cNvSpPr>
            <a:spLocks/>
          </p:cNvSpPr>
          <p:nvPr/>
        </p:nvSpPr>
        <p:spPr bwMode="auto">
          <a:xfrm>
            <a:off x="8358718" y="4583114"/>
            <a:ext cx="78316" cy="65087"/>
          </a:xfrm>
          <a:custGeom>
            <a:avLst/>
            <a:gdLst>
              <a:gd name="T0" fmla="*/ 28619 w 43200"/>
              <a:gd name="T1" fmla="*/ 65085 h 43194"/>
              <a:gd name="T2" fmla="*/ 30082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</a:path>
              <a:path w="43200" h="43194" stroke="0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  <a:lnTo>
                  <a:pt x="21600" y="21600"/>
                </a:lnTo>
                <a:lnTo>
                  <a:pt x="2104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2" name="Arc 568"/>
          <p:cNvSpPr>
            <a:spLocks/>
          </p:cNvSpPr>
          <p:nvPr/>
        </p:nvSpPr>
        <p:spPr bwMode="auto">
          <a:xfrm>
            <a:off x="8589434" y="4614864"/>
            <a:ext cx="2117" cy="33337"/>
          </a:xfrm>
          <a:custGeom>
            <a:avLst/>
            <a:gdLst>
              <a:gd name="T0" fmla="*/ 1588 w 1077"/>
              <a:gd name="T1" fmla="*/ 33328 h 21600"/>
              <a:gd name="T2" fmla="*/ 0 w 1077"/>
              <a:gd name="T3" fmla="*/ 33326 h 21600"/>
              <a:gd name="T4" fmla="*/ 814 w 10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7" h="21600" fill="none" extrusionOk="0">
                <a:moveTo>
                  <a:pt x="1076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7" h="21600" stroke="0" extrusionOk="0">
                <a:moveTo>
                  <a:pt x="1076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2" y="0"/>
                </a:lnTo>
                <a:lnTo>
                  <a:pt x="107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3" name="Arc 569"/>
          <p:cNvSpPr>
            <a:spLocks/>
          </p:cNvSpPr>
          <p:nvPr/>
        </p:nvSpPr>
        <p:spPr bwMode="auto">
          <a:xfrm>
            <a:off x="8551333" y="4581525"/>
            <a:ext cx="76200" cy="65088"/>
          </a:xfrm>
          <a:custGeom>
            <a:avLst/>
            <a:gdLst>
              <a:gd name="T0" fmla="*/ 27845 w 43200"/>
              <a:gd name="T1" fmla="*/ 65086 h 43194"/>
              <a:gd name="T2" fmla="*/ 29270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</a:path>
              <a:path w="43200" h="43194" stroke="0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  <a:lnTo>
                  <a:pt x="21600" y="21600"/>
                </a:lnTo>
                <a:lnTo>
                  <a:pt x="2104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4" name="Arc 570"/>
          <p:cNvSpPr>
            <a:spLocks/>
          </p:cNvSpPr>
          <p:nvPr/>
        </p:nvSpPr>
        <p:spPr bwMode="auto">
          <a:xfrm>
            <a:off x="8589434" y="4430714"/>
            <a:ext cx="2117" cy="33337"/>
          </a:xfrm>
          <a:custGeom>
            <a:avLst/>
            <a:gdLst>
              <a:gd name="T0" fmla="*/ 1588 w 1158"/>
              <a:gd name="T1" fmla="*/ 33326 h 21600"/>
              <a:gd name="T2" fmla="*/ 0 w 1158"/>
              <a:gd name="T3" fmla="*/ 33325 h 21600"/>
              <a:gd name="T4" fmla="*/ 813 w 11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8" h="21600" fill="none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58" h="21600" stroke="0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3" y="0"/>
                </a:lnTo>
                <a:lnTo>
                  <a:pt x="115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5" name="Arc 571"/>
          <p:cNvSpPr>
            <a:spLocks/>
          </p:cNvSpPr>
          <p:nvPr/>
        </p:nvSpPr>
        <p:spPr bwMode="auto">
          <a:xfrm>
            <a:off x="8551333" y="4397375"/>
            <a:ext cx="76200" cy="65088"/>
          </a:xfrm>
          <a:custGeom>
            <a:avLst/>
            <a:gdLst>
              <a:gd name="T0" fmla="*/ 27791 w 43200"/>
              <a:gd name="T1" fmla="*/ 65086 h 43193"/>
              <a:gd name="T2" fmla="*/ 29322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</a:path>
              <a:path w="43200" h="43193" stroke="0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  <a:lnTo>
                  <a:pt x="21600" y="21600"/>
                </a:lnTo>
                <a:lnTo>
                  <a:pt x="2100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6" name="Arc 572"/>
          <p:cNvSpPr>
            <a:spLocks/>
          </p:cNvSpPr>
          <p:nvPr/>
        </p:nvSpPr>
        <p:spPr bwMode="auto">
          <a:xfrm>
            <a:off x="9279468" y="3732214"/>
            <a:ext cx="4233" cy="33337"/>
          </a:xfrm>
          <a:custGeom>
            <a:avLst/>
            <a:gdLst>
              <a:gd name="T0" fmla="*/ 3175 w 1624"/>
              <a:gd name="T1" fmla="*/ 33314 h 21600"/>
              <a:gd name="T2" fmla="*/ 0 w 1624"/>
              <a:gd name="T3" fmla="*/ 33312 h 21600"/>
              <a:gd name="T4" fmla="*/ 1627 w 16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4" h="21600" fill="none" extrusionOk="0">
                <a:moveTo>
                  <a:pt x="1624" y="21585"/>
                </a:moveTo>
                <a:cubicBezTo>
                  <a:pt x="1360" y="21595"/>
                  <a:pt x="1096" y="21600"/>
                  <a:pt x="832" y="21600"/>
                </a:cubicBezTo>
                <a:cubicBezTo>
                  <a:pt x="554" y="21600"/>
                  <a:pt x="277" y="21594"/>
                  <a:pt x="0" y="21583"/>
                </a:cubicBezTo>
              </a:path>
              <a:path w="1624" h="21600" stroke="0" extrusionOk="0">
                <a:moveTo>
                  <a:pt x="1624" y="21585"/>
                </a:moveTo>
                <a:cubicBezTo>
                  <a:pt x="1360" y="21595"/>
                  <a:pt x="1096" y="21600"/>
                  <a:pt x="832" y="21600"/>
                </a:cubicBezTo>
                <a:cubicBezTo>
                  <a:pt x="554" y="21600"/>
                  <a:pt x="277" y="21594"/>
                  <a:pt x="0" y="21583"/>
                </a:cubicBezTo>
                <a:lnTo>
                  <a:pt x="832" y="0"/>
                </a:lnTo>
                <a:lnTo>
                  <a:pt x="1624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7" name="Arc 573"/>
          <p:cNvSpPr>
            <a:spLocks/>
          </p:cNvSpPr>
          <p:nvPr/>
        </p:nvSpPr>
        <p:spPr bwMode="auto">
          <a:xfrm>
            <a:off x="9241367" y="3698875"/>
            <a:ext cx="78317" cy="65088"/>
          </a:xfrm>
          <a:custGeom>
            <a:avLst/>
            <a:gdLst>
              <a:gd name="T0" fmla="*/ 28238 w 43200"/>
              <a:gd name="T1" fmla="*/ 65086 h 43185"/>
              <a:gd name="T2" fmla="*/ 30446 w 43200"/>
              <a:gd name="T3" fmla="*/ 65088 h 43185"/>
              <a:gd name="T4" fmla="*/ 29369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68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1"/>
                  <a:pt x="34005" y="42759"/>
                  <a:pt x="22392" y="43185"/>
                </a:cubicBezTo>
              </a:path>
              <a:path w="43200" h="43185" stroke="0" extrusionOk="0">
                <a:moveTo>
                  <a:pt x="20768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1"/>
                  <a:pt x="34005" y="42759"/>
                  <a:pt x="22392" y="43185"/>
                </a:cubicBezTo>
                <a:lnTo>
                  <a:pt x="21600" y="21600"/>
                </a:lnTo>
                <a:lnTo>
                  <a:pt x="20768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8" name="Arc 574"/>
          <p:cNvSpPr>
            <a:spLocks/>
          </p:cNvSpPr>
          <p:nvPr/>
        </p:nvSpPr>
        <p:spPr bwMode="auto">
          <a:xfrm>
            <a:off x="9184218" y="4462464"/>
            <a:ext cx="2116" cy="33337"/>
          </a:xfrm>
          <a:custGeom>
            <a:avLst/>
            <a:gdLst>
              <a:gd name="T0" fmla="*/ 1587 w 1142"/>
              <a:gd name="T1" fmla="*/ 33326 h 21600"/>
              <a:gd name="T2" fmla="*/ 0 w 1142"/>
              <a:gd name="T3" fmla="*/ 33325 h 21600"/>
              <a:gd name="T4" fmla="*/ 813 w 11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2" h="21600" fill="none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2" h="21600" stroke="0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5" y="0"/>
                </a:lnTo>
                <a:lnTo>
                  <a:pt x="114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19" name="Arc 575"/>
          <p:cNvSpPr>
            <a:spLocks/>
          </p:cNvSpPr>
          <p:nvPr/>
        </p:nvSpPr>
        <p:spPr bwMode="auto">
          <a:xfrm>
            <a:off x="9146117" y="4429125"/>
            <a:ext cx="76200" cy="65088"/>
          </a:xfrm>
          <a:custGeom>
            <a:avLst/>
            <a:gdLst>
              <a:gd name="T0" fmla="*/ 27801 w 43200"/>
              <a:gd name="T1" fmla="*/ 65086 h 43193"/>
              <a:gd name="T2" fmla="*/ 29312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0" name="Arc 576"/>
          <p:cNvSpPr>
            <a:spLocks/>
          </p:cNvSpPr>
          <p:nvPr/>
        </p:nvSpPr>
        <p:spPr bwMode="auto">
          <a:xfrm>
            <a:off x="8798985" y="4349750"/>
            <a:ext cx="2116" cy="33338"/>
          </a:xfrm>
          <a:custGeom>
            <a:avLst/>
            <a:gdLst>
              <a:gd name="T0" fmla="*/ 1587 w 1198"/>
              <a:gd name="T1" fmla="*/ 33326 h 21600"/>
              <a:gd name="T2" fmla="*/ 0 w 1198"/>
              <a:gd name="T3" fmla="*/ 33324 h 21600"/>
              <a:gd name="T4" fmla="*/ 813 w 11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8" h="21600" fill="none" extrusionOk="0">
                <a:moveTo>
                  <a:pt x="1198" y="21592"/>
                </a:moveTo>
                <a:cubicBezTo>
                  <a:pt x="1003" y="21597"/>
                  <a:pt x="808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8" h="21600" stroke="0" extrusionOk="0">
                <a:moveTo>
                  <a:pt x="1198" y="21592"/>
                </a:moveTo>
                <a:cubicBezTo>
                  <a:pt x="1003" y="21597"/>
                  <a:pt x="808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1" name="Arc 577"/>
          <p:cNvSpPr>
            <a:spLocks/>
          </p:cNvSpPr>
          <p:nvPr/>
        </p:nvSpPr>
        <p:spPr bwMode="auto">
          <a:xfrm>
            <a:off x="8763000" y="4316414"/>
            <a:ext cx="76200" cy="65087"/>
          </a:xfrm>
          <a:custGeom>
            <a:avLst/>
            <a:gdLst>
              <a:gd name="T0" fmla="*/ 27763 w 43200"/>
              <a:gd name="T1" fmla="*/ 65085 h 43192"/>
              <a:gd name="T2" fmla="*/ 29348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2" name="Arc 578"/>
          <p:cNvSpPr>
            <a:spLocks/>
          </p:cNvSpPr>
          <p:nvPr/>
        </p:nvSpPr>
        <p:spPr bwMode="auto">
          <a:xfrm>
            <a:off x="9300634" y="4748214"/>
            <a:ext cx="2117" cy="33337"/>
          </a:xfrm>
          <a:custGeom>
            <a:avLst/>
            <a:gdLst>
              <a:gd name="T0" fmla="*/ 1588 w 1023"/>
              <a:gd name="T1" fmla="*/ 33328 h 21600"/>
              <a:gd name="T2" fmla="*/ 0 w 1023"/>
              <a:gd name="T3" fmla="*/ 33328 h 21600"/>
              <a:gd name="T4" fmla="*/ 813 w 102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3" h="21600" fill="none" extrusionOk="0">
                <a:moveTo>
                  <a:pt x="1023" y="21594"/>
                </a:moveTo>
                <a:cubicBezTo>
                  <a:pt x="856" y="21598"/>
                  <a:pt x="690" y="21600"/>
                  <a:pt x="524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3" h="21600" stroke="0" extrusionOk="0">
                <a:moveTo>
                  <a:pt x="1023" y="21594"/>
                </a:moveTo>
                <a:cubicBezTo>
                  <a:pt x="856" y="21598"/>
                  <a:pt x="690" y="21600"/>
                  <a:pt x="524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4" y="0"/>
                </a:lnTo>
                <a:lnTo>
                  <a:pt x="102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3" name="Arc 579"/>
          <p:cNvSpPr>
            <a:spLocks/>
          </p:cNvSpPr>
          <p:nvPr/>
        </p:nvSpPr>
        <p:spPr bwMode="auto">
          <a:xfrm>
            <a:off x="9260418" y="4714875"/>
            <a:ext cx="78316" cy="65088"/>
          </a:xfrm>
          <a:custGeom>
            <a:avLst/>
            <a:gdLst>
              <a:gd name="T0" fmla="*/ 28656 w 43200"/>
              <a:gd name="T1" fmla="*/ 65088 h 43194"/>
              <a:gd name="T2" fmla="*/ 30047 w 43200"/>
              <a:gd name="T3" fmla="*/ 65088 h 43194"/>
              <a:gd name="T4" fmla="*/ 29369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6" y="43193"/>
                </a:moveTo>
                <a:cubicBezTo>
                  <a:pt x="9354" y="42909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0" y="42923"/>
                  <a:pt x="22099" y="43194"/>
                </a:cubicBezTo>
              </a:path>
              <a:path w="43200" h="43194" stroke="0" extrusionOk="0">
                <a:moveTo>
                  <a:pt x="21076" y="43193"/>
                </a:moveTo>
                <a:cubicBezTo>
                  <a:pt x="9354" y="42909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0" y="42923"/>
                  <a:pt x="22099" y="43194"/>
                </a:cubicBezTo>
                <a:lnTo>
                  <a:pt x="21600" y="21600"/>
                </a:lnTo>
                <a:lnTo>
                  <a:pt x="2107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4" name="Arc 580"/>
          <p:cNvSpPr>
            <a:spLocks/>
          </p:cNvSpPr>
          <p:nvPr/>
        </p:nvSpPr>
        <p:spPr bwMode="auto">
          <a:xfrm>
            <a:off x="8856134" y="4387850"/>
            <a:ext cx="2117" cy="33338"/>
          </a:xfrm>
          <a:custGeom>
            <a:avLst/>
            <a:gdLst>
              <a:gd name="T0" fmla="*/ 1588 w 1178"/>
              <a:gd name="T1" fmla="*/ 33326 h 21600"/>
              <a:gd name="T2" fmla="*/ 0 w 1178"/>
              <a:gd name="T3" fmla="*/ 33326 h 21600"/>
              <a:gd name="T4" fmla="*/ 794 w 11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8" h="21600" fill="none" extrusionOk="0">
                <a:moveTo>
                  <a:pt x="1177" y="21591"/>
                </a:moveTo>
                <a:cubicBezTo>
                  <a:pt x="981" y="21597"/>
                  <a:pt x="785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</a:path>
              <a:path w="1178" h="21600" stroke="0" extrusionOk="0">
                <a:moveTo>
                  <a:pt x="1177" y="21591"/>
                </a:moveTo>
                <a:cubicBezTo>
                  <a:pt x="981" y="21597"/>
                  <a:pt x="785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  <a:lnTo>
                  <a:pt x="589" y="0"/>
                </a:lnTo>
                <a:lnTo>
                  <a:pt x="117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5" name="Arc 581"/>
          <p:cNvSpPr>
            <a:spLocks/>
          </p:cNvSpPr>
          <p:nvPr/>
        </p:nvSpPr>
        <p:spPr bwMode="auto">
          <a:xfrm>
            <a:off x="8820151" y="4354514"/>
            <a:ext cx="76200" cy="65087"/>
          </a:xfrm>
          <a:custGeom>
            <a:avLst/>
            <a:gdLst>
              <a:gd name="T0" fmla="*/ 27796 w 43200"/>
              <a:gd name="T1" fmla="*/ 65087 h 43192"/>
              <a:gd name="T2" fmla="*/ 29354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</a:path>
              <a:path w="43200" h="43192" stroke="0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  <a:lnTo>
                  <a:pt x="21600" y="21600"/>
                </a:lnTo>
                <a:lnTo>
                  <a:pt x="2101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6" name="Arc 582"/>
          <p:cNvSpPr>
            <a:spLocks/>
          </p:cNvSpPr>
          <p:nvPr/>
        </p:nvSpPr>
        <p:spPr bwMode="auto">
          <a:xfrm>
            <a:off x="9146118" y="5021264"/>
            <a:ext cx="2116" cy="33337"/>
          </a:xfrm>
          <a:custGeom>
            <a:avLst/>
            <a:gdLst>
              <a:gd name="T0" fmla="*/ 1587 w 932"/>
              <a:gd name="T1" fmla="*/ 33329 h 21600"/>
              <a:gd name="T2" fmla="*/ 0 w 932"/>
              <a:gd name="T3" fmla="*/ 33329 h 21600"/>
              <a:gd name="T4" fmla="*/ 794 w 9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32" h="21600" fill="none" extrusionOk="0">
                <a:moveTo>
                  <a:pt x="931" y="21594"/>
                </a:moveTo>
                <a:cubicBezTo>
                  <a:pt x="776" y="21598"/>
                  <a:pt x="621" y="21600"/>
                  <a:pt x="466" y="21600"/>
                </a:cubicBezTo>
                <a:cubicBezTo>
                  <a:pt x="310" y="21600"/>
                  <a:pt x="155" y="21598"/>
                  <a:pt x="0" y="21594"/>
                </a:cubicBezTo>
              </a:path>
              <a:path w="932" h="21600" stroke="0" extrusionOk="0">
                <a:moveTo>
                  <a:pt x="931" y="21594"/>
                </a:moveTo>
                <a:cubicBezTo>
                  <a:pt x="776" y="21598"/>
                  <a:pt x="621" y="21600"/>
                  <a:pt x="466" y="21600"/>
                </a:cubicBezTo>
                <a:cubicBezTo>
                  <a:pt x="310" y="21600"/>
                  <a:pt x="155" y="21598"/>
                  <a:pt x="0" y="21594"/>
                </a:cubicBezTo>
                <a:lnTo>
                  <a:pt x="466" y="0"/>
                </a:lnTo>
                <a:lnTo>
                  <a:pt x="93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7" name="Arc 583"/>
          <p:cNvSpPr>
            <a:spLocks/>
          </p:cNvSpPr>
          <p:nvPr/>
        </p:nvSpPr>
        <p:spPr bwMode="auto">
          <a:xfrm>
            <a:off x="9108017" y="4987925"/>
            <a:ext cx="76200" cy="65088"/>
          </a:xfrm>
          <a:custGeom>
            <a:avLst/>
            <a:gdLst>
              <a:gd name="T0" fmla="*/ 27959 w 43200"/>
              <a:gd name="T1" fmla="*/ 65088 h 43195"/>
              <a:gd name="T2" fmla="*/ 29191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34" y="43194"/>
                </a:moveTo>
                <a:cubicBezTo>
                  <a:pt x="9388" y="42941"/>
                  <a:pt x="0" y="333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</a:path>
              <a:path w="43200" h="43195" stroke="0" extrusionOk="0">
                <a:moveTo>
                  <a:pt x="21134" y="43194"/>
                </a:moveTo>
                <a:cubicBezTo>
                  <a:pt x="9388" y="42941"/>
                  <a:pt x="0" y="333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  <a:lnTo>
                  <a:pt x="21600" y="21600"/>
                </a:lnTo>
                <a:lnTo>
                  <a:pt x="21134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8" name="Arc 584"/>
          <p:cNvSpPr>
            <a:spLocks/>
          </p:cNvSpPr>
          <p:nvPr/>
        </p:nvSpPr>
        <p:spPr bwMode="auto">
          <a:xfrm>
            <a:off x="9643534" y="3960814"/>
            <a:ext cx="2117" cy="33337"/>
          </a:xfrm>
          <a:custGeom>
            <a:avLst/>
            <a:gdLst>
              <a:gd name="T0" fmla="*/ 1588 w 1437"/>
              <a:gd name="T1" fmla="*/ 33320 h 21600"/>
              <a:gd name="T2" fmla="*/ 0 w 1437"/>
              <a:gd name="T3" fmla="*/ 33317 h 21600"/>
              <a:gd name="T4" fmla="*/ 813 w 143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7" h="21600" fill="none" extrusionOk="0">
                <a:moveTo>
                  <a:pt x="1436" y="21588"/>
                </a:moveTo>
                <a:cubicBezTo>
                  <a:pt x="1203" y="21596"/>
                  <a:pt x="969" y="21600"/>
                  <a:pt x="736" y="21600"/>
                </a:cubicBezTo>
                <a:cubicBezTo>
                  <a:pt x="490" y="21600"/>
                  <a:pt x="245" y="21595"/>
                  <a:pt x="-1" y="21587"/>
                </a:cubicBezTo>
              </a:path>
              <a:path w="1437" h="21600" stroke="0" extrusionOk="0">
                <a:moveTo>
                  <a:pt x="1436" y="21588"/>
                </a:moveTo>
                <a:cubicBezTo>
                  <a:pt x="1203" y="21596"/>
                  <a:pt x="969" y="21600"/>
                  <a:pt x="736" y="21600"/>
                </a:cubicBezTo>
                <a:cubicBezTo>
                  <a:pt x="490" y="21600"/>
                  <a:pt x="245" y="21595"/>
                  <a:pt x="-1" y="21587"/>
                </a:cubicBezTo>
                <a:lnTo>
                  <a:pt x="736" y="0"/>
                </a:lnTo>
                <a:lnTo>
                  <a:pt x="1436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29" name="Arc 585"/>
          <p:cNvSpPr>
            <a:spLocks/>
          </p:cNvSpPr>
          <p:nvPr/>
        </p:nvSpPr>
        <p:spPr bwMode="auto">
          <a:xfrm>
            <a:off x="9607551" y="3927475"/>
            <a:ext cx="76200" cy="65088"/>
          </a:xfrm>
          <a:custGeom>
            <a:avLst/>
            <a:gdLst>
              <a:gd name="T0" fmla="*/ 27601 w 43200"/>
              <a:gd name="T1" fmla="*/ 65085 h 43189"/>
              <a:gd name="T2" fmla="*/ 29502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3" y="43187"/>
                </a:moveTo>
                <a:cubicBezTo>
                  <a:pt x="9227" y="42790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</a:path>
              <a:path w="43200" h="43189" stroke="0" extrusionOk="0">
                <a:moveTo>
                  <a:pt x="20863" y="43187"/>
                </a:moveTo>
                <a:cubicBezTo>
                  <a:pt x="9227" y="42790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  <a:lnTo>
                  <a:pt x="21600" y="21600"/>
                </a:lnTo>
                <a:lnTo>
                  <a:pt x="2086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0" name="Arc 586"/>
          <p:cNvSpPr>
            <a:spLocks/>
          </p:cNvSpPr>
          <p:nvPr/>
        </p:nvSpPr>
        <p:spPr bwMode="auto">
          <a:xfrm>
            <a:off x="8779934" y="4383089"/>
            <a:ext cx="2117" cy="33337"/>
          </a:xfrm>
          <a:custGeom>
            <a:avLst/>
            <a:gdLst>
              <a:gd name="T0" fmla="*/ 1588 w 1182"/>
              <a:gd name="T1" fmla="*/ 33325 h 21600"/>
              <a:gd name="T2" fmla="*/ 0 w 1182"/>
              <a:gd name="T3" fmla="*/ 33325 h 21600"/>
              <a:gd name="T4" fmla="*/ 813 w 11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2" h="21600" fill="none" extrusionOk="0">
                <a:moveTo>
                  <a:pt x="1182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</a:path>
              <a:path w="1182" h="21600" stroke="0" extrusionOk="0">
                <a:moveTo>
                  <a:pt x="1182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  <a:lnTo>
                  <a:pt x="605" y="0"/>
                </a:lnTo>
                <a:lnTo>
                  <a:pt x="1182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1" name="Arc 587"/>
          <p:cNvSpPr>
            <a:spLocks/>
          </p:cNvSpPr>
          <p:nvPr/>
        </p:nvSpPr>
        <p:spPr bwMode="auto">
          <a:xfrm>
            <a:off x="8743951" y="4349750"/>
            <a:ext cx="76200" cy="65088"/>
          </a:xfrm>
          <a:custGeom>
            <a:avLst/>
            <a:gdLst>
              <a:gd name="T0" fmla="*/ 27775 w 43200"/>
              <a:gd name="T1" fmla="*/ 65088 h 43192"/>
              <a:gd name="T2" fmla="*/ 29338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</a:path>
              <a:path w="43200" h="43192" stroke="0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  <a:lnTo>
                  <a:pt x="21600" y="21600"/>
                </a:lnTo>
                <a:lnTo>
                  <a:pt x="2099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2" name="Arc 588"/>
          <p:cNvSpPr>
            <a:spLocks/>
          </p:cNvSpPr>
          <p:nvPr/>
        </p:nvSpPr>
        <p:spPr bwMode="auto">
          <a:xfrm>
            <a:off x="8896351" y="4225925"/>
            <a:ext cx="2116" cy="33338"/>
          </a:xfrm>
          <a:custGeom>
            <a:avLst/>
            <a:gdLst>
              <a:gd name="T0" fmla="*/ 1587 w 1265"/>
              <a:gd name="T1" fmla="*/ 33324 h 21600"/>
              <a:gd name="T2" fmla="*/ 0 w 1265"/>
              <a:gd name="T3" fmla="*/ 33323 h 21600"/>
              <a:gd name="T4" fmla="*/ 813 w 126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5" h="21600" fill="none" extrusionOk="0">
                <a:moveTo>
                  <a:pt x="1265" y="21591"/>
                </a:moveTo>
                <a:cubicBezTo>
                  <a:pt x="1059" y="21597"/>
                  <a:pt x="853" y="21600"/>
                  <a:pt x="648" y="21600"/>
                </a:cubicBezTo>
                <a:cubicBezTo>
                  <a:pt x="431" y="21600"/>
                  <a:pt x="215" y="21596"/>
                  <a:pt x="-1" y="21590"/>
                </a:cubicBezTo>
              </a:path>
              <a:path w="1265" h="21600" stroke="0" extrusionOk="0">
                <a:moveTo>
                  <a:pt x="1265" y="21591"/>
                </a:moveTo>
                <a:cubicBezTo>
                  <a:pt x="1059" y="21597"/>
                  <a:pt x="853" y="21600"/>
                  <a:pt x="648" y="21600"/>
                </a:cubicBezTo>
                <a:cubicBezTo>
                  <a:pt x="431" y="21600"/>
                  <a:pt x="215" y="21596"/>
                  <a:pt x="-1" y="21590"/>
                </a:cubicBezTo>
                <a:lnTo>
                  <a:pt x="648" y="0"/>
                </a:lnTo>
                <a:lnTo>
                  <a:pt x="126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3" name="Arc 589"/>
          <p:cNvSpPr>
            <a:spLocks/>
          </p:cNvSpPr>
          <p:nvPr/>
        </p:nvSpPr>
        <p:spPr bwMode="auto">
          <a:xfrm>
            <a:off x="8858251" y="4192589"/>
            <a:ext cx="76200" cy="65087"/>
          </a:xfrm>
          <a:custGeom>
            <a:avLst/>
            <a:gdLst>
              <a:gd name="T0" fmla="*/ 27718 w 43200"/>
              <a:gd name="T1" fmla="*/ 65085 h 43191"/>
              <a:gd name="T2" fmla="*/ 2939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1" y="43190"/>
                </a:moveTo>
                <a:cubicBezTo>
                  <a:pt x="9280" y="42839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1" y="42857"/>
                  <a:pt x="22217" y="43191"/>
                </a:cubicBezTo>
              </a:path>
              <a:path w="43200" h="43191" stroke="0" extrusionOk="0">
                <a:moveTo>
                  <a:pt x="20951" y="43190"/>
                </a:moveTo>
                <a:cubicBezTo>
                  <a:pt x="9280" y="42839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1" y="42857"/>
                  <a:pt x="22217" y="43191"/>
                </a:cubicBezTo>
                <a:lnTo>
                  <a:pt x="21600" y="21600"/>
                </a:lnTo>
                <a:lnTo>
                  <a:pt x="2095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4" name="Arc 590"/>
          <p:cNvSpPr>
            <a:spLocks/>
          </p:cNvSpPr>
          <p:nvPr/>
        </p:nvSpPr>
        <p:spPr bwMode="auto">
          <a:xfrm>
            <a:off x="8686800" y="5154614"/>
            <a:ext cx="2117" cy="33337"/>
          </a:xfrm>
          <a:custGeom>
            <a:avLst/>
            <a:gdLst>
              <a:gd name="T0" fmla="*/ 1588 w 892"/>
              <a:gd name="T1" fmla="*/ 33331 h 21600"/>
              <a:gd name="T2" fmla="*/ 0 w 892"/>
              <a:gd name="T3" fmla="*/ 33329 h 21600"/>
              <a:gd name="T4" fmla="*/ 814 w 8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92" h="21600" fill="none" extrusionOk="0">
                <a:moveTo>
                  <a:pt x="891" y="21595"/>
                </a:moveTo>
                <a:cubicBezTo>
                  <a:pt x="747" y="21598"/>
                  <a:pt x="602" y="21600"/>
                  <a:pt x="457" y="21600"/>
                </a:cubicBezTo>
                <a:cubicBezTo>
                  <a:pt x="304" y="21600"/>
                  <a:pt x="152" y="21598"/>
                  <a:pt x="-1" y="21595"/>
                </a:cubicBezTo>
              </a:path>
              <a:path w="892" h="21600" stroke="0" extrusionOk="0">
                <a:moveTo>
                  <a:pt x="891" y="21595"/>
                </a:moveTo>
                <a:cubicBezTo>
                  <a:pt x="747" y="21598"/>
                  <a:pt x="602" y="21600"/>
                  <a:pt x="457" y="21600"/>
                </a:cubicBezTo>
                <a:cubicBezTo>
                  <a:pt x="304" y="21600"/>
                  <a:pt x="152" y="21598"/>
                  <a:pt x="-1" y="21595"/>
                </a:cubicBezTo>
                <a:lnTo>
                  <a:pt x="457" y="0"/>
                </a:lnTo>
                <a:lnTo>
                  <a:pt x="891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5" name="Arc 591"/>
          <p:cNvSpPr>
            <a:spLocks/>
          </p:cNvSpPr>
          <p:nvPr/>
        </p:nvSpPr>
        <p:spPr bwMode="auto">
          <a:xfrm>
            <a:off x="8646585" y="5121275"/>
            <a:ext cx="78316" cy="65088"/>
          </a:xfrm>
          <a:custGeom>
            <a:avLst/>
            <a:gdLst>
              <a:gd name="T0" fmla="*/ 28747 w 43200"/>
              <a:gd name="T1" fmla="*/ 65086 h 43196"/>
              <a:gd name="T2" fmla="*/ 29960 w 43200"/>
              <a:gd name="T3" fmla="*/ 65088 h 43196"/>
              <a:gd name="T4" fmla="*/ 29369 w 43200"/>
              <a:gd name="T5" fmla="*/ 32547 h 431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6" fill="none" extrusionOk="0">
                <a:moveTo>
                  <a:pt x="21142" y="43195"/>
                </a:moveTo>
                <a:cubicBezTo>
                  <a:pt x="9394" y="42946"/>
                  <a:pt x="0" y="333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9"/>
                  <a:pt x="33792" y="42958"/>
                  <a:pt x="22034" y="43195"/>
                </a:cubicBezTo>
              </a:path>
              <a:path w="43200" h="43196" stroke="0" extrusionOk="0">
                <a:moveTo>
                  <a:pt x="21142" y="43195"/>
                </a:moveTo>
                <a:cubicBezTo>
                  <a:pt x="9394" y="42946"/>
                  <a:pt x="0" y="333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9"/>
                  <a:pt x="33792" y="42958"/>
                  <a:pt x="22034" y="43195"/>
                </a:cubicBezTo>
                <a:lnTo>
                  <a:pt x="21600" y="21600"/>
                </a:lnTo>
                <a:lnTo>
                  <a:pt x="21142" y="431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6" name="Arc 592"/>
          <p:cNvSpPr>
            <a:spLocks/>
          </p:cNvSpPr>
          <p:nvPr/>
        </p:nvSpPr>
        <p:spPr bwMode="auto">
          <a:xfrm>
            <a:off x="8530167" y="4441825"/>
            <a:ext cx="2117" cy="33338"/>
          </a:xfrm>
          <a:custGeom>
            <a:avLst/>
            <a:gdLst>
              <a:gd name="T0" fmla="*/ 1588 w 1152"/>
              <a:gd name="T1" fmla="*/ 33327 h 21600"/>
              <a:gd name="T2" fmla="*/ 0 w 1152"/>
              <a:gd name="T3" fmla="*/ 33326 h 21600"/>
              <a:gd name="T4" fmla="*/ 813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7" name="Arc 593"/>
          <p:cNvSpPr>
            <a:spLocks/>
          </p:cNvSpPr>
          <p:nvPr/>
        </p:nvSpPr>
        <p:spPr bwMode="auto">
          <a:xfrm>
            <a:off x="8492067" y="4408489"/>
            <a:ext cx="78317" cy="65087"/>
          </a:xfrm>
          <a:custGeom>
            <a:avLst/>
            <a:gdLst>
              <a:gd name="T0" fmla="*/ 28567 w 43200"/>
              <a:gd name="T1" fmla="*/ 65085 h 43193"/>
              <a:gd name="T2" fmla="*/ 30133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8" name="Arc 594"/>
          <p:cNvSpPr>
            <a:spLocks/>
          </p:cNvSpPr>
          <p:nvPr/>
        </p:nvSpPr>
        <p:spPr bwMode="auto">
          <a:xfrm>
            <a:off x="8896351" y="4259264"/>
            <a:ext cx="2116" cy="33337"/>
          </a:xfrm>
          <a:custGeom>
            <a:avLst/>
            <a:gdLst>
              <a:gd name="T0" fmla="*/ 1587 w 1245"/>
              <a:gd name="T1" fmla="*/ 33323 h 21600"/>
              <a:gd name="T2" fmla="*/ 0 w 1245"/>
              <a:gd name="T3" fmla="*/ 33323 h 21600"/>
              <a:gd name="T4" fmla="*/ 813 w 12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5" h="21600" fill="none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5" h="21600" stroke="0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8" y="0"/>
                </a:lnTo>
                <a:lnTo>
                  <a:pt x="124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39" name="Arc 595"/>
          <p:cNvSpPr>
            <a:spLocks/>
          </p:cNvSpPr>
          <p:nvPr/>
        </p:nvSpPr>
        <p:spPr bwMode="auto">
          <a:xfrm>
            <a:off x="8858251" y="4225925"/>
            <a:ext cx="76200" cy="65088"/>
          </a:xfrm>
          <a:custGeom>
            <a:avLst/>
            <a:gdLst>
              <a:gd name="T0" fmla="*/ 27731 w 43200"/>
              <a:gd name="T1" fmla="*/ 65088 h 43191"/>
              <a:gd name="T2" fmla="*/ 29378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</a:path>
              <a:path w="43200" h="43191" stroke="0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  <a:lnTo>
                  <a:pt x="21600" y="21600"/>
                </a:lnTo>
                <a:lnTo>
                  <a:pt x="2096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0" name="Arc 596"/>
          <p:cNvSpPr>
            <a:spLocks/>
          </p:cNvSpPr>
          <p:nvPr/>
        </p:nvSpPr>
        <p:spPr bwMode="auto">
          <a:xfrm>
            <a:off x="8991600" y="4465639"/>
            <a:ext cx="2117" cy="33337"/>
          </a:xfrm>
          <a:custGeom>
            <a:avLst/>
            <a:gdLst>
              <a:gd name="T0" fmla="*/ 1588 w 1142"/>
              <a:gd name="T1" fmla="*/ 33326 h 21600"/>
              <a:gd name="T2" fmla="*/ 0 w 1142"/>
              <a:gd name="T3" fmla="*/ 33325 h 21600"/>
              <a:gd name="T4" fmla="*/ 813 w 11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2" h="21600" fill="none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2" h="21600" stroke="0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5" y="0"/>
                </a:lnTo>
                <a:lnTo>
                  <a:pt x="114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1" name="Arc 597"/>
          <p:cNvSpPr>
            <a:spLocks/>
          </p:cNvSpPr>
          <p:nvPr/>
        </p:nvSpPr>
        <p:spPr bwMode="auto">
          <a:xfrm>
            <a:off x="8953500" y="4432300"/>
            <a:ext cx="78317" cy="65088"/>
          </a:xfrm>
          <a:custGeom>
            <a:avLst/>
            <a:gdLst>
              <a:gd name="T0" fmla="*/ 28574 w 43200"/>
              <a:gd name="T1" fmla="*/ 65086 h 43193"/>
              <a:gd name="T2" fmla="*/ 30126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2" name="Arc 598"/>
          <p:cNvSpPr>
            <a:spLocks/>
          </p:cNvSpPr>
          <p:nvPr/>
        </p:nvSpPr>
        <p:spPr bwMode="auto">
          <a:xfrm>
            <a:off x="8722785" y="4551363"/>
            <a:ext cx="2116" cy="31750"/>
          </a:xfrm>
          <a:custGeom>
            <a:avLst/>
            <a:gdLst>
              <a:gd name="T0" fmla="*/ 1587 w 1076"/>
              <a:gd name="T1" fmla="*/ 31741 h 21600"/>
              <a:gd name="T2" fmla="*/ 0 w 1076"/>
              <a:gd name="T3" fmla="*/ 31740 h 21600"/>
              <a:gd name="T4" fmla="*/ 813 w 1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6" h="21600" fill="none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6" h="21600" stroke="0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1" y="0"/>
                </a:lnTo>
                <a:lnTo>
                  <a:pt x="107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3" name="Arc 599"/>
          <p:cNvSpPr>
            <a:spLocks/>
          </p:cNvSpPr>
          <p:nvPr/>
        </p:nvSpPr>
        <p:spPr bwMode="auto">
          <a:xfrm>
            <a:off x="8684685" y="4519613"/>
            <a:ext cx="78316" cy="63500"/>
          </a:xfrm>
          <a:custGeom>
            <a:avLst/>
            <a:gdLst>
              <a:gd name="T0" fmla="*/ 28619 w 43200"/>
              <a:gd name="T1" fmla="*/ 63499 h 43194"/>
              <a:gd name="T2" fmla="*/ 30082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</a:path>
              <a:path w="43200" h="43194" stroke="0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  <a:lnTo>
                  <a:pt x="21600" y="21600"/>
                </a:lnTo>
                <a:lnTo>
                  <a:pt x="2104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4" name="Arc 600"/>
          <p:cNvSpPr>
            <a:spLocks/>
          </p:cNvSpPr>
          <p:nvPr/>
        </p:nvSpPr>
        <p:spPr bwMode="auto">
          <a:xfrm>
            <a:off x="8972551" y="4064000"/>
            <a:ext cx="2116" cy="31750"/>
          </a:xfrm>
          <a:custGeom>
            <a:avLst/>
            <a:gdLst>
              <a:gd name="T0" fmla="*/ 1587 w 1328"/>
              <a:gd name="T1" fmla="*/ 31735 h 21600"/>
              <a:gd name="T2" fmla="*/ 0 w 1328"/>
              <a:gd name="T3" fmla="*/ 31734 h 21600"/>
              <a:gd name="T4" fmla="*/ 813 w 132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8" h="21600" fill="none" extrusionOk="0">
                <a:moveTo>
                  <a:pt x="1328" y="21590"/>
                </a:moveTo>
                <a:cubicBezTo>
                  <a:pt x="1112" y="21596"/>
                  <a:pt x="89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8" h="21600" stroke="0" extrusionOk="0">
                <a:moveTo>
                  <a:pt x="1328" y="21590"/>
                </a:moveTo>
                <a:cubicBezTo>
                  <a:pt x="1112" y="21596"/>
                  <a:pt x="89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5" name="Arc 601"/>
          <p:cNvSpPr>
            <a:spLocks/>
          </p:cNvSpPr>
          <p:nvPr/>
        </p:nvSpPr>
        <p:spPr bwMode="auto">
          <a:xfrm>
            <a:off x="8934451" y="4032250"/>
            <a:ext cx="78316" cy="63500"/>
          </a:xfrm>
          <a:custGeom>
            <a:avLst/>
            <a:gdLst>
              <a:gd name="T0" fmla="*/ 28444 w 43200"/>
              <a:gd name="T1" fmla="*/ 63499 h 43190"/>
              <a:gd name="T2" fmla="*/ 30250 w 43200"/>
              <a:gd name="T3" fmla="*/ 63500 h 43190"/>
              <a:gd name="T4" fmla="*/ 29369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6" name="Arc 602"/>
          <p:cNvSpPr>
            <a:spLocks/>
          </p:cNvSpPr>
          <p:nvPr/>
        </p:nvSpPr>
        <p:spPr bwMode="auto">
          <a:xfrm>
            <a:off x="9146118" y="5378450"/>
            <a:ext cx="2116" cy="33338"/>
          </a:xfrm>
          <a:custGeom>
            <a:avLst/>
            <a:gdLst>
              <a:gd name="T0" fmla="*/ 1587 w 832"/>
              <a:gd name="T1" fmla="*/ 33332 h 21600"/>
              <a:gd name="T2" fmla="*/ 0 w 832"/>
              <a:gd name="T3" fmla="*/ 33332 h 21600"/>
              <a:gd name="T4" fmla="*/ 794 w 8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32" h="21600" fill="none" extrusionOk="0">
                <a:moveTo>
                  <a:pt x="831" y="21595"/>
                </a:moveTo>
                <a:cubicBezTo>
                  <a:pt x="693" y="21598"/>
                  <a:pt x="554" y="21600"/>
                  <a:pt x="416" y="21600"/>
                </a:cubicBezTo>
                <a:cubicBezTo>
                  <a:pt x="277" y="21600"/>
                  <a:pt x="138" y="21598"/>
                  <a:pt x="0" y="21595"/>
                </a:cubicBezTo>
              </a:path>
              <a:path w="832" h="21600" stroke="0" extrusionOk="0">
                <a:moveTo>
                  <a:pt x="831" y="21595"/>
                </a:moveTo>
                <a:cubicBezTo>
                  <a:pt x="693" y="21598"/>
                  <a:pt x="554" y="21600"/>
                  <a:pt x="416" y="21600"/>
                </a:cubicBezTo>
                <a:cubicBezTo>
                  <a:pt x="277" y="21600"/>
                  <a:pt x="138" y="21598"/>
                  <a:pt x="0" y="21595"/>
                </a:cubicBezTo>
                <a:lnTo>
                  <a:pt x="416" y="0"/>
                </a:lnTo>
                <a:lnTo>
                  <a:pt x="831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7" name="Arc 603"/>
          <p:cNvSpPr>
            <a:spLocks/>
          </p:cNvSpPr>
          <p:nvPr/>
        </p:nvSpPr>
        <p:spPr bwMode="auto">
          <a:xfrm>
            <a:off x="9108017" y="5345114"/>
            <a:ext cx="76200" cy="65087"/>
          </a:xfrm>
          <a:custGeom>
            <a:avLst/>
            <a:gdLst>
              <a:gd name="T0" fmla="*/ 28025 w 43200"/>
              <a:gd name="T1" fmla="*/ 65087 h 43196"/>
              <a:gd name="T2" fmla="*/ 29125 w 43200"/>
              <a:gd name="T3" fmla="*/ 65087 h 43196"/>
              <a:gd name="T4" fmla="*/ 28575 w 43200"/>
              <a:gd name="T5" fmla="*/ 32547 h 431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6" fill="none" extrusionOk="0">
                <a:moveTo>
                  <a:pt x="21184" y="43195"/>
                </a:moveTo>
                <a:cubicBezTo>
                  <a:pt x="9418" y="42969"/>
                  <a:pt x="0" y="333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67"/>
                  <a:pt x="33781" y="42969"/>
                  <a:pt x="22015" y="43195"/>
                </a:cubicBezTo>
              </a:path>
              <a:path w="43200" h="43196" stroke="0" extrusionOk="0">
                <a:moveTo>
                  <a:pt x="21184" y="43195"/>
                </a:moveTo>
                <a:cubicBezTo>
                  <a:pt x="9418" y="42969"/>
                  <a:pt x="0" y="333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67"/>
                  <a:pt x="33781" y="42969"/>
                  <a:pt x="22015" y="43195"/>
                </a:cubicBezTo>
                <a:lnTo>
                  <a:pt x="21600" y="21600"/>
                </a:lnTo>
                <a:lnTo>
                  <a:pt x="21184" y="431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8" name="Arc 604"/>
          <p:cNvSpPr>
            <a:spLocks/>
          </p:cNvSpPr>
          <p:nvPr/>
        </p:nvSpPr>
        <p:spPr bwMode="auto">
          <a:xfrm>
            <a:off x="8722785" y="4098925"/>
            <a:ext cx="2116" cy="33338"/>
          </a:xfrm>
          <a:custGeom>
            <a:avLst/>
            <a:gdLst>
              <a:gd name="T0" fmla="*/ 1587 w 1341"/>
              <a:gd name="T1" fmla="*/ 33323 h 21600"/>
              <a:gd name="T2" fmla="*/ 0 w 1341"/>
              <a:gd name="T3" fmla="*/ 33321 h 21600"/>
              <a:gd name="T4" fmla="*/ 813 w 13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1" h="21600" fill="none" extrusionOk="0">
                <a:moveTo>
                  <a:pt x="1341" y="21590"/>
                </a:moveTo>
                <a:cubicBezTo>
                  <a:pt x="1123" y="21596"/>
                  <a:pt x="905" y="21600"/>
                  <a:pt x="687" y="21600"/>
                </a:cubicBezTo>
                <a:cubicBezTo>
                  <a:pt x="457" y="21600"/>
                  <a:pt x="228" y="21596"/>
                  <a:pt x="-1" y="21589"/>
                </a:cubicBezTo>
              </a:path>
              <a:path w="1341" h="21600" stroke="0" extrusionOk="0">
                <a:moveTo>
                  <a:pt x="1341" y="21590"/>
                </a:moveTo>
                <a:cubicBezTo>
                  <a:pt x="1123" y="21596"/>
                  <a:pt x="905" y="21600"/>
                  <a:pt x="687" y="21600"/>
                </a:cubicBezTo>
                <a:cubicBezTo>
                  <a:pt x="457" y="21600"/>
                  <a:pt x="228" y="21596"/>
                  <a:pt x="-1" y="21589"/>
                </a:cubicBezTo>
                <a:lnTo>
                  <a:pt x="687" y="0"/>
                </a:lnTo>
                <a:lnTo>
                  <a:pt x="134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49" name="Arc 605"/>
          <p:cNvSpPr>
            <a:spLocks/>
          </p:cNvSpPr>
          <p:nvPr/>
        </p:nvSpPr>
        <p:spPr bwMode="auto">
          <a:xfrm>
            <a:off x="8684685" y="4065589"/>
            <a:ext cx="78316" cy="65087"/>
          </a:xfrm>
          <a:custGeom>
            <a:avLst/>
            <a:gdLst>
              <a:gd name="T0" fmla="*/ 28434 w 43200"/>
              <a:gd name="T1" fmla="*/ 65085 h 43190"/>
              <a:gd name="T2" fmla="*/ 30258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2" y="43189"/>
                </a:moveTo>
                <a:cubicBezTo>
                  <a:pt x="9257" y="42818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</a:path>
              <a:path w="43200" h="43190" stroke="0" extrusionOk="0">
                <a:moveTo>
                  <a:pt x="20912" y="43189"/>
                </a:moveTo>
                <a:cubicBezTo>
                  <a:pt x="9257" y="42818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  <a:lnTo>
                  <a:pt x="21600" y="21600"/>
                </a:lnTo>
                <a:lnTo>
                  <a:pt x="2091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0" name="Arc 606"/>
          <p:cNvSpPr>
            <a:spLocks/>
          </p:cNvSpPr>
          <p:nvPr/>
        </p:nvSpPr>
        <p:spPr bwMode="auto">
          <a:xfrm>
            <a:off x="8627533" y="4257675"/>
            <a:ext cx="0" cy="33338"/>
          </a:xfrm>
          <a:custGeom>
            <a:avLst/>
            <a:gdLst>
              <a:gd name="T0" fmla="*/ 1 w 1248"/>
              <a:gd name="T1" fmla="*/ 33324 h 21600"/>
              <a:gd name="T2" fmla="*/ 0 w 1248"/>
              <a:gd name="T3" fmla="*/ 33324 h 21600"/>
              <a:gd name="T4" fmla="*/ 1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8" h="21600" stroke="0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9" y="0"/>
                </a:lnTo>
                <a:lnTo>
                  <a:pt x="124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1" name="Arc 607"/>
          <p:cNvSpPr>
            <a:spLocks/>
          </p:cNvSpPr>
          <p:nvPr/>
        </p:nvSpPr>
        <p:spPr bwMode="auto">
          <a:xfrm>
            <a:off x="8589433" y="4224339"/>
            <a:ext cx="76200" cy="65087"/>
          </a:xfrm>
          <a:custGeom>
            <a:avLst/>
            <a:gdLst>
              <a:gd name="T0" fmla="*/ 27730 w 43200"/>
              <a:gd name="T1" fmla="*/ 65087 h 43191"/>
              <a:gd name="T2" fmla="*/ 2938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</a:path>
              <a:path w="43200" h="43191" stroke="0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  <a:lnTo>
                  <a:pt x="21600" y="21600"/>
                </a:lnTo>
                <a:lnTo>
                  <a:pt x="2096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2" name="Arc 608"/>
          <p:cNvSpPr>
            <a:spLocks/>
          </p:cNvSpPr>
          <p:nvPr/>
        </p:nvSpPr>
        <p:spPr bwMode="auto">
          <a:xfrm>
            <a:off x="8511118" y="4600575"/>
            <a:ext cx="2116" cy="31750"/>
          </a:xfrm>
          <a:custGeom>
            <a:avLst/>
            <a:gdLst>
              <a:gd name="T0" fmla="*/ 1587 w 1054"/>
              <a:gd name="T1" fmla="*/ 31741 h 21600"/>
              <a:gd name="T2" fmla="*/ 0 w 1054"/>
              <a:gd name="T3" fmla="*/ 31740 h 21600"/>
              <a:gd name="T4" fmla="*/ 813 w 10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4" h="21600" fill="none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4" h="21600" stroke="0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40" y="0"/>
                </a:lnTo>
                <a:lnTo>
                  <a:pt x="105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3" name="Arc 609"/>
          <p:cNvSpPr>
            <a:spLocks/>
          </p:cNvSpPr>
          <p:nvPr/>
        </p:nvSpPr>
        <p:spPr bwMode="auto">
          <a:xfrm>
            <a:off x="8475133" y="4568825"/>
            <a:ext cx="76200" cy="63500"/>
          </a:xfrm>
          <a:custGeom>
            <a:avLst/>
            <a:gdLst>
              <a:gd name="T0" fmla="*/ 27861 w 43200"/>
              <a:gd name="T1" fmla="*/ 63499 h 43194"/>
              <a:gd name="T2" fmla="*/ 29255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5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4" name="Arc 610"/>
          <p:cNvSpPr>
            <a:spLocks/>
          </p:cNvSpPr>
          <p:nvPr/>
        </p:nvSpPr>
        <p:spPr bwMode="auto">
          <a:xfrm>
            <a:off x="9279467" y="3973514"/>
            <a:ext cx="2117" cy="33337"/>
          </a:xfrm>
          <a:custGeom>
            <a:avLst/>
            <a:gdLst>
              <a:gd name="T0" fmla="*/ 1588 w 1427"/>
              <a:gd name="T1" fmla="*/ 33320 h 21600"/>
              <a:gd name="T2" fmla="*/ 0 w 1427"/>
              <a:gd name="T3" fmla="*/ 33318 h 21600"/>
              <a:gd name="T4" fmla="*/ 813 w 14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7" h="21600" fill="none" extrusionOk="0">
                <a:moveTo>
                  <a:pt x="1426" y="21588"/>
                </a:moveTo>
                <a:cubicBezTo>
                  <a:pt x="1195" y="21596"/>
                  <a:pt x="963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</a:path>
              <a:path w="1427" h="21600" stroke="0" extrusionOk="0">
                <a:moveTo>
                  <a:pt x="1426" y="21588"/>
                </a:moveTo>
                <a:cubicBezTo>
                  <a:pt x="1195" y="21596"/>
                  <a:pt x="963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  <a:lnTo>
                  <a:pt x="731" y="0"/>
                </a:lnTo>
                <a:lnTo>
                  <a:pt x="1426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5" name="Arc 611"/>
          <p:cNvSpPr>
            <a:spLocks/>
          </p:cNvSpPr>
          <p:nvPr/>
        </p:nvSpPr>
        <p:spPr bwMode="auto">
          <a:xfrm>
            <a:off x="9241367" y="3940175"/>
            <a:ext cx="78317" cy="65088"/>
          </a:xfrm>
          <a:custGeom>
            <a:avLst/>
            <a:gdLst>
              <a:gd name="T0" fmla="*/ 28375 w 43200"/>
              <a:gd name="T1" fmla="*/ 65086 h 43189"/>
              <a:gd name="T2" fmla="*/ 30315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8" y="42813"/>
                  <a:pt x="22295" y="43188"/>
                </a:cubicBezTo>
              </a:path>
              <a:path w="43200" h="43189" stroke="0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8" y="42813"/>
                  <a:pt x="22295" y="43188"/>
                </a:cubicBezTo>
                <a:lnTo>
                  <a:pt x="21600" y="21600"/>
                </a:lnTo>
                <a:lnTo>
                  <a:pt x="20869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6" name="Arc 612"/>
          <p:cNvSpPr>
            <a:spLocks/>
          </p:cNvSpPr>
          <p:nvPr/>
        </p:nvSpPr>
        <p:spPr bwMode="auto">
          <a:xfrm>
            <a:off x="8972551" y="3975100"/>
            <a:ext cx="2116" cy="33338"/>
          </a:xfrm>
          <a:custGeom>
            <a:avLst/>
            <a:gdLst>
              <a:gd name="T0" fmla="*/ 1587 w 1425"/>
              <a:gd name="T1" fmla="*/ 33321 h 21600"/>
              <a:gd name="T2" fmla="*/ 0 w 1425"/>
              <a:gd name="T3" fmla="*/ 33319 h 21600"/>
              <a:gd name="T4" fmla="*/ 813 w 14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5" h="21600" fill="none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</a:path>
              <a:path w="1425" h="21600" stroke="0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  <a:lnTo>
                  <a:pt x="730" y="0"/>
                </a:lnTo>
                <a:lnTo>
                  <a:pt x="142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7" name="Arc 613"/>
          <p:cNvSpPr>
            <a:spLocks/>
          </p:cNvSpPr>
          <p:nvPr/>
        </p:nvSpPr>
        <p:spPr bwMode="auto">
          <a:xfrm>
            <a:off x="8934451" y="3941764"/>
            <a:ext cx="78316" cy="65087"/>
          </a:xfrm>
          <a:custGeom>
            <a:avLst/>
            <a:gdLst>
              <a:gd name="T0" fmla="*/ 28376 w 43200"/>
              <a:gd name="T1" fmla="*/ 65085 h 43189"/>
              <a:gd name="T2" fmla="*/ 30313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</a:path>
              <a:path w="43200" h="43189" stroke="0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  <a:lnTo>
                  <a:pt x="21600" y="21600"/>
                </a:lnTo>
                <a:lnTo>
                  <a:pt x="2087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8" name="Arc 614"/>
          <p:cNvSpPr>
            <a:spLocks/>
          </p:cNvSpPr>
          <p:nvPr/>
        </p:nvSpPr>
        <p:spPr bwMode="auto">
          <a:xfrm>
            <a:off x="8608485" y="4395788"/>
            <a:ext cx="2116" cy="31750"/>
          </a:xfrm>
          <a:custGeom>
            <a:avLst/>
            <a:gdLst>
              <a:gd name="T0" fmla="*/ 1587 w 1146"/>
              <a:gd name="T1" fmla="*/ 31740 h 21600"/>
              <a:gd name="T2" fmla="*/ 0 w 1146"/>
              <a:gd name="T3" fmla="*/ 31738 h 21600"/>
              <a:gd name="T4" fmla="*/ 813 w 11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" h="21600" fill="none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</a:path>
              <a:path w="1146" h="21600" stroke="0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  <a:lnTo>
                  <a:pt x="587" y="0"/>
                </a:lnTo>
                <a:lnTo>
                  <a:pt x="114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9" name="Arc 615"/>
          <p:cNvSpPr>
            <a:spLocks/>
          </p:cNvSpPr>
          <p:nvPr/>
        </p:nvSpPr>
        <p:spPr bwMode="auto">
          <a:xfrm>
            <a:off x="8570384" y="4364038"/>
            <a:ext cx="76200" cy="63500"/>
          </a:xfrm>
          <a:custGeom>
            <a:avLst/>
            <a:gdLst>
              <a:gd name="T0" fmla="*/ 27798 w 43200"/>
              <a:gd name="T1" fmla="*/ 63499 h 43193"/>
              <a:gd name="T2" fmla="*/ 29315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</a:path>
              <a:path w="43200" h="43193" stroke="0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  <a:lnTo>
                  <a:pt x="21600" y="21600"/>
                </a:lnTo>
                <a:lnTo>
                  <a:pt x="2101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0" name="Arc 616"/>
          <p:cNvSpPr>
            <a:spLocks/>
          </p:cNvSpPr>
          <p:nvPr/>
        </p:nvSpPr>
        <p:spPr bwMode="auto">
          <a:xfrm>
            <a:off x="8703734" y="4411664"/>
            <a:ext cx="2117" cy="33337"/>
          </a:xfrm>
          <a:custGeom>
            <a:avLst/>
            <a:gdLst>
              <a:gd name="T0" fmla="*/ 1588 w 1168"/>
              <a:gd name="T1" fmla="*/ 33325 h 21600"/>
              <a:gd name="T2" fmla="*/ 0 w 1168"/>
              <a:gd name="T3" fmla="*/ 33325 h 21600"/>
              <a:gd name="T4" fmla="*/ 813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  <a:lnTo>
                  <a:pt x="598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1" name="Arc 617"/>
          <p:cNvSpPr>
            <a:spLocks/>
          </p:cNvSpPr>
          <p:nvPr/>
        </p:nvSpPr>
        <p:spPr bwMode="auto">
          <a:xfrm>
            <a:off x="8665634" y="4378325"/>
            <a:ext cx="78317" cy="65088"/>
          </a:xfrm>
          <a:custGeom>
            <a:avLst/>
            <a:gdLst>
              <a:gd name="T0" fmla="*/ 28556 w 43200"/>
              <a:gd name="T1" fmla="*/ 65088 h 43192"/>
              <a:gd name="T2" fmla="*/ 30144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0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2" name="Arc 618"/>
          <p:cNvSpPr>
            <a:spLocks/>
          </p:cNvSpPr>
          <p:nvPr/>
        </p:nvSpPr>
        <p:spPr bwMode="auto">
          <a:xfrm>
            <a:off x="8453967" y="4719639"/>
            <a:ext cx="2117" cy="33337"/>
          </a:xfrm>
          <a:custGeom>
            <a:avLst/>
            <a:gdLst>
              <a:gd name="T0" fmla="*/ 1588 w 1035"/>
              <a:gd name="T1" fmla="*/ 33328 h 21600"/>
              <a:gd name="T2" fmla="*/ 0 w 1035"/>
              <a:gd name="T3" fmla="*/ 33326 h 21600"/>
              <a:gd name="T4" fmla="*/ 813 w 10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5" h="21600" fill="none" extrusionOk="0">
                <a:moveTo>
                  <a:pt x="1035" y="21594"/>
                </a:moveTo>
                <a:cubicBezTo>
                  <a:pt x="866" y="21598"/>
                  <a:pt x="698" y="21600"/>
                  <a:pt x="530" y="21600"/>
                </a:cubicBezTo>
                <a:cubicBezTo>
                  <a:pt x="353" y="21600"/>
                  <a:pt x="176" y="21597"/>
                  <a:pt x="-1" y="21593"/>
                </a:cubicBezTo>
              </a:path>
              <a:path w="1035" h="21600" stroke="0" extrusionOk="0">
                <a:moveTo>
                  <a:pt x="1035" y="21594"/>
                </a:moveTo>
                <a:cubicBezTo>
                  <a:pt x="866" y="21598"/>
                  <a:pt x="698" y="21600"/>
                  <a:pt x="530" y="21600"/>
                </a:cubicBezTo>
                <a:cubicBezTo>
                  <a:pt x="353" y="21600"/>
                  <a:pt x="176" y="21597"/>
                  <a:pt x="-1" y="21593"/>
                </a:cubicBezTo>
                <a:lnTo>
                  <a:pt x="530" y="0"/>
                </a:lnTo>
                <a:lnTo>
                  <a:pt x="103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3" name="Arc 619"/>
          <p:cNvSpPr>
            <a:spLocks/>
          </p:cNvSpPr>
          <p:nvPr/>
        </p:nvSpPr>
        <p:spPr bwMode="auto">
          <a:xfrm>
            <a:off x="8415867" y="4686300"/>
            <a:ext cx="76200" cy="65088"/>
          </a:xfrm>
          <a:custGeom>
            <a:avLst/>
            <a:gdLst>
              <a:gd name="T0" fmla="*/ 27874 w 43200"/>
              <a:gd name="T1" fmla="*/ 65086 h 43194"/>
              <a:gd name="T2" fmla="*/ 29243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9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2"/>
                  <a:pt x="33834" y="42919"/>
                  <a:pt x="22105" y="43194"/>
                </a:cubicBezTo>
              </a:path>
              <a:path w="43200" h="43194" stroke="0" extrusionOk="0">
                <a:moveTo>
                  <a:pt x="21069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2"/>
                  <a:pt x="33834" y="42919"/>
                  <a:pt x="22105" y="43194"/>
                </a:cubicBezTo>
                <a:lnTo>
                  <a:pt x="21600" y="21600"/>
                </a:lnTo>
                <a:lnTo>
                  <a:pt x="2106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4" name="Arc 620"/>
          <p:cNvSpPr>
            <a:spLocks/>
          </p:cNvSpPr>
          <p:nvPr/>
        </p:nvSpPr>
        <p:spPr bwMode="auto">
          <a:xfrm>
            <a:off x="8608485" y="4541839"/>
            <a:ext cx="2116" cy="33337"/>
          </a:xfrm>
          <a:custGeom>
            <a:avLst/>
            <a:gdLst>
              <a:gd name="T0" fmla="*/ 1587 w 1109"/>
              <a:gd name="T1" fmla="*/ 33326 h 21600"/>
              <a:gd name="T2" fmla="*/ 0 w 1109"/>
              <a:gd name="T3" fmla="*/ 33326 h 21600"/>
              <a:gd name="T4" fmla="*/ 813 w 11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9" h="21600" fill="none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</a:path>
              <a:path w="1109" h="21600" stroke="0" extrusionOk="0">
                <a:moveTo>
                  <a:pt x="1109" y="21593"/>
                </a:moveTo>
                <a:cubicBezTo>
                  <a:pt x="928" y="21597"/>
                  <a:pt x="748" y="21600"/>
                  <a:pt x="568" y="21600"/>
                </a:cubicBezTo>
                <a:cubicBezTo>
                  <a:pt x="378" y="21600"/>
                  <a:pt x="189" y="21597"/>
                  <a:pt x="0" y="21592"/>
                </a:cubicBezTo>
                <a:lnTo>
                  <a:pt x="568" y="0"/>
                </a:lnTo>
                <a:lnTo>
                  <a:pt x="110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5" name="Arc 621"/>
          <p:cNvSpPr>
            <a:spLocks/>
          </p:cNvSpPr>
          <p:nvPr/>
        </p:nvSpPr>
        <p:spPr bwMode="auto">
          <a:xfrm>
            <a:off x="8570384" y="4508500"/>
            <a:ext cx="76200" cy="65088"/>
          </a:xfrm>
          <a:custGeom>
            <a:avLst/>
            <a:gdLst>
              <a:gd name="T0" fmla="*/ 27824 w 43200"/>
              <a:gd name="T1" fmla="*/ 65088 h 43193"/>
              <a:gd name="T2" fmla="*/ 29291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</a:path>
              <a:path w="43200" h="43193" stroke="0" extrusionOk="0">
                <a:moveTo>
                  <a:pt x="21032" y="43192"/>
                </a:moveTo>
                <a:cubicBezTo>
                  <a:pt x="9327" y="42884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899"/>
                  <a:pt x="22141" y="43193"/>
                </a:cubicBezTo>
                <a:lnTo>
                  <a:pt x="21600" y="21600"/>
                </a:lnTo>
                <a:lnTo>
                  <a:pt x="2103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6" name="Arc 622"/>
          <p:cNvSpPr>
            <a:spLocks/>
          </p:cNvSpPr>
          <p:nvPr/>
        </p:nvSpPr>
        <p:spPr bwMode="auto">
          <a:xfrm>
            <a:off x="8339667" y="4414839"/>
            <a:ext cx="0" cy="33337"/>
          </a:xfrm>
          <a:custGeom>
            <a:avLst/>
            <a:gdLst>
              <a:gd name="T0" fmla="*/ 1 w 1166"/>
              <a:gd name="T1" fmla="*/ 33326 h 21600"/>
              <a:gd name="T2" fmla="*/ 0 w 1166"/>
              <a:gd name="T3" fmla="*/ 33325 h 21600"/>
              <a:gd name="T4" fmla="*/ 1 w 11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6" h="21600" fill="none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66" h="21600" stroke="0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6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7" name="Arc 623"/>
          <p:cNvSpPr>
            <a:spLocks/>
          </p:cNvSpPr>
          <p:nvPr/>
        </p:nvSpPr>
        <p:spPr bwMode="auto">
          <a:xfrm>
            <a:off x="8301567" y="4381500"/>
            <a:ext cx="76200" cy="65088"/>
          </a:xfrm>
          <a:custGeom>
            <a:avLst/>
            <a:gdLst>
              <a:gd name="T0" fmla="*/ 27785 w 43200"/>
              <a:gd name="T1" fmla="*/ 65086 h 43193"/>
              <a:gd name="T2" fmla="*/ 29328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</a:path>
              <a:path w="43200" h="43193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8" name="Arc 624"/>
          <p:cNvSpPr>
            <a:spLocks/>
          </p:cNvSpPr>
          <p:nvPr/>
        </p:nvSpPr>
        <p:spPr bwMode="auto">
          <a:xfrm>
            <a:off x="9241367" y="4591050"/>
            <a:ext cx="2117" cy="31750"/>
          </a:xfrm>
          <a:custGeom>
            <a:avLst/>
            <a:gdLst>
              <a:gd name="T0" fmla="*/ 1588 w 1058"/>
              <a:gd name="T1" fmla="*/ 31741 h 21600"/>
              <a:gd name="T2" fmla="*/ 0 w 1058"/>
              <a:gd name="T3" fmla="*/ 31741 h 21600"/>
              <a:gd name="T4" fmla="*/ 794 w 10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8" h="21600" fill="none" extrusionOk="0">
                <a:moveTo>
                  <a:pt x="1057" y="21593"/>
                </a:moveTo>
                <a:cubicBezTo>
                  <a:pt x="881" y="21597"/>
                  <a:pt x="705" y="21600"/>
                  <a:pt x="529" y="21600"/>
                </a:cubicBezTo>
                <a:cubicBezTo>
                  <a:pt x="352" y="21600"/>
                  <a:pt x="176" y="21597"/>
                  <a:pt x="0" y="21593"/>
                </a:cubicBezTo>
              </a:path>
              <a:path w="1058" h="21600" stroke="0" extrusionOk="0">
                <a:moveTo>
                  <a:pt x="1057" y="21593"/>
                </a:moveTo>
                <a:cubicBezTo>
                  <a:pt x="881" y="21597"/>
                  <a:pt x="705" y="21600"/>
                  <a:pt x="529" y="21600"/>
                </a:cubicBezTo>
                <a:cubicBezTo>
                  <a:pt x="352" y="21600"/>
                  <a:pt x="176" y="21597"/>
                  <a:pt x="0" y="21593"/>
                </a:cubicBezTo>
                <a:lnTo>
                  <a:pt x="529" y="0"/>
                </a:lnTo>
                <a:lnTo>
                  <a:pt x="105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69" name="Arc 625"/>
          <p:cNvSpPr>
            <a:spLocks/>
          </p:cNvSpPr>
          <p:nvPr/>
        </p:nvSpPr>
        <p:spPr bwMode="auto">
          <a:xfrm>
            <a:off x="9203267" y="4559300"/>
            <a:ext cx="76200" cy="63500"/>
          </a:xfrm>
          <a:custGeom>
            <a:avLst/>
            <a:gdLst>
              <a:gd name="T0" fmla="*/ 27875 w 43200"/>
              <a:gd name="T1" fmla="*/ 63500 h 43194"/>
              <a:gd name="T2" fmla="*/ 29275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1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</a:path>
              <a:path w="43200" h="43194" stroke="0" extrusionOk="0">
                <a:moveTo>
                  <a:pt x="21071" y="43193"/>
                </a:moveTo>
                <a:cubicBezTo>
                  <a:pt x="9351" y="42906"/>
                  <a:pt x="0" y="333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  <a:lnTo>
                  <a:pt x="21600" y="21600"/>
                </a:lnTo>
                <a:lnTo>
                  <a:pt x="2107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0" name="Arc 626"/>
          <p:cNvSpPr>
            <a:spLocks/>
          </p:cNvSpPr>
          <p:nvPr/>
        </p:nvSpPr>
        <p:spPr bwMode="auto">
          <a:xfrm>
            <a:off x="8684685" y="4718050"/>
            <a:ext cx="2116" cy="33338"/>
          </a:xfrm>
          <a:custGeom>
            <a:avLst/>
            <a:gdLst>
              <a:gd name="T0" fmla="*/ 1587 w 1035"/>
              <a:gd name="T1" fmla="*/ 33329 h 21600"/>
              <a:gd name="T2" fmla="*/ 0 w 1035"/>
              <a:gd name="T3" fmla="*/ 33327 h 21600"/>
              <a:gd name="T4" fmla="*/ 813 w 10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5" h="21600" fill="none" extrusionOk="0">
                <a:moveTo>
                  <a:pt x="1035" y="21594"/>
                </a:moveTo>
                <a:cubicBezTo>
                  <a:pt x="866" y="21598"/>
                  <a:pt x="698" y="21600"/>
                  <a:pt x="530" y="21600"/>
                </a:cubicBezTo>
                <a:cubicBezTo>
                  <a:pt x="353" y="21600"/>
                  <a:pt x="176" y="21597"/>
                  <a:pt x="-1" y="21593"/>
                </a:cubicBezTo>
              </a:path>
              <a:path w="1035" h="21600" stroke="0" extrusionOk="0">
                <a:moveTo>
                  <a:pt x="1035" y="21594"/>
                </a:moveTo>
                <a:cubicBezTo>
                  <a:pt x="866" y="21598"/>
                  <a:pt x="698" y="21600"/>
                  <a:pt x="530" y="21600"/>
                </a:cubicBezTo>
                <a:cubicBezTo>
                  <a:pt x="353" y="21600"/>
                  <a:pt x="176" y="21597"/>
                  <a:pt x="-1" y="21593"/>
                </a:cubicBezTo>
                <a:lnTo>
                  <a:pt x="530" y="0"/>
                </a:lnTo>
                <a:lnTo>
                  <a:pt x="103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1" name="Arc 627"/>
          <p:cNvSpPr>
            <a:spLocks/>
          </p:cNvSpPr>
          <p:nvPr/>
        </p:nvSpPr>
        <p:spPr bwMode="auto">
          <a:xfrm>
            <a:off x="8646585" y="4684714"/>
            <a:ext cx="78316" cy="65087"/>
          </a:xfrm>
          <a:custGeom>
            <a:avLst/>
            <a:gdLst>
              <a:gd name="T0" fmla="*/ 28648 w 43200"/>
              <a:gd name="T1" fmla="*/ 65085 h 43194"/>
              <a:gd name="T2" fmla="*/ 30055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9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2"/>
                  <a:pt x="33834" y="42919"/>
                  <a:pt x="22105" y="43194"/>
                </a:cubicBezTo>
              </a:path>
              <a:path w="43200" h="43194" stroke="0" extrusionOk="0">
                <a:moveTo>
                  <a:pt x="21069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2"/>
                  <a:pt x="33834" y="42919"/>
                  <a:pt x="22105" y="43194"/>
                </a:cubicBezTo>
                <a:lnTo>
                  <a:pt x="21600" y="21600"/>
                </a:lnTo>
                <a:lnTo>
                  <a:pt x="2106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2" name="Arc 628"/>
          <p:cNvSpPr>
            <a:spLocks/>
          </p:cNvSpPr>
          <p:nvPr/>
        </p:nvSpPr>
        <p:spPr bwMode="auto">
          <a:xfrm>
            <a:off x="9029701" y="3521075"/>
            <a:ext cx="4233" cy="33338"/>
          </a:xfrm>
          <a:custGeom>
            <a:avLst/>
            <a:gdLst>
              <a:gd name="T0" fmla="*/ 3175 w 1847"/>
              <a:gd name="T1" fmla="*/ 33309 h 21600"/>
              <a:gd name="T2" fmla="*/ 0 w 1847"/>
              <a:gd name="T3" fmla="*/ 33306 h 21600"/>
              <a:gd name="T4" fmla="*/ 1626 w 184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7" h="21600" fill="none" extrusionOk="0">
                <a:moveTo>
                  <a:pt x="1847" y="21581"/>
                </a:moveTo>
                <a:cubicBezTo>
                  <a:pt x="1546" y="21593"/>
                  <a:pt x="1246" y="21600"/>
                  <a:pt x="946" y="21600"/>
                </a:cubicBezTo>
                <a:cubicBezTo>
                  <a:pt x="630" y="21600"/>
                  <a:pt x="315" y="21593"/>
                  <a:pt x="-1" y="21579"/>
                </a:cubicBezTo>
              </a:path>
              <a:path w="1847" h="21600" stroke="0" extrusionOk="0">
                <a:moveTo>
                  <a:pt x="1847" y="21581"/>
                </a:moveTo>
                <a:cubicBezTo>
                  <a:pt x="1546" y="21593"/>
                  <a:pt x="1246" y="21600"/>
                  <a:pt x="946" y="21600"/>
                </a:cubicBezTo>
                <a:cubicBezTo>
                  <a:pt x="630" y="21600"/>
                  <a:pt x="315" y="21593"/>
                  <a:pt x="-1" y="21579"/>
                </a:cubicBezTo>
                <a:lnTo>
                  <a:pt x="946" y="0"/>
                </a:lnTo>
                <a:lnTo>
                  <a:pt x="1847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3" name="Arc 629"/>
          <p:cNvSpPr>
            <a:spLocks/>
          </p:cNvSpPr>
          <p:nvPr/>
        </p:nvSpPr>
        <p:spPr bwMode="auto">
          <a:xfrm>
            <a:off x="8991600" y="3487739"/>
            <a:ext cx="76200" cy="65087"/>
          </a:xfrm>
          <a:custGeom>
            <a:avLst/>
            <a:gdLst>
              <a:gd name="T0" fmla="*/ 27324 w 43200"/>
              <a:gd name="T1" fmla="*/ 65084 h 43181"/>
              <a:gd name="T2" fmla="*/ 29767 w 43200"/>
              <a:gd name="T3" fmla="*/ 65087 h 43181"/>
              <a:gd name="T4" fmla="*/ 28575 w 43200"/>
              <a:gd name="T5" fmla="*/ 32558 h 431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1" fill="none" extrusionOk="0">
                <a:moveTo>
                  <a:pt x="20653" y="43179"/>
                </a:moveTo>
                <a:cubicBezTo>
                  <a:pt x="9103" y="42672"/>
                  <a:pt x="0" y="331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8"/>
                  <a:pt x="34069" y="42698"/>
                  <a:pt x="22501" y="43181"/>
                </a:cubicBezTo>
              </a:path>
              <a:path w="43200" h="43181" stroke="0" extrusionOk="0">
                <a:moveTo>
                  <a:pt x="20653" y="43179"/>
                </a:moveTo>
                <a:cubicBezTo>
                  <a:pt x="9103" y="42672"/>
                  <a:pt x="0" y="331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8"/>
                  <a:pt x="34069" y="42698"/>
                  <a:pt x="22501" y="43181"/>
                </a:cubicBezTo>
                <a:lnTo>
                  <a:pt x="21600" y="21600"/>
                </a:lnTo>
                <a:lnTo>
                  <a:pt x="20653" y="4317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4" name="Arc 630"/>
          <p:cNvSpPr>
            <a:spLocks/>
          </p:cNvSpPr>
          <p:nvPr/>
        </p:nvSpPr>
        <p:spPr bwMode="auto">
          <a:xfrm>
            <a:off x="9548285" y="3570288"/>
            <a:ext cx="4233" cy="33337"/>
          </a:xfrm>
          <a:custGeom>
            <a:avLst/>
            <a:gdLst>
              <a:gd name="T0" fmla="*/ 3175 w 1791"/>
              <a:gd name="T1" fmla="*/ 33309 h 21600"/>
              <a:gd name="T2" fmla="*/ 0 w 1791"/>
              <a:gd name="T3" fmla="*/ 33308 h 21600"/>
              <a:gd name="T4" fmla="*/ 1626 w 17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1" h="21600" fill="none" extrusionOk="0">
                <a:moveTo>
                  <a:pt x="1791" y="21582"/>
                </a:moveTo>
                <a:cubicBezTo>
                  <a:pt x="1499" y="21594"/>
                  <a:pt x="1208" y="21600"/>
                  <a:pt x="917" y="21600"/>
                </a:cubicBezTo>
                <a:cubicBezTo>
                  <a:pt x="611" y="21600"/>
                  <a:pt x="305" y="21593"/>
                  <a:pt x="0" y="21580"/>
                </a:cubicBezTo>
              </a:path>
              <a:path w="1791" h="21600" stroke="0" extrusionOk="0">
                <a:moveTo>
                  <a:pt x="1791" y="21582"/>
                </a:moveTo>
                <a:cubicBezTo>
                  <a:pt x="1499" y="21594"/>
                  <a:pt x="1208" y="21600"/>
                  <a:pt x="917" y="21600"/>
                </a:cubicBezTo>
                <a:cubicBezTo>
                  <a:pt x="611" y="21600"/>
                  <a:pt x="305" y="21593"/>
                  <a:pt x="0" y="21580"/>
                </a:cubicBezTo>
                <a:lnTo>
                  <a:pt x="917" y="0"/>
                </a:lnTo>
                <a:lnTo>
                  <a:pt x="1791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5" name="Arc 631"/>
          <p:cNvSpPr>
            <a:spLocks/>
          </p:cNvSpPr>
          <p:nvPr/>
        </p:nvSpPr>
        <p:spPr bwMode="auto">
          <a:xfrm>
            <a:off x="9510185" y="3536950"/>
            <a:ext cx="78316" cy="65088"/>
          </a:xfrm>
          <a:custGeom>
            <a:avLst/>
            <a:gdLst>
              <a:gd name="T0" fmla="*/ 28122 w 43200"/>
              <a:gd name="T1" fmla="*/ 65086 h 43182"/>
              <a:gd name="T2" fmla="*/ 30557 w 43200"/>
              <a:gd name="T3" fmla="*/ 65088 h 43182"/>
              <a:gd name="T4" fmla="*/ 29369 w 43200"/>
              <a:gd name="T5" fmla="*/ 32558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83" y="43180"/>
                </a:moveTo>
                <a:cubicBezTo>
                  <a:pt x="9120" y="42689"/>
                  <a:pt x="0" y="33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9"/>
                  <a:pt x="34053" y="42713"/>
                  <a:pt x="22474" y="43182"/>
                </a:cubicBezTo>
              </a:path>
              <a:path w="43200" h="43182" stroke="0" extrusionOk="0">
                <a:moveTo>
                  <a:pt x="20683" y="43180"/>
                </a:moveTo>
                <a:cubicBezTo>
                  <a:pt x="9120" y="42689"/>
                  <a:pt x="0" y="33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9"/>
                  <a:pt x="34053" y="42713"/>
                  <a:pt x="22474" y="43182"/>
                </a:cubicBezTo>
                <a:lnTo>
                  <a:pt x="21600" y="21600"/>
                </a:lnTo>
                <a:lnTo>
                  <a:pt x="20683" y="4318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6" name="Arc 632"/>
          <p:cNvSpPr>
            <a:spLocks/>
          </p:cNvSpPr>
          <p:nvPr/>
        </p:nvSpPr>
        <p:spPr bwMode="auto">
          <a:xfrm>
            <a:off x="9144000" y="4086225"/>
            <a:ext cx="2117" cy="33338"/>
          </a:xfrm>
          <a:custGeom>
            <a:avLst/>
            <a:gdLst>
              <a:gd name="T0" fmla="*/ 1588 w 1350"/>
              <a:gd name="T1" fmla="*/ 33321 h 21600"/>
              <a:gd name="T2" fmla="*/ 0 w 1350"/>
              <a:gd name="T3" fmla="*/ 33321 h 21600"/>
              <a:gd name="T4" fmla="*/ 794 w 13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0" h="21600" fill="none" extrusionOk="0">
                <a:moveTo>
                  <a:pt x="1350" y="21589"/>
                </a:moveTo>
                <a:cubicBezTo>
                  <a:pt x="1125" y="21596"/>
                  <a:pt x="900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50" h="21600" stroke="0" extrusionOk="0">
                <a:moveTo>
                  <a:pt x="1350" y="21589"/>
                </a:moveTo>
                <a:cubicBezTo>
                  <a:pt x="1125" y="21596"/>
                  <a:pt x="900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5" y="0"/>
                </a:lnTo>
                <a:lnTo>
                  <a:pt x="135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7" name="Arc 633"/>
          <p:cNvSpPr>
            <a:spLocks/>
          </p:cNvSpPr>
          <p:nvPr/>
        </p:nvSpPr>
        <p:spPr bwMode="auto">
          <a:xfrm>
            <a:off x="9108017" y="4052888"/>
            <a:ext cx="76200" cy="65087"/>
          </a:xfrm>
          <a:custGeom>
            <a:avLst/>
            <a:gdLst>
              <a:gd name="T0" fmla="*/ 27682 w 43200"/>
              <a:gd name="T1" fmla="*/ 65087 h 43189"/>
              <a:gd name="T2" fmla="*/ 29468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4"/>
                  <a:pt x="22275" y="43189"/>
                </a:cubicBezTo>
              </a:path>
              <a:path w="43200" h="43189" stroke="0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4"/>
                  <a:pt x="22275" y="43189"/>
                </a:cubicBezTo>
                <a:lnTo>
                  <a:pt x="21600" y="21600"/>
                </a:lnTo>
                <a:lnTo>
                  <a:pt x="2092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8" name="Arc 634"/>
          <p:cNvSpPr>
            <a:spLocks/>
          </p:cNvSpPr>
          <p:nvPr/>
        </p:nvSpPr>
        <p:spPr bwMode="auto">
          <a:xfrm>
            <a:off x="8760885" y="3898900"/>
            <a:ext cx="2116" cy="33338"/>
          </a:xfrm>
          <a:custGeom>
            <a:avLst/>
            <a:gdLst>
              <a:gd name="T0" fmla="*/ 1587 w 1516"/>
              <a:gd name="T1" fmla="*/ 33318 h 21600"/>
              <a:gd name="T2" fmla="*/ 0 w 1516"/>
              <a:gd name="T3" fmla="*/ 33318 h 21600"/>
              <a:gd name="T4" fmla="*/ 793 w 15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16" h="21600" fill="none" extrusionOk="0">
                <a:moveTo>
                  <a:pt x="1515" y="21586"/>
                </a:moveTo>
                <a:cubicBezTo>
                  <a:pt x="1263" y="21595"/>
                  <a:pt x="1010" y="21600"/>
                  <a:pt x="758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1516" h="21600" stroke="0" extrusionOk="0">
                <a:moveTo>
                  <a:pt x="1515" y="21586"/>
                </a:moveTo>
                <a:cubicBezTo>
                  <a:pt x="1263" y="21595"/>
                  <a:pt x="1010" y="21600"/>
                  <a:pt x="758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8" y="0"/>
                </a:lnTo>
                <a:lnTo>
                  <a:pt x="1515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79" name="Arc 635"/>
          <p:cNvSpPr>
            <a:spLocks/>
          </p:cNvSpPr>
          <p:nvPr/>
        </p:nvSpPr>
        <p:spPr bwMode="auto">
          <a:xfrm>
            <a:off x="8724901" y="3865564"/>
            <a:ext cx="74084" cy="66675"/>
          </a:xfrm>
          <a:custGeom>
            <a:avLst/>
            <a:gdLst>
              <a:gd name="T0" fmla="*/ 26807 w 43200"/>
              <a:gd name="T1" fmla="*/ 66675 h 43187"/>
              <a:gd name="T2" fmla="*/ 28756 w 43200"/>
              <a:gd name="T3" fmla="*/ 66675 h 43187"/>
              <a:gd name="T4" fmla="*/ 27782 w 43200"/>
              <a:gd name="T5" fmla="*/ 33348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42" y="43186"/>
                </a:moveTo>
                <a:cubicBezTo>
                  <a:pt x="9214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4"/>
                  <a:pt x="33985" y="42778"/>
                  <a:pt x="22357" y="43186"/>
                </a:cubicBezTo>
              </a:path>
              <a:path w="43200" h="43187" stroke="0" extrusionOk="0">
                <a:moveTo>
                  <a:pt x="20842" y="43186"/>
                </a:moveTo>
                <a:cubicBezTo>
                  <a:pt x="9214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4"/>
                  <a:pt x="33985" y="42778"/>
                  <a:pt x="22357" y="43186"/>
                </a:cubicBezTo>
                <a:lnTo>
                  <a:pt x="21600" y="21600"/>
                </a:lnTo>
                <a:lnTo>
                  <a:pt x="20842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0" name="Arc 636"/>
          <p:cNvSpPr>
            <a:spLocks/>
          </p:cNvSpPr>
          <p:nvPr/>
        </p:nvSpPr>
        <p:spPr bwMode="auto">
          <a:xfrm>
            <a:off x="8818034" y="3656014"/>
            <a:ext cx="4233" cy="33337"/>
          </a:xfrm>
          <a:custGeom>
            <a:avLst/>
            <a:gdLst>
              <a:gd name="T0" fmla="*/ 3175 w 1740"/>
              <a:gd name="T1" fmla="*/ 33311 h 21600"/>
              <a:gd name="T2" fmla="*/ 0 w 1740"/>
              <a:gd name="T3" fmla="*/ 33309 h 21600"/>
              <a:gd name="T4" fmla="*/ 1626 w 174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0" h="21600" fill="none" extrusionOk="0">
                <a:moveTo>
                  <a:pt x="1740" y="21583"/>
                </a:moveTo>
                <a:cubicBezTo>
                  <a:pt x="1457" y="21594"/>
                  <a:pt x="1174" y="21600"/>
                  <a:pt x="891" y="21600"/>
                </a:cubicBezTo>
                <a:cubicBezTo>
                  <a:pt x="593" y="21600"/>
                  <a:pt x="296" y="21593"/>
                  <a:pt x="0" y="21581"/>
                </a:cubicBezTo>
              </a:path>
              <a:path w="1740" h="21600" stroke="0" extrusionOk="0">
                <a:moveTo>
                  <a:pt x="1740" y="21583"/>
                </a:moveTo>
                <a:cubicBezTo>
                  <a:pt x="1457" y="21594"/>
                  <a:pt x="1174" y="21600"/>
                  <a:pt x="891" y="21600"/>
                </a:cubicBezTo>
                <a:cubicBezTo>
                  <a:pt x="593" y="21600"/>
                  <a:pt x="296" y="21593"/>
                  <a:pt x="0" y="21581"/>
                </a:cubicBezTo>
                <a:lnTo>
                  <a:pt x="891" y="0"/>
                </a:lnTo>
                <a:lnTo>
                  <a:pt x="1740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1" name="Arc 637"/>
          <p:cNvSpPr>
            <a:spLocks/>
          </p:cNvSpPr>
          <p:nvPr/>
        </p:nvSpPr>
        <p:spPr bwMode="auto">
          <a:xfrm>
            <a:off x="8779934" y="3622676"/>
            <a:ext cx="78317" cy="66675"/>
          </a:xfrm>
          <a:custGeom>
            <a:avLst/>
            <a:gdLst>
              <a:gd name="T0" fmla="*/ 28158 w 43200"/>
              <a:gd name="T1" fmla="*/ 66673 h 43183"/>
              <a:gd name="T2" fmla="*/ 30523 w 43200"/>
              <a:gd name="T3" fmla="*/ 66675 h 43183"/>
              <a:gd name="T4" fmla="*/ 29369 w 43200"/>
              <a:gd name="T5" fmla="*/ 33351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09" y="43181"/>
                </a:moveTo>
                <a:cubicBezTo>
                  <a:pt x="9136" y="42703"/>
                  <a:pt x="0" y="331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9"/>
                  <a:pt x="34039" y="42727"/>
                  <a:pt x="22449" y="43183"/>
                </a:cubicBezTo>
              </a:path>
              <a:path w="43200" h="43183" stroke="0" extrusionOk="0">
                <a:moveTo>
                  <a:pt x="20709" y="43181"/>
                </a:moveTo>
                <a:cubicBezTo>
                  <a:pt x="9136" y="42703"/>
                  <a:pt x="0" y="331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9"/>
                  <a:pt x="34039" y="42727"/>
                  <a:pt x="22449" y="43183"/>
                </a:cubicBezTo>
                <a:lnTo>
                  <a:pt x="21600" y="21600"/>
                </a:lnTo>
                <a:lnTo>
                  <a:pt x="20709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2" name="Arc 638"/>
          <p:cNvSpPr>
            <a:spLocks/>
          </p:cNvSpPr>
          <p:nvPr/>
        </p:nvSpPr>
        <p:spPr bwMode="auto">
          <a:xfrm>
            <a:off x="8473018" y="4029075"/>
            <a:ext cx="2116" cy="33338"/>
          </a:xfrm>
          <a:custGeom>
            <a:avLst/>
            <a:gdLst>
              <a:gd name="T0" fmla="*/ 1587 w 1388"/>
              <a:gd name="T1" fmla="*/ 33321 h 21600"/>
              <a:gd name="T2" fmla="*/ 0 w 1388"/>
              <a:gd name="T3" fmla="*/ 33321 h 21600"/>
              <a:gd name="T4" fmla="*/ 793 w 13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8" h="21600" fill="none" extrusionOk="0">
                <a:moveTo>
                  <a:pt x="1387" y="21588"/>
                </a:moveTo>
                <a:cubicBezTo>
                  <a:pt x="1156" y="21596"/>
                  <a:pt x="925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</a:path>
              <a:path w="1388" h="21600" stroke="0" extrusionOk="0">
                <a:moveTo>
                  <a:pt x="1387" y="21588"/>
                </a:moveTo>
                <a:cubicBezTo>
                  <a:pt x="1156" y="21596"/>
                  <a:pt x="925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  <a:lnTo>
                  <a:pt x="694" y="0"/>
                </a:lnTo>
                <a:lnTo>
                  <a:pt x="1387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3" name="Arc 639"/>
          <p:cNvSpPr>
            <a:spLocks/>
          </p:cNvSpPr>
          <p:nvPr/>
        </p:nvSpPr>
        <p:spPr bwMode="auto">
          <a:xfrm>
            <a:off x="8437034" y="3995739"/>
            <a:ext cx="74084" cy="65087"/>
          </a:xfrm>
          <a:custGeom>
            <a:avLst/>
            <a:gdLst>
              <a:gd name="T0" fmla="*/ 26889 w 43200"/>
              <a:gd name="T1" fmla="*/ 65087 h 43189"/>
              <a:gd name="T2" fmla="*/ 28674 w 43200"/>
              <a:gd name="T3" fmla="*/ 65087 h 43189"/>
              <a:gd name="T4" fmla="*/ 27782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7" y="42814"/>
                  <a:pt x="22293" y="43188"/>
                </a:cubicBezTo>
              </a:path>
              <a:path w="43200" h="43189" stroke="0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7" y="42814"/>
                  <a:pt x="22293" y="43188"/>
                </a:cubicBezTo>
                <a:lnTo>
                  <a:pt x="21600" y="21600"/>
                </a:lnTo>
                <a:lnTo>
                  <a:pt x="2090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4" name="Arc 640"/>
          <p:cNvSpPr>
            <a:spLocks/>
          </p:cNvSpPr>
          <p:nvPr/>
        </p:nvSpPr>
        <p:spPr bwMode="auto">
          <a:xfrm>
            <a:off x="8798985" y="4008439"/>
            <a:ext cx="2116" cy="33337"/>
          </a:xfrm>
          <a:custGeom>
            <a:avLst/>
            <a:gdLst>
              <a:gd name="T0" fmla="*/ 1587 w 1402"/>
              <a:gd name="T1" fmla="*/ 33320 h 21600"/>
              <a:gd name="T2" fmla="*/ 0 w 1402"/>
              <a:gd name="T3" fmla="*/ 33318 h 21600"/>
              <a:gd name="T4" fmla="*/ 813 w 14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2" h="21600" fill="none" extrusionOk="0">
                <a:moveTo>
                  <a:pt x="1402" y="21589"/>
                </a:moveTo>
                <a:cubicBezTo>
                  <a:pt x="1174" y="21596"/>
                  <a:pt x="946" y="21600"/>
                  <a:pt x="718" y="21600"/>
                </a:cubicBezTo>
                <a:cubicBezTo>
                  <a:pt x="478" y="21600"/>
                  <a:pt x="239" y="21596"/>
                  <a:pt x="-1" y="21588"/>
                </a:cubicBezTo>
              </a:path>
              <a:path w="1402" h="21600" stroke="0" extrusionOk="0">
                <a:moveTo>
                  <a:pt x="1402" y="21589"/>
                </a:moveTo>
                <a:cubicBezTo>
                  <a:pt x="1174" y="21596"/>
                  <a:pt x="946" y="21600"/>
                  <a:pt x="718" y="21600"/>
                </a:cubicBezTo>
                <a:cubicBezTo>
                  <a:pt x="478" y="21600"/>
                  <a:pt x="239" y="21596"/>
                  <a:pt x="-1" y="21588"/>
                </a:cubicBezTo>
                <a:lnTo>
                  <a:pt x="718" y="0"/>
                </a:lnTo>
                <a:lnTo>
                  <a:pt x="140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5" name="Arc 641"/>
          <p:cNvSpPr>
            <a:spLocks/>
          </p:cNvSpPr>
          <p:nvPr/>
        </p:nvSpPr>
        <p:spPr bwMode="auto">
          <a:xfrm>
            <a:off x="8763000" y="3975100"/>
            <a:ext cx="76200" cy="65088"/>
          </a:xfrm>
          <a:custGeom>
            <a:avLst/>
            <a:gdLst>
              <a:gd name="T0" fmla="*/ 27625 w 43200"/>
              <a:gd name="T1" fmla="*/ 65086 h 43189"/>
              <a:gd name="T2" fmla="*/ 29480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1" y="43188"/>
                </a:moveTo>
                <a:cubicBezTo>
                  <a:pt x="9238" y="42800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</a:path>
              <a:path w="43200" h="43189" stroke="0" extrusionOk="0">
                <a:moveTo>
                  <a:pt x="20881" y="43188"/>
                </a:moveTo>
                <a:cubicBezTo>
                  <a:pt x="9238" y="42800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  <a:lnTo>
                  <a:pt x="21600" y="21600"/>
                </a:lnTo>
                <a:lnTo>
                  <a:pt x="20881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6" name="Arc 642"/>
          <p:cNvSpPr>
            <a:spLocks/>
          </p:cNvSpPr>
          <p:nvPr/>
        </p:nvSpPr>
        <p:spPr bwMode="auto">
          <a:xfrm>
            <a:off x="8877300" y="4083050"/>
            <a:ext cx="2117" cy="33338"/>
          </a:xfrm>
          <a:custGeom>
            <a:avLst/>
            <a:gdLst>
              <a:gd name="T0" fmla="*/ 1588 w 1351"/>
              <a:gd name="T1" fmla="*/ 33323 h 21600"/>
              <a:gd name="T2" fmla="*/ 0 w 1351"/>
              <a:gd name="T3" fmla="*/ 33321 h 21600"/>
              <a:gd name="T4" fmla="*/ 813 w 135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1" h="21600" fill="none" extrusionOk="0">
                <a:moveTo>
                  <a:pt x="1350" y="21589"/>
                </a:moveTo>
                <a:cubicBezTo>
                  <a:pt x="1131" y="21596"/>
                  <a:pt x="911" y="21600"/>
                  <a:pt x="692" y="21600"/>
                </a:cubicBezTo>
                <a:cubicBezTo>
                  <a:pt x="461" y="21600"/>
                  <a:pt x="230" y="21596"/>
                  <a:pt x="0" y="21588"/>
                </a:cubicBezTo>
              </a:path>
              <a:path w="1351" h="21600" stroke="0" extrusionOk="0">
                <a:moveTo>
                  <a:pt x="1350" y="21589"/>
                </a:moveTo>
                <a:cubicBezTo>
                  <a:pt x="1131" y="21596"/>
                  <a:pt x="911" y="21600"/>
                  <a:pt x="692" y="21600"/>
                </a:cubicBezTo>
                <a:cubicBezTo>
                  <a:pt x="461" y="21600"/>
                  <a:pt x="230" y="21596"/>
                  <a:pt x="0" y="21588"/>
                </a:cubicBezTo>
                <a:lnTo>
                  <a:pt x="692" y="0"/>
                </a:lnTo>
                <a:lnTo>
                  <a:pt x="135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7" name="Arc 643"/>
          <p:cNvSpPr>
            <a:spLocks/>
          </p:cNvSpPr>
          <p:nvPr/>
        </p:nvSpPr>
        <p:spPr bwMode="auto">
          <a:xfrm>
            <a:off x="8839200" y="4049714"/>
            <a:ext cx="76200" cy="65087"/>
          </a:xfrm>
          <a:custGeom>
            <a:avLst/>
            <a:gdLst>
              <a:gd name="T0" fmla="*/ 27660 w 43200"/>
              <a:gd name="T1" fmla="*/ 65085 h 43190"/>
              <a:gd name="T2" fmla="*/ 29447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8" y="43188"/>
                </a:moveTo>
                <a:cubicBezTo>
                  <a:pt x="9254" y="42815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</a:path>
              <a:path w="43200" h="43190" stroke="0" extrusionOk="0">
                <a:moveTo>
                  <a:pt x="20908" y="43188"/>
                </a:moveTo>
                <a:cubicBezTo>
                  <a:pt x="9254" y="42815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  <a:lnTo>
                  <a:pt x="21600" y="21600"/>
                </a:lnTo>
                <a:lnTo>
                  <a:pt x="20908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8" name="Arc 644"/>
          <p:cNvSpPr>
            <a:spLocks/>
          </p:cNvSpPr>
          <p:nvPr/>
        </p:nvSpPr>
        <p:spPr bwMode="auto">
          <a:xfrm>
            <a:off x="9048751" y="4181475"/>
            <a:ext cx="2116" cy="31750"/>
          </a:xfrm>
          <a:custGeom>
            <a:avLst/>
            <a:gdLst>
              <a:gd name="T0" fmla="*/ 1587 w 1258"/>
              <a:gd name="T1" fmla="*/ 31737 h 21600"/>
              <a:gd name="T2" fmla="*/ 0 w 1258"/>
              <a:gd name="T3" fmla="*/ 31737 h 21600"/>
              <a:gd name="T4" fmla="*/ 794 w 12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8" h="21600" fill="none" extrusionOk="0">
                <a:moveTo>
                  <a:pt x="1257" y="21590"/>
                </a:moveTo>
                <a:cubicBezTo>
                  <a:pt x="1048" y="21596"/>
                  <a:pt x="83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58" h="21600" stroke="0" extrusionOk="0">
                <a:moveTo>
                  <a:pt x="1257" y="21590"/>
                </a:moveTo>
                <a:cubicBezTo>
                  <a:pt x="1048" y="21596"/>
                  <a:pt x="83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29" y="0"/>
                </a:lnTo>
                <a:lnTo>
                  <a:pt x="125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89" name="Arc 645"/>
          <p:cNvSpPr>
            <a:spLocks/>
          </p:cNvSpPr>
          <p:nvPr/>
        </p:nvSpPr>
        <p:spPr bwMode="auto">
          <a:xfrm>
            <a:off x="9012767" y="4149725"/>
            <a:ext cx="74084" cy="63500"/>
          </a:xfrm>
          <a:custGeom>
            <a:avLst/>
            <a:gdLst>
              <a:gd name="T0" fmla="*/ 26972 w 43200"/>
              <a:gd name="T1" fmla="*/ 63500 h 43191"/>
              <a:gd name="T2" fmla="*/ 28591 w 43200"/>
              <a:gd name="T3" fmla="*/ 63500 h 43191"/>
              <a:gd name="T4" fmla="*/ 27782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</a:path>
              <a:path w="43200" h="43191" stroke="0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  <a:lnTo>
                  <a:pt x="21600" y="21600"/>
                </a:lnTo>
                <a:lnTo>
                  <a:pt x="2097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0" name="Arc 646"/>
          <p:cNvSpPr>
            <a:spLocks/>
          </p:cNvSpPr>
          <p:nvPr/>
        </p:nvSpPr>
        <p:spPr bwMode="auto">
          <a:xfrm>
            <a:off x="9874251" y="4125913"/>
            <a:ext cx="2116" cy="31750"/>
          </a:xfrm>
          <a:custGeom>
            <a:avLst/>
            <a:gdLst>
              <a:gd name="T0" fmla="*/ 1587 w 1291"/>
              <a:gd name="T1" fmla="*/ 31737 h 21600"/>
              <a:gd name="T2" fmla="*/ 0 w 1291"/>
              <a:gd name="T3" fmla="*/ 31735 h 21600"/>
              <a:gd name="T4" fmla="*/ 813 w 12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1" h="21600" fill="none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</a:path>
              <a:path w="1291" h="21600" stroke="0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  <a:lnTo>
                  <a:pt x="661" y="0"/>
                </a:lnTo>
                <a:lnTo>
                  <a:pt x="129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1" name="Arc 647"/>
          <p:cNvSpPr>
            <a:spLocks/>
          </p:cNvSpPr>
          <p:nvPr/>
        </p:nvSpPr>
        <p:spPr bwMode="auto">
          <a:xfrm>
            <a:off x="9836151" y="4094163"/>
            <a:ext cx="78316" cy="63500"/>
          </a:xfrm>
          <a:custGeom>
            <a:avLst/>
            <a:gdLst>
              <a:gd name="T0" fmla="*/ 28470 w 43200"/>
              <a:gd name="T1" fmla="*/ 63499 h 43191"/>
              <a:gd name="T2" fmla="*/ 30225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</a:path>
              <a:path w="43200" h="43191" stroke="0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  <a:lnTo>
                  <a:pt x="21600" y="21600"/>
                </a:lnTo>
                <a:lnTo>
                  <a:pt x="2093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2" name="Arc 648"/>
          <p:cNvSpPr>
            <a:spLocks/>
          </p:cNvSpPr>
          <p:nvPr/>
        </p:nvSpPr>
        <p:spPr bwMode="auto">
          <a:xfrm>
            <a:off x="8741834" y="4344989"/>
            <a:ext cx="2117" cy="33337"/>
          </a:xfrm>
          <a:custGeom>
            <a:avLst/>
            <a:gdLst>
              <a:gd name="T0" fmla="*/ 1588 w 1201"/>
              <a:gd name="T1" fmla="*/ 33325 h 21600"/>
              <a:gd name="T2" fmla="*/ 0 w 1201"/>
              <a:gd name="T3" fmla="*/ 33323 h 21600"/>
              <a:gd name="T4" fmla="*/ 813 w 12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1" h="21600" fill="none" extrusionOk="0">
                <a:moveTo>
                  <a:pt x="1201" y="21592"/>
                </a:moveTo>
                <a:cubicBezTo>
                  <a:pt x="1005" y="21597"/>
                  <a:pt x="810" y="21600"/>
                  <a:pt x="615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201" h="21600" stroke="0" extrusionOk="0">
                <a:moveTo>
                  <a:pt x="1201" y="21592"/>
                </a:moveTo>
                <a:cubicBezTo>
                  <a:pt x="1005" y="21597"/>
                  <a:pt x="810" y="21600"/>
                  <a:pt x="615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5" y="0"/>
                </a:lnTo>
                <a:lnTo>
                  <a:pt x="120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3" name="Arc 649"/>
          <p:cNvSpPr>
            <a:spLocks/>
          </p:cNvSpPr>
          <p:nvPr/>
        </p:nvSpPr>
        <p:spPr bwMode="auto">
          <a:xfrm>
            <a:off x="8703733" y="4311650"/>
            <a:ext cx="76200" cy="65088"/>
          </a:xfrm>
          <a:custGeom>
            <a:avLst/>
            <a:gdLst>
              <a:gd name="T0" fmla="*/ 27761 w 43200"/>
              <a:gd name="T1" fmla="*/ 65086 h 43192"/>
              <a:gd name="T2" fmla="*/ 29350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4" y="43191"/>
                </a:moveTo>
                <a:cubicBezTo>
                  <a:pt x="9299" y="42858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4"/>
                  <a:pt x="22186" y="43192"/>
                </a:cubicBezTo>
              </a:path>
              <a:path w="43200" h="43192" stroke="0" extrusionOk="0">
                <a:moveTo>
                  <a:pt x="20984" y="43191"/>
                </a:moveTo>
                <a:cubicBezTo>
                  <a:pt x="9299" y="42858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4"/>
                  <a:pt x="22186" y="43192"/>
                </a:cubicBezTo>
                <a:lnTo>
                  <a:pt x="21600" y="21600"/>
                </a:lnTo>
                <a:lnTo>
                  <a:pt x="20984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4" name="Arc 650"/>
          <p:cNvSpPr>
            <a:spLocks/>
          </p:cNvSpPr>
          <p:nvPr/>
        </p:nvSpPr>
        <p:spPr bwMode="auto">
          <a:xfrm>
            <a:off x="8663518" y="3994150"/>
            <a:ext cx="2116" cy="33338"/>
          </a:xfrm>
          <a:custGeom>
            <a:avLst/>
            <a:gdLst>
              <a:gd name="T0" fmla="*/ 1587 w 1412"/>
              <a:gd name="T1" fmla="*/ 33319 h 21600"/>
              <a:gd name="T2" fmla="*/ 0 w 1412"/>
              <a:gd name="T3" fmla="*/ 33319 h 21600"/>
              <a:gd name="T4" fmla="*/ 794 w 14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2" h="21600" fill="none" extrusionOk="0">
                <a:moveTo>
                  <a:pt x="1412" y="21588"/>
                </a:moveTo>
                <a:cubicBezTo>
                  <a:pt x="1176" y="21596"/>
                  <a:pt x="941" y="21600"/>
                  <a:pt x="706" y="21600"/>
                </a:cubicBezTo>
                <a:cubicBezTo>
                  <a:pt x="470" y="21600"/>
                  <a:pt x="235" y="21596"/>
                  <a:pt x="-1" y="21588"/>
                </a:cubicBezTo>
              </a:path>
              <a:path w="1412" h="21600" stroke="0" extrusionOk="0">
                <a:moveTo>
                  <a:pt x="1412" y="21588"/>
                </a:moveTo>
                <a:cubicBezTo>
                  <a:pt x="1176" y="21596"/>
                  <a:pt x="941" y="21600"/>
                  <a:pt x="706" y="21600"/>
                </a:cubicBezTo>
                <a:cubicBezTo>
                  <a:pt x="470" y="21600"/>
                  <a:pt x="235" y="21596"/>
                  <a:pt x="-1" y="21588"/>
                </a:cubicBezTo>
                <a:lnTo>
                  <a:pt x="706" y="0"/>
                </a:lnTo>
                <a:lnTo>
                  <a:pt x="1412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5" name="Arc 651"/>
          <p:cNvSpPr>
            <a:spLocks/>
          </p:cNvSpPr>
          <p:nvPr/>
        </p:nvSpPr>
        <p:spPr bwMode="auto">
          <a:xfrm>
            <a:off x="8627533" y="3960814"/>
            <a:ext cx="76200" cy="65087"/>
          </a:xfrm>
          <a:custGeom>
            <a:avLst/>
            <a:gdLst>
              <a:gd name="T0" fmla="*/ 27641 w 43200"/>
              <a:gd name="T1" fmla="*/ 65087 h 43188"/>
              <a:gd name="T2" fmla="*/ 29509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93" y="43188"/>
                </a:moveTo>
                <a:cubicBezTo>
                  <a:pt x="9245" y="42807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7"/>
                  <a:pt x="22306" y="43188"/>
                </a:cubicBezTo>
              </a:path>
              <a:path w="43200" h="43188" stroke="0" extrusionOk="0">
                <a:moveTo>
                  <a:pt x="20893" y="43188"/>
                </a:moveTo>
                <a:cubicBezTo>
                  <a:pt x="9245" y="42807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7"/>
                  <a:pt x="22306" y="43188"/>
                </a:cubicBezTo>
                <a:lnTo>
                  <a:pt x="21600" y="21600"/>
                </a:lnTo>
                <a:lnTo>
                  <a:pt x="20893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6" name="Arc 652"/>
          <p:cNvSpPr>
            <a:spLocks/>
          </p:cNvSpPr>
          <p:nvPr/>
        </p:nvSpPr>
        <p:spPr bwMode="auto">
          <a:xfrm>
            <a:off x="8511118" y="4310064"/>
            <a:ext cx="2116" cy="33337"/>
          </a:xfrm>
          <a:custGeom>
            <a:avLst/>
            <a:gdLst>
              <a:gd name="T0" fmla="*/ 1587 w 1220"/>
              <a:gd name="T1" fmla="*/ 33325 h 21600"/>
              <a:gd name="T2" fmla="*/ 0 w 1220"/>
              <a:gd name="T3" fmla="*/ 33323 h 21600"/>
              <a:gd name="T4" fmla="*/ 813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7" name="Arc 653"/>
          <p:cNvSpPr>
            <a:spLocks/>
          </p:cNvSpPr>
          <p:nvPr/>
        </p:nvSpPr>
        <p:spPr bwMode="auto">
          <a:xfrm>
            <a:off x="8475133" y="4276725"/>
            <a:ext cx="76200" cy="65088"/>
          </a:xfrm>
          <a:custGeom>
            <a:avLst/>
            <a:gdLst>
              <a:gd name="T0" fmla="*/ 27748 w 43200"/>
              <a:gd name="T1" fmla="*/ 65086 h 43192"/>
              <a:gd name="T2" fmla="*/ 29362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8" name="Arc 654"/>
          <p:cNvSpPr>
            <a:spLocks/>
          </p:cNvSpPr>
          <p:nvPr/>
        </p:nvSpPr>
        <p:spPr bwMode="auto">
          <a:xfrm>
            <a:off x="8492067" y="4267200"/>
            <a:ext cx="2117" cy="33338"/>
          </a:xfrm>
          <a:custGeom>
            <a:avLst/>
            <a:gdLst>
              <a:gd name="T0" fmla="*/ 1588 w 1242"/>
              <a:gd name="T1" fmla="*/ 33326 h 21600"/>
              <a:gd name="T2" fmla="*/ 0 w 1242"/>
              <a:gd name="T3" fmla="*/ 33324 h 21600"/>
              <a:gd name="T4" fmla="*/ 813 w 12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2" h="21600" fill="none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</a:path>
              <a:path w="1242" h="21600" stroke="0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  <a:lnTo>
                  <a:pt x="636" y="0"/>
                </a:lnTo>
                <a:lnTo>
                  <a:pt x="124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99" name="Arc 655"/>
          <p:cNvSpPr>
            <a:spLocks/>
          </p:cNvSpPr>
          <p:nvPr/>
        </p:nvSpPr>
        <p:spPr bwMode="auto">
          <a:xfrm>
            <a:off x="8456084" y="4233864"/>
            <a:ext cx="76200" cy="65087"/>
          </a:xfrm>
          <a:custGeom>
            <a:avLst/>
            <a:gdLst>
              <a:gd name="T0" fmla="*/ 27734 w 43200"/>
              <a:gd name="T1" fmla="*/ 65085 h 43192"/>
              <a:gd name="T2" fmla="*/ 29377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</a:path>
              <a:path w="43200" h="43192" stroke="0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  <a:lnTo>
                  <a:pt x="21600" y="21600"/>
                </a:lnTo>
                <a:lnTo>
                  <a:pt x="2096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0" name="Arc 656"/>
          <p:cNvSpPr>
            <a:spLocks/>
          </p:cNvSpPr>
          <p:nvPr/>
        </p:nvSpPr>
        <p:spPr bwMode="auto">
          <a:xfrm>
            <a:off x="9317568" y="3511550"/>
            <a:ext cx="4233" cy="33338"/>
          </a:xfrm>
          <a:custGeom>
            <a:avLst/>
            <a:gdLst>
              <a:gd name="T0" fmla="*/ 3175 w 1867"/>
              <a:gd name="T1" fmla="*/ 33309 h 21600"/>
              <a:gd name="T2" fmla="*/ 0 w 1867"/>
              <a:gd name="T3" fmla="*/ 33306 h 21600"/>
              <a:gd name="T4" fmla="*/ 1626 w 18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7" h="21600" fill="none" extrusionOk="0">
                <a:moveTo>
                  <a:pt x="1866" y="21580"/>
                </a:moveTo>
                <a:cubicBezTo>
                  <a:pt x="1563" y="21593"/>
                  <a:pt x="1259" y="21600"/>
                  <a:pt x="956" y="21600"/>
                </a:cubicBezTo>
                <a:cubicBezTo>
                  <a:pt x="637" y="21600"/>
                  <a:pt x="318" y="21592"/>
                  <a:pt x="0" y="21578"/>
                </a:cubicBezTo>
              </a:path>
              <a:path w="1867" h="21600" stroke="0" extrusionOk="0">
                <a:moveTo>
                  <a:pt x="1866" y="21580"/>
                </a:moveTo>
                <a:cubicBezTo>
                  <a:pt x="1563" y="21593"/>
                  <a:pt x="1259" y="21600"/>
                  <a:pt x="956" y="21600"/>
                </a:cubicBezTo>
                <a:cubicBezTo>
                  <a:pt x="637" y="21600"/>
                  <a:pt x="318" y="21592"/>
                  <a:pt x="0" y="21578"/>
                </a:cubicBezTo>
                <a:lnTo>
                  <a:pt x="956" y="0"/>
                </a:lnTo>
                <a:lnTo>
                  <a:pt x="1866" y="2158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1" name="Arc 657"/>
          <p:cNvSpPr>
            <a:spLocks/>
          </p:cNvSpPr>
          <p:nvPr/>
        </p:nvSpPr>
        <p:spPr bwMode="auto">
          <a:xfrm>
            <a:off x="9279467" y="3478214"/>
            <a:ext cx="76200" cy="65087"/>
          </a:xfrm>
          <a:custGeom>
            <a:avLst/>
            <a:gdLst>
              <a:gd name="T0" fmla="*/ 27310 w 43200"/>
              <a:gd name="T1" fmla="*/ 65084 h 43181"/>
              <a:gd name="T2" fmla="*/ 29780 w 43200"/>
              <a:gd name="T3" fmla="*/ 65087 h 43181"/>
              <a:gd name="T4" fmla="*/ 28575 w 43200"/>
              <a:gd name="T5" fmla="*/ 32558 h 431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1" fill="none" extrusionOk="0">
                <a:moveTo>
                  <a:pt x="20644" y="43178"/>
                </a:moveTo>
                <a:cubicBezTo>
                  <a:pt x="9097" y="42667"/>
                  <a:pt x="0" y="3315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5"/>
                  <a:pt x="34075" y="42692"/>
                  <a:pt x="22510" y="43180"/>
                </a:cubicBezTo>
              </a:path>
              <a:path w="43200" h="43181" stroke="0" extrusionOk="0">
                <a:moveTo>
                  <a:pt x="20644" y="43178"/>
                </a:moveTo>
                <a:cubicBezTo>
                  <a:pt x="9097" y="42667"/>
                  <a:pt x="0" y="3315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5"/>
                  <a:pt x="34075" y="42692"/>
                  <a:pt x="22510" y="43180"/>
                </a:cubicBezTo>
                <a:lnTo>
                  <a:pt x="21600" y="21600"/>
                </a:lnTo>
                <a:lnTo>
                  <a:pt x="20644" y="4317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2" name="Arc 658"/>
          <p:cNvSpPr>
            <a:spLocks/>
          </p:cNvSpPr>
          <p:nvPr/>
        </p:nvSpPr>
        <p:spPr bwMode="auto">
          <a:xfrm>
            <a:off x="9105900" y="4337050"/>
            <a:ext cx="2117" cy="33338"/>
          </a:xfrm>
          <a:custGeom>
            <a:avLst/>
            <a:gdLst>
              <a:gd name="T0" fmla="*/ 1588 w 1205"/>
              <a:gd name="T1" fmla="*/ 33326 h 21600"/>
              <a:gd name="T2" fmla="*/ 0 w 1205"/>
              <a:gd name="T3" fmla="*/ 33324 h 21600"/>
              <a:gd name="T4" fmla="*/ 813 w 12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5" h="21600" fill="none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05" h="21600" stroke="0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0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3" name="Arc 659"/>
          <p:cNvSpPr>
            <a:spLocks/>
          </p:cNvSpPr>
          <p:nvPr/>
        </p:nvSpPr>
        <p:spPr bwMode="auto">
          <a:xfrm>
            <a:off x="9067800" y="4303714"/>
            <a:ext cx="78317" cy="65087"/>
          </a:xfrm>
          <a:custGeom>
            <a:avLst/>
            <a:gdLst>
              <a:gd name="T0" fmla="*/ 28530 w 43200"/>
              <a:gd name="T1" fmla="*/ 65085 h 43192"/>
              <a:gd name="T2" fmla="*/ 30168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</a:path>
              <a:path w="43200" h="43192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4" name="Arc 660"/>
          <p:cNvSpPr>
            <a:spLocks/>
          </p:cNvSpPr>
          <p:nvPr/>
        </p:nvSpPr>
        <p:spPr bwMode="auto">
          <a:xfrm>
            <a:off x="9836151" y="3937000"/>
            <a:ext cx="2116" cy="31750"/>
          </a:xfrm>
          <a:custGeom>
            <a:avLst/>
            <a:gdLst>
              <a:gd name="T0" fmla="*/ 1587 w 1416"/>
              <a:gd name="T1" fmla="*/ 31734 h 21600"/>
              <a:gd name="T2" fmla="*/ 0 w 1416"/>
              <a:gd name="T3" fmla="*/ 31732 h 21600"/>
              <a:gd name="T4" fmla="*/ 813 w 14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6" h="21600" fill="none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</a:path>
              <a:path w="1416" h="21600" stroke="0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  <a:lnTo>
                  <a:pt x="725" y="0"/>
                </a:lnTo>
                <a:lnTo>
                  <a:pt x="1415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5" name="Arc 661"/>
          <p:cNvSpPr>
            <a:spLocks/>
          </p:cNvSpPr>
          <p:nvPr/>
        </p:nvSpPr>
        <p:spPr bwMode="auto">
          <a:xfrm>
            <a:off x="9798051" y="3905250"/>
            <a:ext cx="78316" cy="63500"/>
          </a:xfrm>
          <a:custGeom>
            <a:avLst/>
            <a:gdLst>
              <a:gd name="T0" fmla="*/ 28383 w 43200"/>
              <a:gd name="T1" fmla="*/ 63499 h 43189"/>
              <a:gd name="T2" fmla="*/ 30308 w 43200"/>
              <a:gd name="T3" fmla="*/ 63500 h 43189"/>
              <a:gd name="T4" fmla="*/ 29369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</a:path>
              <a:path w="43200" h="43189" stroke="0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  <a:lnTo>
                  <a:pt x="21600" y="21600"/>
                </a:lnTo>
                <a:lnTo>
                  <a:pt x="20875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6" name="Arc 662"/>
          <p:cNvSpPr>
            <a:spLocks/>
          </p:cNvSpPr>
          <p:nvPr/>
        </p:nvSpPr>
        <p:spPr bwMode="auto">
          <a:xfrm>
            <a:off x="9010651" y="4213225"/>
            <a:ext cx="2116" cy="33338"/>
          </a:xfrm>
          <a:custGeom>
            <a:avLst/>
            <a:gdLst>
              <a:gd name="T0" fmla="*/ 1587 w 1271"/>
              <a:gd name="T1" fmla="*/ 33324 h 21600"/>
              <a:gd name="T2" fmla="*/ 0 w 1271"/>
              <a:gd name="T3" fmla="*/ 33323 h 21600"/>
              <a:gd name="T4" fmla="*/ 813 w 12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1" h="21600" fill="none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71" h="21600" stroke="0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27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7" name="Arc 663"/>
          <p:cNvSpPr>
            <a:spLocks/>
          </p:cNvSpPr>
          <p:nvPr/>
        </p:nvSpPr>
        <p:spPr bwMode="auto">
          <a:xfrm>
            <a:off x="8972551" y="4179889"/>
            <a:ext cx="78316" cy="65087"/>
          </a:xfrm>
          <a:custGeom>
            <a:avLst/>
            <a:gdLst>
              <a:gd name="T0" fmla="*/ 28483 w 43200"/>
              <a:gd name="T1" fmla="*/ 65085 h 43191"/>
              <a:gd name="T2" fmla="*/ 30211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8" name="Arc 664"/>
          <p:cNvSpPr>
            <a:spLocks/>
          </p:cNvSpPr>
          <p:nvPr/>
        </p:nvSpPr>
        <p:spPr bwMode="auto">
          <a:xfrm>
            <a:off x="8646585" y="4778375"/>
            <a:ext cx="2116" cy="33338"/>
          </a:xfrm>
          <a:custGeom>
            <a:avLst/>
            <a:gdLst>
              <a:gd name="T0" fmla="*/ 1587 w 1013"/>
              <a:gd name="T1" fmla="*/ 33329 h 21600"/>
              <a:gd name="T2" fmla="*/ 0 w 1013"/>
              <a:gd name="T3" fmla="*/ 33329 h 21600"/>
              <a:gd name="T4" fmla="*/ 813 w 10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3" h="21600" fill="none" extrusionOk="0">
                <a:moveTo>
                  <a:pt x="1013" y="21594"/>
                </a:moveTo>
                <a:cubicBezTo>
                  <a:pt x="848" y="21598"/>
                  <a:pt x="683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</a:path>
              <a:path w="1013" h="21600" stroke="0" extrusionOk="0">
                <a:moveTo>
                  <a:pt x="1013" y="21594"/>
                </a:moveTo>
                <a:cubicBezTo>
                  <a:pt x="848" y="21598"/>
                  <a:pt x="683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  <a:lnTo>
                  <a:pt x="519" y="0"/>
                </a:lnTo>
                <a:lnTo>
                  <a:pt x="101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09" name="Arc 665"/>
          <p:cNvSpPr>
            <a:spLocks/>
          </p:cNvSpPr>
          <p:nvPr/>
        </p:nvSpPr>
        <p:spPr bwMode="auto">
          <a:xfrm>
            <a:off x="8608484" y="4745039"/>
            <a:ext cx="76200" cy="65087"/>
          </a:xfrm>
          <a:custGeom>
            <a:avLst/>
            <a:gdLst>
              <a:gd name="T0" fmla="*/ 27888 w 43200"/>
              <a:gd name="T1" fmla="*/ 65087 h 43194"/>
              <a:gd name="T2" fmla="*/ 29229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7" y="42925"/>
                  <a:pt x="22094" y="43194"/>
                </a:cubicBezTo>
              </a:path>
              <a:path w="43200" h="43194" stroke="0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7" y="42925"/>
                  <a:pt x="22094" y="43194"/>
                </a:cubicBezTo>
                <a:lnTo>
                  <a:pt x="21600" y="21600"/>
                </a:lnTo>
                <a:lnTo>
                  <a:pt x="2108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0" name="Arc 666"/>
          <p:cNvSpPr>
            <a:spLocks/>
          </p:cNvSpPr>
          <p:nvPr/>
        </p:nvSpPr>
        <p:spPr bwMode="auto">
          <a:xfrm>
            <a:off x="8591551" y="4816475"/>
            <a:ext cx="2116" cy="31750"/>
          </a:xfrm>
          <a:custGeom>
            <a:avLst/>
            <a:gdLst>
              <a:gd name="T0" fmla="*/ 1587 w 974"/>
              <a:gd name="T1" fmla="*/ 31743 h 21600"/>
              <a:gd name="T2" fmla="*/ 0 w 974"/>
              <a:gd name="T3" fmla="*/ 31741 h 21600"/>
              <a:gd name="T4" fmla="*/ 813 w 9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4" h="21600" fill="none" extrusionOk="0">
                <a:moveTo>
                  <a:pt x="973" y="21594"/>
                </a:moveTo>
                <a:cubicBezTo>
                  <a:pt x="815" y="21598"/>
                  <a:pt x="657" y="21600"/>
                  <a:pt x="499" y="21600"/>
                </a:cubicBezTo>
                <a:cubicBezTo>
                  <a:pt x="332" y="21600"/>
                  <a:pt x="166" y="21598"/>
                  <a:pt x="-1" y="21594"/>
                </a:cubicBezTo>
              </a:path>
              <a:path w="974" h="21600" stroke="0" extrusionOk="0">
                <a:moveTo>
                  <a:pt x="973" y="21594"/>
                </a:moveTo>
                <a:cubicBezTo>
                  <a:pt x="815" y="21598"/>
                  <a:pt x="657" y="21600"/>
                  <a:pt x="499" y="21600"/>
                </a:cubicBezTo>
                <a:cubicBezTo>
                  <a:pt x="332" y="21600"/>
                  <a:pt x="166" y="21598"/>
                  <a:pt x="-1" y="21594"/>
                </a:cubicBezTo>
                <a:lnTo>
                  <a:pt x="499" y="0"/>
                </a:lnTo>
                <a:lnTo>
                  <a:pt x="97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1" name="Arc 667"/>
          <p:cNvSpPr>
            <a:spLocks/>
          </p:cNvSpPr>
          <p:nvPr/>
        </p:nvSpPr>
        <p:spPr bwMode="auto">
          <a:xfrm>
            <a:off x="8551333" y="4784725"/>
            <a:ext cx="76200" cy="63500"/>
          </a:xfrm>
          <a:custGeom>
            <a:avLst/>
            <a:gdLst>
              <a:gd name="T0" fmla="*/ 27915 w 43200"/>
              <a:gd name="T1" fmla="*/ 63499 h 43195"/>
              <a:gd name="T2" fmla="*/ 29203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0" y="43194"/>
                </a:moveTo>
                <a:cubicBezTo>
                  <a:pt x="9369" y="42923"/>
                  <a:pt x="0" y="33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4"/>
                  <a:pt x="33816" y="42936"/>
                  <a:pt x="22074" y="43194"/>
                </a:cubicBezTo>
              </a:path>
              <a:path w="43200" h="43195" stroke="0" extrusionOk="0">
                <a:moveTo>
                  <a:pt x="21100" y="43194"/>
                </a:moveTo>
                <a:cubicBezTo>
                  <a:pt x="9369" y="42923"/>
                  <a:pt x="0" y="33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4"/>
                  <a:pt x="33816" y="42936"/>
                  <a:pt x="22074" y="43194"/>
                </a:cubicBezTo>
                <a:lnTo>
                  <a:pt x="21600" y="21600"/>
                </a:lnTo>
                <a:lnTo>
                  <a:pt x="2110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2" name="Arc 668"/>
          <p:cNvSpPr>
            <a:spLocks/>
          </p:cNvSpPr>
          <p:nvPr/>
        </p:nvSpPr>
        <p:spPr bwMode="auto">
          <a:xfrm>
            <a:off x="8951385" y="3981450"/>
            <a:ext cx="2116" cy="33338"/>
          </a:xfrm>
          <a:custGeom>
            <a:avLst/>
            <a:gdLst>
              <a:gd name="T0" fmla="*/ 1587 w 1420"/>
              <a:gd name="T1" fmla="*/ 33319 h 21600"/>
              <a:gd name="T2" fmla="*/ 0 w 1420"/>
              <a:gd name="T3" fmla="*/ 33319 h 21600"/>
              <a:gd name="T4" fmla="*/ 794 w 14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0" h="21600" fill="none" extrusionOk="0">
                <a:moveTo>
                  <a:pt x="1420" y="21588"/>
                </a:moveTo>
                <a:cubicBezTo>
                  <a:pt x="1183" y="21596"/>
                  <a:pt x="946" y="21600"/>
                  <a:pt x="710" y="21600"/>
                </a:cubicBezTo>
                <a:cubicBezTo>
                  <a:pt x="473" y="21600"/>
                  <a:pt x="236" y="21596"/>
                  <a:pt x="-1" y="21588"/>
                </a:cubicBezTo>
              </a:path>
              <a:path w="1420" h="21600" stroke="0" extrusionOk="0">
                <a:moveTo>
                  <a:pt x="1420" y="21588"/>
                </a:moveTo>
                <a:cubicBezTo>
                  <a:pt x="1183" y="21596"/>
                  <a:pt x="946" y="21600"/>
                  <a:pt x="710" y="21600"/>
                </a:cubicBezTo>
                <a:cubicBezTo>
                  <a:pt x="473" y="21600"/>
                  <a:pt x="236" y="21596"/>
                  <a:pt x="-1" y="21588"/>
                </a:cubicBezTo>
                <a:lnTo>
                  <a:pt x="710" y="0"/>
                </a:lnTo>
                <a:lnTo>
                  <a:pt x="142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3" name="Arc 669"/>
          <p:cNvSpPr>
            <a:spLocks/>
          </p:cNvSpPr>
          <p:nvPr/>
        </p:nvSpPr>
        <p:spPr bwMode="auto">
          <a:xfrm>
            <a:off x="8915400" y="3948114"/>
            <a:ext cx="76200" cy="65087"/>
          </a:xfrm>
          <a:custGeom>
            <a:avLst/>
            <a:gdLst>
              <a:gd name="T0" fmla="*/ 27636 w 43200"/>
              <a:gd name="T1" fmla="*/ 65087 h 43188"/>
              <a:gd name="T2" fmla="*/ 29514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89" y="43188"/>
                </a:moveTo>
                <a:cubicBezTo>
                  <a:pt x="9243" y="42805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6" y="42805"/>
                  <a:pt x="22310" y="43188"/>
                </a:cubicBezTo>
              </a:path>
              <a:path w="43200" h="43188" stroke="0" extrusionOk="0">
                <a:moveTo>
                  <a:pt x="20889" y="43188"/>
                </a:moveTo>
                <a:cubicBezTo>
                  <a:pt x="9243" y="42805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6" y="42805"/>
                  <a:pt x="22310" y="43188"/>
                </a:cubicBezTo>
                <a:lnTo>
                  <a:pt x="21600" y="21600"/>
                </a:lnTo>
                <a:lnTo>
                  <a:pt x="2088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4" name="Arc 670"/>
          <p:cNvSpPr>
            <a:spLocks/>
          </p:cNvSpPr>
          <p:nvPr/>
        </p:nvSpPr>
        <p:spPr bwMode="auto">
          <a:xfrm>
            <a:off x="8972551" y="4119563"/>
            <a:ext cx="2116" cy="33337"/>
          </a:xfrm>
          <a:custGeom>
            <a:avLst/>
            <a:gdLst>
              <a:gd name="T0" fmla="*/ 1587 w 1329"/>
              <a:gd name="T1" fmla="*/ 33322 h 21600"/>
              <a:gd name="T2" fmla="*/ 0 w 1329"/>
              <a:gd name="T3" fmla="*/ 33320 h 21600"/>
              <a:gd name="T4" fmla="*/ 813 w 13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9" h="21600" fill="none" extrusionOk="0">
                <a:moveTo>
                  <a:pt x="1329" y="21590"/>
                </a:moveTo>
                <a:cubicBezTo>
                  <a:pt x="1113" y="21596"/>
                  <a:pt x="897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9" h="21600" stroke="0" extrusionOk="0">
                <a:moveTo>
                  <a:pt x="1329" y="21590"/>
                </a:moveTo>
                <a:cubicBezTo>
                  <a:pt x="1113" y="21596"/>
                  <a:pt x="897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1" y="0"/>
                </a:lnTo>
                <a:lnTo>
                  <a:pt x="132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5" name="Arc 671"/>
          <p:cNvSpPr>
            <a:spLocks/>
          </p:cNvSpPr>
          <p:nvPr/>
        </p:nvSpPr>
        <p:spPr bwMode="auto">
          <a:xfrm>
            <a:off x="8934451" y="4086225"/>
            <a:ext cx="78316" cy="65088"/>
          </a:xfrm>
          <a:custGeom>
            <a:avLst/>
            <a:gdLst>
              <a:gd name="T0" fmla="*/ 28443 w 43200"/>
              <a:gd name="T1" fmla="*/ 65086 h 43190"/>
              <a:gd name="T2" fmla="*/ 30250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</a:path>
              <a:path w="43200" h="43190" stroke="0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  <a:lnTo>
                  <a:pt x="21600" y="21600"/>
                </a:lnTo>
                <a:lnTo>
                  <a:pt x="2091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6" name="Arc 672"/>
          <p:cNvSpPr>
            <a:spLocks/>
          </p:cNvSpPr>
          <p:nvPr/>
        </p:nvSpPr>
        <p:spPr bwMode="auto">
          <a:xfrm>
            <a:off x="8453967" y="4030664"/>
            <a:ext cx="2117" cy="33337"/>
          </a:xfrm>
          <a:custGeom>
            <a:avLst/>
            <a:gdLst>
              <a:gd name="T0" fmla="*/ 1588 w 1385"/>
              <a:gd name="T1" fmla="*/ 33320 h 21600"/>
              <a:gd name="T2" fmla="*/ 0 w 1385"/>
              <a:gd name="T3" fmla="*/ 33318 h 21600"/>
              <a:gd name="T4" fmla="*/ 813 w 13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" h="21600" fill="none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385" h="21600" stroke="0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38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7" name="Arc 673"/>
          <p:cNvSpPr>
            <a:spLocks/>
          </p:cNvSpPr>
          <p:nvPr/>
        </p:nvSpPr>
        <p:spPr bwMode="auto">
          <a:xfrm>
            <a:off x="8415867" y="3997325"/>
            <a:ext cx="76200" cy="65088"/>
          </a:xfrm>
          <a:custGeom>
            <a:avLst/>
            <a:gdLst>
              <a:gd name="T0" fmla="*/ 27637 w 43200"/>
              <a:gd name="T1" fmla="*/ 65086 h 43189"/>
              <a:gd name="T2" fmla="*/ 29469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</a:path>
              <a:path w="43200" h="43189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8" name="Arc 674"/>
          <p:cNvSpPr>
            <a:spLocks/>
          </p:cNvSpPr>
          <p:nvPr/>
        </p:nvSpPr>
        <p:spPr bwMode="auto">
          <a:xfrm>
            <a:off x="9643534" y="3981450"/>
            <a:ext cx="2117" cy="33338"/>
          </a:xfrm>
          <a:custGeom>
            <a:avLst/>
            <a:gdLst>
              <a:gd name="T0" fmla="*/ 1588 w 1421"/>
              <a:gd name="T1" fmla="*/ 33321 h 21600"/>
              <a:gd name="T2" fmla="*/ 0 w 1421"/>
              <a:gd name="T3" fmla="*/ 33319 h 21600"/>
              <a:gd name="T4" fmla="*/ 814 w 14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1" h="21600" fill="none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</a:path>
              <a:path w="1421" h="21600" stroke="0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  <a:lnTo>
                  <a:pt x="728" y="0"/>
                </a:lnTo>
                <a:lnTo>
                  <a:pt x="142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19" name="Arc 675"/>
          <p:cNvSpPr>
            <a:spLocks/>
          </p:cNvSpPr>
          <p:nvPr/>
        </p:nvSpPr>
        <p:spPr bwMode="auto">
          <a:xfrm>
            <a:off x="9607551" y="3948114"/>
            <a:ext cx="76200" cy="65087"/>
          </a:xfrm>
          <a:custGeom>
            <a:avLst/>
            <a:gdLst>
              <a:gd name="T0" fmla="*/ 27612 w 43200"/>
              <a:gd name="T1" fmla="*/ 65085 h 43189"/>
              <a:gd name="T2" fmla="*/ 29492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</a:path>
              <a:path w="43200" h="43189" stroke="0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  <a:lnTo>
                  <a:pt x="21600" y="21600"/>
                </a:lnTo>
                <a:lnTo>
                  <a:pt x="20872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0" name="Arc 676"/>
          <p:cNvSpPr>
            <a:spLocks/>
          </p:cNvSpPr>
          <p:nvPr/>
        </p:nvSpPr>
        <p:spPr bwMode="auto">
          <a:xfrm>
            <a:off x="8915400" y="4335464"/>
            <a:ext cx="0" cy="33337"/>
          </a:xfrm>
          <a:custGeom>
            <a:avLst/>
            <a:gdLst>
              <a:gd name="T0" fmla="*/ 1 w 1205"/>
              <a:gd name="T1" fmla="*/ 33325 h 21600"/>
              <a:gd name="T2" fmla="*/ 0 w 1205"/>
              <a:gd name="T3" fmla="*/ 33323 h 21600"/>
              <a:gd name="T4" fmla="*/ 1 w 12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5" h="21600" fill="none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05" h="21600" stroke="0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0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1" name="Arc 677"/>
          <p:cNvSpPr>
            <a:spLocks/>
          </p:cNvSpPr>
          <p:nvPr/>
        </p:nvSpPr>
        <p:spPr bwMode="auto">
          <a:xfrm>
            <a:off x="8877300" y="4302125"/>
            <a:ext cx="76200" cy="65088"/>
          </a:xfrm>
          <a:custGeom>
            <a:avLst/>
            <a:gdLst>
              <a:gd name="T0" fmla="*/ 27759 w 43200"/>
              <a:gd name="T1" fmla="*/ 65086 h 43192"/>
              <a:gd name="T2" fmla="*/ 29353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</a:path>
              <a:path w="43200" h="43192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2" name="Arc 678"/>
          <p:cNvSpPr>
            <a:spLocks/>
          </p:cNvSpPr>
          <p:nvPr/>
        </p:nvSpPr>
        <p:spPr bwMode="auto">
          <a:xfrm>
            <a:off x="10066867" y="3729039"/>
            <a:ext cx="2117" cy="33337"/>
          </a:xfrm>
          <a:custGeom>
            <a:avLst/>
            <a:gdLst>
              <a:gd name="T0" fmla="*/ 1588 w 1666"/>
              <a:gd name="T1" fmla="*/ 33314 h 21600"/>
              <a:gd name="T2" fmla="*/ 0 w 1666"/>
              <a:gd name="T3" fmla="*/ 33311 h 21600"/>
              <a:gd name="T4" fmla="*/ 813 w 16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6" h="21600" fill="none" extrusionOk="0">
                <a:moveTo>
                  <a:pt x="1665" y="21584"/>
                </a:moveTo>
                <a:cubicBezTo>
                  <a:pt x="1395" y="21594"/>
                  <a:pt x="1124" y="21600"/>
                  <a:pt x="853" y="21600"/>
                </a:cubicBezTo>
                <a:cubicBezTo>
                  <a:pt x="568" y="21600"/>
                  <a:pt x="284" y="21594"/>
                  <a:pt x="-1" y="21583"/>
                </a:cubicBezTo>
              </a:path>
              <a:path w="1666" h="21600" stroke="0" extrusionOk="0">
                <a:moveTo>
                  <a:pt x="1665" y="21584"/>
                </a:moveTo>
                <a:cubicBezTo>
                  <a:pt x="1395" y="21594"/>
                  <a:pt x="1124" y="21600"/>
                  <a:pt x="853" y="21600"/>
                </a:cubicBezTo>
                <a:cubicBezTo>
                  <a:pt x="568" y="21600"/>
                  <a:pt x="284" y="21594"/>
                  <a:pt x="-1" y="21583"/>
                </a:cubicBezTo>
                <a:lnTo>
                  <a:pt x="853" y="0"/>
                </a:lnTo>
                <a:lnTo>
                  <a:pt x="1665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3" name="Arc 679"/>
          <p:cNvSpPr>
            <a:spLocks/>
          </p:cNvSpPr>
          <p:nvPr/>
        </p:nvSpPr>
        <p:spPr bwMode="auto">
          <a:xfrm>
            <a:off x="10028767" y="3695700"/>
            <a:ext cx="76200" cy="66675"/>
          </a:xfrm>
          <a:custGeom>
            <a:avLst/>
            <a:gdLst>
              <a:gd name="T0" fmla="*/ 27447 w 43200"/>
              <a:gd name="T1" fmla="*/ 66672 h 43185"/>
              <a:gd name="T2" fmla="*/ 29651 w 43200"/>
              <a:gd name="T3" fmla="*/ 66675 h 43185"/>
              <a:gd name="T4" fmla="*/ 28575 w 43200"/>
              <a:gd name="T5" fmla="*/ 33349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46" y="43183"/>
                </a:moveTo>
                <a:cubicBezTo>
                  <a:pt x="9158" y="42725"/>
                  <a:pt x="0" y="331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3"/>
                  <a:pt x="34017" y="42747"/>
                  <a:pt x="22412" y="43184"/>
                </a:cubicBezTo>
              </a:path>
              <a:path w="43200" h="43185" stroke="0" extrusionOk="0">
                <a:moveTo>
                  <a:pt x="20746" y="43183"/>
                </a:moveTo>
                <a:cubicBezTo>
                  <a:pt x="9158" y="42725"/>
                  <a:pt x="0" y="331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3"/>
                  <a:pt x="34017" y="42747"/>
                  <a:pt x="22412" y="43184"/>
                </a:cubicBezTo>
                <a:lnTo>
                  <a:pt x="21600" y="21600"/>
                </a:lnTo>
                <a:lnTo>
                  <a:pt x="20746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4" name="Arc 680"/>
          <p:cNvSpPr>
            <a:spLocks/>
          </p:cNvSpPr>
          <p:nvPr/>
        </p:nvSpPr>
        <p:spPr bwMode="auto">
          <a:xfrm>
            <a:off x="8589434" y="3541713"/>
            <a:ext cx="4233" cy="33337"/>
          </a:xfrm>
          <a:custGeom>
            <a:avLst/>
            <a:gdLst>
              <a:gd name="T0" fmla="*/ 3175 w 1824"/>
              <a:gd name="T1" fmla="*/ 33309 h 21600"/>
              <a:gd name="T2" fmla="*/ 0 w 1824"/>
              <a:gd name="T3" fmla="*/ 33306 h 21600"/>
              <a:gd name="T4" fmla="*/ 1626 w 18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1600" fill="none" extrusionOk="0">
                <a:moveTo>
                  <a:pt x="1823" y="21581"/>
                </a:moveTo>
                <a:cubicBezTo>
                  <a:pt x="1527" y="21593"/>
                  <a:pt x="1230" y="21600"/>
                  <a:pt x="934" y="21600"/>
                </a:cubicBezTo>
                <a:cubicBezTo>
                  <a:pt x="622" y="21600"/>
                  <a:pt x="311" y="21593"/>
                  <a:pt x="0" y="21579"/>
                </a:cubicBezTo>
              </a:path>
              <a:path w="1824" h="21600" stroke="0" extrusionOk="0">
                <a:moveTo>
                  <a:pt x="1823" y="21581"/>
                </a:moveTo>
                <a:cubicBezTo>
                  <a:pt x="1527" y="21593"/>
                  <a:pt x="1230" y="21600"/>
                  <a:pt x="934" y="21600"/>
                </a:cubicBezTo>
                <a:cubicBezTo>
                  <a:pt x="622" y="21600"/>
                  <a:pt x="311" y="21593"/>
                  <a:pt x="0" y="21579"/>
                </a:cubicBezTo>
                <a:lnTo>
                  <a:pt x="934" y="0"/>
                </a:lnTo>
                <a:lnTo>
                  <a:pt x="1823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5" name="Arc 681"/>
          <p:cNvSpPr>
            <a:spLocks/>
          </p:cNvSpPr>
          <p:nvPr/>
        </p:nvSpPr>
        <p:spPr bwMode="auto">
          <a:xfrm>
            <a:off x="8551333" y="3508375"/>
            <a:ext cx="76200" cy="65088"/>
          </a:xfrm>
          <a:custGeom>
            <a:avLst/>
            <a:gdLst>
              <a:gd name="T0" fmla="*/ 27339 w 43200"/>
              <a:gd name="T1" fmla="*/ 65085 h 43182"/>
              <a:gd name="T2" fmla="*/ 29752 w 43200"/>
              <a:gd name="T3" fmla="*/ 65088 h 43182"/>
              <a:gd name="T4" fmla="*/ 28575 w 43200"/>
              <a:gd name="T5" fmla="*/ 32558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66" y="43179"/>
                </a:moveTo>
                <a:cubicBezTo>
                  <a:pt x="9110" y="42679"/>
                  <a:pt x="0" y="33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3"/>
                  <a:pt x="34063" y="42704"/>
                  <a:pt x="22489" y="43181"/>
                </a:cubicBezTo>
              </a:path>
              <a:path w="43200" h="43182" stroke="0" extrusionOk="0">
                <a:moveTo>
                  <a:pt x="20666" y="43179"/>
                </a:moveTo>
                <a:cubicBezTo>
                  <a:pt x="9110" y="42679"/>
                  <a:pt x="0" y="33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3"/>
                  <a:pt x="34063" y="42704"/>
                  <a:pt x="22489" y="43181"/>
                </a:cubicBezTo>
                <a:lnTo>
                  <a:pt x="21600" y="21600"/>
                </a:lnTo>
                <a:lnTo>
                  <a:pt x="20666" y="4317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6" name="Arc 682"/>
          <p:cNvSpPr>
            <a:spLocks/>
          </p:cNvSpPr>
          <p:nvPr/>
        </p:nvSpPr>
        <p:spPr bwMode="auto">
          <a:xfrm>
            <a:off x="8932334" y="4370389"/>
            <a:ext cx="2117" cy="33337"/>
          </a:xfrm>
          <a:custGeom>
            <a:avLst/>
            <a:gdLst>
              <a:gd name="T0" fmla="*/ 1588 w 1216"/>
              <a:gd name="T1" fmla="*/ 33325 h 21600"/>
              <a:gd name="T2" fmla="*/ 0 w 1216"/>
              <a:gd name="T3" fmla="*/ 33323 h 21600"/>
              <a:gd name="T4" fmla="*/ 814 w 12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6" h="21600" fill="none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</a:path>
              <a:path w="1216" h="21600" stroke="0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  <a:lnTo>
                  <a:pt x="623" y="0"/>
                </a:lnTo>
                <a:lnTo>
                  <a:pt x="121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7" name="Arc 683"/>
          <p:cNvSpPr>
            <a:spLocks/>
          </p:cNvSpPr>
          <p:nvPr/>
        </p:nvSpPr>
        <p:spPr bwMode="auto">
          <a:xfrm>
            <a:off x="8896351" y="4337051"/>
            <a:ext cx="76200" cy="66675"/>
          </a:xfrm>
          <a:custGeom>
            <a:avLst/>
            <a:gdLst>
              <a:gd name="T0" fmla="*/ 27751 w 43200"/>
              <a:gd name="T1" fmla="*/ 66673 h 43192"/>
              <a:gd name="T2" fmla="*/ 29359 w 43200"/>
              <a:gd name="T3" fmla="*/ 66675 h 43192"/>
              <a:gd name="T4" fmla="*/ 28575 w 43200"/>
              <a:gd name="T5" fmla="*/ 3334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</a:path>
              <a:path w="43200" h="43192" stroke="0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  <a:lnTo>
                  <a:pt x="21600" y="21600"/>
                </a:lnTo>
                <a:lnTo>
                  <a:pt x="2097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8" name="Arc 684"/>
          <p:cNvSpPr>
            <a:spLocks/>
          </p:cNvSpPr>
          <p:nvPr/>
        </p:nvSpPr>
        <p:spPr bwMode="auto">
          <a:xfrm>
            <a:off x="8530167" y="4548189"/>
            <a:ext cx="2117" cy="33337"/>
          </a:xfrm>
          <a:custGeom>
            <a:avLst/>
            <a:gdLst>
              <a:gd name="T0" fmla="*/ 1588 w 1105"/>
              <a:gd name="T1" fmla="*/ 33326 h 21600"/>
              <a:gd name="T2" fmla="*/ 0 w 1105"/>
              <a:gd name="T3" fmla="*/ 33326 h 21600"/>
              <a:gd name="T4" fmla="*/ 813 w 11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5" h="21600" fill="none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05" h="21600" stroke="0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6" y="0"/>
                </a:lnTo>
                <a:lnTo>
                  <a:pt x="110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29" name="Arc 685"/>
          <p:cNvSpPr>
            <a:spLocks/>
          </p:cNvSpPr>
          <p:nvPr/>
        </p:nvSpPr>
        <p:spPr bwMode="auto">
          <a:xfrm>
            <a:off x="8492067" y="4514850"/>
            <a:ext cx="78317" cy="65088"/>
          </a:xfrm>
          <a:custGeom>
            <a:avLst/>
            <a:gdLst>
              <a:gd name="T0" fmla="*/ 28599 w 43200"/>
              <a:gd name="T1" fmla="*/ 65088 h 43193"/>
              <a:gd name="T2" fmla="*/ 30102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</a:path>
              <a:path w="43200" h="43193" stroke="0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  <a:lnTo>
                  <a:pt x="21600" y="21600"/>
                </a:lnTo>
                <a:lnTo>
                  <a:pt x="2103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0" name="Arc 686"/>
          <p:cNvSpPr>
            <a:spLocks/>
          </p:cNvSpPr>
          <p:nvPr/>
        </p:nvSpPr>
        <p:spPr bwMode="auto">
          <a:xfrm>
            <a:off x="9239252" y="3627439"/>
            <a:ext cx="4233" cy="33337"/>
          </a:xfrm>
          <a:custGeom>
            <a:avLst/>
            <a:gdLst>
              <a:gd name="T0" fmla="*/ 3175 w 1732"/>
              <a:gd name="T1" fmla="*/ 33311 h 21600"/>
              <a:gd name="T2" fmla="*/ 0 w 1732"/>
              <a:gd name="T3" fmla="*/ 33311 h 21600"/>
              <a:gd name="T4" fmla="*/ 1588 w 17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2" h="21600" fill="none" extrusionOk="0">
                <a:moveTo>
                  <a:pt x="1731" y="21582"/>
                </a:moveTo>
                <a:cubicBezTo>
                  <a:pt x="1443" y="21594"/>
                  <a:pt x="1154" y="21600"/>
                  <a:pt x="866" y="21600"/>
                </a:cubicBezTo>
                <a:cubicBezTo>
                  <a:pt x="577" y="21600"/>
                  <a:pt x="288" y="21594"/>
                  <a:pt x="0" y="21582"/>
                </a:cubicBezTo>
              </a:path>
              <a:path w="1732" h="21600" stroke="0" extrusionOk="0">
                <a:moveTo>
                  <a:pt x="1731" y="21582"/>
                </a:moveTo>
                <a:cubicBezTo>
                  <a:pt x="1443" y="21594"/>
                  <a:pt x="1154" y="21600"/>
                  <a:pt x="866" y="21600"/>
                </a:cubicBezTo>
                <a:cubicBezTo>
                  <a:pt x="577" y="21600"/>
                  <a:pt x="288" y="21594"/>
                  <a:pt x="0" y="21582"/>
                </a:cubicBezTo>
                <a:lnTo>
                  <a:pt x="866" y="0"/>
                </a:lnTo>
                <a:lnTo>
                  <a:pt x="1731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1" name="Arc 687"/>
          <p:cNvSpPr>
            <a:spLocks/>
          </p:cNvSpPr>
          <p:nvPr/>
        </p:nvSpPr>
        <p:spPr bwMode="auto">
          <a:xfrm>
            <a:off x="9203267" y="3594100"/>
            <a:ext cx="76200" cy="65088"/>
          </a:xfrm>
          <a:custGeom>
            <a:avLst/>
            <a:gdLst>
              <a:gd name="T0" fmla="*/ 27429 w 43200"/>
              <a:gd name="T1" fmla="*/ 65088 h 43183"/>
              <a:gd name="T2" fmla="*/ 29721 w 43200"/>
              <a:gd name="T3" fmla="*/ 65088 h 43183"/>
              <a:gd name="T4" fmla="*/ 28575 w 43200"/>
              <a:gd name="T5" fmla="*/ 32557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34" y="43182"/>
                </a:moveTo>
                <a:cubicBezTo>
                  <a:pt x="9150" y="42717"/>
                  <a:pt x="0" y="331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2"/>
                  <a:pt x="34049" y="42717"/>
                  <a:pt x="22465" y="43182"/>
                </a:cubicBezTo>
              </a:path>
              <a:path w="43200" h="43183" stroke="0" extrusionOk="0">
                <a:moveTo>
                  <a:pt x="20734" y="43182"/>
                </a:moveTo>
                <a:cubicBezTo>
                  <a:pt x="9150" y="42717"/>
                  <a:pt x="0" y="331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2"/>
                  <a:pt x="34049" y="42717"/>
                  <a:pt x="22465" y="43182"/>
                </a:cubicBezTo>
                <a:lnTo>
                  <a:pt x="21600" y="21600"/>
                </a:lnTo>
                <a:lnTo>
                  <a:pt x="20734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2" name="Arc 688"/>
          <p:cNvSpPr>
            <a:spLocks/>
          </p:cNvSpPr>
          <p:nvPr/>
        </p:nvSpPr>
        <p:spPr bwMode="auto">
          <a:xfrm>
            <a:off x="9527118" y="3917950"/>
            <a:ext cx="2116" cy="33338"/>
          </a:xfrm>
          <a:custGeom>
            <a:avLst/>
            <a:gdLst>
              <a:gd name="T0" fmla="*/ 1587 w 1470"/>
              <a:gd name="T1" fmla="*/ 33318 h 21600"/>
              <a:gd name="T2" fmla="*/ 0 w 1470"/>
              <a:gd name="T3" fmla="*/ 33318 h 21600"/>
              <a:gd name="T4" fmla="*/ 794 w 14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0" h="21600" fill="none" extrusionOk="0">
                <a:moveTo>
                  <a:pt x="1470" y="21587"/>
                </a:moveTo>
                <a:cubicBezTo>
                  <a:pt x="1225" y="21595"/>
                  <a:pt x="980" y="21600"/>
                  <a:pt x="735" y="21600"/>
                </a:cubicBezTo>
                <a:cubicBezTo>
                  <a:pt x="489" y="21600"/>
                  <a:pt x="244" y="21595"/>
                  <a:pt x="-1" y="21587"/>
                </a:cubicBezTo>
              </a:path>
              <a:path w="1470" h="21600" stroke="0" extrusionOk="0">
                <a:moveTo>
                  <a:pt x="1470" y="21587"/>
                </a:moveTo>
                <a:cubicBezTo>
                  <a:pt x="1225" y="21595"/>
                  <a:pt x="980" y="21600"/>
                  <a:pt x="735" y="21600"/>
                </a:cubicBezTo>
                <a:cubicBezTo>
                  <a:pt x="489" y="21600"/>
                  <a:pt x="244" y="21595"/>
                  <a:pt x="-1" y="21587"/>
                </a:cubicBezTo>
                <a:lnTo>
                  <a:pt x="735" y="0"/>
                </a:lnTo>
                <a:lnTo>
                  <a:pt x="1470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3" name="Arc 689"/>
          <p:cNvSpPr>
            <a:spLocks/>
          </p:cNvSpPr>
          <p:nvPr/>
        </p:nvSpPr>
        <p:spPr bwMode="auto">
          <a:xfrm>
            <a:off x="9491133" y="3884613"/>
            <a:ext cx="76200" cy="65087"/>
          </a:xfrm>
          <a:custGeom>
            <a:avLst/>
            <a:gdLst>
              <a:gd name="T0" fmla="*/ 27603 w 43200"/>
              <a:gd name="T1" fmla="*/ 65087 h 43187"/>
              <a:gd name="T2" fmla="*/ 29547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64" y="43187"/>
                </a:moveTo>
                <a:cubicBezTo>
                  <a:pt x="9228" y="42791"/>
                  <a:pt x="0" y="3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3"/>
                  <a:pt x="33971" y="42791"/>
                  <a:pt x="22335" y="43187"/>
                </a:cubicBezTo>
              </a:path>
              <a:path w="43200" h="43187" stroke="0" extrusionOk="0">
                <a:moveTo>
                  <a:pt x="20864" y="43187"/>
                </a:moveTo>
                <a:cubicBezTo>
                  <a:pt x="9228" y="42791"/>
                  <a:pt x="0" y="3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3"/>
                  <a:pt x="33971" y="42791"/>
                  <a:pt x="22335" y="43187"/>
                </a:cubicBezTo>
                <a:lnTo>
                  <a:pt x="21600" y="21600"/>
                </a:lnTo>
                <a:lnTo>
                  <a:pt x="20864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4" name="Arc 690"/>
          <p:cNvSpPr>
            <a:spLocks/>
          </p:cNvSpPr>
          <p:nvPr/>
        </p:nvSpPr>
        <p:spPr bwMode="auto">
          <a:xfrm>
            <a:off x="8663518" y="3679825"/>
            <a:ext cx="4233" cy="33338"/>
          </a:xfrm>
          <a:custGeom>
            <a:avLst/>
            <a:gdLst>
              <a:gd name="T0" fmla="*/ 3175 w 1676"/>
              <a:gd name="T1" fmla="*/ 33313 h 21600"/>
              <a:gd name="T2" fmla="*/ 0 w 1676"/>
              <a:gd name="T3" fmla="*/ 33313 h 21600"/>
              <a:gd name="T4" fmla="*/ 1588 w 16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6" h="21600" fill="none" extrusionOk="0">
                <a:moveTo>
                  <a:pt x="1675" y="21583"/>
                </a:moveTo>
                <a:cubicBezTo>
                  <a:pt x="1396" y="21594"/>
                  <a:pt x="1117" y="21600"/>
                  <a:pt x="838" y="21600"/>
                </a:cubicBezTo>
                <a:cubicBezTo>
                  <a:pt x="558" y="21600"/>
                  <a:pt x="279" y="21594"/>
                  <a:pt x="0" y="21583"/>
                </a:cubicBezTo>
              </a:path>
              <a:path w="1676" h="21600" stroke="0" extrusionOk="0">
                <a:moveTo>
                  <a:pt x="1675" y="21583"/>
                </a:moveTo>
                <a:cubicBezTo>
                  <a:pt x="1396" y="21594"/>
                  <a:pt x="1117" y="21600"/>
                  <a:pt x="838" y="21600"/>
                </a:cubicBezTo>
                <a:cubicBezTo>
                  <a:pt x="558" y="21600"/>
                  <a:pt x="279" y="21594"/>
                  <a:pt x="0" y="21583"/>
                </a:cubicBezTo>
                <a:lnTo>
                  <a:pt x="838" y="0"/>
                </a:lnTo>
                <a:lnTo>
                  <a:pt x="1675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5" name="Arc 691"/>
          <p:cNvSpPr>
            <a:spLocks/>
          </p:cNvSpPr>
          <p:nvPr/>
        </p:nvSpPr>
        <p:spPr bwMode="auto">
          <a:xfrm>
            <a:off x="8627533" y="3646489"/>
            <a:ext cx="76200" cy="65087"/>
          </a:xfrm>
          <a:custGeom>
            <a:avLst/>
            <a:gdLst>
              <a:gd name="T0" fmla="*/ 27466 w 43200"/>
              <a:gd name="T1" fmla="*/ 65087 h 43184"/>
              <a:gd name="T2" fmla="*/ 29684 w 43200"/>
              <a:gd name="T3" fmla="*/ 65087 h 43184"/>
              <a:gd name="T4" fmla="*/ 28575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62" y="43183"/>
                </a:moveTo>
                <a:cubicBezTo>
                  <a:pt x="9167" y="42733"/>
                  <a:pt x="0" y="332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3"/>
                  <a:pt x="34032" y="42733"/>
                  <a:pt x="22437" y="43183"/>
                </a:cubicBezTo>
              </a:path>
              <a:path w="43200" h="43184" stroke="0" extrusionOk="0">
                <a:moveTo>
                  <a:pt x="20762" y="43183"/>
                </a:moveTo>
                <a:cubicBezTo>
                  <a:pt x="9167" y="42733"/>
                  <a:pt x="0" y="332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3"/>
                  <a:pt x="34032" y="42733"/>
                  <a:pt x="22437" y="43183"/>
                </a:cubicBezTo>
                <a:lnTo>
                  <a:pt x="21600" y="21600"/>
                </a:lnTo>
                <a:lnTo>
                  <a:pt x="20762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6" name="Arc 692"/>
          <p:cNvSpPr>
            <a:spLocks/>
          </p:cNvSpPr>
          <p:nvPr/>
        </p:nvSpPr>
        <p:spPr bwMode="auto">
          <a:xfrm>
            <a:off x="8627533" y="4108450"/>
            <a:ext cx="0" cy="33338"/>
          </a:xfrm>
          <a:custGeom>
            <a:avLst/>
            <a:gdLst>
              <a:gd name="T0" fmla="*/ 1 w 1335"/>
              <a:gd name="T1" fmla="*/ 33323 h 21600"/>
              <a:gd name="T2" fmla="*/ 0 w 1335"/>
              <a:gd name="T3" fmla="*/ 33321 h 21600"/>
              <a:gd name="T4" fmla="*/ 1 w 1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5" h="21600" fill="none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35" h="21600" stroke="0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4" y="0"/>
                </a:lnTo>
                <a:lnTo>
                  <a:pt x="133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7" name="Arc 693"/>
          <p:cNvSpPr>
            <a:spLocks/>
          </p:cNvSpPr>
          <p:nvPr/>
        </p:nvSpPr>
        <p:spPr bwMode="auto">
          <a:xfrm>
            <a:off x="8589433" y="4075114"/>
            <a:ext cx="76200" cy="65087"/>
          </a:xfrm>
          <a:custGeom>
            <a:avLst/>
            <a:gdLst>
              <a:gd name="T0" fmla="*/ 27670 w 43200"/>
              <a:gd name="T1" fmla="*/ 65085 h 43190"/>
              <a:gd name="T2" fmla="*/ 29436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1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8" name="Arc 694"/>
          <p:cNvSpPr>
            <a:spLocks/>
          </p:cNvSpPr>
          <p:nvPr/>
        </p:nvSpPr>
        <p:spPr bwMode="auto">
          <a:xfrm>
            <a:off x="9279467" y="4459289"/>
            <a:ext cx="2117" cy="33337"/>
          </a:xfrm>
          <a:custGeom>
            <a:avLst/>
            <a:gdLst>
              <a:gd name="T0" fmla="*/ 1588 w 1144"/>
              <a:gd name="T1" fmla="*/ 33326 h 21600"/>
              <a:gd name="T2" fmla="*/ 0 w 1144"/>
              <a:gd name="T3" fmla="*/ 33325 h 21600"/>
              <a:gd name="T4" fmla="*/ 813 w 114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4" h="21600" fill="none" extrusionOk="0">
                <a:moveTo>
                  <a:pt x="1143" y="21592"/>
                </a:moveTo>
                <a:cubicBezTo>
                  <a:pt x="958" y="21597"/>
                  <a:pt x="772" y="21600"/>
                  <a:pt x="586" y="21600"/>
                </a:cubicBezTo>
                <a:cubicBezTo>
                  <a:pt x="390" y="21600"/>
                  <a:pt x="195" y="21597"/>
                  <a:pt x="-1" y="21592"/>
                </a:cubicBezTo>
              </a:path>
              <a:path w="1144" h="21600" stroke="0" extrusionOk="0">
                <a:moveTo>
                  <a:pt x="1143" y="21592"/>
                </a:moveTo>
                <a:cubicBezTo>
                  <a:pt x="958" y="21597"/>
                  <a:pt x="772" y="21600"/>
                  <a:pt x="586" y="21600"/>
                </a:cubicBezTo>
                <a:cubicBezTo>
                  <a:pt x="390" y="21600"/>
                  <a:pt x="195" y="21597"/>
                  <a:pt x="-1" y="21592"/>
                </a:cubicBezTo>
                <a:lnTo>
                  <a:pt x="586" y="0"/>
                </a:lnTo>
                <a:lnTo>
                  <a:pt x="114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39" name="Arc 695"/>
          <p:cNvSpPr>
            <a:spLocks/>
          </p:cNvSpPr>
          <p:nvPr/>
        </p:nvSpPr>
        <p:spPr bwMode="auto">
          <a:xfrm>
            <a:off x="9241367" y="4425950"/>
            <a:ext cx="78317" cy="65088"/>
          </a:xfrm>
          <a:custGeom>
            <a:avLst/>
            <a:gdLst>
              <a:gd name="T0" fmla="*/ 28572 w 43200"/>
              <a:gd name="T1" fmla="*/ 65086 h 43193"/>
              <a:gd name="T2" fmla="*/ 30128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3" y="43192"/>
                </a:moveTo>
                <a:cubicBezTo>
                  <a:pt x="9317" y="42874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90"/>
                  <a:pt x="22157" y="43192"/>
                </a:cubicBezTo>
              </a:path>
              <a:path w="43200" h="43193" stroke="0" extrusionOk="0">
                <a:moveTo>
                  <a:pt x="21013" y="43192"/>
                </a:moveTo>
                <a:cubicBezTo>
                  <a:pt x="9317" y="42874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90"/>
                  <a:pt x="22157" y="43192"/>
                </a:cubicBezTo>
                <a:lnTo>
                  <a:pt x="21600" y="21600"/>
                </a:lnTo>
                <a:lnTo>
                  <a:pt x="2101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0" name="Arc 696"/>
          <p:cNvSpPr>
            <a:spLocks/>
          </p:cNvSpPr>
          <p:nvPr/>
        </p:nvSpPr>
        <p:spPr bwMode="auto">
          <a:xfrm>
            <a:off x="8375651" y="4306889"/>
            <a:ext cx="2116" cy="33337"/>
          </a:xfrm>
          <a:custGeom>
            <a:avLst/>
            <a:gdLst>
              <a:gd name="T0" fmla="*/ 1587 w 1220"/>
              <a:gd name="T1" fmla="*/ 33323 h 21600"/>
              <a:gd name="T2" fmla="*/ 0 w 1220"/>
              <a:gd name="T3" fmla="*/ 33323 h 21600"/>
              <a:gd name="T4" fmla="*/ 794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20" y="21591"/>
                </a:moveTo>
                <a:cubicBezTo>
                  <a:pt x="1016" y="21597"/>
                  <a:pt x="81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</a:path>
              <a:path w="1220" h="21600" stroke="0" extrusionOk="0">
                <a:moveTo>
                  <a:pt x="1220" y="21591"/>
                </a:moveTo>
                <a:cubicBezTo>
                  <a:pt x="1016" y="21597"/>
                  <a:pt x="81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  <a:lnTo>
                  <a:pt x="610" y="0"/>
                </a:lnTo>
                <a:lnTo>
                  <a:pt x="122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1" name="Arc 697"/>
          <p:cNvSpPr>
            <a:spLocks/>
          </p:cNvSpPr>
          <p:nvPr/>
        </p:nvSpPr>
        <p:spPr bwMode="auto">
          <a:xfrm>
            <a:off x="8339667" y="4273550"/>
            <a:ext cx="76200" cy="65088"/>
          </a:xfrm>
          <a:custGeom>
            <a:avLst/>
            <a:gdLst>
              <a:gd name="T0" fmla="*/ 27768 w 43200"/>
              <a:gd name="T1" fmla="*/ 65088 h 43191"/>
              <a:gd name="T2" fmla="*/ 29382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</a:path>
              <a:path w="43200" h="43191" stroke="0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  <a:lnTo>
                  <a:pt x="21600" y="21600"/>
                </a:lnTo>
                <a:lnTo>
                  <a:pt x="2098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2" name="Arc 698"/>
          <p:cNvSpPr>
            <a:spLocks/>
          </p:cNvSpPr>
          <p:nvPr/>
        </p:nvSpPr>
        <p:spPr bwMode="auto">
          <a:xfrm>
            <a:off x="8856134" y="3567114"/>
            <a:ext cx="4233" cy="33337"/>
          </a:xfrm>
          <a:custGeom>
            <a:avLst/>
            <a:gdLst>
              <a:gd name="T0" fmla="*/ 3175 w 1794"/>
              <a:gd name="T1" fmla="*/ 33308 h 21600"/>
              <a:gd name="T2" fmla="*/ 0 w 1794"/>
              <a:gd name="T3" fmla="*/ 33308 h 21600"/>
              <a:gd name="T4" fmla="*/ 1588 w 17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4" h="21600" fill="none" extrusionOk="0">
                <a:moveTo>
                  <a:pt x="1794" y="21581"/>
                </a:moveTo>
                <a:cubicBezTo>
                  <a:pt x="1495" y="21593"/>
                  <a:pt x="1196" y="21600"/>
                  <a:pt x="897" y="21600"/>
                </a:cubicBezTo>
                <a:cubicBezTo>
                  <a:pt x="597" y="21600"/>
                  <a:pt x="298" y="21593"/>
                  <a:pt x="-1" y="21581"/>
                </a:cubicBezTo>
              </a:path>
              <a:path w="1794" h="21600" stroke="0" extrusionOk="0">
                <a:moveTo>
                  <a:pt x="1794" y="21581"/>
                </a:moveTo>
                <a:cubicBezTo>
                  <a:pt x="1495" y="21593"/>
                  <a:pt x="1196" y="21600"/>
                  <a:pt x="897" y="21600"/>
                </a:cubicBezTo>
                <a:cubicBezTo>
                  <a:pt x="597" y="21600"/>
                  <a:pt x="298" y="21593"/>
                  <a:pt x="-1" y="21581"/>
                </a:cubicBezTo>
                <a:lnTo>
                  <a:pt x="897" y="0"/>
                </a:lnTo>
                <a:lnTo>
                  <a:pt x="1794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3" name="Arc 699"/>
          <p:cNvSpPr>
            <a:spLocks/>
          </p:cNvSpPr>
          <p:nvPr/>
        </p:nvSpPr>
        <p:spPr bwMode="auto">
          <a:xfrm>
            <a:off x="8820151" y="3533775"/>
            <a:ext cx="76200" cy="65088"/>
          </a:xfrm>
          <a:custGeom>
            <a:avLst/>
            <a:gdLst>
              <a:gd name="T0" fmla="*/ 27388 w 43200"/>
              <a:gd name="T1" fmla="*/ 65088 h 43181"/>
              <a:gd name="T2" fmla="*/ 29762 w 43200"/>
              <a:gd name="T3" fmla="*/ 65088 h 43181"/>
              <a:gd name="T4" fmla="*/ 28575 w 43200"/>
              <a:gd name="T5" fmla="*/ 32558 h 431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1" fill="none" extrusionOk="0">
                <a:moveTo>
                  <a:pt x="20702" y="43181"/>
                </a:moveTo>
                <a:cubicBezTo>
                  <a:pt x="9132" y="42700"/>
                  <a:pt x="0" y="331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0"/>
                  <a:pt x="34067" y="42700"/>
                  <a:pt x="22497" y="43181"/>
                </a:cubicBezTo>
              </a:path>
              <a:path w="43200" h="43181" stroke="0" extrusionOk="0">
                <a:moveTo>
                  <a:pt x="20702" y="43181"/>
                </a:moveTo>
                <a:cubicBezTo>
                  <a:pt x="9132" y="42700"/>
                  <a:pt x="0" y="331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0"/>
                  <a:pt x="34067" y="42700"/>
                  <a:pt x="22497" y="43181"/>
                </a:cubicBezTo>
                <a:lnTo>
                  <a:pt x="21600" y="21600"/>
                </a:lnTo>
                <a:lnTo>
                  <a:pt x="20702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4" name="Arc 700"/>
          <p:cNvSpPr>
            <a:spLocks/>
          </p:cNvSpPr>
          <p:nvPr/>
        </p:nvSpPr>
        <p:spPr bwMode="auto">
          <a:xfrm>
            <a:off x="8396818" y="4689475"/>
            <a:ext cx="2116" cy="33338"/>
          </a:xfrm>
          <a:custGeom>
            <a:avLst/>
            <a:gdLst>
              <a:gd name="T0" fmla="*/ 1587 w 1046"/>
              <a:gd name="T1" fmla="*/ 33329 h 21600"/>
              <a:gd name="T2" fmla="*/ 0 w 1046"/>
              <a:gd name="T3" fmla="*/ 33327 h 21600"/>
              <a:gd name="T4" fmla="*/ 813 w 10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6" h="21600" fill="none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</a:path>
              <a:path w="1046" h="21600" stroke="0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  <a:lnTo>
                  <a:pt x="536" y="0"/>
                </a:lnTo>
                <a:lnTo>
                  <a:pt x="104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5" name="Arc 701"/>
          <p:cNvSpPr>
            <a:spLocks/>
          </p:cNvSpPr>
          <p:nvPr/>
        </p:nvSpPr>
        <p:spPr bwMode="auto">
          <a:xfrm>
            <a:off x="8358718" y="4656139"/>
            <a:ext cx="78316" cy="65087"/>
          </a:xfrm>
          <a:custGeom>
            <a:avLst/>
            <a:gdLst>
              <a:gd name="T0" fmla="*/ 28640 w 43200"/>
              <a:gd name="T1" fmla="*/ 65085 h 43194"/>
              <a:gd name="T2" fmla="*/ 30062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</a:path>
              <a:path w="43200" h="43194" stroke="0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  <a:lnTo>
                  <a:pt x="21600" y="21600"/>
                </a:lnTo>
                <a:lnTo>
                  <a:pt x="2106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6" name="Arc 702"/>
          <p:cNvSpPr>
            <a:spLocks/>
          </p:cNvSpPr>
          <p:nvPr/>
        </p:nvSpPr>
        <p:spPr bwMode="auto">
          <a:xfrm>
            <a:off x="9681634" y="4030664"/>
            <a:ext cx="2117" cy="33337"/>
          </a:xfrm>
          <a:custGeom>
            <a:avLst/>
            <a:gdLst>
              <a:gd name="T0" fmla="*/ 1588 w 1385"/>
              <a:gd name="T1" fmla="*/ 33320 h 21600"/>
              <a:gd name="T2" fmla="*/ 0 w 1385"/>
              <a:gd name="T3" fmla="*/ 33318 h 21600"/>
              <a:gd name="T4" fmla="*/ 813 w 13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" h="21600" fill="none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385" h="21600" stroke="0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38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7" name="Arc 703"/>
          <p:cNvSpPr>
            <a:spLocks/>
          </p:cNvSpPr>
          <p:nvPr/>
        </p:nvSpPr>
        <p:spPr bwMode="auto">
          <a:xfrm>
            <a:off x="9643534" y="3997325"/>
            <a:ext cx="78317" cy="65088"/>
          </a:xfrm>
          <a:custGeom>
            <a:avLst/>
            <a:gdLst>
              <a:gd name="T0" fmla="*/ 28405 w 43200"/>
              <a:gd name="T1" fmla="*/ 65086 h 43189"/>
              <a:gd name="T2" fmla="*/ 30288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</a:path>
              <a:path w="43200" h="43189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8" name="Arc 704"/>
          <p:cNvSpPr>
            <a:spLocks/>
          </p:cNvSpPr>
          <p:nvPr/>
        </p:nvSpPr>
        <p:spPr bwMode="auto">
          <a:xfrm>
            <a:off x="8377767" y="4643439"/>
            <a:ext cx="2117" cy="33337"/>
          </a:xfrm>
          <a:custGeom>
            <a:avLst/>
            <a:gdLst>
              <a:gd name="T0" fmla="*/ 1588 w 1064"/>
              <a:gd name="T1" fmla="*/ 33326 h 21600"/>
              <a:gd name="T2" fmla="*/ 0 w 1064"/>
              <a:gd name="T3" fmla="*/ 33326 h 21600"/>
              <a:gd name="T4" fmla="*/ 794 w 10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4" h="21600" fill="none" extrusionOk="0">
                <a:moveTo>
                  <a:pt x="1064" y="21593"/>
                </a:moveTo>
                <a:cubicBezTo>
                  <a:pt x="886" y="21597"/>
                  <a:pt x="709" y="21600"/>
                  <a:pt x="532" y="21600"/>
                </a:cubicBezTo>
                <a:cubicBezTo>
                  <a:pt x="354" y="21600"/>
                  <a:pt x="177" y="21597"/>
                  <a:pt x="-1" y="21593"/>
                </a:cubicBezTo>
              </a:path>
              <a:path w="1064" h="21600" stroke="0" extrusionOk="0">
                <a:moveTo>
                  <a:pt x="1064" y="21593"/>
                </a:moveTo>
                <a:cubicBezTo>
                  <a:pt x="886" y="21597"/>
                  <a:pt x="709" y="21600"/>
                  <a:pt x="532" y="21600"/>
                </a:cubicBezTo>
                <a:cubicBezTo>
                  <a:pt x="354" y="21600"/>
                  <a:pt x="177" y="21597"/>
                  <a:pt x="-1" y="21593"/>
                </a:cubicBezTo>
                <a:lnTo>
                  <a:pt x="532" y="0"/>
                </a:lnTo>
                <a:lnTo>
                  <a:pt x="1064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49" name="Arc 705"/>
          <p:cNvSpPr>
            <a:spLocks/>
          </p:cNvSpPr>
          <p:nvPr/>
        </p:nvSpPr>
        <p:spPr bwMode="auto">
          <a:xfrm>
            <a:off x="8339667" y="4610100"/>
            <a:ext cx="76200" cy="65088"/>
          </a:xfrm>
          <a:custGeom>
            <a:avLst/>
            <a:gdLst>
              <a:gd name="T0" fmla="*/ 27871 w 43200"/>
              <a:gd name="T1" fmla="*/ 65088 h 43193"/>
              <a:gd name="T2" fmla="*/ 29279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7" y="43193"/>
                </a:moveTo>
                <a:cubicBezTo>
                  <a:pt x="9349" y="42904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</a:path>
              <a:path w="43200" h="43193" stroke="0" extrusionOk="0">
                <a:moveTo>
                  <a:pt x="21067" y="43193"/>
                </a:moveTo>
                <a:cubicBezTo>
                  <a:pt x="9349" y="42904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  <a:lnTo>
                  <a:pt x="21600" y="21600"/>
                </a:lnTo>
                <a:lnTo>
                  <a:pt x="2106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0" name="Arc 706"/>
          <p:cNvSpPr>
            <a:spLocks/>
          </p:cNvSpPr>
          <p:nvPr/>
        </p:nvSpPr>
        <p:spPr bwMode="auto">
          <a:xfrm>
            <a:off x="8991600" y="4087814"/>
            <a:ext cx="2117" cy="33337"/>
          </a:xfrm>
          <a:custGeom>
            <a:avLst/>
            <a:gdLst>
              <a:gd name="T0" fmla="*/ 1588 w 1349"/>
              <a:gd name="T1" fmla="*/ 33322 h 21600"/>
              <a:gd name="T2" fmla="*/ 0 w 1349"/>
              <a:gd name="T3" fmla="*/ 33320 h 21600"/>
              <a:gd name="T4" fmla="*/ 813 w 13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9" h="21600" fill="none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</a:path>
              <a:path w="1349" h="21600" stroke="0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  <a:lnTo>
                  <a:pt x="691" y="0"/>
                </a:lnTo>
                <a:lnTo>
                  <a:pt x="134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1" name="Arc 707"/>
          <p:cNvSpPr>
            <a:spLocks/>
          </p:cNvSpPr>
          <p:nvPr/>
        </p:nvSpPr>
        <p:spPr bwMode="auto">
          <a:xfrm>
            <a:off x="8953500" y="4054475"/>
            <a:ext cx="78317" cy="65088"/>
          </a:xfrm>
          <a:custGeom>
            <a:avLst/>
            <a:gdLst>
              <a:gd name="T0" fmla="*/ 28429 w 43200"/>
              <a:gd name="T1" fmla="*/ 65086 h 43190"/>
              <a:gd name="T2" fmla="*/ 30264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</a:path>
              <a:path w="43200" h="43190" stroke="0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  <a:lnTo>
                  <a:pt x="21600" y="21600"/>
                </a:lnTo>
                <a:lnTo>
                  <a:pt x="2090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2" name="Arc 708"/>
          <p:cNvSpPr>
            <a:spLocks/>
          </p:cNvSpPr>
          <p:nvPr/>
        </p:nvSpPr>
        <p:spPr bwMode="auto">
          <a:xfrm>
            <a:off x="9453034" y="3829050"/>
            <a:ext cx="2117" cy="33338"/>
          </a:xfrm>
          <a:custGeom>
            <a:avLst/>
            <a:gdLst>
              <a:gd name="T0" fmla="*/ 1588 w 1539"/>
              <a:gd name="T1" fmla="*/ 33318 h 21600"/>
              <a:gd name="T2" fmla="*/ 0 w 1539"/>
              <a:gd name="T3" fmla="*/ 33316 h 21600"/>
              <a:gd name="T4" fmla="*/ 813 w 153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" h="21600" fill="none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</a:path>
              <a:path w="1539" h="21600" stroke="0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  <a:lnTo>
                  <a:pt x="788" y="0"/>
                </a:lnTo>
                <a:lnTo>
                  <a:pt x="1538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3" name="Arc 709"/>
          <p:cNvSpPr>
            <a:spLocks/>
          </p:cNvSpPr>
          <p:nvPr/>
        </p:nvSpPr>
        <p:spPr bwMode="auto">
          <a:xfrm>
            <a:off x="9414933" y="3795714"/>
            <a:ext cx="76200" cy="65087"/>
          </a:xfrm>
          <a:custGeom>
            <a:avLst/>
            <a:gdLst>
              <a:gd name="T0" fmla="*/ 27533 w 43200"/>
              <a:gd name="T1" fmla="*/ 65085 h 43187"/>
              <a:gd name="T2" fmla="*/ 29569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</a:path>
              <a:path w="43200" h="43187" stroke="0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  <a:lnTo>
                  <a:pt x="21600" y="21600"/>
                </a:lnTo>
                <a:lnTo>
                  <a:pt x="20812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4" name="Arc 710"/>
          <p:cNvSpPr>
            <a:spLocks/>
          </p:cNvSpPr>
          <p:nvPr/>
        </p:nvSpPr>
        <p:spPr bwMode="auto">
          <a:xfrm>
            <a:off x="9431867" y="4410075"/>
            <a:ext cx="2117" cy="33338"/>
          </a:xfrm>
          <a:custGeom>
            <a:avLst/>
            <a:gdLst>
              <a:gd name="T0" fmla="*/ 1588 w 1168"/>
              <a:gd name="T1" fmla="*/ 33326 h 21600"/>
              <a:gd name="T2" fmla="*/ 0 w 1168"/>
              <a:gd name="T3" fmla="*/ 33326 h 21600"/>
              <a:gd name="T4" fmla="*/ 794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3" y="21597"/>
                  <a:pt x="778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3" y="21597"/>
                  <a:pt x="778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5" name="Arc 711"/>
          <p:cNvSpPr>
            <a:spLocks/>
          </p:cNvSpPr>
          <p:nvPr/>
        </p:nvSpPr>
        <p:spPr bwMode="auto">
          <a:xfrm>
            <a:off x="9395884" y="4376739"/>
            <a:ext cx="76200" cy="65087"/>
          </a:xfrm>
          <a:custGeom>
            <a:avLst/>
            <a:gdLst>
              <a:gd name="T0" fmla="*/ 27802 w 43200"/>
              <a:gd name="T1" fmla="*/ 65087 h 43192"/>
              <a:gd name="T2" fmla="*/ 29348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</a:path>
              <a:path w="43200" h="43192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6" name="Arc 712"/>
          <p:cNvSpPr>
            <a:spLocks/>
          </p:cNvSpPr>
          <p:nvPr/>
        </p:nvSpPr>
        <p:spPr bwMode="auto">
          <a:xfrm>
            <a:off x="8879418" y="4987925"/>
            <a:ext cx="2116" cy="33338"/>
          </a:xfrm>
          <a:custGeom>
            <a:avLst/>
            <a:gdLst>
              <a:gd name="T0" fmla="*/ 1587 w 941"/>
              <a:gd name="T1" fmla="*/ 33330 h 21600"/>
              <a:gd name="T2" fmla="*/ 0 w 941"/>
              <a:gd name="T3" fmla="*/ 33330 h 21600"/>
              <a:gd name="T4" fmla="*/ 813 w 9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1" h="21600" fill="none" extrusionOk="0">
                <a:moveTo>
                  <a:pt x="941" y="21595"/>
                </a:moveTo>
                <a:cubicBezTo>
                  <a:pt x="788" y="21598"/>
                  <a:pt x="635" y="21600"/>
                  <a:pt x="482" y="21600"/>
                </a:cubicBezTo>
                <a:cubicBezTo>
                  <a:pt x="321" y="21600"/>
                  <a:pt x="160" y="21598"/>
                  <a:pt x="0" y="21594"/>
                </a:cubicBezTo>
              </a:path>
              <a:path w="941" h="21600" stroke="0" extrusionOk="0">
                <a:moveTo>
                  <a:pt x="941" y="21595"/>
                </a:moveTo>
                <a:cubicBezTo>
                  <a:pt x="788" y="21598"/>
                  <a:pt x="635" y="21600"/>
                  <a:pt x="482" y="21600"/>
                </a:cubicBezTo>
                <a:cubicBezTo>
                  <a:pt x="321" y="21600"/>
                  <a:pt x="160" y="21598"/>
                  <a:pt x="0" y="21594"/>
                </a:cubicBezTo>
                <a:lnTo>
                  <a:pt x="482" y="0"/>
                </a:lnTo>
                <a:lnTo>
                  <a:pt x="941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7" name="Arc 713"/>
          <p:cNvSpPr>
            <a:spLocks/>
          </p:cNvSpPr>
          <p:nvPr/>
        </p:nvSpPr>
        <p:spPr bwMode="auto">
          <a:xfrm>
            <a:off x="8839200" y="4954589"/>
            <a:ext cx="76200" cy="65087"/>
          </a:xfrm>
          <a:custGeom>
            <a:avLst/>
            <a:gdLst>
              <a:gd name="T0" fmla="*/ 27937 w 43200"/>
              <a:gd name="T1" fmla="*/ 65087 h 43195"/>
              <a:gd name="T2" fmla="*/ 29182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8" y="43194"/>
                </a:moveTo>
                <a:cubicBezTo>
                  <a:pt x="9379" y="42932"/>
                  <a:pt x="0" y="333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0"/>
                  <a:pt x="33806" y="42945"/>
                  <a:pt x="22059" y="43195"/>
                </a:cubicBezTo>
              </a:path>
              <a:path w="43200" h="43195" stroke="0" extrusionOk="0">
                <a:moveTo>
                  <a:pt x="21118" y="43194"/>
                </a:moveTo>
                <a:cubicBezTo>
                  <a:pt x="9379" y="42932"/>
                  <a:pt x="0" y="333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0"/>
                  <a:pt x="33806" y="42945"/>
                  <a:pt x="22059" y="43195"/>
                </a:cubicBezTo>
                <a:lnTo>
                  <a:pt x="21600" y="21600"/>
                </a:lnTo>
                <a:lnTo>
                  <a:pt x="21118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8" name="Arc 714"/>
          <p:cNvSpPr>
            <a:spLocks/>
          </p:cNvSpPr>
          <p:nvPr/>
        </p:nvSpPr>
        <p:spPr bwMode="auto">
          <a:xfrm>
            <a:off x="8951385" y="3736975"/>
            <a:ext cx="4233" cy="33338"/>
          </a:xfrm>
          <a:custGeom>
            <a:avLst/>
            <a:gdLst>
              <a:gd name="T0" fmla="*/ 3175 w 1620"/>
              <a:gd name="T1" fmla="*/ 33315 h 21600"/>
              <a:gd name="T2" fmla="*/ 0 w 1620"/>
              <a:gd name="T3" fmla="*/ 33315 h 21600"/>
              <a:gd name="T4" fmla="*/ 1588 w 16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0" h="21600" fill="none" extrusionOk="0">
                <a:moveTo>
                  <a:pt x="1619" y="21584"/>
                </a:moveTo>
                <a:cubicBezTo>
                  <a:pt x="1350" y="21594"/>
                  <a:pt x="1080" y="21600"/>
                  <a:pt x="810" y="21600"/>
                </a:cubicBezTo>
                <a:cubicBezTo>
                  <a:pt x="539" y="21600"/>
                  <a:pt x="269" y="21594"/>
                  <a:pt x="0" y="21584"/>
                </a:cubicBezTo>
              </a:path>
              <a:path w="1620" h="21600" stroke="0" extrusionOk="0">
                <a:moveTo>
                  <a:pt x="1619" y="21584"/>
                </a:moveTo>
                <a:cubicBezTo>
                  <a:pt x="1350" y="21594"/>
                  <a:pt x="1080" y="21600"/>
                  <a:pt x="810" y="21600"/>
                </a:cubicBezTo>
                <a:cubicBezTo>
                  <a:pt x="539" y="21600"/>
                  <a:pt x="269" y="21594"/>
                  <a:pt x="0" y="21584"/>
                </a:cubicBezTo>
                <a:lnTo>
                  <a:pt x="810" y="0"/>
                </a:lnTo>
                <a:lnTo>
                  <a:pt x="1619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59" name="Arc 715"/>
          <p:cNvSpPr>
            <a:spLocks/>
          </p:cNvSpPr>
          <p:nvPr/>
        </p:nvSpPr>
        <p:spPr bwMode="auto">
          <a:xfrm>
            <a:off x="8915400" y="3703639"/>
            <a:ext cx="76200" cy="65087"/>
          </a:xfrm>
          <a:custGeom>
            <a:avLst/>
            <a:gdLst>
              <a:gd name="T0" fmla="*/ 27503 w 43200"/>
              <a:gd name="T1" fmla="*/ 65087 h 43185"/>
              <a:gd name="T2" fmla="*/ 29647 w 43200"/>
              <a:gd name="T3" fmla="*/ 65087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90" y="43184"/>
                </a:moveTo>
                <a:cubicBezTo>
                  <a:pt x="9184" y="42749"/>
                  <a:pt x="0" y="332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4"/>
                  <a:pt x="34015" y="42749"/>
                  <a:pt x="22409" y="43184"/>
                </a:cubicBezTo>
              </a:path>
              <a:path w="43200" h="43185" stroke="0" extrusionOk="0">
                <a:moveTo>
                  <a:pt x="20790" y="43184"/>
                </a:moveTo>
                <a:cubicBezTo>
                  <a:pt x="9184" y="42749"/>
                  <a:pt x="0" y="332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4"/>
                  <a:pt x="34015" y="42749"/>
                  <a:pt x="22409" y="43184"/>
                </a:cubicBezTo>
                <a:lnTo>
                  <a:pt x="21600" y="21600"/>
                </a:lnTo>
                <a:lnTo>
                  <a:pt x="20790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0" name="Arc 716"/>
          <p:cNvSpPr>
            <a:spLocks/>
          </p:cNvSpPr>
          <p:nvPr/>
        </p:nvSpPr>
        <p:spPr bwMode="auto">
          <a:xfrm>
            <a:off x="8644467" y="4441825"/>
            <a:ext cx="2117" cy="33338"/>
          </a:xfrm>
          <a:custGeom>
            <a:avLst/>
            <a:gdLst>
              <a:gd name="T0" fmla="*/ 1588 w 1152"/>
              <a:gd name="T1" fmla="*/ 33327 h 21600"/>
              <a:gd name="T2" fmla="*/ 0 w 1152"/>
              <a:gd name="T3" fmla="*/ 33326 h 21600"/>
              <a:gd name="T4" fmla="*/ 813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" name="Arc 717"/>
          <p:cNvSpPr>
            <a:spLocks/>
          </p:cNvSpPr>
          <p:nvPr/>
        </p:nvSpPr>
        <p:spPr bwMode="auto">
          <a:xfrm>
            <a:off x="8608484" y="4408489"/>
            <a:ext cx="76200" cy="65087"/>
          </a:xfrm>
          <a:custGeom>
            <a:avLst/>
            <a:gdLst>
              <a:gd name="T0" fmla="*/ 27794 w 43200"/>
              <a:gd name="T1" fmla="*/ 65085 h 43193"/>
              <a:gd name="T2" fmla="*/ 29318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" name="Arc 718"/>
          <p:cNvSpPr>
            <a:spLocks/>
          </p:cNvSpPr>
          <p:nvPr/>
        </p:nvSpPr>
        <p:spPr bwMode="auto">
          <a:xfrm>
            <a:off x="9203267" y="3800475"/>
            <a:ext cx="0" cy="33338"/>
          </a:xfrm>
          <a:custGeom>
            <a:avLst/>
            <a:gdLst>
              <a:gd name="T0" fmla="*/ 1 w 1564"/>
              <a:gd name="T1" fmla="*/ 33318 h 21600"/>
              <a:gd name="T2" fmla="*/ 0 w 1564"/>
              <a:gd name="T3" fmla="*/ 33315 h 21600"/>
              <a:gd name="T4" fmla="*/ 1 w 15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4" h="21600" fill="none" extrusionOk="0">
                <a:moveTo>
                  <a:pt x="1563" y="21586"/>
                </a:moveTo>
                <a:cubicBezTo>
                  <a:pt x="1309" y="21595"/>
                  <a:pt x="1055" y="21600"/>
                  <a:pt x="801" y="21600"/>
                </a:cubicBezTo>
                <a:cubicBezTo>
                  <a:pt x="533" y="21600"/>
                  <a:pt x="266" y="21595"/>
                  <a:pt x="-1" y="21585"/>
                </a:cubicBezTo>
              </a:path>
              <a:path w="1564" h="21600" stroke="0" extrusionOk="0">
                <a:moveTo>
                  <a:pt x="1563" y="21586"/>
                </a:moveTo>
                <a:cubicBezTo>
                  <a:pt x="1309" y="21595"/>
                  <a:pt x="1055" y="21600"/>
                  <a:pt x="801" y="21600"/>
                </a:cubicBezTo>
                <a:cubicBezTo>
                  <a:pt x="533" y="21600"/>
                  <a:pt x="266" y="21595"/>
                  <a:pt x="-1" y="21585"/>
                </a:cubicBezTo>
                <a:lnTo>
                  <a:pt x="801" y="0"/>
                </a:lnTo>
                <a:lnTo>
                  <a:pt x="1563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3" name="Arc 719"/>
          <p:cNvSpPr>
            <a:spLocks/>
          </p:cNvSpPr>
          <p:nvPr/>
        </p:nvSpPr>
        <p:spPr bwMode="auto">
          <a:xfrm>
            <a:off x="9165167" y="3767139"/>
            <a:ext cx="76200" cy="65087"/>
          </a:xfrm>
          <a:custGeom>
            <a:avLst/>
            <a:gdLst>
              <a:gd name="T0" fmla="*/ 27515 w 43200"/>
              <a:gd name="T1" fmla="*/ 65084 h 43187"/>
              <a:gd name="T2" fmla="*/ 29584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798" y="43185"/>
                </a:moveTo>
                <a:cubicBezTo>
                  <a:pt x="9189" y="42754"/>
                  <a:pt x="0" y="33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8" y="42775"/>
                  <a:pt x="22362" y="43186"/>
                </a:cubicBezTo>
              </a:path>
              <a:path w="43200" h="43187" stroke="0" extrusionOk="0">
                <a:moveTo>
                  <a:pt x="20798" y="43185"/>
                </a:moveTo>
                <a:cubicBezTo>
                  <a:pt x="9189" y="42754"/>
                  <a:pt x="0" y="33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8" y="42775"/>
                  <a:pt x="22362" y="43186"/>
                </a:cubicBezTo>
                <a:lnTo>
                  <a:pt x="21600" y="21600"/>
                </a:lnTo>
                <a:lnTo>
                  <a:pt x="20798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4" name="Arc 720"/>
          <p:cNvSpPr>
            <a:spLocks/>
          </p:cNvSpPr>
          <p:nvPr/>
        </p:nvSpPr>
        <p:spPr bwMode="auto">
          <a:xfrm>
            <a:off x="9317567" y="4427539"/>
            <a:ext cx="2117" cy="33337"/>
          </a:xfrm>
          <a:custGeom>
            <a:avLst/>
            <a:gdLst>
              <a:gd name="T0" fmla="*/ 1588 w 1158"/>
              <a:gd name="T1" fmla="*/ 33326 h 21600"/>
              <a:gd name="T2" fmla="*/ 0 w 1158"/>
              <a:gd name="T3" fmla="*/ 33325 h 21600"/>
              <a:gd name="T4" fmla="*/ 813 w 11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8" h="21600" fill="none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58" h="21600" stroke="0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3" y="0"/>
                </a:lnTo>
                <a:lnTo>
                  <a:pt x="115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5" name="Arc 721"/>
          <p:cNvSpPr>
            <a:spLocks/>
          </p:cNvSpPr>
          <p:nvPr/>
        </p:nvSpPr>
        <p:spPr bwMode="auto">
          <a:xfrm>
            <a:off x="9279467" y="4394200"/>
            <a:ext cx="76200" cy="65088"/>
          </a:xfrm>
          <a:custGeom>
            <a:avLst/>
            <a:gdLst>
              <a:gd name="T0" fmla="*/ 27791 w 43200"/>
              <a:gd name="T1" fmla="*/ 65086 h 43193"/>
              <a:gd name="T2" fmla="*/ 29322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</a:path>
              <a:path w="43200" h="43193" stroke="0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  <a:lnTo>
                  <a:pt x="21600" y="21600"/>
                </a:lnTo>
                <a:lnTo>
                  <a:pt x="2100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6" name="Arc 722"/>
          <p:cNvSpPr>
            <a:spLocks/>
          </p:cNvSpPr>
          <p:nvPr/>
        </p:nvSpPr>
        <p:spPr bwMode="auto">
          <a:xfrm>
            <a:off x="9029700" y="4217988"/>
            <a:ext cx="2117" cy="31750"/>
          </a:xfrm>
          <a:custGeom>
            <a:avLst/>
            <a:gdLst>
              <a:gd name="T0" fmla="*/ 1588 w 1238"/>
              <a:gd name="T1" fmla="*/ 31738 h 21600"/>
              <a:gd name="T2" fmla="*/ 0 w 1238"/>
              <a:gd name="T3" fmla="*/ 31737 h 21600"/>
              <a:gd name="T4" fmla="*/ 813 w 12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8" h="21600" fill="none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38" h="21600" stroke="0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3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7" name="Arc 723"/>
          <p:cNvSpPr>
            <a:spLocks/>
          </p:cNvSpPr>
          <p:nvPr/>
        </p:nvSpPr>
        <p:spPr bwMode="auto">
          <a:xfrm>
            <a:off x="8991600" y="4186238"/>
            <a:ext cx="76200" cy="63500"/>
          </a:xfrm>
          <a:custGeom>
            <a:avLst/>
            <a:gdLst>
              <a:gd name="T0" fmla="*/ 27736 w 43200"/>
              <a:gd name="T1" fmla="*/ 63499 h 43192"/>
              <a:gd name="T2" fmla="*/ 29374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</a:path>
              <a:path w="43200" h="43192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8" name="Arc 724"/>
          <p:cNvSpPr>
            <a:spLocks/>
          </p:cNvSpPr>
          <p:nvPr/>
        </p:nvSpPr>
        <p:spPr bwMode="auto">
          <a:xfrm>
            <a:off x="8896351" y="4079875"/>
            <a:ext cx="2116" cy="31750"/>
          </a:xfrm>
          <a:custGeom>
            <a:avLst/>
            <a:gdLst>
              <a:gd name="T0" fmla="*/ 1587 w 1318"/>
              <a:gd name="T1" fmla="*/ 31735 h 21600"/>
              <a:gd name="T2" fmla="*/ 0 w 1318"/>
              <a:gd name="T3" fmla="*/ 31734 h 21600"/>
              <a:gd name="T4" fmla="*/ 813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8" h="21600" stroke="0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5" y="0"/>
                </a:lnTo>
                <a:lnTo>
                  <a:pt x="131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9" name="Arc 725"/>
          <p:cNvSpPr>
            <a:spLocks/>
          </p:cNvSpPr>
          <p:nvPr/>
        </p:nvSpPr>
        <p:spPr bwMode="auto">
          <a:xfrm>
            <a:off x="8858251" y="4048125"/>
            <a:ext cx="76200" cy="63500"/>
          </a:xfrm>
          <a:custGeom>
            <a:avLst/>
            <a:gdLst>
              <a:gd name="T0" fmla="*/ 27682 w 43200"/>
              <a:gd name="T1" fmla="*/ 63499 h 43190"/>
              <a:gd name="T2" fmla="*/ 29426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</a:path>
              <a:path w="43200" h="43190" stroke="0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  <a:lnTo>
                  <a:pt x="21600" y="21600"/>
                </a:lnTo>
                <a:lnTo>
                  <a:pt x="2092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0" name="Arc 726"/>
          <p:cNvSpPr>
            <a:spLocks/>
          </p:cNvSpPr>
          <p:nvPr/>
        </p:nvSpPr>
        <p:spPr bwMode="auto">
          <a:xfrm>
            <a:off x="8608485" y="4611689"/>
            <a:ext cx="2116" cy="33337"/>
          </a:xfrm>
          <a:custGeom>
            <a:avLst/>
            <a:gdLst>
              <a:gd name="T0" fmla="*/ 1587 w 1077"/>
              <a:gd name="T1" fmla="*/ 33328 h 21600"/>
              <a:gd name="T2" fmla="*/ 0 w 1077"/>
              <a:gd name="T3" fmla="*/ 33326 h 21600"/>
              <a:gd name="T4" fmla="*/ 813 w 10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7" h="21600" fill="none" extrusionOk="0">
                <a:moveTo>
                  <a:pt x="1076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7" h="21600" stroke="0" extrusionOk="0">
                <a:moveTo>
                  <a:pt x="1076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2" y="0"/>
                </a:lnTo>
                <a:lnTo>
                  <a:pt x="107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1" name="Arc 727"/>
          <p:cNvSpPr>
            <a:spLocks/>
          </p:cNvSpPr>
          <p:nvPr/>
        </p:nvSpPr>
        <p:spPr bwMode="auto">
          <a:xfrm>
            <a:off x="8570384" y="4578350"/>
            <a:ext cx="76200" cy="65088"/>
          </a:xfrm>
          <a:custGeom>
            <a:avLst/>
            <a:gdLst>
              <a:gd name="T0" fmla="*/ 27845 w 43200"/>
              <a:gd name="T1" fmla="*/ 65086 h 43194"/>
              <a:gd name="T2" fmla="*/ 29270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</a:path>
              <a:path w="43200" h="43194" stroke="0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  <a:lnTo>
                  <a:pt x="21600" y="21600"/>
                </a:lnTo>
                <a:lnTo>
                  <a:pt x="2104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2" name="Arc 728"/>
          <p:cNvSpPr>
            <a:spLocks/>
          </p:cNvSpPr>
          <p:nvPr/>
        </p:nvSpPr>
        <p:spPr bwMode="auto">
          <a:xfrm>
            <a:off x="8741834" y="4044950"/>
            <a:ext cx="2117" cy="33338"/>
          </a:xfrm>
          <a:custGeom>
            <a:avLst/>
            <a:gdLst>
              <a:gd name="T0" fmla="*/ 1588 w 1377"/>
              <a:gd name="T1" fmla="*/ 33323 h 21600"/>
              <a:gd name="T2" fmla="*/ 0 w 1377"/>
              <a:gd name="T3" fmla="*/ 33319 h 21600"/>
              <a:gd name="T4" fmla="*/ 813 w 13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7" h="21600" fill="none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</a:path>
              <a:path w="1377" h="21600" stroke="0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  <a:lnTo>
                  <a:pt x="705" y="0"/>
                </a:lnTo>
                <a:lnTo>
                  <a:pt x="137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3" name="Arc 729"/>
          <p:cNvSpPr>
            <a:spLocks/>
          </p:cNvSpPr>
          <p:nvPr/>
        </p:nvSpPr>
        <p:spPr bwMode="auto">
          <a:xfrm>
            <a:off x="8703733" y="4011614"/>
            <a:ext cx="76200" cy="65087"/>
          </a:xfrm>
          <a:custGeom>
            <a:avLst/>
            <a:gdLst>
              <a:gd name="T0" fmla="*/ 27642 w 43200"/>
              <a:gd name="T1" fmla="*/ 65084 h 43190"/>
              <a:gd name="T2" fmla="*/ 29464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</a:path>
              <a:path w="43200" h="43190" stroke="0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  <a:lnTo>
                  <a:pt x="21600" y="21600"/>
                </a:lnTo>
                <a:lnTo>
                  <a:pt x="2089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4" name="Arc 730"/>
          <p:cNvSpPr>
            <a:spLocks/>
          </p:cNvSpPr>
          <p:nvPr/>
        </p:nvSpPr>
        <p:spPr bwMode="auto">
          <a:xfrm>
            <a:off x="9165167" y="4600575"/>
            <a:ext cx="2117" cy="31750"/>
          </a:xfrm>
          <a:custGeom>
            <a:avLst/>
            <a:gdLst>
              <a:gd name="T0" fmla="*/ 1588 w 1054"/>
              <a:gd name="T1" fmla="*/ 31741 h 21600"/>
              <a:gd name="T2" fmla="*/ 0 w 1054"/>
              <a:gd name="T3" fmla="*/ 31740 h 21600"/>
              <a:gd name="T4" fmla="*/ 814 w 10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4" h="21600" fill="none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4" h="21600" stroke="0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40" y="0"/>
                </a:lnTo>
                <a:lnTo>
                  <a:pt x="105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5" name="Arc 731"/>
          <p:cNvSpPr>
            <a:spLocks/>
          </p:cNvSpPr>
          <p:nvPr/>
        </p:nvSpPr>
        <p:spPr bwMode="auto">
          <a:xfrm>
            <a:off x="9127067" y="4568825"/>
            <a:ext cx="76200" cy="63500"/>
          </a:xfrm>
          <a:custGeom>
            <a:avLst/>
            <a:gdLst>
              <a:gd name="T0" fmla="*/ 27861 w 43200"/>
              <a:gd name="T1" fmla="*/ 63499 h 43194"/>
              <a:gd name="T2" fmla="*/ 29255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5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6" name="Arc 732"/>
          <p:cNvSpPr>
            <a:spLocks/>
          </p:cNvSpPr>
          <p:nvPr/>
        </p:nvSpPr>
        <p:spPr bwMode="auto">
          <a:xfrm>
            <a:off x="10143067" y="4140200"/>
            <a:ext cx="2117" cy="33338"/>
          </a:xfrm>
          <a:custGeom>
            <a:avLst/>
            <a:gdLst>
              <a:gd name="T0" fmla="*/ 1588 w 1314"/>
              <a:gd name="T1" fmla="*/ 33323 h 21600"/>
              <a:gd name="T2" fmla="*/ 0 w 1314"/>
              <a:gd name="T3" fmla="*/ 33323 h 21600"/>
              <a:gd name="T4" fmla="*/ 813 w 131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4" h="21600" fill="none" extrusionOk="0">
                <a:moveTo>
                  <a:pt x="1314" y="21590"/>
                </a:moveTo>
                <a:cubicBezTo>
                  <a:pt x="1100" y="21596"/>
                  <a:pt x="886" y="21600"/>
                  <a:pt x="673" y="21600"/>
                </a:cubicBezTo>
                <a:cubicBezTo>
                  <a:pt x="448" y="21600"/>
                  <a:pt x="224" y="21596"/>
                  <a:pt x="0" y="21589"/>
                </a:cubicBezTo>
              </a:path>
              <a:path w="1314" h="21600" stroke="0" extrusionOk="0">
                <a:moveTo>
                  <a:pt x="1314" y="21590"/>
                </a:moveTo>
                <a:cubicBezTo>
                  <a:pt x="1100" y="21596"/>
                  <a:pt x="886" y="21600"/>
                  <a:pt x="673" y="21600"/>
                </a:cubicBezTo>
                <a:cubicBezTo>
                  <a:pt x="448" y="21600"/>
                  <a:pt x="224" y="21596"/>
                  <a:pt x="0" y="21589"/>
                </a:cubicBezTo>
                <a:lnTo>
                  <a:pt x="673" y="0"/>
                </a:lnTo>
                <a:lnTo>
                  <a:pt x="131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7" name="Arc 733"/>
          <p:cNvSpPr>
            <a:spLocks/>
          </p:cNvSpPr>
          <p:nvPr/>
        </p:nvSpPr>
        <p:spPr bwMode="auto">
          <a:xfrm>
            <a:off x="10104967" y="4106864"/>
            <a:ext cx="78317" cy="65087"/>
          </a:xfrm>
          <a:custGeom>
            <a:avLst/>
            <a:gdLst>
              <a:gd name="T0" fmla="*/ 28454 w 43200"/>
              <a:gd name="T1" fmla="*/ 65087 h 43190"/>
              <a:gd name="T2" fmla="*/ 30241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7" y="43189"/>
                </a:moveTo>
                <a:cubicBezTo>
                  <a:pt x="9265" y="42825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</a:path>
              <a:path w="43200" h="43190" stroke="0" extrusionOk="0">
                <a:moveTo>
                  <a:pt x="20927" y="43189"/>
                </a:moveTo>
                <a:cubicBezTo>
                  <a:pt x="9265" y="42825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  <a:lnTo>
                  <a:pt x="21600" y="21600"/>
                </a:lnTo>
                <a:lnTo>
                  <a:pt x="2092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8" name="Arc 734"/>
          <p:cNvSpPr>
            <a:spLocks/>
          </p:cNvSpPr>
          <p:nvPr/>
        </p:nvSpPr>
        <p:spPr bwMode="auto">
          <a:xfrm>
            <a:off x="8760885" y="4154489"/>
            <a:ext cx="2116" cy="33337"/>
          </a:xfrm>
          <a:custGeom>
            <a:avLst/>
            <a:gdLst>
              <a:gd name="T0" fmla="*/ 1587 w 1306"/>
              <a:gd name="T1" fmla="*/ 33322 h 21600"/>
              <a:gd name="T2" fmla="*/ 0 w 1306"/>
              <a:gd name="T3" fmla="*/ 33322 h 21600"/>
              <a:gd name="T4" fmla="*/ 793 w 13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6" h="21600" fill="none" extrusionOk="0">
                <a:moveTo>
                  <a:pt x="1306" y="21590"/>
                </a:moveTo>
                <a:cubicBezTo>
                  <a:pt x="1088" y="21596"/>
                  <a:pt x="870" y="21600"/>
                  <a:pt x="653" y="21600"/>
                </a:cubicBezTo>
                <a:cubicBezTo>
                  <a:pt x="435" y="21600"/>
                  <a:pt x="217" y="21596"/>
                  <a:pt x="-1" y="21590"/>
                </a:cubicBezTo>
              </a:path>
              <a:path w="1306" h="21600" stroke="0" extrusionOk="0">
                <a:moveTo>
                  <a:pt x="1306" y="21590"/>
                </a:moveTo>
                <a:cubicBezTo>
                  <a:pt x="1088" y="21596"/>
                  <a:pt x="870" y="21600"/>
                  <a:pt x="653" y="21600"/>
                </a:cubicBezTo>
                <a:cubicBezTo>
                  <a:pt x="435" y="21600"/>
                  <a:pt x="217" y="21596"/>
                  <a:pt x="-1" y="21590"/>
                </a:cubicBezTo>
                <a:lnTo>
                  <a:pt x="653" y="0"/>
                </a:lnTo>
                <a:lnTo>
                  <a:pt x="1306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79" name="Arc 735"/>
          <p:cNvSpPr>
            <a:spLocks/>
          </p:cNvSpPr>
          <p:nvPr/>
        </p:nvSpPr>
        <p:spPr bwMode="auto">
          <a:xfrm>
            <a:off x="8724901" y="4121150"/>
            <a:ext cx="74084" cy="65088"/>
          </a:xfrm>
          <a:custGeom>
            <a:avLst/>
            <a:gdLst>
              <a:gd name="T0" fmla="*/ 26942 w 43200"/>
              <a:gd name="T1" fmla="*/ 65088 h 43190"/>
              <a:gd name="T2" fmla="*/ 28621 w 43200"/>
              <a:gd name="T3" fmla="*/ 65088 h 43190"/>
              <a:gd name="T4" fmla="*/ 27782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6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3" y="43190"/>
                </a:cubicBezTo>
              </a:path>
              <a:path w="43200" h="43190" stroke="0" extrusionOk="0">
                <a:moveTo>
                  <a:pt x="20946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3" y="43190"/>
                </a:cubicBezTo>
                <a:lnTo>
                  <a:pt x="21600" y="21600"/>
                </a:lnTo>
                <a:lnTo>
                  <a:pt x="2094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0" name="Arc 736"/>
          <p:cNvSpPr>
            <a:spLocks/>
          </p:cNvSpPr>
          <p:nvPr/>
        </p:nvSpPr>
        <p:spPr bwMode="auto">
          <a:xfrm>
            <a:off x="8147051" y="4481514"/>
            <a:ext cx="2116" cy="33337"/>
          </a:xfrm>
          <a:custGeom>
            <a:avLst/>
            <a:gdLst>
              <a:gd name="T0" fmla="*/ 1587 w 1135"/>
              <a:gd name="T1" fmla="*/ 33326 h 21600"/>
              <a:gd name="T2" fmla="*/ 0 w 1135"/>
              <a:gd name="T3" fmla="*/ 33325 h 21600"/>
              <a:gd name="T4" fmla="*/ 812 w 11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5" h="21600" fill="none" extrusionOk="0">
                <a:moveTo>
                  <a:pt x="1134" y="21592"/>
                </a:moveTo>
                <a:cubicBezTo>
                  <a:pt x="950" y="21597"/>
                  <a:pt x="765" y="21600"/>
                  <a:pt x="581" y="21600"/>
                </a:cubicBezTo>
                <a:cubicBezTo>
                  <a:pt x="387" y="21600"/>
                  <a:pt x="193" y="21597"/>
                  <a:pt x="-1" y="21592"/>
                </a:cubicBezTo>
              </a:path>
              <a:path w="1135" h="21600" stroke="0" extrusionOk="0">
                <a:moveTo>
                  <a:pt x="1134" y="21592"/>
                </a:moveTo>
                <a:cubicBezTo>
                  <a:pt x="950" y="21597"/>
                  <a:pt x="765" y="21600"/>
                  <a:pt x="581" y="21600"/>
                </a:cubicBezTo>
                <a:cubicBezTo>
                  <a:pt x="387" y="21600"/>
                  <a:pt x="193" y="21597"/>
                  <a:pt x="-1" y="21592"/>
                </a:cubicBezTo>
                <a:lnTo>
                  <a:pt x="581" y="0"/>
                </a:lnTo>
                <a:lnTo>
                  <a:pt x="1134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1" name="Arc 737"/>
          <p:cNvSpPr>
            <a:spLocks/>
          </p:cNvSpPr>
          <p:nvPr/>
        </p:nvSpPr>
        <p:spPr bwMode="auto">
          <a:xfrm>
            <a:off x="8108951" y="4448175"/>
            <a:ext cx="78316" cy="65088"/>
          </a:xfrm>
          <a:custGeom>
            <a:avLst/>
            <a:gdLst>
              <a:gd name="T0" fmla="*/ 28579 w 43200"/>
              <a:gd name="T1" fmla="*/ 65086 h 43193"/>
              <a:gd name="T2" fmla="*/ 30122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8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</a:path>
              <a:path w="43200" h="43193" stroke="0" extrusionOk="0">
                <a:moveTo>
                  <a:pt x="21018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  <a:lnTo>
                  <a:pt x="21600" y="21600"/>
                </a:lnTo>
                <a:lnTo>
                  <a:pt x="2101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2" name="Arc 738"/>
          <p:cNvSpPr>
            <a:spLocks/>
          </p:cNvSpPr>
          <p:nvPr/>
        </p:nvSpPr>
        <p:spPr bwMode="auto">
          <a:xfrm>
            <a:off x="8646585" y="4810125"/>
            <a:ext cx="2116" cy="33338"/>
          </a:xfrm>
          <a:custGeom>
            <a:avLst/>
            <a:gdLst>
              <a:gd name="T0" fmla="*/ 1587 w 1002"/>
              <a:gd name="T1" fmla="*/ 33329 h 21600"/>
              <a:gd name="T2" fmla="*/ 0 w 1002"/>
              <a:gd name="T3" fmla="*/ 33329 h 21600"/>
              <a:gd name="T4" fmla="*/ 813 w 10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21600" fill="none" extrusionOk="0">
                <a:moveTo>
                  <a:pt x="1002" y="21594"/>
                </a:moveTo>
                <a:cubicBezTo>
                  <a:pt x="839" y="21598"/>
                  <a:pt x="676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</a:path>
              <a:path w="1002" h="21600" stroke="0" extrusionOk="0">
                <a:moveTo>
                  <a:pt x="1002" y="21594"/>
                </a:moveTo>
                <a:cubicBezTo>
                  <a:pt x="839" y="21598"/>
                  <a:pt x="676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  <a:lnTo>
                  <a:pt x="513" y="0"/>
                </a:lnTo>
                <a:lnTo>
                  <a:pt x="100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3" name="Arc 739"/>
          <p:cNvSpPr>
            <a:spLocks/>
          </p:cNvSpPr>
          <p:nvPr/>
        </p:nvSpPr>
        <p:spPr bwMode="auto">
          <a:xfrm>
            <a:off x="8608484" y="4776789"/>
            <a:ext cx="76200" cy="65087"/>
          </a:xfrm>
          <a:custGeom>
            <a:avLst/>
            <a:gdLst>
              <a:gd name="T0" fmla="*/ 27896 w 43200"/>
              <a:gd name="T1" fmla="*/ 65087 h 43194"/>
              <a:gd name="T2" fmla="*/ 29222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</a:path>
              <a:path w="43200" h="43194" stroke="0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  <a:lnTo>
                  <a:pt x="21600" y="21600"/>
                </a:lnTo>
                <a:lnTo>
                  <a:pt x="2108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4" name="Arc 740"/>
          <p:cNvSpPr>
            <a:spLocks/>
          </p:cNvSpPr>
          <p:nvPr/>
        </p:nvSpPr>
        <p:spPr bwMode="auto">
          <a:xfrm>
            <a:off x="9795934" y="4151314"/>
            <a:ext cx="2117" cy="33337"/>
          </a:xfrm>
          <a:custGeom>
            <a:avLst/>
            <a:gdLst>
              <a:gd name="T0" fmla="*/ 1588 w 1308"/>
              <a:gd name="T1" fmla="*/ 33323 h 21600"/>
              <a:gd name="T2" fmla="*/ 0 w 1308"/>
              <a:gd name="T3" fmla="*/ 33322 h 21600"/>
              <a:gd name="T4" fmla="*/ 813 w 13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8" h="21600" fill="none" extrusionOk="0">
                <a:moveTo>
                  <a:pt x="1307" y="21590"/>
                </a:moveTo>
                <a:cubicBezTo>
                  <a:pt x="1095" y="21596"/>
                  <a:pt x="882" y="21600"/>
                  <a:pt x="670" y="21600"/>
                </a:cubicBezTo>
                <a:cubicBezTo>
                  <a:pt x="446" y="21600"/>
                  <a:pt x="223" y="21596"/>
                  <a:pt x="0" y="21589"/>
                </a:cubicBezTo>
              </a:path>
              <a:path w="1308" h="21600" stroke="0" extrusionOk="0">
                <a:moveTo>
                  <a:pt x="1307" y="21590"/>
                </a:moveTo>
                <a:cubicBezTo>
                  <a:pt x="1095" y="21596"/>
                  <a:pt x="882" y="21600"/>
                  <a:pt x="670" y="21600"/>
                </a:cubicBezTo>
                <a:cubicBezTo>
                  <a:pt x="446" y="21600"/>
                  <a:pt x="223" y="21596"/>
                  <a:pt x="0" y="21589"/>
                </a:cubicBezTo>
                <a:lnTo>
                  <a:pt x="670" y="0"/>
                </a:lnTo>
                <a:lnTo>
                  <a:pt x="130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5" name="Arc 741"/>
          <p:cNvSpPr>
            <a:spLocks/>
          </p:cNvSpPr>
          <p:nvPr/>
        </p:nvSpPr>
        <p:spPr bwMode="auto">
          <a:xfrm>
            <a:off x="9759951" y="4117975"/>
            <a:ext cx="76200" cy="65088"/>
          </a:xfrm>
          <a:custGeom>
            <a:avLst/>
            <a:gdLst>
              <a:gd name="T0" fmla="*/ 27689 w 43200"/>
              <a:gd name="T1" fmla="*/ 65086 h 43191"/>
              <a:gd name="T2" fmla="*/ 29419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0" y="43189"/>
                </a:moveTo>
                <a:cubicBezTo>
                  <a:pt x="9267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</a:path>
              <a:path w="43200" h="43191" stroke="0" extrusionOk="0">
                <a:moveTo>
                  <a:pt x="20930" y="43189"/>
                </a:moveTo>
                <a:cubicBezTo>
                  <a:pt x="9267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  <a:lnTo>
                  <a:pt x="21600" y="21600"/>
                </a:lnTo>
                <a:lnTo>
                  <a:pt x="2093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6" name="Arc 742"/>
          <p:cNvSpPr>
            <a:spLocks/>
          </p:cNvSpPr>
          <p:nvPr/>
        </p:nvSpPr>
        <p:spPr bwMode="auto">
          <a:xfrm>
            <a:off x="9105900" y="4249738"/>
            <a:ext cx="2117" cy="31750"/>
          </a:xfrm>
          <a:custGeom>
            <a:avLst/>
            <a:gdLst>
              <a:gd name="T0" fmla="*/ 1588 w 1220"/>
              <a:gd name="T1" fmla="*/ 31738 h 21600"/>
              <a:gd name="T2" fmla="*/ 0 w 1220"/>
              <a:gd name="T3" fmla="*/ 31737 h 21600"/>
              <a:gd name="T4" fmla="*/ 814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7" name="Arc 743"/>
          <p:cNvSpPr>
            <a:spLocks/>
          </p:cNvSpPr>
          <p:nvPr/>
        </p:nvSpPr>
        <p:spPr bwMode="auto">
          <a:xfrm>
            <a:off x="9067800" y="4217988"/>
            <a:ext cx="78317" cy="63500"/>
          </a:xfrm>
          <a:custGeom>
            <a:avLst/>
            <a:gdLst>
              <a:gd name="T0" fmla="*/ 28519 w 43200"/>
              <a:gd name="T1" fmla="*/ 63499 h 43192"/>
              <a:gd name="T2" fmla="*/ 30178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8" name="Arc 744"/>
          <p:cNvSpPr>
            <a:spLocks/>
          </p:cNvSpPr>
          <p:nvPr/>
        </p:nvSpPr>
        <p:spPr bwMode="auto">
          <a:xfrm>
            <a:off x="8972551" y="4246564"/>
            <a:ext cx="2116" cy="33337"/>
          </a:xfrm>
          <a:custGeom>
            <a:avLst/>
            <a:gdLst>
              <a:gd name="T0" fmla="*/ 1587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89" name="Arc 745"/>
          <p:cNvSpPr>
            <a:spLocks/>
          </p:cNvSpPr>
          <p:nvPr/>
        </p:nvSpPr>
        <p:spPr bwMode="auto">
          <a:xfrm>
            <a:off x="8934451" y="4213225"/>
            <a:ext cx="78316" cy="65088"/>
          </a:xfrm>
          <a:custGeom>
            <a:avLst/>
            <a:gdLst>
              <a:gd name="T0" fmla="*/ 28497 w 43200"/>
              <a:gd name="T1" fmla="*/ 65086 h 43191"/>
              <a:gd name="T2" fmla="*/ 30199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0" name="Arc 746"/>
          <p:cNvSpPr>
            <a:spLocks/>
          </p:cNvSpPr>
          <p:nvPr/>
        </p:nvSpPr>
        <p:spPr bwMode="auto">
          <a:xfrm>
            <a:off x="9029700" y="4229100"/>
            <a:ext cx="2117" cy="33338"/>
          </a:xfrm>
          <a:custGeom>
            <a:avLst/>
            <a:gdLst>
              <a:gd name="T0" fmla="*/ 1588 w 1261"/>
              <a:gd name="T1" fmla="*/ 33324 h 21600"/>
              <a:gd name="T2" fmla="*/ 0 w 1261"/>
              <a:gd name="T3" fmla="*/ 33323 h 21600"/>
              <a:gd name="T4" fmla="*/ 814 w 126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1" h="21600" fill="none" extrusionOk="0">
                <a:moveTo>
                  <a:pt x="1261" y="21591"/>
                </a:moveTo>
                <a:cubicBezTo>
                  <a:pt x="1056" y="21597"/>
                  <a:pt x="851" y="21600"/>
                  <a:pt x="646" y="21600"/>
                </a:cubicBezTo>
                <a:cubicBezTo>
                  <a:pt x="430" y="21600"/>
                  <a:pt x="215" y="21596"/>
                  <a:pt x="-1" y="21590"/>
                </a:cubicBezTo>
              </a:path>
              <a:path w="1261" h="21600" stroke="0" extrusionOk="0">
                <a:moveTo>
                  <a:pt x="1261" y="21591"/>
                </a:moveTo>
                <a:cubicBezTo>
                  <a:pt x="1056" y="21597"/>
                  <a:pt x="851" y="21600"/>
                  <a:pt x="646" y="21600"/>
                </a:cubicBezTo>
                <a:cubicBezTo>
                  <a:pt x="430" y="21600"/>
                  <a:pt x="215" y="21596"/>
                  <a:pt x="-1" y="21590"/>
                </a:cubicBezTo>
                <a:lnTo>
                  <a:pt x="646" y="0"/>
                </a:lnTo>
                <a:lnTo>
                  <a:pt x="126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1" name="Arc 747"/>
          <p:cNvSpPr>
            <a:spLocks/>
          </p:cNvSpPr>
          <p:nvPr/>
        </p:nvSpPr>
        <p:spPr bwMode="auto">
          <a:xfrm>
            <a:off x="8991600" y="4195764"/>
            <a:ext cx="76200" cy="65087"/>
          </a:xfrm>
          <a:custGeom>
            <a:avLst/>
            <a:gdLst>
              <a:gd name="T0" fmla="*/ 27720 w 43200"/>
              <a:gd name="T1" fmla="*/ 65085 h 43191"/>
              <a:gd name="T2" fmla="*/ 29389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3" y="43190"/>
                </a:moveTo>
                <a:cubicBezTo>
                  <a:pt x="9281" y="42841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8"/>
                  <a:pt x="22215" y="43191"/>
                </a:cubicBezTo>
              </a:path>
              <a:path w="43200" h="43191" stroke="0" extrusionOk="0">
                <a:moveTo>
                  <a:pt x="20953" y="43190"/>
                </a:moveTo>
                <a:cubicBezTo>
                  <a:pt x="9281" y="42841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8"/>
                  <a:pt x="22215" y="43191"/>
                </a:cubicBezTo>
                <a:lnTo>
                  <a:pt x="21600" y="21600"/>
                </a:lnTo>
                <a:lnTo>
                  <a:pt x="2095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2" name="Arc 748"/>
          <p:cNvSpPr>
            <a:spLocks/>
          </p:cNvSpPr>
          <p:nvPr/>
        </p:nvSpPr>
        <p:spPr bwMode="auto">
          <a:xfrm>
            <a:off x="9779000" y="4016375"/>
            <a:ext cx="0" cy="31750"/>
          </a:xfrm>
          <a:custGeom>
            <a:avLst/>
            <a:gdLst>
              <a:gd name="T0" fmla="*/ 1 w 1360"/>
              <a:gd name="T1" fmla="*/ 31735 h 21600"/>
              <a:gd name="T2" fmla="*/ 0 w 1360"/>
              <a:gd name="T3" fmla="*/ 31734 h 21600"/>
              <a:gd name="T4" fmla="*/ 1 w 13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0" h="21600" fill="none" extrusionOk="0">
                <a:moveTo>
                  <a:pt x="1359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</a:path>
              <a:path w="1360" h="21600" stroke="0" extrusionOk="0">
                <a:moveTo>
                  <a:pt x="1359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  <a:lnTo>
                  <a:pt x="697" y="0"/>
                </a:lnTo>
                <a:lnTo>
                  <a:pt x="1359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3" name="Arc 749"/>
          <p:cNvSpPr>
            <a:spLocks/>
          </p:cNvSpPr>
          <p:nvPr/>
        </p:nvSpPr>
        <p:spPr bwMode="auto">
          <a:xfrm>
            <a:off x="9740900" y="3984625"/>
            <a:ext cx="76200" cy="63500"/>
          </a:xfrm>
          <a:custGeom>
            <a:avLst/>
            <a:gdLst>
              <a:gd name="T0" fmla="*/ 27653 w 43200"/>
              <a:gd name="T1" fmla="*/ 63499 h 43190"/>
              <a:gd name="T2" fmla="*/ 29452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</a:path>
              <a:path w="43200" h="43190" stroke="0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  <a:lnTo>
                  <a:pt x="21600" y="21600"/>
                </a:lnTo>
                <a:lnTo>
                  <a:pt x="20903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4" name="Arc 750"/>
          <p:cNvSpPr>
            <a:spLocks/>
          </p:cNvSpPr>
          <p:nvPr/>
        </p:nvSpPr>
        <p:spPr bwMode="auto">
          <a:xfrm>
            <a:off x="8741834" y="4370389"/>
            <a:ext cx="2117" cy="33337"/>
          </a:xfrm>
          <a:custGeom>
            <a:avLst/>
            <a:gdLst>
              <a:gd name="T0" fmla="*/ 1588 w 1216"/>
              <a:gd name="T1" fmla="*/ 33325 h 21600"/>
              <a:gd name="T2" fmla="*/ 0 w 1216"/>
              <a:gd name="T3" fmla="*/ 33323 h 21600"/>
              <a:gd name="T4" fmla="*/ 814 w 12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6" h="21600" fill="none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</a:path>
              <a:path w="1216" h="21600" stroke="0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  <a:lnTo>
                  <a:pt x="623" y="0"/>
                </a:lnTo>
                <a:lnTo>
                  <a:pt x="121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5" name="Arc 751"/>
          <p:cNvSpPr>
            <a:spLocks/>
          </p:cNvSpPr>
          <p:nvPr/>
        </p:nvSpPr>
        <p:spPr bwMode="auto">
          <a:xfrm>
            <a:off x="8703733" y="4337051"/>
            <a:ext cx="76200" cy="66675"/>
          </a:xfrm>
          <a:custGeom>
            <a:avLst/>
            <a:gdLst>
              <a:gd name="T0" fmla="*/ 27751 w 43200"/>
              <a:gd name="T1" fmla="*/ 66673 h 43192"/>
              <a:gd name="T2" fmla="*/ 29359 w 43200"/>
              <a:gd name="T3" fmla="*/ 66675 h 43192"/>
              <a:gd name="T4" fmla="*/ 28575 w 43200"/>
              <a:gd name="T5" fmla="*/ 3334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</a:path>
              <a:path w="43200" h="43192" stroke="0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  <a:lnTo>
                  <a:pt x="21600" y="21600"/>
                </a:lnTo>
                <a:lnTo>
                  <a:pt x="2097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6" name="Arc 752"/>
          <p:cNvSpPr>
            <a:spLocks/>
          </p:cNvSpPr>
          <p:nvPr/>
        </p:nvSpPr>
        <p:spPr bwMode="auto">
          <a:xfrm>
            <a:off x="8453967" y="4002089"/>
            <a:ext cx="2117" cy="33337"/>
          </a:xfrm>
          <a:custGeom>
            <a:avLst/>
            <a:gdLst>
              <a:gd name="T0" fmla="*/ 1588 w 1405"/>
              <a:gd name="T1" fmla="*/ 33320 h 21600"/>
              <a:gd name="T2" fmla="*/ 0 w 1405"/>
              <a:gd name="T3" fmla="*/ 33318 h 21600"/>
              <a:gd name="T4" fmla="*/ 814 w 14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5" h="21600" fill="none" extrusionOk="0">
                <a:moveTo>
                  <a:pt x="1405" y="21589"/>
                </a:moveTo>
                <a:cubicBezTo>
                  <a:pt x="1176" y="21596"/>
                  <a:pt x="948" y="21600"/>
                  <a:pt x="720" y="21600"/>
                </a:cubicBezTo>
                <a:cubicBezTo>
                  <a:pt x="479" y="21600"/>
                  <a:pt x="239" y="21595"/>
                  <a:pt x="0" y="21587"/>
                </a:cubicBezTo>
              </a:path>
              <a:path w="1405" h="21600" stroke="0" extrusionOk="0">
                <a:moveTo>
                  <a:pt x="1405" y="21589"/>
                </a:moveTo>
                <a:cubicBezTo>
                  <a:pt x="1176" y="21596"/>
                  <a:pt x="948" y="21600"/>
                  <a:pt x="720" y="21600"/>
                </a:cubicBezTo>
                <a:cubicBezTo>
                  <a:pt x="479" y="21600"/>
                  <a:pt x="239" y="21595"/>
                  <a:pt x="0" y="21587"/>
                </a:cubicBezTo>
                <a:lnTo>
                  <a:pt x="720" y="0"/>
                </a:lnTo>
                <a:lnTo>
                  <a:pt x="140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7" name="Arc 753"/>
          <p:cNvSpPr>
            <a:spLocks/>
          </p:cNvSpPr>
          <p:nvPr/>
        </p:nvSpPr>
        <p:spPr bwMode="auto">
          <a:xfrm>
            <a:off x="8415867" y="3968750"/>
            <a:ext cx="76200" cy="65088"/>
          </a:xfrm>
          <a:custGeom>
            <a:avLst/>
            <a:gdLst>
              <a:gd name="T0" fmla="*/ 27623 w 43200"/>
              <a:gd name="T1" fmla="*/ 65086 h 43189"/>
              <a:gd name="T2" fmla="*/ 29481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0" y="43187"/>
                </a:moveTo>
                <a:cubicBezTo>
                  <a:pt x="9237" y="42799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</a:path>
              <a:path w="43200" h="43189" stroke="0" extrusionOk="0">
                <a:moveTo>
                  <a:pt x="20880" y="43187"/>
                </a:moveTo>
                <a:cubicBezTo>
                  <a:pt x="9237" y="42799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  <a:lnTo>
                  <a:pt x="21600" y="21600"/>
                </a:lnTo>
                <a:lnTo>
                  <a:pt x="2088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8" name="Arc 754"/>
          <p:cNvSpPr>
            <a:spLocks/>
          </p:cNvSpPr>
          <p:nvPr/>
        </p:nvSpPr>
        <p:spPr bwMode="auto">
          <a:xfrm>
            <a:off x="8608485" y="4460875"/>
            <a:ext cx="2116" cy="33338"/>
          </a:xfrm>
          <a:custGeom>
            <a:avLst/>
            <a:gdLst>
              <a:gd name="T0" fmla="*/ 1587 w 1142"/>
              <a:gd name="T1" fmla="*/ 33327 h 21600"/>
              <a:gd name="T2" fmla="*/ 0 w 1142"/>
              <a:gd name="T3" fmla="*/ 33326 h 21600"/>
              <a:gd name="T4" fmla="*/ 813 w 11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2" h="21600" fill="none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2" h="21600" stroke="0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5" y="0"/>
                </a:lnTo>
                <a:lnTo>
                  <a:pt x="114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99" name="Arc 755"/>
          <p:cNvSpPr>
            <a:spLocks/>
          </p:cNvSpPr>
          <p:nvPr/>
        </p:nvSpPr>
        <p:spPr bwMode="auto">
          <a:xfrm>
            <a:off x="8570384" y="4427539"/>
            <a:ext cx="76200" cy="65087"/>
          </a:xfrm>
          <a:custGeom>
            <a:avLst/>
            <a:gdLst>
              <a:gd name="T0" fmla="*/ 27801 w 43200"/>
              <a:gd name="T1" fmla="*/ 65085 h 43193"/>
              <a:gd name="T2" fmla="*/ 29312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0" name="Arc 756"/>
          <p:cNvSpPr>
            <a:spLocks/>
          </p:cNvSpPr>
          <p:nvPr/>
        </p:nvSpPr>
        <p:spPr bwMode="auto">
          <a:xfrm>
            <a:off x="9048751" y="4568825"/>
            <a:ext cx="2116" cy="33338"/>
          </a:xfrm>
          <a:custGeom>
            <a:avLst/>
            <a:gdLst>
              <a:gd name="T0" fmla="*/ 1587 w 1094"/>
              <a:gd name="T1" fmla="*/ 33327 h 21600"/>
              <a:gd name="T2" fmla="*/ 0 w 1094"/>
              <a:gd name="T3" fmla="*/ 33327 h 21600"/>
              <a:gd name="T4" fmla="*/ 794 w 10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4" h="21600" fill="none" extrusionOk="0">
                <a:moveTo>
                  <a:pt x="1094" y="21593"/>
                </a:moveTo>
                <a:cubicBezTo>
                  <a:pt x="911" y="21597"/>
                  <a:pt x="729" y="21600"/>
                  <a:pt x="547" y="21600"/>
                </a:cubicBezTo>
                <a:cubicBezTo>
                  <a:pt x="364" y="21600"/>
                  <a:pt x="182" y="21597"/>
                  <a:pt x="-1" y="21593"/>
                </a:cubicBezTo>
              </a:path>
              <a:path w="1094" h="21600" stroke="0" extrusionOk="0">
                <a:moveTo>
                  <a:pt x="1094" y="21593"/>
                </a:moveTo>
                <a:cubicBezTo>
                  <a:pt x="911" y="21597"/>
                  <a:pt x="729" y="21600"/>
                  <a:pt x="547" y="21600"/>
                </a:cubicBezTo>
                <a:cubicBezTo>
                  <a:pt x="364" y="21600"/>
                  <a:pt x="182" y="21597"/>
                  <a:pt x="-1" y="21593"/>
                </a:cubicBezTo>
                <a:lnTo>
                  <a:pt x="547" y="0"/>
                </a:lnTo>
                <a:lnTo>
                  <a:pt x="1094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1" name="Arc 757"/>
          <p:cNvSpPr>
            <a:spLocks/>
          </p:cNvSpPr>
          <p:nvPr/>
        </p:nvSpPr>
        <p:spPr bwMode="auto">
          <a:xfrm>
            <a:off x="9012767" y="4535489"/>
            <a:ext cx="74084" cy="65087"/>
          </a:xfrm>
          <a:custGeom>
            <a:avLst/>
            <a:gdLst>
              <a:gd name="T0" fmla="*/ 27078 w 43200"/>
              <a:gd name="T1" fmla="*/ 65087 h 43193"/>
              <a:gd name="T2" fmla="*/ 28485 w 43200"/>
              <a:gd name="T3" fmla="*/ 65087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2" y="43193"/>
                </a:moveTo>
                <a:cubicBezTo>
                  <a:pt x="9340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</a:path>
              <a:path w="43200" h="43193" stroke="0" extrusionOk="0">
                <a:moveTo>
                  <a:pt x="21052" y="43193"/>
                </a:moveTo>
                <a:cubicBezTo>
                  <a:pt x="9340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  <a:lnTo>
                  <a:pt x="21600" y="21600"/>
                </a:lnTo>
                <a:lnTo>
                  <a:pt x="21052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2" name="Arc 758"/>
          <p:cNvSpPr>
            <a:spLocks/>
          </p:cNvSpPr>
          <p:nvPr/>
        </p:nvSpPr>
        <p:spPr bwMode="auto">
          <a:xfrm>
            <a:off x="9605434" y="4211639"/>
            <a:ext cx="2117" cy="33337"/>
          </a:xfrm>
          <a:custGeom>
            <a:avLst/>
            <a:gdLst>
              <a:gd name="T0" fmla="*/ 1588 w 1271"/>
              <a:gd name="T1" fmla="*/ 33323 h 21600"/>
              <a:gd name="T2" fmla="*/ 0 w 1271"/>
              <a:gd name="T3" fmla="*/ 33322 h 21600"/>
              <a:gd name="T4" fmla="*/ 813 w 12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1" h="21600" fill="none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71" h="21600" stroke="0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27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3" name="Arc 759"/>
          <p:cNvSpPr>
            <a:spLocks/>
          </p:cNvSpPr>
          <p:nvPr/>
        </p:nvSpPr>
        <p:spPr bwMode="auto">
          <a:xfrm>
            <a:off x="9567333" y="4178300"/>
            <a:ext cx="76200" cy="65088"/>
          </a:xfrm>
          <a:custGeom>
            <a:avLst/>
            <a:gdLst>
              <a:gd name="T0" fmla="*/ 27714 w 43200"/>
              <a:gd name="T1" fmla="*/ 65086 h 43191"/>
              <a:gd name="T2" fmla="*/ 29395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4" name="Arc 760"/>
          <p:cNvSpPr>
            <a:spLocks/>
          </p:cNvSpPr>
          <p:nvPr/>
        </p:nvSpPr>
        <p:spPr bwMode="auto">
          <a:xfrm>
            <a:off x="8434918" y="4395788"/>
            <a:ext cx="2116" cy="31750"/>
          </a:xfrm>
          <a:custGeom>
            <a:avLst/>
            <a:gdLst>
              <a:gd name="T0" fmla="*/ 1587 w 1146"/>
              <a:gd name="T1" fmla="*/ 31740 h 21600"/>
              <a:gd name="T2" fmla="*/ 0 w 1146"/>
              <a:gd name="T3" fmla="*/ 31738 h 21600"/>
              <a:gd name="T4" fmla="*/ 813 w 11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" h="21600" fill="none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</a:path>
              <a:path w="1146" h="21600" stroke="0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  <a:lnTo>
                  <a:pt x="587" y="0"/>
                </a:lnTo>
                <a:lnTo>
                  <a:pt x="114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5" name="Arc 761"/>
          <p:cNvSpPr>
            <a:spLocks/>
          </p:cNvSpPr>
          <p:nvPr/>
        </p:nvSpPr>
        <p:spPr bwMode="auto">
          <a:xfrm>
            <a:off x="8396818" y="4364038"/>
            <a:ext cx="78316" cy="63500"/>
          </a:xfrm>
          <a:custGeom>
            <a:avLst/>
            <a:gdLst>
              <a:gd name="T0" fmla="*/ 28570 w 43200"/>
              <a:gd name="T1" fmla="*/ 63499 h 43193"/>
              <a:gd name="T2" fmla="*/ 30129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</a:path>
              <a:path w="43200" h="43193" stroke="0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  <a:lnTo>
                  <a:pt x="21600" y="21600"/>
                </a:lnTo>
                <a:lnTo>
                  <a:pt x="2101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6" name="Arc 762"/>
          <p:cNvSpPr>
            <a:spLocks/>
          </p:cNvSpPr>
          <p:nvPr/>
        </p:nvSpPr>
        <p:spPr bwMode="auto">
          <a:xfrm>
            <a:off x="8511118" y="4519613"/>
            <a:ext cx="2116" cy="31750"/>
          </a:xfrm>
          <a:custGeom>
            <a:avLst/>
            <a:gdLst>
              <a:gd name="T0" fmla="*/ 1587 w 1089"/>
              <a:gd name="T1" fmla="*/ 31740 h 21600"/>
              <a:gd name="T2" fmla="*/ 0 w 1089"/>
              <a:gd name="T3" fmla="*/ 31740 h 21600"/>
              <a:gd name="T4" fmla="*/ 813 w 10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9" h="21600" fill="none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89" h="21600" stroke="0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8" y="0"/>
                </a:lnTo>
                <a:lnTo>
                  <a:pt x="108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7" name="Arc 763"/>
          <p:cNvSpPr>
            <a:spLocks/>
          </p:cNvSpPr>
          <p:nvPr/>
        </p:nvSpPr>
        <p:spPr bwMode="auto">
          <a:xfrm>
            <a:off x="8475133" y="4487863"/>
            <a:ext cx="76200" cy="63500"/>
          </a:xfrm>
          <a:custGeom>
            <a:avLst/>
            <a:gdLst>
              <a:gd name="T0" fmla="*/ 27837 w 43200"/>
              <a:gd name="T1" fmla="*/ 63500 h 43193"/>
              <a:gd name="T2" fmla="*/ 29277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4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8" name="Arc 764"/>
          <p:cNvSpPr>
            <a:spLocks/>
          </p:cNvSpPr>
          <p:nvPr/>
        </p:nvSpPr>
        <p:spPr bwMode="auto">
          <a:xfrm>
            <a:off x="8932334" y="4364039"/>
            <a:ext cx="2117" cy="33337"/>
          </a:xfrm>
          <a:custGeom>
            <a:avLst/>
            <a:gdLst>
              <a:gd name="T0" fmla="*/ 1588 w 1191"/>
              <a:gd name="T1" fmla="*/ 33325 h 21600"/>
              <a:gd name="T2" fmla="*/ 0 w 1191"/>
              <a:gd name="T3" fmla="*/ 33323 h 21600"/>
              <a:gd name="T4" fmla="*/ 813 w 11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1" h="21600" fill="none" extrusionOk="0">
                <a:moveTo>
                  <a:pt x="1191" y="21592"/>
                </a:moveTo>
                <a:cubicBezTo>
                  <a:pt x="997" y="21597"/>
                  <a:pt x="80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</a:path>
              <a:path w="1191" h="21600" stroke="0" extrusionOk="0">
                <a:moveTo>
                  <a:pt x="1191" y="21592"/>
                </a:moveTo>
                <a:cubicBezTo>
                  <a:pt x="997" y="21597"/>
                  <a:pt x="80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  <a:lnTo>
                  <a:pt x="610" y="0"/>
                </a:lnTo>
                <a:lnTo>
                  <a:pt x="119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09" name="Arc 765"/>
          <p:cNvSpPr>
            <a:spLocks/>
          </p:cNvSpPr>
          <p:nvPr/>
        </p:nvSpPr>
        <p:spPr bwMode="auto">
          <a:xfrm>
            <a:off x="8896351" y="4330700"/>
            <a:ext cx="76200" cy="65088"/>
          </a:xfrm>
          <a:custGeom>
            <a:avLst/>
            <a:gdLst>
              <a:gd name="T0" fmla="*/ 27768 w 43200"/>
              <a:gd name="T1" fmla="*/ 65086 h 43192"/>
              <a:gd name="T2" fmla="*/ 29344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1" y="43192"/>
                </a:cubicBezTo>
              </a:path>
              <a:path w="43200" h="43192" stroke="0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1" y="43192"/>
                </a:cubicBezTo>
                <a:lnTo>
                  <a:pt x="21600" y="21600"/>
                </a:lnTo>
                <a:lnTo>
                  <a:pt x="2098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0" name="Arc 766"/>
          <p:cNvSpPr>
            <a:spLocks/>
          </p:cNvSpPr>
          <p:nvPr/>
        </p:nvSpPr>
        <p:spPr bwMode="auto">
          <a:xfrm>
            <a:off x="8722785" y="3797300"/>
            <a:ext cx="2116" cy="33338"/>
          </a:xfrm>
          <a:custGeom>
            <a:avLst/>
            <a:gdLst>
              <a:gd name="T0" fmla="*/ 1587 w 1566"/>
              <a:gd name="T1" fmla="*/ 33316 h 21600"/>
              <a:gd name="T2" fmla="*/ 0 w 1566"/>
              <a:gd name="T3" fmla="*/ 33315 h 21600"/>
              <a:gd name="T4" fmla="*/ 813 w 15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6" h="21600" fill="none" extrusionOk="0">
                <a:moveTo>
                  <a:pt x="1566" y="21586"/>
                </a:moveTo>
                <a:cubicBezTo>
                  <a:pt x="1311" y="21595"/>
                  <a:pt x="1056" y="21600"/>
                  <a:pt x="802" y="21600"/>
                </a:cubicBezTo>
                <a:cubicBezTo>
                  <a:pt x="534" y="21600"/>
                  <a:pt x="267" y="21595"/>
                  <a:pt x="-1" y="21585"/>
                </a:cubicBezTo>
              </a:path>
              <a:path w="1566" h="21600" stroke="0" extrusionOk="0">
                <a:moveTo>
                  <a:pt x="1566" y="21586"/>
                </a:moveTo>
                <a:cubicBezTo>
                  <a:pt x="1311" y="21595"/>
                  <a:pt x="1056" y="21600"/>
                  <a:pt x="802" y="21600"/>
                </a:cubicBezTo>
                <a:cubicBezTo>
                  <a:pt x="534" y="21600"/>
                  <a:pt x="267" y="21595"/>
                  <a:pt x="-1" y="21585"/>
                </a:cubicBezTo>
                <a:lnTo>
                  <a:pt x="802" y="0"/>
                </a:lnTo>
                <a:lnTo>
                  <a:pt x="1566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1" name="Arc 767"/>
          <p:cNvSpPr>
            <a:spLocks/>
          </p:cNvSpPr>
          <p:nvPr/>
        </p:nvSpPr>
        <p:spPr bwMode="auto">
          <a:xfrm>
            <a:off x="8684685" y="3763963"/>
            <a:ext cx="78316" cy="65087"/>
          </a:xfrm>
          <a:custGeom>
            <a:avLst/>
            <a:gdLst>
              <a:gd name="T0" fmla="*/ 28278 w 43200"/>
              <a:gd name="T1" fmla="*/ 65085 h 43186"/>
              <a:gd name="T2" fmla="*/ 30407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97" y="43185"/>
                </a:moveTo>
                <a:cubicBezTo>
                  <a:pt x="9188" y="42753"/>
                  <a:pt x="0" y="33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8" y="42775"/>
                  <a:pt x="22364" y="43186"/>
                </a:cubicBezTo>
              </a:path>
              <a:path w="43200" h="43186" stroke="0" extrusionOk="0">
                <a:moveTo>
                  <a:pt x="20797" y="43185"/>
                </a:moveTo>
                <a:cubicBezTo>
                  <a:pt x="9188" y="42753"/>
                  <a:pt x="0" y="33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8" y="42775"/>
                  <a:pt x="22364" y="43186"/>
                </a:cubicBezTo>
                <a:lnTo>
                  <a:pt x="21600" y="21600"/>
                </a:lnTo>
                <a:lnTo>
                  <a:pt x="20797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2" name="Arc 768"/>
          <p:cNvSpPr>
            <a:spLocks/>
          </p:cNvSpPr>
          <p:nvPr/>
        </p:nvSpPr>
        <p:spPr bwMode="auto">
          <a:xfrm>
            <a:off x="8741834" y="4197350"/>
            <a:ext cx="2117" cy="33338"/>
          </a:xfrm>
          <a:custGeom>
            <a:avLst/>
            <a:gdLst>
              <a:gd name="T0" fmla="*/ 1588 w 1281"/>
              <a:gd name="T1" fmla="*/ 33324 h 21600"/>
              <a:gd name="T2" fmla="*/ 0 w 1281"/>
              <a:gd name="T3" fmla="*/ 33323 h 21600"/>
              <a:gd name="T4" fmla="*/ 813 w 12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1" h="21600" fill="none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1" h="21600" stroke="0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6" y="0"/>
                </a:lnTo>
                <a:lnTo>
                  <a:pt x="128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3" name="Arc 769"/>
          <p:cNvSpPr>
            <a:spLocks/>
          </p:cNvSpPr>
          <p:nvPr/>
        </p:nvSpPr>
        <p:spPr bwMode="auto">
          <a:xfrm>
            <a:off x="8703733" y="4164014"/>
            <a:ext cx="76200" cy="65087"/>
          </a:xfrm>
          <a:custGeom>
            <a:avLst/>
            <a:gdLst>
              <a:gd name="T0" fmla="*/ 27707 w 43200"/>
              <a:gd name="T1" fmla="*/ 65085 h 43191"/>
              <a:gd name="T2" fmla="*/ 29402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</a:path>
              <a:path w="43200" h="43191" stroke="0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  <a:lnTo>
                  <a:pt x="21600" y="21600"/>
                </a:lnTo>
                <a:lnTo>
                  <a:pt x="2094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4" name="Arc 770"/>
          <p:cNvSpPr>
            <a:spLocks/>
          </p:cNvSpPr>
          <p:nvPr/>
        </p:nvSpPr>
        <p:spPr bwMode="auto">
          <a:xfrm>
            <a:off x="8760885" y="4298950"/>
            <a:ext cx="2116" cy="33338"/>
          </a:xfrm>
          <a:custGeom>
            <a:avLst/>
            <a:gdLst>
              <a:gd name="T0" fmla="*/ 1587 w 1224"/>
              <a:gd name="T1" fmla="*/ 33324 h 21600"/>
              <a:gd name="T2" fmla="*/ 0 w 1224"/>
              <a:gd name="T3" fmla="*/ 33324 h 21600"/>
              <a:gd name="T4" fmla="*/ 794 w 12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4" h="21600" fill="none" extrusionOk="0">
                <a:moveTo>
                  <a:pt x="1224" y="21591"/>
                </a:moveTo>
                <a:cubicBezTo>
                  <a:pt x="1020" y="21597"/>
                  <a:pt x="81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224" h="21600" stroke="0" extrusionOk="0">
                <a:moveTo>
                  <a:pt x="1224" y="21591"/>
                </a:moveTo>
                <a:cubicBezTo>
                  <a:pt x="1020" y="21597"/>
                  <a:pt x="81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22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5" name="Arc 771"/>
          <p:cNvSpPr>
            <a:spLocks/>
          </p:cNvSpPr>
          <p:nvPr/>
        </p:nvSpPr>
        <p:spPr bwMode="auto">
          <a:xfrm>
            <a:off x="8724901" y="4265614"/>
            <a:ext cx="74084" cy="65087"/>
          </a:xfrm>
          <a:custGeom>
            <a:avLst/>
            <a:gdLst>
              <a:gd name="T0" fmla="*/ 26994 w 43200"/>
              <a:gd name="T1" fmla="*/ 65087 h 43191"/>
              <a:gd name="T2" fmla="*/ 28569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6" name="Arc 772"/>
          <p:cNvSpPr>
            <a:spLocks/>
          </p:cNvSpPr>
          <p:nvPr/>
        </p:nvSpPr>
        <p:spPr bwMode="auto">
          <a:xfrm>
            <a:off x="8494185" y="4757738"/>
            <a:ext cx="2116" cy="31750"/>
          </a:xfrm>
          <a:custGeom>
            <a:avLst/>
            <a:gdLst>
              <a:gd name="T0" fmla="*/ 1587 w 995"/>
              <a:gd name="T1" fmla="*/ 31743 h 21600"/>
              <a:gd name="T2" fmla="*/ 0 w 995"/>
              <a:gd name="T3" fmla="*/ 31741 h 21600"/>
              <a:gd name="T4" fmla="*/ 813 w 9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5" h="21600" fill="none" extrusionOk="0">
                <a:moveTo>
                  <a:pt x="994" y="21594"/>
                </a:moveTo>
                <a:cubicBezTo>
                  <a:pt x="833" y="21598"/>
                  <a:pt x="671" y="21600"/>
                  <a:pt x="510" y="21600"/>
                </a:cubicBezTo>
                <a:cubicBezTo>
                  <a:pt x="339" y="21600"/>
                  <a:pt x="169" y="21597"/>
                  <a:pt x="0" y="21593"/>
                </a:cubicBezTo>
              </a:path>
              <a:path w="995" h="21600" stroke="0" extrusionOk="0">
                <a:moveTo>
                  <a:pt x="994" y="21594"/>
                </a:moveTo>
                <a:cubicBezTo>
                  <a:pt x="833" y="21598"/>
                  <a:pt x="671" y="21600"/>
                  <a:pt x="510" y="21600"/>
                </a:cubicBezTo>
                <a:cubicBezTo>
                  <a:pt x="339" y="21600"/>
                  <a:pt x="169" y="21597"/>
                  <a:pt x="0" y="21593"/>
                </a:cubicBezTo>
                <a:lnTo>
                  <a:pt x="510" y="0"/>
                </a:lnTo>
                <a:lnTo>
                  <a:pt x="994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7" name="Arc 773"/>
          <p:cNvSpPr>
            <a:spLocks/>
          </p:cNvSpPr>
          <p:nvPr/>
        </p:nvSpPr>
        <p:spPr bwMode="auto">
          <a:xfrm>
            <a:off x="8456084" y="4725988"/>
            <a:ext cx="76200" cy="63500"/>
          </a:xfrm>
          <a:custGeom>
            <a:avLst/>
            <a:gdLst>
              <a:gd name="T0" fmla="*/ 27900 w 43200"/>
              <a:gd name="T1" fmla="*/ 63499 h 43195"/>
              <a:gd name="T2" fmla="*/ 29217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0" y="43193"/>
                </a:moveTo>
                <a:cubicBezTo>
                  <a:pt x="9362" y="42917"/>
                  <a:pt x="0" y="333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2" y="42930"/>
                  <a:pt x="22084" y="43194"/>
                </a:cubicBezTo>
              </a:path>
              <a:path w="43200" h="43195" stroke="0" extrusionOk="0">
                <a:moveTo>
                  <a:pt x="21090" y="43193"/>
                </a:moveTo>
                <a:cubicBezTo>
                  <a:pt x="9362" y="42917"/>
                  <a:pt x="0" y="333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2" y="42930"/>
                  <a:pt x="22084" y="43194"/>
                </a:cubicBezTo>
                <a:lnTo>
                  <a:pt x="21600" y="21600"/>
                </a:lnTo>
                <a:lnTo>
                  <a:pt x="2109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8" name="Arc 774"/>
          <p:cNvSpPr>
            <a:spLocks/>
          </p:cNvSpPr>
          <p:nvPr/>
        </p:nvSpPr>
        <p:spPr bwMode="auto">
          <a:xfrm>
            <a:off x="8646585" y="4676775"/>
            <a:ext cx="2116" cy="31750"/>
          </a:xfrm>
          <a:custGeom>
            <a:avLst/>
            <a:gdLst>
              <a:gd name="T0" fmla="*/ 1587 w 1025"/>
              <a:gd name="T1" fmla="*/ 31741 h 21600"/>
              <a:gd name="T2" fmla="*/ 0 w 1025"/>
              <a:gd name="T3" fmla="*/ 31741 h 21600"/>
              <a:gd name="T4" fmla="*/ 813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19" name="Arc 775"/>
          <p:cNvSpPr>
            <a:spLocks/>
          </p:cNvSpPr>
          <p:nvPr/>
        </p:nvSpPr>
        <p:spPr bwMode="auto">
          <a:xfrm>
            <a:off x="8608484" y="4645025"/>
            <a:ext cx="76200" cy="63500"/>
          </a:xfrm>
          <a:custGeom>
            <a:avLst/>
            <a:gdLst>
              <a:gd name="T0" fmla="*/ 27880 w 43200"/>
              <a:gd name="T1" fmla="*/ 63500 h 43194"/>
              <a:gd name="T2" fmla="*/ 29236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0" name="Arc 776"/>
          <p:cNvSpPr>
            <a:spLocks/>
          </p:cNvSpPr>
          <p:nvPr/>
        </p:nvSpPr>
        <p:spPr bwMode="auto">
          <a:xfrm>
            <a:off x="8589434" y="4240213"/>
            <a:ext cx="2117" cy="31750"/>
          </a:xfrm>
          <a:custGeom>
            <a:avLst/>
            <a:gdLst>
              <a:gd name="T0" fmla="*/ 1588 w 1225"/>
              <a:gd name="T1" fmla="*/ 31738 h 21600"/>
              <a:gd name="T2" fmla="*/ 0 w 1225"/>
              <a:gd name="T3" fmla="*/ 31737 h 21600"/>
              <a:gd name="T4" fmla="*/ 813 w 12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5" h="21600" fill="none" extrusionOk="0">
                <a:moveTo>
                  <a:pt x="1224" y="21591"/>
                </a:moveTo>
                <a:cubicBezTo>
                  <a:pt x="1025" y="21597"/>
                  <a:pt x="82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</a:path>
              <a:path w="1225" h="21600" stroke="0" extrusionOk="0">
                <a:moveTo>
                  <a:pt x="1224" y="21591"/>
                </a:moveTo>
                <a:cubicBezTo>
                  <a:pt x="1025" y="21597"/>
                  <a:pt x="82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  <a:lnTo>
                  <a:pt x="627" y="0"/>
                </a:lnTo>
                <a:lnTo>
                  <a:pt x="122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1" name="Arc 777"/>
          <p:cNvSpPr>
            <a:spLocks/>
          </p:cNvSpPr>
          <p:nvPr/>
        </p:nvSpPr>
        <p:spPr bwMode="auto">
          <a:xfrm>
            <a:off x="8551333" y="4208463"/>
            <a:ext cx="76200" cy="63500"/>
          </a:xfrm>
          <a:custGeom>
            <a:avLst/>
            <a:gdLst>
              <a:gd name="T0" fmla="*/ 27746 w 43200"/>
              <a:gd name="T1" fmla="*/ 63499 h 43192"/>
              <a:gd name="T2" fmla="*/ 29366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</a:path>
              <a:path w="43200" h="43192" stroke="0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  <a:lnTo>
                  <a:pt x="21600" y="21600"/>
                </a:lnTo>
                <a:lnTo>
                  <a:pt x="2097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2" name="Arc 778"/>
          <p:cNvSpPr>
            <a:spLocks/>
          </p:cNvSpPr>
          <p:nvPr/>
        </p:nvSpPr>
        <p:spPr bwMode="auto">
          <a:xfrm>
            <a:off x="8703734" y="4514850"/>
            <a:ext cx="2117" cy="33338"/>
          </a:xfrm>
          <a:custGeom>
            <a:avLst/>
            <a:gdLst>
              <a:gd name="T0" fmla="*/ 1588 w 1118"/>
              <a:gd name="T1" fmla="*/ 33327 h 21600"/>
              <a:gd name="T2" fmla="*/ 0 w 1118"/>
              <a:gd name="T3" fmla="*/ 33326 h 21600"/>
              <a:gd name="T4" fmla="*/ 814 w 11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8" h="21600" fill="none" extrusionOk="0">
                <a:moveTo>
                  <a:pt x="1118" y="21593"/>
                </a:moveTo>
                <a:cubicBezTo>
                  <a:pt x="936" y="21597"/>
                  <a:pt x="754" y="21600"/>
                  <a:pt x="573" y="21600"/>
                </a:cubicBezTo>
                <a:cubicBezTo>
                  <a:pt x="381" y="21600"/>
                  <a:pt x="190" y="21597"/>
                  <a:pt x="-1" y="21592"/>
                </a:cubicBezTo>
              </a:path>
              <a:path w="1118" h="21600" stroke="0" extrusionOk="0">
                <a:moveTo>
                  <a:pt x="1118" y="21593"/>
                </a:moveTo>
                <a:cubicBezTo>
                  <a:pt x="936" y="21597"/>
                  <a:pt x="754" y="21600"/>
                  <a:pt x="573" y="21600"/>
                </a:cubicBezTo>
                <a:cubicBezTo>
                  <a:pt x="381" y="21600"/>
                  <a:pt x="190" y="21597"/>
                  <a:pt x="-1" y="21592"/>
                </a:cubicBezTo>
                <a:lnTo>
                  <a:pt x="573" y="0"/>
                </a:lnTo>
                <a:lnTo>
                  <a:pt x="1118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3" name="Arc 779"/>
          <p:cNvSpPr>
            <a:spLocks/>
          </p:cNvSpPr>
          <p:nvPr/>
        </p:nvSpPr>
        <p:spPr bwMode="auto">
          <a:xfrm>
            <a:off x="8665634" y="4481514"/>
            <a:ext cx="78317" cy="65087"/>
          </a:xfrm>
          <a:custGeom>
            <a:avLst/>
            <a:gdLst>
              <a:gd name="T0" fmla="*/ 28590 w 43200"/>
              <a:gd name="T1" fmla="*/ 65085 h 43193"/>
              <a:gd name="T2" fmla="*/ 30110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6" y="43192"/>
                </a:moveTo>
                <a:cubicBezTo>
                  <a:pt x="9324" y="42881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26" y="43192"/>
                </a:moveTo>
                <a:cubicBezTo>
                  <a:pt x="9324" y="42881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2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4" name="Arc 780"/>
          <p:cNvSpPr>
            <a:spLocks/>
          </p:cNvSpPr>
          <p:nvPr/>
        </p:nvSpPr>
        <p:spPr bwMode="auto">
          <a:xfrm>
            <a:off x="8627533" y="4773614"/>
            <a:ext cx="0" cy="33337"/>
          </a:xfrm>
          <a:custGeom>
            <a:avLst/>
            <a:gdLst>
              <a:gd name="T0" fmla="*/ 1 w 1039"/>
              <a:gd name="T1" fmla="*/ 33328 h 21600"/>
              <a:gd name="T2" fmla="*/ 0 w 1039"/>
              <a:gd name="T3" fmla="*/ 33326 h 21600"/>
              <a:gd name="T4" fmla="*/ 1 w 103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9" h="21600" fill="none" extrusionOk="0">
                <a:moveTo>
                  <a:pt x="1039" y="21594"/>
                </a:moveTo>
                <a:cubicBezTo>
                  <a:pt x="870" y="21598"/>
                  <a:pt x="701" y="21600"/>
                  <a:pt x="532" y="21600"/>
                </a:cubicBezTo>
                <a:cubicBezTo>
                  <a:pt x="354" y="21600"/>
                  <a:pt x="177" y="21597"/>
                  <a:pt x="-1" y="21593"/>
                </a:cubicBezTo>
              </a:path>
              <a:path w="1039" h="21600" stroke="0" extrusionOk="0">
                <a:moveTo>
                  <a:pt x="1039" y="21594"/>
                </a:moveTo>
                <a:cubicBezTo>
                  <a:pt x="870" y="21598"/>
                  <a:pt x="701" y="21600"/>
                  <a:pt x="532" y="21600"/>
                </a:cubicBezTo>
                <a:cubicBezTo>
                  <a:pt x="354" y="21600"/>
                  <a:pt x="177" y="21597"/>
                  <a:pt x="-1" y="21593"/>
                </a:cubicBezTo>
                <a:lnTo>
                  <a:pt x="532" y="0"/>
                </a:lnTo>
                <a:lnTo>
                  <a:pt x="103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5" name="Arc 781"/>
          <p:cNvSpPr>
            <a:spLocks/>
          </p:cNvSpPr>
          <p:nvPr/>
        </p:nvSpPr>
        <p:spPr bwMode="auto">
          <a:xfrm>
            <a:off x="8589433" y="4740276"/>
            <a:ext cx="76200" cy="66675"/>
          </a:xfrm>
          <a:custGeom>
            <a:avLst/>
            <a:gdLst>
              <a:gd name="T0" fmla="*/ 27871 w 43200"/>
              <a:gd name="T1" fmla="*/ 66673 h 43194"/>
              <a:gd name="T2" fmla="*/ 29246 w 43200"/>
              <a:gd name="T3" fmla="*/ 66675 h 43194"/>
              <a:gd name="T4" fmla="*/ 28575 w 43200"/>
              <a:gd name="T5" fmla="*/ 33342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7" y="43193"/>
                </a:moveTo>
                <a:cubicBezTo>
                  <a:pt x="9349" y="42904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1"/>
                  <a:pt x="33835" y="42918"/>
                  <a:pt x="22107" y="43194"/>
                </a:cubicBezTo>
              </a:path>
              <a:path w="43200" h="43194" stroke="0" extrusionOk="0">
                <a:moveTo>
                  <a:pt x="21067" y="43193"/>
                </a:moveTo>
                <a:cubicBezTo>
                  <a:pt x="9349" y="42904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1"/>
                  <a:pt x="33835" y="42918"/>
                  <a:pt x="22107" y="43194"/>
                </a:cubicBezTo>
                <a:lnTo>
                  <a:pt x="21600" y="21600"/>
                </a:lnTo>
                <a:lnTo>
                  <a:pt x="2106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6" name="Arc 782"/>
          <p:cNvSpPr>
            <a:spLocks/>
          </p:cNvSpPr>
          <p:nvPr/>
        </p:nvSpPr>
        <p:spPr bwMode="auto">
          <a:xfrm>
            <a:off x="8492067" y="3973513"/>
            <a:ext cx="2117" cy="31750"/>
          </a:xfrm>
          <a:custGeom>
            <a:avLst/>
            <a:gdLst>
              <a:gd name="T0" fmla="*/ 1588 w 1390"/>
              <a:gd name="T1" fmla="*/ 31734 h 21600"/>
              <a:gd name="T2" fmla="*/ 0 w 1390"/>
              <a:gd name="T3" fmla="*/ 31732 h 21600"/>
              <a:gd name="T4" fmla="*/ 813 w 13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0" h="21600" fill="none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</a:path>
              <a:path w="1390" h="21600" stroke="0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  <a:lnTo>
                  <a:pt x="712" y="0"/>
                </a:lnTo>
                <a:lnTo>
                  <a:pt x="139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7" name="Arc 783"/>
          <p:cNvSpPr>
            <a:spLocks/>
          </p:cNvSpPr>
          <p:nvPr/>
        </p:nvSpPr>
        <p:spPr bwMode="auto">
          <a:xfrm>
            <a:off x="8456084" y="3941763"/>
            <a:ext cx="76200" cy="63500"/>
          </a:xfrm>
          <a:custGeom>
            <a:avLst/>
            <a:gdLst>
              <a:gd name="T0" fmla="*/ 27633 w 43200"/>
              <a:gd name="T1" fmla="*/ 63499 h 43189"/>
              <a:gd name="T2" fmla="*/ 29472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</a:path>
              <a:path w="43200" h="43189" stroke="0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  <a:lnTo>
                  <a:pt x="21600" y="21600"/>
                </a:lnTo>
                <a:lnTo>
                  <a:pt x="2088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8" name="Arc 784"/>
          <p:cNvSpPr>
            <a:spLocks/>
          </p:cNvSpPr>
          <p:nvPr/>
        </p:nvSpPr>
        <p:spPr bwMode="auto">
          <a:xfrm>
            <a:off x="8703734" y="4389439"/>
            <a:ext cx="2117" cy="33337"/>
          </a:xfrm>
          <a:custGeom>
            <a:avLst/>
            <a:gdLst>
              <a:gd name="T0" fmla="*/ 1588 w 1179"/>
              <a:gd name="T1" fmla="*/ 33325 h 21600"/>
              <a:gd name="T2" fmla="*/ 0 w 1179"/>
              <a:gd name="T3" fmla="*/ 33325 h 21600"/>
              <a:gd name="T4" fmla="*/ 814 w 11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9" h="21600" fill="none" extrusionOk="0">
                <a:moveTo>
                  <a:pt x="1179" y="21592"/>
                </a:moveTo>
                <a:cubicBezTo>
                  <a:pt x="987" y="21597"/>
                  <a:pt x="79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</a:path>
              <a:path w="1179" h="21600" stroke="0" extrusionOk="0">
                <a:moveTo>
                  <a:pt x="1179" y="21592"/>
                </a:moveTo>
                <a:cubicBezTo>
                  <a:pt x="987" y="21597"/>
                  <a:pt x="79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  <a:lnTo>
                  <a:pt x="604" y="0"/>
                </a:lnTo>
                <a:lnTo>
                  <a:pt x="117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29" name="Arc 785"/>
          <p:cNvSpPr>
            <a:spLocks/>
          </p:cNvSpPr>
          <p:nvPr/>
        </p:nvSpPr>
        <p:spPr bwMode="auto">
          <a:xfrm>
            <a:off x="8665634" y="4356100"/>
            <a:ext cx="78317" cy="65088"/>
          </a:xfrm>
          <a:custGeom>
            <a:avLst/>
            <a:gdLst>
              <a:gd name="T0" fmla="*/ 28548 w 43200"/>
              <a:gd name="T1" fmla="*/ 65088 h 43192"/>
              <a:gd name="T2" fmla="*/ 30151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6" y="42880"/>
                  <a:pt x="22175" y="43192"/>
                </a:cubicBezTo>
              </a:path>
              <a:path w="43200" h="43192" stroke="0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6" y="42880"/>
                  <a:pt x="22175" y="43192"/>
                </a:cubicBezTo>
                <a:lnTo>
                  <a:pt x="21600" y="21600"/>
                </a:lnTo>
                <a:lnTo>
                  <a:pt x="2099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0" name="Arc 786"/>
          <p:cNvSpPr>
            <a:spLocks/>
          </p:cNvSpPr>
          <p:nvPr/>
        </p:nvSpPr>
        <p:spPr bwMode="auto">
          <a:xfrm>
            <a:off x="9048751" y="4459289"/>
            <a:ext cx="2116" cy="33337"/>
          </a:xfrm>
          <a:custGeom>
            <a:avLst/>
            <a:gdLst>
              <a:gd name="T0" fmla="*/ 1587 w 1144"/>
              <a:gd name="T1" fmla="*/ 33325 h 21600"/>
              <a:gd name="T2" fmla="*/ 0 w 1144"/>
              <a:gd name="T3" fmla="*/ 33325 h 21600"/>
              <a:gd name="T4" fmla="*/ 794 w 114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4" h="21600" fill="none" extrusionOk="0">
                <a:moveTo>
                  <a:pt x="1144" y="21592"/>
                </a:moveTo>
                <a:cubicBezTo>
                  <a:pt x="953" y="21597"/>
                  <a:pt x="762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</a:path>
              <a:path w="1144" h="21600" stroke="0" extrusionOk="0">
                <a:moveTo>
                  <a:pt x="1144" y="21592"/>
                </a:moveTo>
                <a:cubicBezTo>
                  <a:pt x="953" y="21597"/>
                  <a:pt x="762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  <a:lnTo>
                  <a:pt x="572" y="0"/>
                </a:lnTo>
                <a:lnTo>
                  <a:pt x="1144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1" name="Arc 787"/>
          <p:cNvSpPr>
            <a:spLocks/>
          </p:cNvSpPr>
          <p:nvPr/>
        </p:nvSpPr>
        <p:spPr bwMode="auto">
          <a:xfrm>
            <a:off x="9012767" y="4425950"/>
            <a:ext cx="74084" cy="65088"/>
          </a:xfrm>
          <a:custGeom>
            <a:avLst/>
            <a:gdLst>
              <a:gd name="T0" fmla="*/ 27046 w 43200"/>
              <a:gd name="T1" fmla="*/ 65088 h 43192"/>
              <a:gd name="T2" fmla="*/ 28517 w 43200"/>
              <a:gd name="T3" fmla="*/ 65088 h 43192"/>
              <a:gd name="T4" fmla="*/ 27782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4" y="42882"/>
                  <a:pt x="22172" y="43192"/>
                </a:cubicBezTo>
              </a:path>
              <a:path w="43200" h="43192" stroke="0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4" y="42882"/>
                  <a:pt x="22172" y="43192"/>
                </a:cubicBezTo>
                <a:lnTo>
                  <a:pt x="21600" y="21600"/>
                </a:lnTo>
                <a:lnTo>
                  <a:pt x="2102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2" name="Arc 788"/>
          <p:cNvSpPr>
            <a:spLocks/>
          </p:cNvSpPr>
          <p:nvPr/>
        </p:nvSpPr>
        <p:spPr bwMode="auto">
          <a:xfrm>
            <a:off x="8991600" y="4360864"/>
            <a:ext cx="2117" cy="33337"/>
          </a:xfrm>
          <a:custGeom>
            <a:avLst/>
            <a:gdLst>
              <a:gd name="T0" fmla="*/ 1588 w 1193"/>
              <a:gd name="T1" fmla="*/ 33325 h 21600"/>
              <a:gd name="T2" fmla="*/ 0 w 1193"/>
              <a:gd name="T3" fmla="*/ 33323 h 21600"/>
              <a:gd name="T4" fmla="*/ 813 w 11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3" h="21600" fill="none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3" h="21600" stroke="0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1" y="0"/>
                </a:lnTo>
                <a:lnTo>
                  <a:pt x="119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3" name="Arc 789"/>
          <p:cNvSpPr>
            <a:spLocks/>
          </p:cNvSpPr>
          <p:nvPr/>
        </p:nvSpPr>
        <p:spPr bwMode="auto">
          <a:xfrm>
            <a:off x="8953500" y="4327525"/>
            <a:ext cx="78317" cy="65088"/>
          </a:xfrm>
          <a:custGeom>
            <a:avLst/>
            <a:gdLst>
              <a:gd name="T0" fmla="*/ 28538 w 43200"/>
              <a:gd name="T1" fmla="*/ 65086 h 43192"/>
              <a:gd name="T2" fmla="*/ 30160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</a:path>
              <a:path w="43200" h="43192" stroke="0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  <a:lnTo>
                  <a:pt x="21600" y="21600"/>
                </a:lnTo>
                <a:lnTo>
                  <a:pt x="2098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4" name="Arc 790"/>
          <p:cNvSpPr>
            <a:spLocks/>
          </p:cNvSpPr>
          <p:nvPr/>
        </p:nvSpPr>
        <p:spPr bwMode="auto">
          <a:xfrm>
            <a:off x="9105900" y="4424364"/>
            <a:ext cx="2117" cy="33337"/>
          </a:xfrm>
          <a:custGeom>
            <a:avLst/>
            <a:gdLst>
              <a:gd name="T0" fmla="*/ 1588 w 1162"/>
              <a:gd name="T1" fmla="*/ 33326 h 21600"/>
              <a:gd name="T2" fmla="*/ 0 w 1162"/>
              <a:gd name="T3" fmla="*/ 33325 h 21600"/>
              <a:gd name="T4" fmla="*/ 813 w 11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2" h="21600" fill="none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</a:path>
              <a:path w="1162" h="21600" stroke="0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  <a:lnTo>
                  <a:pt x="595" y="0"/>
                </a:lnTo>
                <a:lnTo>
                  <a:pt x="116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5" name="Arc 791"/>
          <p:cNvSpPr>
            <a:spLocks/>
          </p:cNvSpPr>
          <p:nvPr/>
        </p:nvSpPr>
        <p:spPr bwMode="auto">
          <a:xfrm>
            <a:off x="9067800" y="4391025"/>
            <a:ext cx="78317" cy="65088"/>
          </a:xfrm>
          <a:custGeom>
            <a:avLst/>
            <a:gdLst>
              <a:gd name="T0" fmla="*/ 28560 w 43200"/>
              <a:gd name="T1" fmla="*/ 65086 h 43193"/>
              <a:gd name="T2" fmla="*/ 30140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</a:path>
              <a:path w="43200" h="43193" stroke="0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  <a:lnTo>
                  <a:pt x="21600" y="21600"/>
                </a:lnTo>
                <a:lnTo>
                  <a:pt x="2100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6" name="Arc 792"/>
          <p:cNvSpPr>
            <a:spLocks/>
          </p:cNvSpPr>
          <p:nvPr/>
        </p:nvSpPr>
        <p:spPr bwMode="auto">
          <a:xfrm>
            <a:off x="8818034" y="4462463"/>
            <a:ext cx="2117" cy="31750"/>
          </a:xfrm>
          <a:custGeom>
            <a:avLst/>
            <a:gdLst>
              <a:gd name="T0" fmla="*/ 1588 w 1115"/>
              <a:gd name="T1" fmla="*/ 31740 h 21600"/>
              <a:gd name="T2" fmla="*/ 0 w 1115"/>
              <a:gd name="T3" fmla="*/ 31738 h 21600"/>
              <a:gd name="T4" fmla="*/ 813 w 111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5" h="21600" fill="none" extrusionOk="0">
                <a:moveTo>
                  <a:pt x="1115" y="21593"/>
                </a:moveTo>
                <a:cubicBezTo>
                  <a:pt x="933" y="21597"/>
                  <a:pt x="752" y="21600"/>
                  <a:pt x="571" y="21600"/>
                </a:cubicBezTo>
                <a:cubicBezTo>
                  <a:pt x="380" y="21600"/>
                  <a:pt x="190" y="21597"/>
                  <a:pt x="-1" y="21592"/>
                </a:cubicBezTo>
              </a:path>
              <a:path w="1115" h="21600" stroke="0" extrusionOk="0">
                <a:moveTo>
                  <a:pt x="1115" y="21593"/>
                </a:moveTo>
                <a:cubicBezTo>
                  <a:pt x="933" y="21597"/>
                  <a:pt x="752" y="21600"/>
                  <a:pt x="571" y="21600"/>
                </a:cubicBezTo>
                <a:cubicBezTo>
                  <a:pt x="380" y="21600"/>
                  <a:pt x="190" y="21597"/>
                  <a:pt x="-1" y="21592"/>
                </a:cubicBezTo>
                <a:lnTo>
                  <a:pt x="571" y="0"/>
                </a:lnTo>
                <a:lnTo>
                  <a:pt x="111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7" name="Arc 793"/>
          <p:cNvSpPr>
            <a:spLocks/>
          </p:cNvSpPr>
          <p:nvPr/>
        </p:nvSpPr>
        <p:spPr bwMode="auto">
          <a:xfrm>
            <a:off x="8779934" y="4430713"/>
            <a:ext cx="78317" cy="63500"/>
          </a:xfrm>
          <a:custGeom>
            <a:avLst/>
            <a:gdLst>
              <a:gd name="T0" fmla="*/ 28593 w 43200"/>
              <a:gd name="T1" fmla="*/ 63499 h 43193"/>
              <a:gd name="T2" fmla="*/ 30109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8" y="43192"/>
                </a:moveTo>
                <a:cubicBezTo>
                  <a:pt x="9326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4" y="43193"/>
                </a:cubicBezTo>
              </a:path>
              <a:path w="43200" h="43193" stroke="0" extrusionOk="0">
                <a:moveTo>
                  <a:pt x="21028" y="43192"/>
                </a:moveTo>
                <a:cubicBezTo>
                  <a:pt x="9326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4" y="43193"/>
                </a:cubicBezTo>
                <a:lnTo>
                  <a:pt x="21600" y="21600"/>
                </a:lnTo>
                <a:lnTo>
                  <a:pt x="2102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8" name="Arc 794"/>
          <p:cNvSpPr>
            <a:spLocks/>
          </p:cNvSpPr>
          <p:nvPr/>
        </p:nvSpPr>
        <p:spPr bwMode="auto">
          <a:xfrm>
            <a:off x="9239251" y="3976688"/>
            <a:ext cx="2116" cy="31750"/>
          </a:xfrm>
          <a:custGeom>
            <a:avLst/>
            <a:gdLst>
              <a:gd name="T0" fmla="*/ 1587 w 1388"/>
              <a:gd name="T1" fmla="*/ 31734 h 21600"/>
              <a:gd name="T2" fmla="*/ 0 w 1388"/>
              <a:gd name="T3" fmla="*/ 31734 h 21600"/>
              <a:gd name="T4" fmla="*/ 793 w 13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8" h="21600" fill="none" extrusionOk="0">
                <a:moveTo>
                  <a:pt x="1387" y="21588"/>
                </a:moveTo>
                <a:cubicBezTo>
                  <a:pt x="1156" y="21596"/>
                  <a:pt x="925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</a:path>
              <a:path w="1388" h="21600" stroke="0" extrusionOk="0">
                <a:moveTo>
                  <a:pt x="1387" y="21588"/>
                </a:moveTo>
                <a:cubicBezTo>
                  <a:pt x="1156" y="21596"/>
                  <a:pt x="925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  <a:lnTo>
                  <a:pt x="694" y="0"/>
                </a:lnTo>
                <a:lnTo>
                  <a:pt x="1387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39" name="Arc 795"/>
          <p:cNvSpPr>
            <a:spLocks/>
          </p:cNvSpPr>
          <p:nvPr/>
        </p:nvSpPr>
        <p:spPr bwMode="auto">
          <a:xfrm>
            <a:off x="9203267" y="3944938"/>
            <a:ext cx="76200" cy="63500"/>
          </a:xfrm>
          <a:custGeom>
            <a:avLst/>
            <a:gdLst>
              <a:gd name="T0" fmla="*/ 27657 w 43200"/>
              <a:gd name="T1" fmla="*/ 63500 h 43189"/>
              <a:gd name="T2" fmla="*/ 29493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7" y="42814"/>
                  <a:pt x="22293" y="43188"/>
                </a:cubicBezTo>
              </a:path>
              <a:path w="43200" h="43189" stroke="0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7" y="42814"/>
                  <a:pt x="22293" y="43188"/>
                </a:cubicBezTo>
                <a:lnTo>
                  <a:pt x="21600" y="21600"/>
                </a:lnTo>
                <a:lnTo>
                  <a:pt x="2090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0" name="Arc 796"/>
          <p:cNvSpPr>
            <a:spLocks/>
          </p:cNvSpPr>
          <p:nvPr/>
        </p:nvSpPr>
        <p:spPr bwMode="auto">
          <a:xfrm>
            <a:off x="8663518" y="4424364"/>
            <a:ext cx="2116" cy="33337"/>
          </a:xfrm>
          <a:custGeom>
            <a:avLst/>
            <a:gdLst>
              <a:gd name="T0" fmla="*/ 1587 w 1162"/>
              <a:gd name="T1" fmla="*/ 33325 h 21600"/>
              <a:gd name="T2" fmla="*/ 0 w 1162"/>
              <a:gd name="T3" fmla="*/ 33325 h 21600"/>
              <a:gd name="T4" fmla="*/ 794 w 11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2" h="21600" fill="none" extrusionOk="0">
                <a:moveTo>
                  <a:pt x="1162" y="21592"/>
                </a:moveTo>
                <a:cubicBezTo>
                  <a:pt x="968" y="21597"/>
                  <a:pt x="774" y="21600"/>
                  <a:pt x="581" y="21600"/>
                </a:cubicBezTo>
                <a:cubicBezTo>
                  <a:pt x="387" y="21600"/>
                  <a:pt x="193" y="21597"/>
                  <a:pt x="-1" y="21592"/>
                </a:cubicBezTo>
              </a:path>
              <a:path w="1162" h="21600" stroke="0" extrusionOk="0">
                <a:moveTo>
                  <a:pt x="1162" y="21592"/>
                </a:moveTo>
                <a:cubicBezTo>
                  <a:pt x="968" y="21597"/>
                  <a:pt x="774" y="21600"/>
                  <a:pt x="581" y="21600"/>
                </a:cubicBezTo>
                <a:cubicBezTo>
                  <a:pt x="387" y="21600"/>
                  <a:pt x="193" y="21597"/>
                  <a:pt x="-1" y="21592"/>
                </a:cubicBezTo>
                <a:lnTo>
                  <a:pt x="581" y="0"/>
                </a:lnTo>
                <a:lnTo>
                  <a:pt x="1162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1" name="Arc 797"/>
          <p:cNvSpPr>
            <a:spLocks/>
          </p:cNvSpPr>
          <p:nvPr/>
        </p:nvSpPr>
        <p:spPr bwMode="auto">
          <a:xfrm>
            <a:off x="8627533" y="4391025"/>
            <a:ext cx="76200" cy="65088"/>
          </a:xfrm>
          <a:custGeom>
            <a:avLst/>
            <a:gdLst>
              <a:gd name="T0" fmla="*/ 27806 w 43200"/>
              <a:gd name="T1" fmla="*/ 65088 h 43192"/>
              <a:gd name="T2" fmla="*/ 29344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8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1" y="43192"/>
                </a:cubicBezTo>
              </a:path>
              <a:path w="43200" h="43192" stroke="0" extrusionOk="0">
                <a:moveTo>
                  <a:pt x="21018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1" y="43192"/>
                </a:cubicBezTo>
                <a:lnTo>
                  <a:pt x="21600" y="21600"/>
                </a:lnTo>
                <a:lnTo>
                  <a:pt x="2101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2" name="Arc 798"/>
          <p:cNvSpPr>
            <a:spLocks/>
          </p:cNvSpPr>
          <p:nvPr/>
        </p:nvSpPr>
        <p:spPr bwMode="auto">
          <a:xfrm>
            <a:off x="8705851" y="4760914"/>
            <a:ext cx="2116" cy="33337"/>
          </a:xfrm>
          <a:custGeom>
            <a:avLst/>
            <a:gdLst>
              <a:gd name="T0" fmla="*/ 1587 w 1020"/>
              <a:gd name="T1" fmla="*/ 33328 h 21600"/>
              <a:gd name="T2" fmla="*/ 0 w 1020"/>
              <a:gd name="T3" fmla="*/ 33328 h 21600"/>
              <a:gd name="T4" fmla="*/ 812 w 10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0" h="21600" fill="none" extrusionOk="0">
                <a:moveTo>
                  <a:pt x="1020" y="21594"/>
                </a:moveTo>
                <a:cubicBezTo>
                  <a:pt x="854" y="21598"/>
                  <a:pt x="688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</a:path>
              <a:path w="1020" h="21600" stroke="0" extrusionOk="0">
                <a:moveTo>
                  <a:pt x="1020" y="21594"/>
                </a:moveTo>
                <a:cubicBezTo>
                  <a:pt x="854" y="21598"/>
                  <a:pt x="688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  <a:lnTo>
                  <a:pt x="522" y="0"/>
                </a:lnTo>
                <a:lnTo>
                  <a:pt x="1020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3" name="Arc 799"/>
          <p:cNvSpPr>
            <a:spLocks/>
          </p:cNvSpPr>
          <p:nvPr/>
        </p:nvSpPr>
        <p:spPr bwMode="auto">
          <a:xfrm>
            <a:off x="8665634" y="4727575"/>
            <a:ext cx="78317" cy="65088"/>
          </a:xfrm>
          <a:custGeom>
            <a:avLst/>
            <a:gdLst>
              <a:gd name="T0" fmla="*/ 28659 w 43200"/>
              <a:gd name="T1" fmla="*/ 65088 h 43194"/>
              <a:gd name="T2" fmla="*/ 30046 w 43200"/>
              <a:gd name="T3" fmla="*/ 65088 h 43194"/>
              <a:gd name="T4" fmla="*/ 29369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30" y="42923"/>
                  <a:pt x="22098" y="43194"/>
                </a:cubicBezTo>
              </a:path>
              <a:path w="43200" h="43194" stroke="0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30" y="42923"/>
                  <a:pt x="22098" y="43194"/>
                </a:cubicBezTo>
                <a:lnTo>
                  <a:pt x="21600" y="21600"/>
                </a:lnTo>
                <a:lnTo>
                  <a:pt x="21078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4" name="Arc 800"/>
          <p:cNvSpPr>
            <a:spLocks/>
          </p:cNvSpPr>
          <p:nvPr/>
        </p:nvSpPr>
        <p:spPr bwMode="auto">
          <a:xfrm>
            <a:off x="9086851" y="4246564"/>
            <a:ext cx="2116" cy="33337"/>
          </a:xfrm>
          <a:custGeom>
            <a:avLst/>
            <a:gdLst>
              <a:gd name="T0" fmla="*/ 1587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5" name="Arc 801"/>
          <p:cNvSpPr>
            <a:spLocks/>
          </p:cNvSpPr>
          <p:nvPr/>
        </p:nvSpPr>
        <p:spPr bwMode="auto">
          <a:xfrm>
            <a:off x="9050867" y="4213225"/>
            <a:ext cx="76200" cy="65088"/>
          </a:xfrm>
          <a:custGeom>
            <a:avLst/>
            <a:gdLst>
              <a:gd name="T0" fmla="*/ 27727 w 43200"/>
              <a:gd name="T1" fmla="*/ 65086 h 43191"/>
              <a:gd name="T2" fmla="*/ 2938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6" name="Arc 802"/>
          <p:cNvSpPr>
            <a:spLocks/>
          </p:cNvSpPr>
          <p:nvPr/>
        </p:nvSpPr>
        <p:spPr bwMode="auto">
          <a:xfrm>
            <a:off x="9643534" y="3803650"/>
            <a:ext cx="2117" cy="31750"/>
          </a:xfrm>
          <a:custGeom>
            <a:avLst/>
            <a:gdLst>
              <a:gd name="T0" fmla="*/ 1588 w 1521"/>
              <a:gd name="T1" fmla="*/ 31731 h 21600"/>
              <a:gd name="T2" fmla="*/ 0 w 1521"/>
              <a:gd name="T3" fmla="*/ 31729 h 21600"/>
              <a:gd name="T4" fmla="*/ 813 w 15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1" h="21600" fill="none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</a:path>
              <a:path w="1521" h="21600" stroke="0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  <a:lnTo>
                  <a:pt x="779" y="0"/>
                </a:lnTo>
                <a:lnTo>
                  <a:pt x="152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7" name="Arc 803"/>
          <p:cNvSpPr>
            <a:spLocks/>
          </p:cNvSpPr>
          <p:nvPr/>
        </p:nvSpPr>
        <p:spPr bwMode="auto">
          <a:xfrm>
            <a:off x="9607551" y="3771900"/>
            <a:ext cx="76200" cy="63500"/>
          </a:xfrm>
          <a:custGeom>
            <a:avLst/>
            <a:gdLst>
              <a:gd name="T0" fmla="*/ 27544 w 43200"/>
              <a:gd name="T1" fmla="*/ 63499 h 43187"/>
              <a:gd name="T2" fmla="*/ 29557 w 43200"/>
              <a:gd name="T3" fmla="*/ 63500 h 43187"/>
              <a:gd name="T4" fmla="*/ 28575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</a:path>
              <a:path w="43200" h="43187" stroke="0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  <a:lnTo>
                  <a:pt x="21600" y="21600"/>
                </a:lnTo>
                <a:lnTo>
                  <a:pt x="20821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8" name="Arc 804"/>
          <p:cNvSpPr>
            <a:spLocks/>
          </p:cNvSpPr>
          <p:nvPr/>
        </p:nvSpPr>
        <p:spPr bwMode="auto">
          <a:xfrm>
            <a:off x="8705851" y="4706938"/>
            <a:ext cx="2116" cy="31750"/>
          </a:xfrm>
          <a:custGeom>
            <a:avLst/>
            <a:gdLst>
              <a:gd name="T0" fmla="*/ 1587 w 1014"/>
              <a:gd name="T1" fmla="*/ 31741 h 21600"/>
              <a:gd name="T2" fmla="*/ 0 w 1014"/>
              <a:gd name="T3" fmla="*/ 31741 h 21600"/>
              <a:gd name="T4" fmla="*/ 812 w 101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4" h="21600" fill="none" extrusionOk="0">
                <a:moveTo>
                  <a:pt x="1014" y="21594"/>
                </a:moveTo>
                <a:cubicBezTo>
                  <a:pt x="849" y="21598"/>
                  <a:pt x="684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</a:path>
              <a:path w="1014" h="21600" stroke="0" extrusionOk="0">
                <a:moveTo>
                  <a:pt x="1014" y="21594"/>
                </a:moveTo>
                <a:cubicBezTo>
                  <a:pt x="849" y="21598"/>
                  <a:pt x="684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  <a:lnTo>
                  <a:pt x="519" y="0"/>
                </a:lnTo>
                <a:lnTo>
                  <a:pt x="1014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49" name="Arc 805"/>
          <p:cNvSpPr>
            <a:spLocks/>
          </p:cNvSpPr>
          <p:nvPr/>
        </p:nvSpPr>
        <p:spPr bwMode="auto">
          <a:xfrm>
            <a:off x="8665634" y="4675188"/>
            <a:ext cx="78317" cy="63500"/>
          </a:xfrm>
          <a:custGeom>
            <a:avLst/>
            <a:gdLst>
              <a:gd name="T0" fmla="*/ 28663 w 43200"/>
              <a:gd name="T1" fmla="*/ 63500 h 43194"/>
              <a:gd name="T2" fmla="*/ 30042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</a:path>
              <a:path w="43200" h="43194" stroke="0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  <a:lnTo>
                  <a:pt x="21600" y="21600"/>
                </a:lnTo>
                <a:lnTo>
                  <a:pt x="2108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0" name="Arc 806"/>
          <p:cNvSpPr>
            <a:spLocks/>
          </p:cNvSpPr>
          <p:nvPr/>
        </p:nvSpPr>
        <p:spPr bwMode="auto">
          <a:xfrm>
            <a:off x="8396818" y="4689475"/>
            <a:ext cx="2116" cy="33338"/>
          </a:xfrm>
          <a:custGeom>
            <a:avLst/>
            <a:gdLst>
              <a:gd name="T0" fmla="*/ 1587 w 1046"/>
              <a:gd name="T1" fmla="*/ 33329 h 21600"/>
              <a:gd name="T2" fmla="*/ 0 w 1046"/>
              <a:gd name="T3" fmla="*/ 33327 h 21600"/>
              <a:gd name="T4" fmla="*/ 813 w 10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6" h="21600" fill="none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</a:path>
              <a:path w="1046" h="21600" stroke="0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  <a:lnTo>
                  <a:pt x="536" y="0"/>
                </a:lnTo>
                <a:lnTo>
                  <a:pt x="104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1" name="Arc 807"/>
          <p:cNvSpPr>
            <a:spLocks/>
          </p:cNvSpPr>
          <p:nvPr/>
        </p:nvSpPr>
        <p:spPr bwMode="auto">
          <a:xfrm>
            <a:off x="8358718" y="4656139"/>
            <a:ext cx="78316" cy="65087"/>
          </a:xfrm>
          <a:custGeom>
            <a:avLst/>
            <a:gdLst>
              <a:gd name="T0" fmla="*/ 28640 w 43200"/>
              <a:gd name="T1" fmla="*/ 65085 h 43194"/>
              <a:gd name="T2" fmla="*/ 30062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</a:path>
              <a:path w="43200" h="43194" stroke="0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  <a:lnTo>
                  <a:pt x="21600" y="21600"/>
                </a:lnTo>
                <a:lnTo>
                  <a:pt x="2106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2" name="Arc 808"/>
          <p:cNvSpPr>
            <a:spLocks/>
          </p:cNvSpPr>
          <p:nvPr/>
        </p:nvSpPr>
        <p:spPr bwMode="auto">
          <a:xfrm>
            <a:off x="9105900" y="4587875"/>
            <a:ext cx="2117" cy="33338"/>
          </a:xfrm>
          <a:custGeom>
            <a:avLst/>
            <a:gdLst>
              <a:gd name="T0" fmla="*/ 1588 w 1088"/>
              <a:gd name="T1" fmla="*/ 33327 h 21600"/>
              <a:gd name="T2" fmla="*/ 0 w 1088"/>
              <a:gd name="T3" fmla="*/ 33327 h 21600"/>
              <a:gd name="T4" fmla="*/ 813 w 10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21600" fill="none" extrusionOk="0">
                <a:moveTo>
                  <a:pt x="1088" y="21593"/>
                </a:moveTo>
                <a:cubicBezTo>
                  <a:pt x="911" y="21597"/>
                  <a:pt x="734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88" h="21600" stroke="0" extrusionOk="0">
                <a:moveTo>
                  <a:pt x="1088" y="21593"/>
                </a:moveTo>
                <a:cubicBezTo>
                  <a:pt x="911" y="21597"/>
                  <a:pt x="734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7" y="0"/>
                </a:lnTo>
                <a:lnTo>
                  <a:pt x="1088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3" name="Arc 809"/>
          <p:cNvSpPr>
            <a:spLocks/>
          </p:cNvSpPr>
          <p:nvPr/>
        </p:nvSpPr>
        <p:spPr bwMode="auto">
          <a:xfrm>
            <a:off x="9067800" y="4554539"/>
            <a:ext cx="78317" cy="65087"/>
          </a:xfrm>
          <a:custGeom>
            <a:avLst/>
            <a:gdLst>
              <a:gd name="T0" fmla="*/ 28612 w 43200"/>
              <a:gd name="T1" fmla="*/ 65087 h 43193"/>
              <a:gd name="T2" fmla="*/ 30091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4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4" name="Arc 810"/>
          <p:cNvSpPr>
            <a:spLocks/>
          </p:cNvSpPr>
          <p:nvPr/>
        </p:nvSpPr>
        <p:spPr bwMode="auto">
          <a:xfrm>
            <a:off x="8798985" y="4559300"/>
            <a:ext cx="2116" cy="33338"/>
          </a:xfrm>
          <a:custGeom>
            <a:avLst/>
            <a:gdLst>
              <a:gd name="T0" fmla="*/ 1587 w 1101"/>
              <a:gd name="T1" fmla="*/ 33327 h 21600"/>
              <a:gd name="T2" fmla="*/ 0 w 1101"/>
              <a:gd name="T3" fmla="*/ 33327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5" name="Arc 811"/>
          <p:cNvSpPr>
            <a:spLocks/>
          </p:cNvSpPr>
          <p:nvPr/>
        </p:nvSpPr>
        <p:spPr bwMode="auto">
          <a:xfrm>
            <a:off x="8763000" y="4525964"/>
            <a:ext cx="76200" cy="65087"/>
          </a:xfrm>
          <a:custGeom>
            <a:avLst/>
            <a:gdLst>
              <a:gd name="T0" fmla="*/ 27829 w 43200"/>
              <a:gd name="T1" fmla="*/ 65087 h 43193"/>
              <a:gd name="T2" fmla="*/ 29285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6" name="Arc 812"/>
          <p:cNvSpPr>
            <a:spLocks/>
          </p:cNvSpPr>
          <p:nvPr/>
        </p:nvSpPr>
        <p:spPr bwMode="auto">
          <a:xfrm>
            <a:off x="8568267" y="4513264"/>
            <a:ext cx="2117" cy="33337"/>
          </a:xfrm>
          <a:custGeom>
            <a:avLst/>
            <a:gdLst>
              <a:gd name="T0" fmla="*/ 1588 w 1120"/>
              <a:gd name="T1" fmla="*/ 33326 h 21600"/>
              <a:gd name="T2" fmla="*/ 0 w 1120"/>
              <a:gd name="T3" fmla="*/ 33326 h 21600"/>
              <a:gd name="T4" fmla="*/ 794 w 11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0" h="21600" fill="none" extrusionOk="0">
                <a:moveTo>
                  <a:pt x="1119" y="21592"/>
                </a:moveTo>
                <a:cubicBezTo>
                  <a:pt x="933" y="21597"/>
                  <a:pt x="746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</a:path>
              <a:path w="1120" h="21600" stroke="0" extrusionOk="0">
                <a:moveTo>
                  <a:pt x="1119" y="21592"/>
                </a:moveTo>
                <a:cubicBezTo>
                  <a:pt x="933" y="21597"/>
                  <a:pt x="746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  <a:lnTo>
                  <a:pt x="560" y="0"/>
                </a:lnTo>
                <a:lnTo>
                  <a:pt x="111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7" name="Arc 813"/>
          <p:cNvSpPr>
            <a:spLocks/>
          </p:cNvSpPr>
          <p:nvPr/>
        </p:nvSpPr>
        <p:spPr bwMode="auto">
          <a:xfrm>
            <a:off x="8532284" y="4479925"/>
            <a:ext cx="76200" cy="65088"/>
          </a:xfrm>
          <a:custGeom>
            <a:avLst/>
            <a:gdLst>
              <a:gd name="T0" fmla="*/ 27834 w 43200"/>
              <a:gd name="T1" fmla="*/ 65088 h 43193"/>
              <a:gd name="T2" fmla="*/ 29316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</a:path>
              <a:path w="43200" h="43193" stroke="0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  <a:lnTo>
                  <a:pt x="21600" y="21600"/>
                </a:lnTo>
                <a:lnTo>
                  <a:pt x="2104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8" name="Arc 814"/>
          <p:cNvSpPr>
            <a:spLocks/>
          </p:cNvSpPr>
          <p:nvPr/>
        </p:nvSpPr>
        <p:spPr bwMode="auto">
          <a:xfrm>
            <a:off x="8475133" y="4919663"/>
            <a:ext cx="0" cy="31750"/>
          </a:xfrm>
          <a:custGeom>
            <a:avLst/>
            <a:gdLst>
              <a:gd name="T0" fmla="*/ 1 w 940"/>
              <a:gd name="T1" fmla="*/ 31743 h 21600"/>
              <a:gd name="T2" fmla="*/ 0 w 940"/>
              <a:gd name="T3" fmla="*/ 31743 h 21600"/>
              <a:gd name="T4" fmla="*/ 1 w 94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0" h="21600" fill="none" extrusionOk="0">
                <a:moveTo>
                  <a:pt x="939" y="21594"/>
                </a:moveTo>
                <a:cubicBezTo>
                  <a:pt x="783" y="21598"/>
                  <a:pt x="626" y="21600"/>
                  <a:pt x="470" y="21600"/>
                </a:cubicBezTo>
                <a:cubicBezTo>
                  <a:pt x="313" y="21600"/>
                  <a:pt x="156" y="21598"/>
                  <a:pt x="0" y="21594"/>
                </a:cubicBezTo>
              </a:path>
              <a:path w="940" h="21600" stroke="0" extrusionOk="0">
                <a:moveTo>
                  <a:pt x="939" y="21594"/>
                </a:moveTo>
                <a:cubicBezTo>
                  <a:pt x="783" y="21598"/>
                  <a:pt x="626" y="21600"/>
                  <a:pt x="470" y="21600"/>
                </a:cubicBezTo>
                <a:cubicBezTo>
                  <a:pt x="313" y="21600"/>
                  <a:pt x="156" y="21598"/>
                  <a:pt x="0" y="21594"/>
                </a:cubicBezTo>
                <a:lnTo>
                  <a:pt x="470" y="0"/>
                </a:lnTo>
                <a:lnTo>
                  <a:pt x="93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59" name="Arc 815"/>
          <p:cNvSpPr>
            <a:spLocks/>
          </p:cNvSpPr>
          <p:nvPr/>
        </p:nvSpPr>
        <p:spPr bwMode="auto">
          <a:xfrm>
            <a:off x="8437034" y="4887913"/>
            <a:ext cx="74084" cy="63500"/>
          </a:xfrm>
          <a:custGeom>
            <a:avLst/>
            <a:gdLst>
              <a:gd name="T0" fmla="*/ 27177 w 43200"/>
              <a:gd name="T1" fmla="*/ 63500 h 43195"/>
              <a:gd name="T2" fmla="*/ 28386 w 43200"/>
              <a:gd name="T3" fmla="*/ 63500 h 43195"/>
              <a:gd name="T4" fmla="*/ 27782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30" y="43194"/>
                </a:moveTo>
                <a:cubicBezTo>
                  <a:pt x="9386" y="42939"/>
                  <a:pt x="0" y="333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</a:path>
              <a:path w="43200" h="43195" stroke="0" extrusionOk="0">
                <a:moveTo>
                  <a:pt x="21130" y="43194"/>
                </a:moveTo>
                <a:cubicBezTo>
                  <a:pt x="9386" y="42939"/>
                  <a:pt x="0" y="333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  <a:lnTo>
                  <a:pt x="21600" y="21600"/>
                </a:lnTo>
                <a:lnTo>
                  <a:pt x="2113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0" name="Arc 816"/>
          <p:cNvSpPr>
            <a:spLocks/>
          </p:cNvSpPr>
          <p:nvPr/>
        </p:nvSpPr>
        <p:spPr bwMode="auto">
          <a:xfrm>
            <a:off x="10200218" y="3705225"/>
            <a:ext cx="2116" cy="33338"/>
          </a:xfrm>
          <a:custGeom>
            <a:avLst/>
            <a:gdLst>
              <a:gd name="T0" fmla="*/ 1587 w 1652"/>
              <a:gd name="T1" fmla="*/ 33313 h 21600"/>
              <a:gd name="T2" fmla="*/ 0 w 1652"/>
              <a:gd name="T3" fmla="*/ 33313 h 21600"/>
              <a:gd name="T4" fmla="*/ 794 w 1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52" h="21600" fill="none" extrusionOk="0">
                <a:moveTo>
                  <a:pt x="1652" y="21584"/>
                </a:moveTo>
                <a:cubicBezTo>
                  <a:pt x="1376" y="21594"/>
                  <a:pt x="1101" y="21600"/>
                  <a:pt x="826" y="21600"/>
                </a:cubicBezTo>
                <a:cubicBezTo>
                  <a:pt x="550" y="21600"/>
                  <a:pt x="275" y="21594"/>
                  <a:pt x="-1" y="21584"/>
                </a:cubicBezTo>
              </a:path>
              <a:path w="1652" h="21600" stroke="0" extrusionOk="0">
                <a:moveTo>
                  <a:pt x="1652" y="21584"/>
                </a:moveTo>
                <a:cubicBezTo>
                  <a:pt x="1376" y="21594"/>
                  <a:pt x="1101" y="21600"/>
                  <a:pt x="826" y="21600"/>
                </a:cubicBezTo>
                <a:cubicBezTo>
                  <a:pt x="550" y="21600"/>
                  <a:pt x="275" y="21594"/>
                  <a:pt x="-1" y="21584"/>
                </a:cubicBezTo>
                <a:lnTo>
                  <a:pt x="826" y="0"/>
                </a:lnTo>
                <a:lnTo>
                  <a:pt x="1652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1" name="Arc 817"/>
          <p:cNvSpPr>
            <a:spLocks/>
          </p:cNvSpPr>
          <p:nvPr/>
        </p:nvSpPr>
        <p:spPr bwMode="auto">
          <a:xfrm>
            <a:off x="10164234" y="3671889"/>
            <a:ext cx="74084" cy="65087"/>
          </a:xfrm>
          <a:custGeom>
            <a:avLst/>
            <a:gdLst>
              <a:gd name="T0" fmla="*/ 26719 w 43200"/>
              <a:gd name="T1" fmla="*/ 65087 h 43184"/>
              <a:gd name="T2" fmla="*/ 28844 w 43200"/>
              <a:gd name="T3" fmla="*/ 65087 h 43184"/>
              <a:gd name="T4" fmla="*/ 27782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73" y="43184"/>
                </a:moveTo>
                <a:cubicBezTo>
                  <a:pt x="9174" y="42740"/>
                  <a:pt x="0" y="332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7"/>
                  <a:pt x="34025" y="42740"/>
                  <a:pt x="22426" y="43184"/>
                </a:cubicBezTo>
              </a:path>
              <a:path w="43200" h="43184" stroke="0" extrusionOk="0">
                <a:moveTo>
                  <a:pt x="20773" y="43184"/>
                </a:moveTo>
                <a:cubicBezTo>
                  <a:pt x="9174" y="42740"/>
                  <a:pt x="0" y="332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7"/>
                  <a:pt x="34025" y="42740"/>
                  <a:pt x="22426" y="43184"/>
                </a:cubicBezTo>
                <a:lnTo>
                  <a:pt x="21600" y="21600"/>
                </a:lnTo>
                <a:lnTo>
                  <a:pt x="20773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2" name="Arc 818"/>
          <p:cNvSpPr>
            <a:spLocks/>
          </p:cNvSpPr>
          <p:nvPr/>
        </p:nvSpPr>
        <p:spPr bwMode="auto">
          <a:xfrm>
            <a:off x="9893300" y="4140200"/>
            <a:ext cx="2117" cy="33338"/>
          </a:xfrm>
          <a:custGeom>
            <a:avLst/>
            <a:gdLst>
              <a:gd name="T0" fmla="*/ 1588 w 1314"/>
              <a:gd name="T1" fmla="*/ 33323 h 21600"/>
              <a:gd name="T2" fmla="*/ 0 w 1314"/>
              <a:gd name="T3" fmla="*/ 33323 h 21600"/>
              <a:gd name="T4" fmla="*/ 813 w 131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4" h="21600" fill="none" extrusionOk="0">
                <a:moveTo>
                  <a:pt x="1314" y="21590"/>
                </a:moveTo>
                <a:cubicBezTo>
                  <a:pt x="1100" y="21596"/>
                  <a:pt x="886" y="21600"/>
                  <a:pt x="673" y="21600"/>
                </a:cubicBezTo>
                <a:cubicBezTo>
                  <a:pt x="448" y="21600"/>
                  <a:pt x="224" y="21596"/>
                  <a:pt x="0" y="21589"/>
                </a:cubicBezTo>
              </a:path>
              <a:path w="1314" h="21600" stroke="0" extrusionOk="0">
                <a:moveTo>
                  <a:pt x="1314" y="21590"/>
                </a:moveTo>
                <a:cubicBezTo>
                  <a:pt x="1100" y="21596"/>
                  <a:pt x="886" y="21600"/>
                  <a:pt x="673" y="21600"/>
                </a:cubicBezTo>
                <a:cubicBezTo>
                  <a:pt x="448" y="21600"/>
                  <a:pt x="224" y="21596"/>
                  <a:pt x="0" y="21589"/>
                </a:cubicBezTo>
                <a:lnTo>
                  <a:pt x="673" y="0"/>
                </a:lnTo>
                <a:lnTo>
                  <a:pt x="131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3" name="Arc 819"/>
          <p:cNvSpPr>
            <a:spLocks/>
          </p:cNvSpPr>
          <p:nvPr/>
        </p:nvSpPr>
        <p:spPr bwMode="auto">
          <a:xfrm>
            <a:off x="9855200" y="4106864"/>
            <a:ext cx="76200" cy="65087"/>
          </a:xfrm>
          <a:custGeom>
            <a:avLst/>
            <a:gdLst>
              <a:gd name="T0" fmla="*/ 27685 w 43200"/>
              <a:gd name="T1" fmla="*/ 65087 h 43190"/>
              <a:gd name="T2" fmla="*/ 29423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7" y="43189"/>
                </a:moveTo>
                <a:cubicBezTo>
                  <a:pt x="9265" y="42825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</a:path>
              <a:path w="43200" h="43190" stroke="0" extrusionOk="0">
                <a:moveTo>
                  <a:pt x="20927" y="43189"/>
                </a:moveTo>
                <a:cubicBezTo>
                  <a:pt x="9265" y="42825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  <a:lnTo>
                  <a:pt x="21600" y="21600"/>
                </a:lnTo>
                <a:lnTo>
                  <a:pt x="2092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4" name="Arc 820"/>
          <p:cNvSpPr>
            <a:spLocks/>
          </p:cNvSpPr>
          <p:nvPr/>
        </p:nvSpPr>
        <p:spPr bwMode="auto">
          <a:xfrm>
            <a:off x="8722785" y="4441825"/>
            <a:ext cx="2116" cy="33338"/>
          </a:xfrm>
          <a:custGeom>
            <a:avLst/>
            <a:gdLst>
              <a:gd name="T0" fmla="*/ 1587 w 1152"/>
              <a:gd name="T1" fmla="*/ 33327 h 21600"/>
              <a:gd name="T2" fmla="*/ 0 w 1152"/>
              <a:gd name="T3" fmla="*/ 33326 h 21600"/>
              <a:gd name="T4" fmla="*/ 813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5" name="Arc 821"/>
          <p:cNvSpPr>
            <a:spLocks/>
          </p:cNvSpPr>
          <p:nvPr/>
        </p:nvSpPr>
        <p:spPr bwMode="auto">
          <a:xfrm>
            <a:off x="8684685" y="4408489"/>
            <a:ext cx="78316" cy="65087"/>
          </a:xfrm>
          <a:custGeom>
            <a:avLst/>
            <a:gdLst>
              <a:gd name="T0" fmla="*/ 28566 w 43200"/>
              <a:gd name="T1" fmla="*/ 65085 h 43193"/>
              <a:gd name="T2" fmla="*/ 30133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6" name="Arc 822"/>
          <p:cNvSpPr>
            <a:spLocks/>
          </p:cNvSpPr>
          <p:nvPr/>
        </p:nvSpPr>
        <p:spPr bwMode="auto">
          <a:xfrm>
            <a:off x="8568267" y="4271964"/>
            <a:ext cx="2117" cy="33337"/>
          </a:xfrm>
          <a:custGeom>
            <a:avLst/>
            <a:gdLst>
              <a:gd name="T0" fmla="*/ 1588 w 1240"/>
              <a:gd name="T1" fmla="*/ 33323 h 21600"/>
              <a:gd name="T2" fmla="*/ 0 w 1240"/>
              <a:gd name="T3" fmla="*/ 33323 h 21600"/>
              <a:gd name="T4" fmla="*/ 794 w 124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0" h="21600" fill="none" extrusionOk="0">
                <a:moveTo>
                  <a:pt x="1240" y="21591"/>
                </a:moveTo>
                <a:cubicBezTo>
                  <a:pt x="1033" y="21597"/>
                  <a:pt x="826" y="21600"/>
                  <a:pt x="620" y="21600"/>
                </a:cubicBezTo>
                <a:cubicBezTo>
                  <a:pt x="413" y="21600"/>
                  <a:pt x="206" y="21597"/>
                  <a:pt x="-1" y="21591"/>
                </a:cubicBezTo>
              </a:path>
              <a:path w="1240" h="21600" stroke="0" extrusionOk="0">
                <a:moveTo>
                  <a:pt x="1240" y="21591"/>
                </a:moveTo>
                <a:cubicBezTo>
                  <a:pt x="1033" y="21597"/>
                  <a:pt x="826" y="21600"/>
                  <a:pt x="620" y="21600"/>
                </a:cubicBezTo>
                <a:cubicBezTo>
                  <a:pt x="413" y="21600"/>
                  <a:pt x="206" y="21597"/>
                  <a:pt x="-1" y="21591"/>
                </a:cubicBezTo>
                <a:lnTo>
                  <a:pt x="620" y="0"/>
                </a:lnTo>
                <a:lnTo>
                  <a:pt x="124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7" name="Arc 823"/>
          <p:cNvSpPr>
            <a:spLocks/>
          </p:cNvSpPr>
          <p:nvPr/>
        </p:nvSpPr>
        <p:spPr bwMode="auto">
          <a:xfrm>
            <a:off x="8532284" y="4238625"/>
            <a:ext cx="76200" cy="65088"/>
          </a:xfrm>
          <a:custGeom>
            <a:avLst/>
            <a:gdLst>
              <a:gd name="T0" fmla="*/ 27755 w 43200"/>
              <a:gd name="T1" fmla="*/ 65088 h 43191"/>
              <a:gd name="T2" fmla="*/ 29395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9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79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7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8" name="Arc 824"/>
          <p:cNvSpPr>
            <a:spLocks/>
          </p:cNvSpPr>
          <p:nvPr/>
        </p:nvSpPr>
        <p:spPr bwMode="auto">
          <a:xfrm>
            <a:off x="8513234" y="4956175"/>
            <a:ext cx="2117" cy="33338"/>
          </a:xfrm>
          <a:custGeom>
            <a:avLst/>
            <a:gdLst>
              <a:gd name="T0" fmla="*/ 1588 w 952"/>
              <a:gd name="T1" fmla="*/ 33330 h 21600"/>
              <a:gd name="T2" fmla="*/ 0 w 952"/>
              <a:gd name="T3" fmla="*/ 33329 h 21600"/>
              <a:gd name="T4" fmla="*/ 814 w 9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21600" fill="none" extrusionOk="0">
                <a:moveTo>
                  <a:pt x="952" y="21595"/>
                </a:moveTo>
                <a:cubicBezTo>
                  <a:pt x="797" y="21598"/>
                  <a:pt x="642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</a:path>
              <a:path w="952" h="21600" stroke="0" extrusionOk="0">
                <a:moveTo>
                  <a:pt x="952" y="21595"/>
                </a:moveTo>
                <a:cubicBezTo>
                  <a:pt x="797" y="21598"/>
                  <a:pt x="642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  <a:lnTo>
                  <a:pt x="488" y="0"/>
                </a:lnTo>
                <a:lnTo>
                  <a:pt x="952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9" name="Arc 825"/>
          <p:cNvSpPr>
            <a:spLocks/>
          </p:cNvSpPr>
          <p:nvPr/>
        </p:nvSpPr>
        <p:spPr bwMode="auto">
          <a:xfrm>
            <a:off x="8475133" y="4922839"/>
            <a:ext cx="76200" cy="65087"/>
          </a:xfrm>
          <a:custGeom>
            <a:avLst/>
            <a:gdLst>
              <a:gd name="T0" fmla="*/ 27929 w 43200"/>
              <a:gd name="T1" fmla="*/ 65085 h 43195"/>
              <a:gd name="T2" fmla="*/ 29189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09" y="42942"/>
                  <a:pt x="22064" y="43195"/>
                </a:cubicBezTo>
              </a:path>
              <a:path w="43200" h="43195" stroke="0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09" y="42942"/>
                  <a:pt x="22064" y="43195"/>
                </a:cubicBezTo>
                <a:lnTo>
                  <a:pt x="21600" y="21600"/>
                </a:lnTo>
                <a:lnTo>
                  <a:pt x="2111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0" name="Arc 826"/>
          <p:cNvSpPr>
            <a:spLocks/>
          </p:cNvSpPr>
          <p:nvPr/>
        </p:nvSpPr>
        <p:spPr bwMode="auto">
          <a:xfrm>
            <a:off x="8722785" y="4176714"/>
            <a:ext cx="2116" cy="33337"/>
          </a:xfrm>
          <a:custGeom>
            <a:avLst/>
            <a:gdLst>
              <a:gd name="T0" fmla="*/ 1587 w 1294"/>
              <a:gd name="T1" fmla="*/ 33323 h 21600"/>
              <a:gd name="T2" fmla="*/ 0 w 1294"/>
              <a:gd name="T3" fmla="*/ 33322 h 21600"/>
              <a:gd name="T4" fmla="*/ 813 w 12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4" h="21600" fill="none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4" h="21600" stroke="0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3" y="0"/>
                </a:lnTo>
                <a:lnTo>
                  <a:pt x="129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1" name="Arc 827"/>
          <p:cNvSpPr>
            <a:spLocks/>
          </p:cNvSpPr>
          <p:nvPr/>
        </p:nvSpPr>
        <p:spPr bwMode="auto">
          <a:xfrm>
            <a:off x="8684685" y="4143375"/>
            <a:ext cx="78316" cy="65088"/>
          </a:xfrm>
          <a:custGeom>
            <a:avLst/>
            <a:gdLst>
              <a:gd name="T0" fmla="*/ 28467 w 43200"/>
              <a:gd name="T1" fmla="*/ 65086 h 43191"/>
              <a:gd name="T2" fmla="*/ 30226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</a:path>
              <a:path w="43200" h="43191" stroke="0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  <a:lnTo>
                  <a:pt x="21600" y="21600"/>
                </a:lnTo>
                <a:lnTo>
                  <a:pt x="2093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2" name="Arc 828"/>
          <p:cNvSpPr>
            <a:spLocks/>
          </p:cNvSpPr>
          <p:nvPr/>
        </p:nvSpPr>
        <p:spPr bwMode="auto">
          <a:xfrm>
            <a:off x="8396818" y="4498975"/>
            <a:ext cx="2116" cy="33338"/>
          </a:xfrm>
          <a:custGeom>
            <a:avLst/>
            <a:gdLst>
              <a:gd name="T0" fmla="*/ 1587 w 1126"/>
              <a:gd name="T1" fmla="*/ 33327 h 21600"/>
              <a:gd name="T2" fmla="*/ 0 w 1126"/>
              <a:gd name="T3" fmla="*/ 33326 h 21600"/>
              <a:gd name="T4" fmla="*/ 813 w 11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6" h="21600" fill="none" extrusionOk="0">
                <a:moveTo>
                  <a:pt x="1126" y="21593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</a:path>
              <a:path w="1126" h="21600" stroke="0" extrusionOk="0">
                <a:moveTo>
                  <a:pt x="1126" y="21593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  <a:lnTo>
                  <a:pt x="577" y="0"/>
                </a:lnTo>
                <a:lnTo>
                  <a:pt x="112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" name="Arc 829"/>
          <p:cNvSpPr>
            <a:spLocks/>
          </p:cNvSpPr>
          <p:nvPr/>
        </p:nvSpPr>
        <p:spPr bwMode="auto">
          <a:xfrm>
            <a:off x="8358718" y="4465639"/>
            <a:ext cx="78316" cy="65087"/>
          </a:xfrm>
          <a:custGeom>
            <a:avLst/>
            <a:gdLst>
              <a:gd name="T0" fmla="*/ 28584 w 43200"/>
              <a:gd name="T1" fmla="*/ 65085 h 43193"/>
              <a:gd name="T2" fmla="*/ 30115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9" y="43193"/>
                </a:cubicBezTo>
              </a:path>
              <a:path w="43200" h="43193" stroke="0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9" y="43193"/>
                </a:cubicBezTo>
                <a:lnTo>
                  <a:pt x="21600" y="21600"/>
                </a:lnTo>
                <a:lnTo>
                  <a:pt x="2102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4" name="Arc 830"/>
          <p:cNvSpPr>
            <a:spLocks/>
          </p:cNvSpPr>
          <p:nvPr/>
        </p:nvSpPr>
        <p:spPr bwMode="auto">
          <a:xfrm>
            <a:off x="8972551" y="4441825"/>
            <a:ext cx="2116" cy="33338"/>
          </a:xfrm>
          <a:custGeom>
            <a:avLst/>
            <a:gdLst>
              <a:gd name="T0" fmla="*/ 1587 w 1152"/>
              <a:gd name="T1" fmla="*/ 33327 h 21600"/>
              <a:gd name="T2" fmla="*/ 0 w 1152"/>
              <a:gd name="T3" fmla="*/ 33326 h 21600"/>
              <a:gd name="T4" fmla="*/ 813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5" name="Arc 831"/>
          <p:cNvSpPr>
            <a:spLocks/>
          </p:cNvSpPr>
          <p:nvPr/>
        </p:nvSpPr>
        <p:spPr bwMode="auto">
          <a:xfrm>
            <a:off x="8934451" y="4408489"/>
            <a:ext cx="78316" cy="65087"/>
          </a:xfrm>
          <a:custGeom>
            <a:avLst/>
            <a:gdLst>
              <a:gd name="T0" fmla="*/ 28566 w 43200"/>
              <a:gd name="T1" fmla="*/ 65085 h 43193"/>
              <a:gd name="T2" fmla="*/ 30133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6" name="Arc 832"/>
          <p:cNvSpPr>
            <a:spLocks/>
          </p:cNvSpPr>
          <p:nvPr/>
        </p:nvSpPr>
        <p:spPr bwMode="auto">
          <a:xfrm>
            <a:off x="8627533" y="4406900"/>
            <a:ext cx="0" cy="33338"/>
          </a:xfrm>
          <a:custGeom>
            <a:avLst/>
            <a:gdLst>
              <a:gd name="T0" fmla="*/ 1 w 1171"/>
              <a:gd name="T1" fmla="*/ 33326 h 21600"/>
              <a:gd name="T2" fmla="*/ 0 w 1171"/>
              <a:gd name="T3" fmla="*/ 33326 h 21600"/>
              <a:gd name="T4" fmla="*/ 1 w 11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1" h="21600" fill="none" extrusionOk="0">
                <a:moveTo>
                  <a:pt x="1171" y="21592"/>
                </a:moveTo>
                <a:cubicBezTo>
                  <a:pt x="980" y="21597"/>
                  <a:pt x="790" y="21600"/>
                  <a:pt x="600" y="21600"/>
                </a:cubicBezTo>
                <a:cubicBezTo>
                  <a:pt x="399" y="21600"/>
                  <a:pt x="199" y="21597"/>
                  <a:pt x="0" y="21591"/>
                </a:cubicBezTo>
              </a:path>
              <a:path w="1171" h="21600" stroke="0" extrusionOk="0">
                <a:moveTo>
                  <a:pt x="1171" y="21592"/>
                </a:moveTo>
                <a:cubicBezTo>
                  <a:pt x="980" y="21597"/>
                  <a:pt x="790" y="21600"/>
                  <a:pt x="600" y="21600"/>
                </a:cubicBezTo>
                <a:cubicBezTo>
                  <a:pt x="399" y="21600"/>
                  <a:pt x="199" y="21597"/>
                  <a:pt x="0" y="21591"/>
                </a:cubicBezTo>
                <a:lnTo>
                  <a:pt x="600" y="0"/>
                </a:lnTo>
                <a:lnTo>
                  <a:pt x="117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7" name="Arc 833"/>
          <p:cNvSpPr>
            <a:spLocks/>
          </p:cNvSpPr>
          <p:nvPr/>
        </p:nvSpPr>
        <p:spPr bwMode="auto">
          <a:xfrm>
            <a:off x="8589433" y="4373564"/>
            <a:ext cx="76200" cy="65087"/>
          </a:xfrm>
          <a:custGeom>
            <a:avLst/>
            <a:gdLst>
              <a:gd name="T0" fmla="*/ 27781 w 43200"/>
              <a:gd name="T1" fmla="*/ 65087 h 43192"/>
              <a:gd name="T2" fmla="*/ 29330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0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3" y="42882"/>
                  <a:pt x="22171" y="43192"/>
                </a:cubicBezTo>
              </a:path>
              <a:path w="43200" h="43192" stroke="0" extrusionOk="0">
                <a:moveTo>
                  <a:pt x="21000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3" y="42882"/>
                  <a:pt x="22171" y="43192"/>
                </a:cubicBezTo>
                <a:lnTo>
                  <a:pt x="21600" y="21600"/>
                </a:lnTo>
                <a:lnTo>
                  <a:pt x="2100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8" name="Arc 834"/>
          <p:cNvSpPr>
            <a:spLocks/>
          </p:cNvSpPr>
          <p:nvPr/>
        </p:nvSpPr>
        <p:spPr bwMode="auto">
          <a:xfrm>
            <a:off x="8356600" y="4438650"/>
            <a:ext cx="2117" cy="33338"/>
          </a:xfrm>
          <a:custGeom>
            <a:avLst/>
            <a:gdLst>
              <a:gd name="T0" fmla="*/ 1588 w 1154"/>
              <a:gd name="T1" fmla="*/ 33327 h 21600"/>
              <a:gd name="T2" fmla="*/ 0 w 1154"/>
              <a:gd name="T3" fmla="*/ 33326 h 21600"/>
              <a:gd name="T4" fmla="*/ 813 w 11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4" h="21600" fill="none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4" h="21600" stroke="0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1" y="0"/>
                </a:lnTo>
                <a:lnTo>
                  <a:pt x="115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9" name="Arc 835"/>
          <p:cNvSpPr>
            <a:spLocks/>
          </p:cNvSpPr>
          <p:nvPr/>
        </p:nvSpPr>
        <p:spPr bwMode="auto">
          <a:xfrm>
            <a:off x="8320617" y="4405314"/>
            <a:ext cx="76200" cy="65087"/>
          </a:xfrm>
          <a:custGeom>
            <a:avLst/>
            <a:gdLst>
              <a:gd name="T0" fmla="*/ 27793 w 43200"/>
              <a:gd name="T1" fmla="*/ 65085 h 43193"/>
              <a:gd name="T2" fmla="*/ 29320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</a:path>
              <a:path w="43200" h="43193" stroke="0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  <a:lnTo>
                  <a:pt x="21600" y="21600"/>
                </a:lnTo>
                <a:lnTo>
                  <a:pt x="2100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0" name="Arc 836"/>
          <p:cNvSpPr>
            <a:spLocks/>
          </p:cNvSpPr>
          <p:nvPr/>
        </p:nvSpPr>
        <p:spPr bwMode="auto">
          <a:xfrm>
            <a:off x="8627533" y="4491038"/>
            <a:ext cx="0" cy="31750"/>
          </a:xfrm>
          <a:custGeom>
            <a:avLst/>
            <a:gdLst>
              <a:gd name="T0" fmla="*/ 1 w 1101"/>
              <a:gd name="T1" fmla="*/ 31740 h 21600"/>
              <a:gd name="T2" fmla="*/ 0 w 1101"/>
              <a:gd name="T3" fmla="*/ 31740 h 21600"/>
              <a:gd name="T4" fmla="*/ 1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1" name="Arc 837"/>
          <p:cNvSpPr>
            <a:spLocks/>
          </p:cNvSpPr>
          <p:nvPr/>
        </p:nvSpPr>
        <p:spPr bwMode="auto">
          <a:xfrm>
            <a:off x="8589433" y="4459288"/>
            <a:ext cx="76200" cy="63500"/>
          </a:xfrm>
          <a:custGeom>
            <a:avLst/>
            <a:gdLst>
              <a:gd name="T0" fmla="*/ 27829 w 43200"/>
              <a:gd name="T1" fmla="*/ 63500 h 43193"/>
              <a:gd name="T2" fmla="*/ 29285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2" name="Arc 838"/>
          <p:cNvSpPr>
            <a:spLocks/>
          </p:cNvSpPr>
          <p:nvPr/>
        </p:nvSpPr>
        <p:spPr bwMode="auto">
          <a:xfrm>
            <a:off x="8782051" y="4827589"/>
            <a:ext cx="2116" cy="33337"/>
          </a:xfrm>
          <a:custGeom>
            <a:avLst/>
            <a:gdLst>
              <a:gd name="T0" fmla="*/ 1587 w 995"/>
              <a:gd name="T1" fmla="*/ 33329 h 21600"/>
              <a:gd name="T2" fmla="*/ 0 w 995"/>
              <a:gd name="T3" fmla="*/ 33328 h 21600"/>
              <a:gd name="T4" fmla="*/ 813 w 9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5" h="21600" fill="none" extrusionOk="0">
                <a:moveTo>
                  <a:pt x="994" y="21594"/>
                </a:moveTo>
                <a:cubicBezTo>
                  <a:pt x="833" y="21598"/>
                  <a:pt x="671" y="21600"/>
                  <a:pt x="510" y="21600"/>
                </a:cubicBezTo>
                <a:cubicBezTo>
                  <a:pt x="339" y="21600"/>
                  <a:pt x="169" y="21597"/>
                  <a:pt x="0" y="21593"/>
                </a:cubicBezTo>
              </a:path>
              <a:path w="995" h="21600" stroke="0" extrusionOk="0">
                <a:moveTo>
                  <a:pt x="994" y="21594"/>
                </a:moveTo>
                <a:cubicBezTo>
                  <a:pt x="833" y="21598"/>
                  <a:pt x="671" y="21600"/>
                  <a:pt x="510" y="21600"/>
                </a:cubicBezTo>
                <a:cubicBezTo>
                  <a:pt x="339" y="21600"/>
                  <a:pt x="169" y="21597"/>
                  <a:pt x="0" y="21593"/>
                </a:cubicBezTo>
                <a:lnTo>
                  <a:pt x="510" y="0"/>
                </a:lnTo>
                <a:lnTo>
                  <a:pt x="994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3" name="Arc 839"/>
          <p:cNvSpPr>
            <a:spLocks/>
          </p:cNvSpPr>
          <p:nvPr/>
        </p:nvSpPr>
        <p:spPr bwMode="auto">
          <a:xfrm>
            <a:off x="8743951" y="4794250"/>
            <a:ext cx="76200" cy="65088"/>
          </a:xfrm>
          <a:custGeom>
            <a:avLst/>
            <a:gdLst>
              <a:gd name="T0" fmla="*/ 27900 w 43200"/>
              <a:gd name="T1" fmla="*/ 65086 h 43195"/>
              <a:gd name="T2" fmla="*/ 29217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0" y="43193"/>
                </a:moveTo>
                <a:cubicBezTo>
                  <a:pt x="9362" y="42917"/>
                  <a:pt x="0" y="333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2" y="42930"/>
                  <a:pt x="22084" y="43194"/>
                </a:cubicBezTo>
              </a:path>
              <a:path w="43200" h="43195" stroke="0" extrusionOk="0">
                <a:moveTo>
                  <a:pt x="21090" y="43193"/>
                </a:moveTo>
                <a:cubicBezTo>
                  <a:pt x="9362" y="42917"/>
                  <a:pt x="0" y="333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2" y="42930"/>
                  <a:pt x="22084" y="43194"/>
                </a:cubicBezTo>
                <a:lnTo>
                  <a:pt x="21600" y="21600"/>
                </a:lnTo>
                <a:lnTo>
                  <a:pt x="2109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4" name="Arc 840"/>
          <p:cNvSpPr>
            <a:spLocks/>
          </p:cNvSpPr>
          <p:nvPr/>
        </p:nvSpPr>
        <p:spPr bwMode="auto">
          <a:xfrm>
            <a:off x="8301567" y="4591050"/>
            <a:ext cx="2117" cy="33338"/>
          </a:xfrm>
          <a:custGeom>
            <a:avLst/>
            <a:gdLst>
              <a:gd name="T0" fmla="*/ 1588 w 1086"/>
              <a:gd name="T1" fmla="*/ 33327 h 21600"/>
              <a:gd name="T2" fmla="*/ 0 w 1086"/>
              <a:gd name="T3" fmla="*/ 33327 h 21600"/>
              <a:gd name="T4" fmla="*/ 813 w 108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6" h="21600" fill="none" extrusionOk="0">
                <a:moveTo>
                  <a:pt x="1086" y="21593"/>
                </a:moveTo>
                <a:cubicBezTo>
                  <a:pt x="909" y="21597"/>
                  <a:pt x="732" y="21600"/>
                  <a:pt x="556" y="21600"/>
                </a:cubicBezTo>
                <a:cubicBezTo>
                  <a:pt x="370" y="21600"/>
                  <a:pt x="185" y="21597"/>
                  <a:pt x="0" y="21592"/>
                </a:cubicBezTo>
              </a:path>
              <a:path w="1086" h="21600" stroke="0" extrusionOk="0">
                <a:moveTo>
                  <a:pt x="1086" y="21593"/>
                </a:moveTo>
                <a:cubicBezTo>
                  <a:pt x="909" y="21597"/>
                  <a:pt x="732" y="21600"/>
                  <a:pt x="556" y="21600"/>
                </a:cubicBezTo>
                <a:cubicBezTo>
                  <a:pt x="370" y="21600"/>
                  <a:pt x="185" y="21597"/>
                  <a:pt x="0" y="21592"/>
                </a:cubicBezTo>
                <a:lnTo>
                  <a:pt x="556" y="0"/>
                </a:lnTo>
                <a:lnTo>
                  <a:pt x="108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5" name="Arc 841"/>
          <p:cNvSpPr>
            <a:spLocks/>
          </p:cNvSpPr>
          <p:nvPr/>
        </p:nvSpPr>
        <p:spPr bwMode="auto">
          <a:xfrm>
            <a:off x="8263467" y="4557714"/>
            <a:ext cx="76200" cy="65087"/>
          </a:xfrm>
          <a:custGeom>
            <a:avLst/>
            <a:gdLst>
              <a:gd name="T0" fmla="*/ 27839 w 43200"/>
              <a:gd name="T1" fmla="*/ 65087 h 43193"/>
              <a:gd name="T2" fmla="*/ 29276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4" y="43192"/>
                </a:moveTo>
                <a:cubicBezTo>
                  <a:pt x="9335" y="42891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0" y="43193"/>
                </a:cubicBezTo>
              </a:path>
              <a:path w="43200" h="43193" stroke="0" extrusionOk="0">
                <a:moveTo>
                  <a:pt x="21044" y="43192"/>
                </a:moveTo>
                <a:cubicBezTo>
                  <a:pt x="9335" y="42891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0" y="43193"/>
                </a:cubicBezTo>
                <a:lnTo>
                  <a:pt x="21600" y="21600"/>
                </a:lnTo>
                <a:lnTo>
                  <a:pt x="2104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6" name="Arc 842"/>
          <p:cNvSpPr>
            <a:spLocks/>
          </p:cNvSpPr>
          <p:nvPr/>
        </p:nvSpPr>
        <p:spPr bwMode="auto">
          <a:xfrm>
            <a:off x="8608485" y="4600575"/>
            <a:ext cx="2116" cy="31750"/>
          </a:xfrm>
          <a:custGeom>
            <a:avLst/>
            <a:gdLst>
              <a:gd name="T0" fmla="*/ 1587 w 1054"/>
              <a:gd name="T1" fmla="*/ 31741 h 21600"/>
              <a:gd name="T2" fmla="*/ 0 w 1054"/>
              <a:gd name="T3" fmla="*/ 31740 h 21600"/>
              <a:gd name="T4" fmla="*/ 813 w 10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4" h="21600" fill="none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4" h="21600" stroke="0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40" y="0"/>
                </a:lnTo>
                <a:lnTo>
                  <a:pt x="105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7" name="Arc 843"/>
          <p:cNvSpPr>
            <a:spLocks/>
          </p:cNvSpPr>
          <p:nvPr/>
        </p:nvSpPr>
        <p:spPr bwMode="auto">
          <a:xfrm>
            <a:off x="8570384" y="4568825"/>
            <a:ext cx="76200" cy="63500"/>
          </a:xfrm>
          <a:custGeom>
            <a:avLst/>
            <a:gdLst>
              <a:gd name="T0" fmla="*/ 27861 w 43200"/>
              <a:gd name="T1" fmla="*/ 63499 h 43194"/>
              <a:gd name="T2" fmla="*/ 29255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5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8" name="Arc 844"/>
          <p:cNvSpPr>
            <a:spLocks/>
          </p:cNvSpPr>
          <p:nvPr/>
        </p:nvSpPr>
        <p:spPr bwMode="auto">
          <a:xfrm>
            <a:off x="8896351" y="4491038"/>
            <a:ext cx="2116" cy="31750"/>
          </a:xfrm>
          <a:custGeom>
            <a:avLst/>
            <a:gdLst>
              <a:gd name="T0" fmla="*/ 1587 w 1101"/>
              <a:gd name="T1" fmla="*/ 31740 h 21600"/>
              <a:gd name="T2" fmla="*/ 0 w 1101"/>
              <a:gd name="T3" fmla="*/ 31740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89" name="Arc 845"/>
          <p:cNvSpPr>
            <a:spLocks/>
          </p:cNvSpPr>
          <p:nvPr/>
        </p:nvSpPr>
        <p:spPr bwMode="auto">
          <a:xfrm>
            <a:off x="8858251" y="4459288"/>
            <a:ext cx="76200" cy="63500"/>
          </a:xfrm>
          <a:custGeom>
            <a:avLst/>
            <a:gdLst>
              <a:gd name="T0" fmla="*/ 27829 w 43200"/>
              <a:gd name="T1" fmla="*/ 63500 h 43193"/>
              <a:gd name="T2" fmla="*/ 29285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0" name="Arc 846"/>
          <p:cNvSpPr>
            <a:spLocks/>
          </p:cNvSpPr>
          <p:nvPr/>
        </p:nvSpPr>
        <p:spPr bwMode="auto">
          <a:xfrm>
            <a:off x="9048751" y="4143375"/>
            <a:ext cx="2116" cy="31750"/>
          </a:xfrm>
          <a:custGeom>
            <a:avLst/>
            <a:gdLst>
              <a:gd name="T0" fmla="*/ 1587 w 1280"/>
              <a:gd name="T1" fmla="*/ 31737 h 21600"/>
              <a:gd name="T2" fmla="*/ 0 w 1280"/>
              <a:gd name="T3" fmla="*/ 31737 h 21600"/>
              <a:gd name="T4" fmla="*/ 794 w 128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0" h="21600" fill="none" extrusionOk="0">
                <a:moveTo>
                  <a:pt x="1279" y="21590"/>
                </a:moveTo>
                <a:cubicBezTo>
                  <a:pt x="1066" y="21596"/>
                  <a:pt x="853" y="21600"/>
                  <a:pt x="640" y="21600"/>
                </a:cubicBezTo>
                <a:cubicBezTo>
                  <a:pt x="426" y="21600"/>
                  <a:pt x="213" y="21596"/>
                  <a:pt x="0" y="21590"/>
                </a:cubicBezTo>
              </a:path>
              <a:path w="1280" h="21600" stroke="0" extrusionOk="0">
                <a:moveTo>
                  <a:pt x="1279" y="21590"/>
                </a:moveTo>
                <a:cubicBezTo>
                  <a:pt x="1066" y="21596"/>
                  <a:pt x="853" y="21600"/>
                  <a:pt x="640" y="21600"/>
                </a:cubicBezTo>
                <a:cubicBezTo>
                  <a:pt x="426" y="21600"/>
                  <a:pt x="213" y="21596"/>
                  <a:pt x="0" y="21590"/>
                </a:cubicBezTo>
                <a:lnTo>
                  <a:pt x="640" y="0"/>
                </a:lnTo>
                <a:lnTo>
                  <a:pt x="127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1" name="Arc 847"/>
          <p:cNvSpPr>
            <a:spLocks/>
          </p:cNvSpPr>
          <p:nvPr/>
        </p:nvSpPr>
        <p:spPr bwMode="auto">
          <a:xfrm>
            <a:off x="9012767" y="4111625"/>
            <a:ext cx="74084" cy="63500"/>
          </a:xfrm>
          <a:custGeom>
            <a:avLst/>
            <a:gdLst>
              <a:gd name="T0" fmla="*/ 26958 w 43200"/>
              <a:gd name="T1" fmla="*/ 63500 h 43191"/>
              <a:gd name="T2" fmla="*/ 28605 w 43200"/>
              <a:gd name="T3" fmla="*/ 63500 h 43191"/>
              <a:gd name="T4" fmla="*/ 27782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0" y="43190"/>
                </a:moveTo>
                <a:cubicBezTo>
                  <a:pt x="9284" y="42844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</a:path>
              <a:path w="43200" h="43191" stroke="0" extrusionOk="0">
                <a:moveTo>
                  <a:pt x="20960" y="43190"/>
                </a:moveTo>
                <a:cubicBezTo>
                  <a:pt x="9284" y="42844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  <a:lnTo>
                  <a:pt x="21600" y="21600"/>
                </a:lnTo>
                <a:lnTo>
                  <a:pt x="2096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2" name="Arc 848"/>
          <p:cNvSpPr>
            <a:spLocks/>
          </p:cNvSpPr>
          <p:nvPr/>
        </p:nvSpPr>
        <p:spPr bwMode="auto">
          <a:xfrm>
            <a:off x="8089900" y="5089525"/>
            <a:ext cx="2117" cy="31750"/>
          </a:xfrm>
          <a:custGeom>
            <a:avLst/>
            <a:gdLst>
              <a:gd name="T0" fmla="*/ 1588 w 888"/>
              <a:gd name="T1" fmla="*/ 31743 h 21600"/>
              <a:gd name="T2" fmla="*/ 0 w 888"/>
              <a:gd name="T3" fmla="*/ 31743 h 21600"/>
              <a:gd name="T4" fmla="*/ 794 w 8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8" h="21600" fill="none" extrusionOk="0">
                <a:moveTo>
                  <a:pt x="888" y="21595"/>
                </a:moveTo>
                <a:cubicBezTo>
                  <a:pt x="740" y="21598"/>
                  <a:pt x="592" y="21600"/>
                  <a:pt x="444" y="21600"/>
                </a:cubicBezTo>
                <a:cubicBezTo>
                  <a:pt x="295" y="21600"/>
                  <a:pt x="147" y="21598"/>
                  <a:pt x="-1" y="21595"/>
                </a:cubicBezTo>
              </a:path>
              <a:path w="888" h="21600" stroke="0" extrusionOk="0">
                <a:moveTo>
                  <a:pt x="888" y="21595"/>
                </a:moveTo>
                <a:cubicBezTo>
                  <a:pt x="740" y="21598"/>
                  <a:pt x="592" y="21600"/>
                  <a:pt x="444" y="21600"/>
                </a:cubicBezTo>
                <a:cubicBezTo>
                  <a:pt x="295" y="21600"/>
                  <a:pt x="147" y="21598"/>
                  <a:pt x="-1" y="21595"/>
                </a:cubicBezTo>
                <a:lnTo>
                  <a:pt x="444" y="0"/>
                </a:lnTo>
                <a:lnTo>
                  <a:pt x="888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3" name="Arc 849"/>
          <p:cNvSpPr>
            <a:spLocks/>
          </p:cNvSpPr>
          <p:nvPr/>
        </p:nvSpPr>
        <p:spPr bwMode="auto">
          <a:xfrm>
            <a:off x="8051800" y="5057775"/>
            <a:ext cx="76200" cy="63500"/>
          </a:xfrm>
          <a:custGeom>
            <a:avLst/>
            <a:gdLst>
              <a:gd name="T0" fmla="*/ 27988 w 43200"/>
              <a:gd name="T1" fmla="*/ 63500 h 43195"/>
              <a:gd name="T2" fmla="*/ 29162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55" y="43195"/>
                </a:moveTo>
                <a:cubicBezTo>
                  <a:pt x="9402" y="42953"/>
                  <a:pt x="0" y="333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6"/>
                  <a:pt x="33797" y="42953"/>
                  <a:pt x="22044" y="43195"/>
                </a:cubicBezTo>
              </a:path>
              <a:path w="43200" h="43195" stroke="0" extrusionOk="0">
                <a:moveTo>
                  <a:pt x="21155" y="43195"/>
                </a:moveTo>
                <a:cubicBezTo>
                  <a:pt x="9402" y="42953"/>
                  <a:pt x="0" y="333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6"/>
                  <a:pt x="33797" y="42953"/>
                  <a:pt x="22044" y="43195"/>
                </a:cubicBezTo>
                <a:lnTo>
                  <a:pt x="21600" y="21600"/>
                </a:lnTo>
                <a:lnTo>
                  <a:pt x="21155" y="431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" name="Arc 850"/>
          <p:cNvSpPr>
            <a:spLocks/>
          </p:cNvSpPr>
          <p:nvPr/>
        </p:nvSpPr>
        <p:spPr bwMode="auto">
          <a:xfrm>
            <a:off x="8684685" y="4416425"/>
            <a:ext cx="2116" cy="33338"/>
          </a:xfrm>
          <a:custGeom>
            <a:avLst/>
            <a:gdLst>
              <a:gd name="T0" fmla="*/ 1587 w 1165"/>
              <a:gd name="T1" fmla="*/ 33327 h 21600"/>
              <a:gd name="T2" fmla="*/ 0 w 1165"/>
              <a:gd name="T3" fmla="*/ 33326 h 21600"/>
              <a:gd name="T4" fmla="*/ 813 w 116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" h="21600" fill="none" extrusionOk="0">
                <a:moveTo>
                  <a:pt x="1164" y="21592"/>
                </a:moveTo>
                <a:cubicBezTo>
                  <a:pt x="975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65" h="21600" stroke="0" extrusionOk="0">
                <a:moveTo>
                  <a:pt x="1164" y="21592"/>
                </a:moveTo>
                <a:cubicBezTo>
                  <a:pt x="975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64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5" name="Arc 851"/>
          <p:cNvSpPr>
            <a:spLocks/>
          </p:cNvSpPr>
          <p:nvPr/>
        </p:nvSpPr>
        <p:spPr bwMode="auto">
          <a:xfrm>
            <a:off x="8646585" y="4383089"/>
            <a:ext cx="78316" cy="65087"/>
          </a:xfrm>
          <a:custGeom>
            <a:avLst/>
            <a:gdLst>
              <a:gd name="T0" fmla="*/ 28557 w 43200"/>
              <a:gd name="T1" fmla="*/ 65085 h 43193"/>
              <a:gd name="T2" fmla="*/ 30141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2" y="42884"/>
                  <a:pt x="22167" y="43192"/>
                </a:cubicBezTo>
              </a:path>
              <a:path w="43200" h="43193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2" y="42884"/>
                  <a:pt x="22167" y="43192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6" name="Arc 852"/>
          <p:cNvSpPr>
            <a:spLocks/>
          </p:cNvSpPr>
          <p:nvPr/>
        </p:nvSpPr>
        <p:spPr bwMode="auto">
          <a:xfrm>
            <a:off x="9069918" y="4902200"/>
            <a:ext cx="2116" cy="33338"/>
          </a:xfrm>
          <a:custGeom>
            <a:avLst/>
            <a:gdLst>
              <a:gd name="T0" fmla="*/ 1587 w 970"/>
              <a:gd name="T1" fmla="*/ 33330 h 21600"/>
              <a:gd name="T2" fmla="*/ 0 w 970"/>
              <a:gd name="T3" fmla="*/ 33329 h 21600"/>
              <a:gd name="T4" fmla="*/ 813 w 9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0" h="21600" fill="none" extrusionOk="0">
                <a:moveTo>
                  <a:pt x="969" y="21594"/>
                </a:moveTo>
                <a:cubicBezTo>
                  <a:pt x="812" y="21598"/>
                  <a:pt x="654" y="21600"/>
                  <a:pt x="497" y="21600"/>
                </a:cubicBezTo>
                <a:cubicBezTo>
                  <a:pt x="331" y="21600"/>
                  <a:pt x="165" y="21598"/>
                  <a:pt x="-1" y="21594"/>
                </a:cubicBezTo>
              </a:path>
              <a:path w="970" h="21600" stroke="0" extrusionOk="0">
                <a:moveTo>
                  <a:pt x="969" y="21594"/>
                </a:moveTo>
                <a:cubicBezTo>
                  <a:pt x="812" y="21598"/>
                  <a:pt x="654" y="21600"/>
                  <a:pt x="497" y="21600"/>
                </a:cubicBezTo>
                <a:cubicBezTo>
                  <a:pt x="331" y="21600"/>
                  <a:pt x="165" y="21598"/>
                  <a:pt x="-1" y="21594"/>
                </a:cubicBezTo>
                <a:lnTo>
                  <a:pt x="497" y="0"/>
                </a:lnTo>
                <a:lnTo>
                  <a:pt x="96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7" name="Arc 853"/>
          <p:cNvSpPr>
            <a:spLocks/>
          </p:cNvSpPr>
          <p:nvPr/>
        </p:nvSpPr>
        <p:spPr bwMode="auto">
          <a:xfrm>
            <a:off x="9031817" y="4868864"/>
            <a:ext cx="76200" cy="65087"/>
          </a:xfrm>
          <a:custGeom>
            <a:avLst/>
            <a:gdLst>
              <a:gd name="T0" fmla="*/ 27918 w 43200"/>
              <a:gd name="T1" fmla="*/ 65085 h 43195"/>
              <a:gd name="T2" fmla="*/ 29201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2" y="43194"/>
                </a:moveTo>
                <a:cubicBezTo>
                  <a:pt x="9370" y="42924"/>
                  <a:pt x="0" y="333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5"/>
                  <a:pt x="33815" y="42937"/>
                  <a:pt x="22072" y="43194"/>
                </a:cubicBezTo>
              </a:path>
              <a:path w="43200" h="43195" stroke="0" extrusionOk="0">
                <a:moveTo>
                  <a:pt x="21102" y="43194"/>
                </a:moveTo>
                <a:cubicBezTo>
                  <a:pt x="9370" y="42924"/>
                  <a:pt x="0" y="333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5"/>
                  <a:pt x="33815" y="42937"/>
                  <a:pt x="22072" y="43194"/>
                </a:cubicBezTo>
                <a:lnTo>
                  <a:pt x="21600" y="21600"/>
                </a:lnTo>
                <a:lnTo>
                  <a:pt x="21102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8" name="Arc 854"/>
          <p:cNvSpPr>
            <a:spLocks/>
          </p:cNvSpPr>
          <p:nvPr/>
        </p:nvSpPr>
        <p:spPr bwMode="auto">
          <a:xfrm>
            <a:off x="9067800" y="4235450"/>
            <a:ext cx="2117" cy="31750"/>
          </a:xfrm>
          <a:custGeom>
            <a:avLst/>
            <a:gdLst>
              <a:gd name="T0" fmla="*/ 1588 w 1226"/>
              <a:gd name="T1" fmla="*/ 31738 h 21600"/>
              <a:gd name="T2" fmla="*/ 0 w 1226"/>
              <a:gd name="T3" fmla="*/ 31737 h 21600"/>
              <a:gd name="T4" fmla="*/ 813 w 12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6" h="21600" fill="none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</a:path>
              <a:path w="1226" h="21600" stroke="0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  <a:lnTo>
                  <a:pt x="628" y="0"/>
                </a:lnTo>
                <a:lnTo>
                  <a:pt x="122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9" name="Arc 855"/>
          <p:cNvSpPr>
            <a:spLocks/>
          </p:cNvSpPr>
          <p:nvPr/>
        </p:nvSpPr>
        <p:spPr bwMode="auto">
          <a:xfrm>
            <a:off x="9031817" y="4203700"/>
            <a:ext cx="76200" cy="63500"/>
          </a:xfrm>
          <a:custGeom>
            <a:avLst/>
            <a:gdLst>
              <a:gd name="T0" fmla="*/ 27744 w 43200"/>
              <a:gd name="T1" fmla="*/ 63499 h 43192"/>
              <a:gd name="T2" fmla="*/ 29366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</a:path>
              <a:path w="43200" h="43192" stroke="0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  <a:lnTo>
                  <a:pt x="21600" y="21600"/>
                </a:lnTo>
                <a:lnTo>
                  <a:pt x="2097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0" name="Arc 856"/>
          <p:cNvSpPr>
            <a:spLocks/>
          </p:cNvSpPr>
          <p:nvPr/>
        </p:nvSpPr>
        <p:spPr bwMode="auto">
          <a:xfrm>
            <a:off x="9239251" y="3881438"/>
            <a:ext cx="2116" cy="31750"/>
          </a:xfrm>
          <a:custGeom>
            <a:avLst/>
            <a:gdLst>
              <a:gd name="T0" fmla="*/ 1587 w 1458"/>
              <a:gd name="T1" fmla="*/ 31732 h 21600"/>
              <a:gd name="T2" fmla="*/ 0 w 1458"/>
              <a:gd name="T3" fmla="*/ 31732 h 21600"/>
              <a:gd name="T4" fmla="*/ 794 w 14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21600" fill="none" extrusionOk="0">
                <a:moveTo>
                  <a:pt x="1457" y="21587"/>
                </a:moveTo>
                <a:cubicBezTo>
                  <a:pt x="1215" y="21595"/>
                  <a:pt x="972" y="21600"/>
                  <a:pt x="729" y="21600"/>
                </a:cubicBezTo>
                <a:cubicBezTo>
                  <a:pt x="485" y="21600"/>
                  <a:pt x="242" y="21595"/>
                  <a:pt x="0" y="21587"/>
                </a:cubicBezTo>
              </a:path>
              <a:path w="1458" h="21600" stroke="0" extrusionOk="0">
                <a:moveTo>
                  <a:pt x="1457" y="21587"/>
                </a:moveTo>
                <a:cubicBezTo>
                  <a:pt x="1215" y="21595"/>
                  <a:pt x="972" y="21600"/>
                  <a:pt x="729" y="21600"/>
                </a:cubicBezTo>
                <a:cubicBezTo>
                  <a:pt x="485" y="21600"/>
                  <a:pt x="242" y="21595"/>
                  <a:pt x="0" y="21587"/>
                </a:cubicBezTo>
                <a:lnTo>
                  <a:pt x="729" y="0"/>
                </a:lnTo>
                <a:lnTo>
                  <a:pt x="145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1" name="Arc 857"/>
          <p:cNvSpPr>
            <a:spLocks/>
          </p:cNvSpPr>
          <p:nvPr/>
        </p:nvSpPr>
        <p:spPr bwMode="auto">
          <a:xfrm>
            <a:off x="9203267" y="3849688"/>
            <a:ext cx="76200" cy="63500"/>
          </a:xfrm>
          <a:custGeom>
            <a:avLst/>
            <a:gdLst>
              <a:gd name="T0" fmla="*/ 27611 w 43200"/>
              <a:gd name="T1" fmla="*/ 63500 h 43188"/>
              <a:gd name="T2" fmla="*/ 29539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71" y="43187"/>
                </a:moveTo>
                <a:cubicBezTo>
                  <a:pt x="9232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7" y="42794"/>
                  <a:pt x="22328" y="43187"/>
                </a:cubicBezTo>
              </a:path>
              <a:path w="43200" h="43188" stroke="0" extrusionOk="0">
                <a:moveTo>
                  <a:pt x="20871" y="43187"/>
                </a:moveTo>
                <a:cubicBezTo>
                  <a:pt x="9232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7" y="42794"/>
                  <a:pt x="22328" y="43187"/>
                </a:cubicBezTo>
                <a:lnTo>
                  <a:pt x="21600" y="21600"/>
                </a:lnTo>
                <a:lnTo>
                  <a:pt x="2087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2" name="Arc 858"/>
          <p:cNvSpPr>
            <a:spLocks/>
          </p:cNvSpPr>
          <p:nvPr/>
        </p:nvSpPr>
        <p:spPr bwMode="auto">
          <a:xfrm>
            <a:off x="9124951" y="4329114"/>
            <a:ext cx="2116" cy="33337"/>
          </a:xfrm>
          <a:custGeom>
            <a:avLst/>
            <a:gdLst>
              <a:gd name="T0" fmla="*/ 1587 w 1209"/>
              <a:gd name="T1" fmla="*/ 33325 h 21600"/>
              <a:gd name="T2" fmla="*/ 0 w 1209"/>
              <a:gd name="T3" fmla="*/ 33323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3" name="Arc 859"/>
          <p:cNvSpPr>
            <a:spLocks/>
          </p:cNvSpPr>
          <p:nvPr/>
        </p:nvSpPr>
        <p:spPr bwMode="auto">
          <a:xfrm>
            <a:off x="9086851" y="4295775"/>
            <a:ext cx="78316" cy="65088"/>
          </a:xfrm>
          <a:custGeom>
            <a:avLst/>
            <a:gdLst>
              <a:gd name="T0" fmla="*/ 28527 w 43200"/>
              <a:gd name="T1" fmla="*/ 65086 h 43192"/>
              <a:gd name="T2" fmla="*/ 30171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4" name="Arc 860"/>
          <p:cNvSpPr>
            <a:spLocks/>
          </p:cNvSpPr>
          <p:nvPr/>
        </p:nvSpPr>
        <p:spPr bwMode="auto">
          <a:xfrm>
            <a:off x="9472085" y="4087814"/>
            <a:ext cx="2116" cy="33337"/>
          </a:xfrm>
          <a:custGeom>
            <a:avLst/>
            <a:gdLst>
              <a:gd name="T0" fmla="*/ 1587 w 1349"/>
              <a:gd name="T1" fmla="*/ 33322 h 21600"/>
              <a:gd name="T2" fmla="*/ 0 w 1349"/>
              <a:gd name="T3" fmla="*/ 33320 h 21600"/>
              <a:gd name="T4" fmla="*/ 813 w 13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9" h="21600" fill="none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</a:path>
              <a:path w="1349" h="21600" stroke="0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  <a:lnTo>
                  <a:pt x="691" y="0"/>
                </a:lnTo>
                <a:lnTo>
                  <a:pt x="134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5" name="Arc 861"/>
          <p:cNvSpPr>
            <a:spLocks/>
          </p:cNvSpPr>
          <p:nvPr/>
        </p:nvSpPr>
        <p:spPr bwMode="auto">
          <a:xfrm>
            <a:off x="9433984" y="4054475"/>
            <a:ext cx="76200" cy="65088"/>
          </a:xfrm>
          <a:custGeom>
            <a:avLst/>
            <a:gdLst>
              <a:gd name="T0" fmla="*/ 27661 w 43200"/>
              <a:gd name="T1" fmla="*/ 65086 h 43190"/>
              <a:gd name="T2" fmla="*/ 29445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</a:path>
              <a:path w="43200" h="43190" stroke="0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  <a:lnTo>
                  <a:pt x="21600" y="21600"/>
                </a:lnTo>
                <a:lnTo>
                  <a:pt x="2090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6" name="Arc 862"/>
          <p:cNvSpPr>
            <a:spLocks/>
          </p:cNvSpPr>
          <p:nvPr/>
        </p:nvSpPr>
        <p:spPr bwMode="auto">
          <a:xfrm>
            <a:off x="8896351" y="4283075"/>
            <a:ext cx="2116" cy="33338"/>
          </a:xfrm>
          <a:custGeom>
            <a:avLst/>
            <a:gdLst>
              <a:gd name="T0" fmla="*/ 1587 w 1232"/>
              <a:gd name="T1" fmla="*/ 33326 h 21600"/>
              <a:gd name="T2" fmla="*/ 0 w 1232"/>
              <a:gd name="T3" fmla="*/ 33324 h 21600"/>
              <a:gd name="T4" fmla="*/ 813 w 12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2" h="21600" fill="none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</a:path>
              <a:path w="1232" h="21600" stroke="0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  <a:lnTo>
                  <a:pt x="631" y="0"/>
                </a:lnTo>
                <a:lnTo>
                  <a:pt x="123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7" name="Arc 863"/>
          <p:cNvSpPr>
            <a:spLocks/>
          </p:cNvSpPr>
          <p:nvPr/>
        </p:nvSpPr>
        <p:spPr bwMode="auto">
          <a:xfrm>
            <a:off x="8858251" y="4249739"/>
            <a:ext cx="76200" cy="65087"/>
          </a:xfrm>
          <a:custGeom>
            <a:avLst/>
            <a:gdLst>
              <a:gd name="T0" fmla="*/ 27740 w 43200"/>
              <a:gd name="T1" fmla="*/ 65085 h 43192"/>
              <a:gd name="T2" fmla="*/ 29370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</a:path>
              <a:path w="43200" h="43192" stroke="0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  <a:lnTo>
                  <a:pt x="21600" y="21600"/>
                </a:lnTo>
                <a:lnTo>
                  <a:pt x="2096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8" name="Arc 864"/>
          <p:cNvSpPr>
            <a:spLocks/>
          </p:cNvSpPr>
          <p:nvPr/>
        </p:nvSpPr>
        <p:spPr bwMode="auto">
          <a:xfrm>
            <a:off x="8779934" y="3794125"/>
            <a:ext cx="2117" cy="33338"/>
          </a:xfrm>
          <a:custGeom>
            <a:avLst/>
            <a:gdLst>
              <a:gd name="T0" fmla="*/ 1588 w 1569"/>
              <a:gd name="T1" fmla="*/ 33316 h 21600"/>
              <a:gd name="T2" fmla="*/ 0 w 1569"/>
              <a:gd name="T3" fmla="*/ 33315 h 21600"/>
              <a:gd name="T4" fmla="*/ 814 w 156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9" h="21600" fill="none" extrusionOk="0">
                <a:moveTo>
                  <a:pt x="1569" y="21586"/>
                </a:moveTo>
                <a:cubicBezTo>
                  <a:pt x="1314" y="21595"/>
                  <a:pt x="1059" y="21600"/>
                  <a:pt x="804" y="21600"/>
                </a:cubicBezTo>
                <a:cubicBezTo>
                  <a:pt x="535" y="21600"/>
                  <a:pt x="267" y="21595"/>
                  <a:pt x="-1" y="21585"/>
                </a:cubicBezTo>
              </a:path>
              <a:path w="1569" h="21600" stroke="0" extrusionOk="0">
                <a:moveTo>
                  <a:pt x="1569" y="21586"/>
                </a:moveTo>
                <a:cubicBezTo>
                  <a:pt x="1314" y="21595"/>
                  <a:pt x="1059" y="21600"/>
                  <a:pt x="804" y="21600"/>
                </a:cubicBezTo>
                <a:cubicBezTo>
                  <a:pt x="535" y="21600"/>
                  <a:pt x="267" y="21595"/>
                  <a:pt x="-1" y="21585"/>
                </a:cubicBezTo>
                <a:lnTo>
                  <a:pt x="804" y="0"/>
                </a:lnTo>
                <a:lnTo>
                  <a:pt x="1569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09" name="Arc 865"/>
          <p:cNvSpPr>
            <a:spLocks/>
          </p:cNvSpPr>
          <p:nvPr/>
        </p:nvSpPr>
        <p:spPr bwMode="auto">
          <a:xfrm>
            <a:off x="8743951" y="3760789"/>
            <a:ext cx="76200" cy="65087"/>
          </a:xfrm>
          <a:custGeom>
            <a:avLst/>
            <a:gdLst>
              <a:gd name="T0" fmla="*/ 27511 w 43200"/>
              <a:gd name="T1" fmla="*/ 65085 h 43186"/>
              <a:gd name="T2" fmla="*/ 29587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95" y="43185"/>
                </a:moveTo>
                <a:cubicBezTo>
                  <a:pt x="9187" y="42752"/>
                  <a:pt x="0" y="332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1"/>
                  <a:pt x="33989" y="42774"/>
                  <a:pt x="22365" y="43186"/>
                </a:cubicBezTo>
              </a:path>
              <a:path w="43200" h="43186" stroke="0" extrusionOk="0">
                <a:moveTo>
                  <a:pt x="20795" y="43185"/>
                </a:moveTo>
                <a:cubicBezTo>
                  <a:pt x="9187" y="42752"/>
                  <a:pt x="0" y="332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1"/>
                  <a:pt x="33989" y="42774"/>
                  <a:pt x="22365" y="43186"/>
                </a:cubicBezTo>
                <a:lnTo>
                  <a:pt x="21600" y="21600"/>
                </a:lnTo>
                <a:lnTo>
                  <a:pt x="20795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0" name="Arc 866"/>
          <p:cNvSpPr>
            <a:spLocks/>
          </p:cNvSpPr>
          <p:nvPr/>
        </p:nvSpPr>
        <p:spPr bwMode="auto">
          <a:xfrm>
            <a:off x="9124951" y="4073525"/>
            <a:ext cx="2116" cy="33338"/>
          </a:xfrm>
          <a:custGeom>
            <a:avLst/>
            <a:gdLst>
              <a:gd name="T0" fmla="*/ 1587 w 1357"/>
              <a:gd name="T1" fmla="*/ 33323 h 21600"/>
              <a:gd name="T2" fmla="*/ 0 w 1357"/>
              <a:gd name="T3" fmla="*/ 33321 h 21600"/>
              <a:gd name="T4" fmla="*/ 813 w 135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7" h="21600" fill="none" extrusionOk="0">
                <a:moveTo>
                  <a:pt x="1356" y="21589"/>
                </a:moveTo>
                <a:cubicBezTo>
                  <a:pt x="1136" y="21596"/>
                  <a:pt x="915" y="21600"/>
                  <a:pt x="695" y="21600"/>
                </a:cubicBezTo>
                <a:cubicBezTo>
                  <a:pt x="463" y="21600"/>
                  <a:pt x="231" y="21596"/>
                  <a:pt x="0" y="21588"/>
                </a:cubicBezTo>
              </a:path>
              <a:path w="1357" h="21600" stroke="0" extrusionOk="0">
                <a:moveTo>
                  <a:pt x="1356" y="21589"/>
                </a:moveTo>
                <a:cubicBezTo>
                  <a:pt x="1136" y="21596"/>
                  <a:pt x="915" y="21600"/>
                  <a:pt x="695" y="21600"/>
                </a:cubicBezTo>
                <a:cubicBezTo>
                  <a:pt x="463" y="21600"/>
                  <a:pt x="231" y="21596"/>
                  <a:pt x="0" y="21588"/>
                </a:cubicBezTo>
                <a:lnTo>
                  <a:pt x="695" y="0"/>
                </a:lnTo>
                <a:lnTo>
                  <a:pt x="135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1" name="Arc 867"/>
          <p:cNvSpPr>
            <a:spLocks/>
          </p:cNvSpPr>
          <p:nvPr/>
        </p:nvSpPr>
        <p:spPr bwMode="auto">
          <a:xfrm>
            <a:off x="9086851" y="4040189"/>
            <a:ext cx="78316" cy="65087"/>
          </a:xfrm>
          <a:custGeom>
            <a:avLst/>
            <a:gdLst>
              <a:gd name="T0" fmla="*/ 28424 w 43200"/>
              <a:gd name="T1" fmla="*/ 65085 h 43190"/>
              <a:gd name="T2" fmla="*/ 30269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5" y="43188"/>
                </a:moveTo>
                <a:cubicBezTo>
                  <a:pt x="9252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2"/>
                  <a:pt x="22261" y="43189"/>
                </a:cubicBezTo>
              </a:path>
              <a:path w="43200" h="43190" stroke="0" extrusionOk="0">
                <a:moveTo>
                  <a:pt x="20905" y="43188"/>
                </a:moveTo>
                <a:cubicBezTo>
                  <a:pt x="9252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2"/>
                  <a:pt x="22261" y="43189"/>
                </a:cubicBezTo>
                <a:lnTo>
                  <a:pt x="21600" y="21600"/>
                </a:lnTo>
                <a:lnTo>
                  <a:pt x="20905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2" name="Arc 868"/>
          <p:cNvSpPr>
            <a:spLocks/>
          </p:cNvSpPr>
          <p:nvPr/>
        </p:nvSpPr>
        <p:spPr bwMode="auto">
          <a:xfrm>
            <a:off x="8896351" y="4030664"/>
            <a:ext cx="2116" cy="33337"/>
          </a:xfrm>
          <a:custGeom>
            <a:avLst/>
            <a:gdLst>
              <a:gd name="T0" fmla="*/ 1587 w 1385"/>
              <a:gd name="T1" fmla="*/ 33320 h 21600"/>
              <a:gd name="T2" fmla="*/ 0 w 1385"/>
              <a:gd name="T3" fmla="*/ 33318 h 21600"/>
              <a:gd name="T4" fmla="*/ 812 w 13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" h="21600" fill="none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385" h="21600" stroke="0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38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3" name="Arc 869"/>
          <p:cNvSpPr>
            <a:spLocks/>
          </p:cNvSpPr>
          <p:nvPr/>
        </p:nvSpPr>
        <p:spPr bwMode="auto">
          <a:xfrm>
            <a:off x="8858251" y="3997325"/>
            <a:ext cx="76200" cy="65088"/>
          </a:xfrm>
          <a:custGeom>
            <a:avLst/>
            <a:gdLst>
              <a:gd name="T0" fmla="*/ 27637 w 43200"/>
              <a:gd name="T1" fmla="*/ 65086 h 43189"/>
              <a:gd name="T2" fmla="*/ 29469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</a:path>
              <a:path w="43200" h="43189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4" name="Arc 870"/>
          <p:cNvSpPr>
            <a:spLocks/>
          </p:cNvSpPr>
          <p:nvPr/>
        </p:nvSpPr>
        <p:spPr bwMode="auto">
          <a:xfrm>
            <a:off x="8551334" y="4781550"/>
            <a:ext cx="2117" cy="33338"/>
          </a:xfrm>
          <a:custGeom>
            <a:avLst/>
            <a:gdLst>
              <a:gd name="T0" fmla="*/ 1588 w 1011"/>
              <a:gd name="T1" fmla="*/ 33329 h 21600"/>
              <a:gd name="T2" fmla="*/ 0 w 1011"/>
              <a:gd name="T3" fmla="*/ 33329 h 21600"/>
              <a:gd name="T4" fmla="*/ 814 w 101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1" h="21600" fill="none" extrusionOk="0">
                <a:moveTo>
                  <a:pt x="1011" y="21594"/>
                </a:moveTo>
                <a:cubicBezTo>
                  <a:pt x="846" y="21598"/>
                  <a:pt x="682" y="21600"/>
                  <a:pt x="518" y="21600"/>
                </a:cubicBezTo>
                <a:cubicBezTo>
                  <a:pt x="345" y="21600"/>
                  <a:pt x="172" y="21597"/>
                  <a:pt x="0" y="21593"/>
                </a:cubicBezTo>
              </a:path>
              <a:path w="1011" h="21600" stroke="0" extrusionOk="0">
                <a:moveTo>
                  <a:pt x="1011" y="21594"/>
                </a:moveTo>
                <a:cubicBezTo>
                  <a:pt x="846" y="21598"/>
                  <a:pt x="682" y="21600"/>
                  <a:pt x="518" y="21600"/>
                </a:cubicBezTo>
                <a:cubicBezTo>
                  <a:pt x="345" y="21600"/>
                  <a:pt x="172" y="21597"/>
                  <a:pt x="0" y="21593"/>
                </a:cubicBezTo>
                <a:lnTo>
                  <a:pt x="518" y="0"/>
                </a:lnTo>
                <a:lnTo>
                  <a:pt x="101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5" name="Arc 871"/>
          <p:cNvSpPr>
            <a:spLocks/>
          </p:cNvSpPr>
          <p:nvPr/>
        </p:nvSpPr>
        <p:spPr bwMode="auto">
          <a:xfrm>
            <a:off x="8511118" y="4748214"/>
            <a:ext cx="78316" cy="65087"/>
          </a:xfrm>
          <a:custGeom>
            <a:avLst/>
            <a:gdLst>
              <a:gd name="T0" fmla="*/ 28664 w 43200"/>
              <a:gd name="T1" fmla="*/ 65087 h 43194"/>
              <a:gd name="T2" fmla="*/ 30039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2" y="43193"/>
                </a:moveTo>
                <a:cubicBezTo>
                  <a:pt x="9357" y="42912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7"/>
                  <a:pt x="33827" y="42926"/>
                  <a:pt x="22093" y="43194"/>
                </a:cubicBezTo>
              </a:path>
              <a:path w="43200" h="43194" stroke="0" extrusionOk="0">
                <a:moveTo>
                  <a:pt x="21082" y="43193"/>
                </a:moveTo>
                <a:cubicBezTo>
                  <a:pt x="9357" y="42912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7"/>
                  <a:pt x="33827" y="42926"/>
                  <a:pt x="22093" y="43194"/>
                </a:cubicBezTo>
                <a:lnTo>
                  <a:pt x="21600" y="21600"/>
                </a:lnTo>
                <a:lnTo>
                  <a:pt x="21082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6" name="Arc 872"/>
          <p:cNvSpPr>
            <a:spLocks/>
          </p:cNvSpPr>
          <p:nvPr/>
        </p:nvSpPr>
        <p:spPr bwMode="auto">
          <a:xfrm>
            <a:off x="8475133" y="4887914"/>
            <a:ext cx="0" cy="33337"/>
          </a:xfrm>
          <a:custGeom>
            <a:avLst/>
            <a:gdLst>
              <a:gd name="T0" fmla="*/ 1 w 974"/>
              <a:gd name="T1" fmla="*/ 33329 h 21600"/>
              <a:gd name="T2" fmla="*/ 0 w 974"/>
              <a:gd name="T3" fmla="*/ 33329 h 21600"/>
              <a:gd name="T4" fmla="*/ 1 w 9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4" h="21600" fill="none" extrusionOk="0">
                <a:moveTo>
                  <a:pt x="973" y="21594"/>
                </a:moveTo>
                <a:cubicBezTo>
                  <a:pt x="811" y="21598"/>
                  <a:pt x="649" y="21600"/>
                  <a:pt x="487" y="21600"/>
                </a:cubicBezTo>
                <a:cubicBezTo>
                  <a:pt x="324" y="21600"/>
                  <a:pt x="162" y="21598"/>
                  <a:pt x="0" y="21594"/>
                </a:cubicBezTo>
              </a:path>
              <a:path w="974" h="21600" stroke="0" extrusionOk="0">
                <a:moveTo>
                  <a:pt x="973" y="21594"/>
                </a:moveTo>
                <a:cubicBezTo>
                  <a:pt x="811" y="21598"/>
                  <a:pt x="649" y="21600"/>
                  <a:pt x="487" y="21600"/>
                </a:cubicBezTo>
                <a:cubicBezTo>
                  <a:pt x="324" y="21600"/>
                  <a:pt x="162" y="21598"/>
                  <a:pt x="0" y="21594"/>
                </a:cubicBezTo>
                <a:lnTo>
                  <a:pt x="487" y="0"/>
                </a:lnTo>
                <a:lnTo>
                  <a:pt x="97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7" name="Arc 873"/>
          <p:cNvSpPr>
            <a:spLocks/>
          </p:cNvSpPr>
          <p:nvPr/>
        </p:nvSpPr>
        <p:spPr bwMode="auto">
          <a:xfrm>
            <a:off x="8437034" y="4854575"/>
            <a:ext cx="74084" cy="65088"/>
          </a:xfrm>
          <a:custGeom>
            <a:avLst/>
            <a:gdLst>
              <a:gd name="T0" fmla="*/ 27155 w 43200"/>
              <a:gd name="T1" fmla="*/ 65088 h 43195"/>
              <a:gd name="T2" fmla="*/ 28408 w 43200"/>
              <a:gd name="T3" fmla="*/ 65088 h 43195"/>
              <a:gd name="T4" fmla="*/ 27782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3" y="43194"/>
                </a:moveTo>
                <a:cubicBezTo>
                  <a:pt x="9376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3" y="42929"/>
                  <a:pt x="22086" y="43194"/>
                </a:cubicBezTo>
              </a:path>
              <a:path w="43200" h="43195" stroke="0" extrusionOk="0">
                <a:moveTo>
                  <a:pt x="21113" y="43194"/>
                </a:moveTo>
                <a:cubicBezTo>
                  <a:pt x="9376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3" y="42929"/>
                  <a:pt x="22086" y="43194"/>
                </a:cubicBezTo>
                <a:lnTo>
                  <a:pt x="21600" y="21600"/>
                </a:lnTo>
                <a:lnTo>
                  <a:pt x="21113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8" name="Arc 874"/>
          <p:cNvSpPr>
            <a:spLocks/>
          </p:cNvSpPr>
          <p:nvPr/>
        </p:nvSpPr>
        <p:spPr bwMode="auto">
          <a:xfrm>
            <a:off x="8760885" y="4332289"/>
            <a:ext cx="2116" cy="33337"/>
          </a:xfrm>
          <a:custGeom>
            <a:avLst/>
            <a:gdLst>
              <a:gd name="T0" fmla="*/ 1587 w 1208"/>
              <a:gd name="T1" fmla="*/ 33325 h 21600"/>
              <a:gd name="T2" fmla="*/ 0 w 1208"/>
              <a:gd name="T3" fmla="*/ 33325 h 21600"/>
              <a:gd name="T4" fmla="*/ 794 w 12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8" h="21600" fill="none" extrusionOk="0">
                <a:moveTo>
                  <a:pt x="1207" y="21591"/>
                </a:moveTo>
                <a:cubicBezTo>
                  <a:pt x="1006" y="21597"/>
                  <a:pt x="80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</a:path>
              <a:path w="1208" h="21600" stroke="0" extrusionOk="0">
                <a:moveTo>
                  <a:pt x="1207" y="21591"/>
                </a:moveTo>
                <a:cubicBezTo>
                  <a:pt x="1006" y="21597"/>
                  <a:pt x="80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  <a:lnTo>
                  <a:pt x="604" y="0"/>
                </a:lnTo>
                <a:lnTo>
                  <a:pt x="120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19" name="Arc 875"/>
          <p:cNvSpPr>
            <a:spLocks/>
          </p:cNvSpPr>
          <p:nvPr/>
        </p:nvSpPr>
        <p:spPr bwMode="auto">
          <a:xfrm>
            <a:off x="8724901" y="4298950"/>
            <a:ext cx="74084" cy="65088"/>
          </a:xfrm>
          <a:custGeom>
            <a:avLst/>
            <a:gdLst>
              <a:gd name="T0" fmla="*/ 27005 w 43200"/>
              <a:gd name="T1" fmla="*/ 65088 h 43192"/>
              <a:gd name="T2" fmla="*/ 28558 w 43200"/>
              <a:gd name="T3" fmla="*/ 65088 h 43192"/>
              <a:gd name="T4" fmla="*/ 27782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</a:path>
              <a:path w="43200" h="43192" stroke="0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  <a:lnTo>
                  <a:pt x="21600" y="21600"/>
                </a:lnTo>
                <a:lnTo>
                  <a:pt x="2099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0" name="Arc 876"/>
          <p:cNvSpPr>
            <a:spLocks/>
          </p:cNvSpPr>
          <p:nvPr/>
        </p:nvSpPr>
        <p:spPr bwMode="auto">
          <a:xfrm>
            <a:off x="8722785" y="4346575"/>
            <a:ext cx="2116" cy="33338"/>
          </a:xfrm>
          <a:custGeom>
            <a:avLst/>
            <a:gdLst>
              <a:gd name="T0" fmla="*/ 1587 w 1199"/>
              <a:gd name="T1" fmla="*/ 33326 h 21600"/>
              <a:gd name="T2" fmla="*/ 0 w 1199"/>
              <a:gd name="T3" fmla="*/ 33324 h 21600"/>
              <a:gd name="T4" fmla="*/ 813 w 11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9" h="21600" fill="none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9" h="21600" stroke="0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1" name="Arc 877"/>
          <p:cNvSpPr>
            <a:spLocks/>
          </p:cNvSpPr>
          <p:nvPr/>
        </p:nvSpPr>
        <p:spPr bwMode="auto">
          <a:xfrm>
            <a:off x="8684685" y="4313239"/>
            <a:ext cx="78316" cy="65087"/>
          </a:xfrm>
          <a:custGeom>
            <a:avLst/>
            <a:gdLst>
              <a:gd name="T0" fmla="*/ 28534 w 43200"/>
              <a:gd name="T1" fmla="*/ 65085 h 43192"/>
              <a:gd name="T2" fmla="*/ 30164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2" name="Arc 878"/>
          <p:cNvSpPr>
            <a:spLocks/>
          </p:cNvSpPr>
          <p:nvPr/>
        </p:nvSpPr>
        <p:spPr bwMode="auto">
          <a:xfrm>
            <a:off x="8877300" y="3984625"/>
            <a:ext cx="2117" cy="33338"/>
          </a:xfrm>
          <a:custGeom>
            <a:avLst/>
            <a:gdLst>
              <a:gd name="T0" fmla="*/ 1588 w 1419"/>
              <a:gd name="T1" fmla="*/ 33321 h 21600"/>
              <a:gd name="T2" fmla="*/ 0 w 1419"/>
              <a:gd name="T3" fmla="*/ 33319 h 21600"/>
              <a:gd name="T4" fmla="*/ 814 w 14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9" h="21600" fill="none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</a:path>
              <a:path w="1419" h="21600" stroke="0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  <a:lnTo>
                  <a:pt x="727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3" name="Arc 879"/>
          <p:cNvSpPr>
            <a:spLocks/>
          </p:cNvSpPr>
          <p:nvPr/>
        </p:nvSpPr>
        <p:spPr bwMode="auto">
          <a:xfrm>
            <a:off x="8839200" y="3951289"/>
            <a:ext cx="76200" cy="65087"/>
          </a:xfrm>
          <a:custGeom>
            <a:avLst/>
            <a:gdLst>
              <a:gd name="T0" fmla="*/ 27613 w 43200"/>
              <a:gd name="T1" fmla="*/ 65085 h 43189"/>
              <a:gd name="T2" fmla="*/ 29490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</a:path>
              <a:path w="43200" h="43189" stroke="0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  <a:lnTo>
                  <a:pt x="21600" y="21600"/>
                </a:lnTo>
                <a:lnTo>
                  <a:pt x="2087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4" name="Arc 880"/>
          <p:cNvSpPr>
            <a:spLocks/>
          </p:cNvSpPr>
          <p:nvPr/>
        </p:nvSpPr>
        <p:spPr bwMode="auto">
          <a:xfrm>
            <a:off x="8377767" y="4654550"/>
            <a:ext cx="2117" cy="33338"/>
          </a:xfrm>
          <a:custGeom>
            <a:avLst/>
            <a:gdLst>
              <a:gd name="T0" fmla="*/ 1588 w 1060"/>
              <a:gd name="T1" fmla="*/ 33327 h 21600"/>
              <a:gd name="T2" fmla="*/ 0 w 1060"/>
              <a:gd name="T3" fmla="*/ 33327 h 21600"/>
              <a:gd name="T4" fmla="*/ 794 w 10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21600" fill="none" extrusionOk="0">
                <a:moveTo>
                  <a:pt x="1060" y="21593"/>
                </a:moveTo>
                <a:cubicBezTo>
                  <a:pt x="883" y="21597"/>
                  <a:pt x="706" y="21600"/>
                  <a:pt x="530" y="21600"/>
                </a:cubicBezTo>
                <a:cubicBezTo>
                  <a:pt x="353" y="21600"/>
                  <a:pt x="176" y="21597"/>
                  <a:pt x="-1" y="21593"/>
                </a:cubicBezTo>
              </a:path>
              <a:path w="1060" h="21600" stroke="0" extrusionOk="0">
                <a:moveTo>
                  <a:pt x="1060" y="21593"/>
                </a:moveTo>
                <a:cubicBezTo>
                  <a:pt x="883" y="21597"/>
                  <a:pt x="706" y="21600"/>
                  <a:pt x="530" y="21600"/>
                </a:cubicBezTo>
                <a:cubicBezTo>
                  <a:pt x="353" y="21600"/>
                  <a:pt x="176" y="21597"/>
                  <a:pt x="-1" y="21593"/>
                </a:cubicBezTo>
                <a:lnTo>
                  <a:pt x="530" y="0"/>
                </a:lnTo>
                <a:lnTo>
                  <a:pt x="106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5" name="Arc 881"/>
          <p:cNvSpPr>
            <a:spLocks/>
          </p:cNvSpPr>
          <p:nvPr/>
        </p:nvSpPr>
        <p:spPr bwMode="auto">
          <a:xfrm>
            <a:off x="8339667" y="4621214"/>
            <a:ext cx="76200" cy="65087"/>
          </a:xfrm>
          <a:custGeom>
            <a:avLst/>
            <a:gdLst>
              <a:gd name="T0" fmla="*/ 27874 w 43200"/>
              <a:gd name="T1" fmla="*/ 65087 h 43193"/>
              <a:gd name="T2" fmla="*/ 29276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9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0" y="43193"/>
                </a:cubicBezTo>
              </a:path>
              <a:path w="43200" h="43193" stroke="0" extrusionOk="0">
                <a:moveTo>
                  <a:pt x="21069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0" y="43193"/>
                </a:cubicBezTo>
                <a:lnTo>
                  <a:pt x="21600" y="21600"/>
                </a:lnTo>
                <a:lnTo>
                  <a:pt x="2106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6" name="Arc 882"/>
          <p:cNvSpPr>
            <a:spLocks/>
          </p:cNvSpPr>
          <p:nvPr/>
        </p:nvSpPr>
        <p:spPr bwMode="auto">
          <a:xfrm>
            <a:off x="8818034" y="4406900"/>
            <a:ext cx="2117" cy="33338"/>
          </a:xfrm>
          <a:custGeom>
            <a:avLst/>
            <a:gdLst>
              <a:gd name="T0" fmla="*/ 1588 w 1171"/>
              <a:gd name="T1" fmla="*/ 33326 h 21600"/>
              <a:gd name="T2" fmla="*/ 0 w 1171"/>
              <a:gd name="T3" fmla="*/ 33326 h 21600"/>
              <a:gd name="T4" fmla="*/ 814 w 11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1" h="21600" fill="none" extrusionOk="0">
                <a:moveTo>
                  <a:pt x="1171" y="21592"/>
                </a:moveTo>
                <a:cubicBezTo>
                  <a:pt x="980" y="21597"/>
                  <a:pt x="790" y="21600"/>
                  <a:pt x="600" y="21600"/>
                </a:cubicBezTo>
                <a:cubicBezTo>
                  <a:pt x="399" y="21600"/>
                  <a:pt x="199" y="21597"/>
                  <a:pt x="0" y="21591"/>
                </a:cubicBezTo>
              </a:path>
              <a:path w="1171" h="21600" stroke="0" extrusionOk="0">
                <a:moveTo>
                  <a:pt x="1171" y="21592"/>
                </a:moveTo>
                <a:cubicBezTo>
                  <a:pt x="980" y="21597"/>
                  <a:pt x="790" y="21600"/>
                  <a:pt x="600" y="21600"/>
                </a:cubicBezTo>
                <a:cubicBezTo>
                  <a:pt x="399" y="21600"/>
                  <a:pt x="199" y="21597"/>
                  <a:pt x="0" y="21591"/>
                </a:cubicBezTo>
                <a:lnTo>
                  <a:pt x="600" y="0"/>
                </a:lnTo>
                <a:lnTo>
                  <a:pt x="117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7" name="Arc 883"/>
          <p:cNvSpPr>
            <a:spLocks/>
          </p:cNvSpPr>
          <p:nvPr/>
        </p:nvSpPr>
        <p:spPr bwMode="auto">
          <a:xfrm>
            <a:off x="8779934" y="4373564"/>
            <a:ext cx="78317" cy="65087"/>
          </a:xfrm>
          <a:custGeom>
            <a:avLst/>
            <a:gdLst>
              <a:gd name="T0" fmla="*/ 28553 w 43200"/>
              <a:gd name="T1" fmla="*/ 65087 h 43192"/>
              <a:gd name="T2" fmla="*/ 30145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0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3" y="42882"/>
                  <a:pt x="22171" y="43192"/>
                </a:cubicBezTo>
              </a:path>
              <a:path w="43200" h="43192" stroke="0" extrusionOk="0">
                <a:moveTo>
                  <a:pt x="21000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3" y="42882"/>
                  <a:pt x="22171" y="43192"/>
                </a:cubicBezTo>
                <a:lnTo>
                  <a:pt x="21600" y="21600"/>
                </a:lnTo>
                <a:lnTo>
                  <a:pt x="2100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8" name="Arc 884"/>
          <p:cNvSpPr>
            <a:spLocks/>
          </p:cNvSpPr>
          <p:nvPr/>
        </p:nvSpPr>
        <p:spPr bwMode="auto">
          <a:xfrm>
            <a:off x="8434918" y="4186238"/>
            <a:ext cx="2116" cy="31750"/>
          </a:xfrm>
          <a:custGeom>
            <a:avLst/>
            <a:gdLst>
              <a:gd name="T0" fmla="*/ 1587 w 1255"/>
              <a:gd name="T1" fmla="*/ 31737 h 21600"/>
              <a:gd name="T2" fmla="*/ 0 w 1255"/>
              <a:gd name="T3" fmla="*/ 31735 h 21600"/>
              <a:gd name="T4" fmla="*/ 813 w 125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5" h="21600" fill="none" extrusionOk="0">
                <a:moveTo>
                  <a:pt x="1255" y="21591"/>
                </a:moveTo>
                <a:cubicBezTo>
                  <a:pt x="1051" y="21597"/>
                  <a:pt x="847" y="21600"/>
                  <a:pt x="643" y="21600"/>
                </a:cubicBezTo>
                <a:cubicBezTo>
                  <a:pt x="428" y="21600"/>
                  <a:pt x="214" y="21596"/>
                  <a:pt x="-1" y="21590"/>
                </a:cubicBezTo>
              </a:path>
              <a:path w="1255" h="21600" stroke="0" extrusionOk="0">
                <a:moveTo>
                  <a:pt x="1255" y="21591"/>
                </a:moveTo>
                <a:cubicBezTo>
                  <a:pt x="1051" y="21597"/>
                  <a:pt x="847" y="21600"/>
                  <a:pt x="643" y="21600"/>
                </a:cubicBezTo>
                <a:cubicBezTo>
                  <a:pt x="428" y="21600"/>
                  <a:pt x="214" y="21596"/>
                  <a:pt x="-1" y="21590"/>
                </a:cubicBezTo>
                <a:lnTo>
                  <a:pt x="643" y="0"/>
                </a:lnTo>
                <a:lnTo>
                  <a:pt x="125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29" name="Arc 885"/>
          <p:cNvSpPr>
            <a:spLocks/>
          </p:cNvSpPr>
          <p:nvPr/>
        </p:nvSpPr>
        <p:spPr bwMode="auto">
          <a:xfrm>
            <a:off x="8396818" y="4154488"/>
            <a:ext cx="78316" cy="63500"/>
          </a:xfrm>
          <a:custGeom>
            <a:avLst/>
            <a:gdLst>
              <a:gd name="T0" fmla="*/ 28494 w 43200"/>
              <a:gd name="T1" fmla="*/ 63499 h 43191"/>
              <a:gd name="T2" fmla="*/ 30201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6" y="43190"/>
                </a:moveTo>
                <a:cubicBezTo>
                  <a:pt x="9283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56" y="43190"/>
                </a:moveTo>
                <a:cubicBezTo>
                  <a:pt x="9283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5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0" name="Arc 886"/>
          <p:cNvSpPr>
            <a:spLocks/>
          </p:cNvSpPr>
          <p:nvPr/>
        </p:nvSpPr>
        <p:spPr bwMode="auto">
          <a:xfrm>
            <a:off x="9029700" y="4013200"/>
            <a:ext cx="2117" cy="33338"/>
          </a:xfrm>
          <a:custGeom>
            <a:avLst/>
            <a:gdLst>
              <a:gd name="T0" fmla="*/ 1588 w 1398"/>
              <a:gd name="T1" fmla="*/ 33321 h 21600"/>
              <a:gd name="T2" fmla="*/ 0 w 1398"/>
              <a:gd name="T3" fmla="*/ 33319 h 21600"/>
              <a:gd name="T4" fmla="*/ 813 w 13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8" h="21600" fill="none" extrusionOk="0">
                <a:moveTo>
                  <a:pt x="1398" y="21589"/>
                </a:moveTo>
                <a:cubicBezTo>
                  <a:pt x="1170" y="21596"/>
                  <a:pt x="943" y="21600"/>
                  <a:pt x="716" y="21600"/>
                </a:cubicBezTo>
                <a:cubicBezTo>
                  <a:pt x="477" y="21600"/>
                  <a:pt x="238" y="21596"/>
                  <a:pt x="-1" y="21588"/>
                </a:cubicBezTo>
              </a:path>
              <a:path w="1398" h="21600" stroke="0" extrusionOk="0">
                <a:moveTo>
                  <a:pt x="1398" y="21589"/>
                </a:moveTo>
                <a:cubicBezTo>
                  <a:pt x="1170" y="21596"/>
                  <a:pt x="943" y="21600"/>
                  <a:pt x="716" y="21600"/>
                </a:cubicBezTo>
                <a:cubicBezTo>
                  <a:pt x="477" y="21600"/>
                  <a:pt x="238" y="21596"/>
                  <a:pt x="-1" y="21588"/>
                </a:cubicBezTo>
                <a:lnTo>
                  <a:pt x="716" y="0"/>
                </a:lnTo>
                <a:lnTo>
                  <a:pt x="139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1" name="Arc 887"/>
          <p:cNvSpPr>
            <a:spLocks/>
          </p:cNvSpPr>
          <p:nvPr/>
        </p:nvSpPr>
        <p:spPr bwMode="auto">
          <a:xfrm>
            <a:off x="8991600" y="3979864"/>
            <a:ext cx="76200" cy="65087"/>
          </a:xfrm>
          <a:custGeom>
            <a:avLst/>
            <a:gdLst>
              <a:gd name="T0" fmla="*/ 27628 w 43200"/>
              <a:gd name="T1" fmla="*/ 65085 h 43189"/>
              <a:gd name="T2" fmla="*/ 29477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3" y="43188"/>
                </a:moveTo>
                <a:cubicBezTo>
                  <a:pt x="9239" y="42801"/>
                  <a:pt x="0" y="332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2" y="43189"/>
                </a:cubicBezTo>
              </a:path>
              <a:path w="43200" h="43189" stroke="0" extrusionOk="0">
                <a:moveTo>
                  <a:pt x="20883" y="43188"/>
                </a:moveTo>
                <a:cubicBezTo>
                  <a:pt x="9239" y="42801"/>
                  <a:pt x="0" y="332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2" y="43189"/>
                </a:cubicBezTo>
                <a:lnTo>
                  <a:pt x="21600" y="21600"/>
                </a:lnTo>
                <a:lnTo>
                  <a:pt x="20883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2" name="Arc 888"/>
          <p:cNvSpPr>
            <a:spLocks/>
          </p:cNvSpPr>
          <p:nvPr/>
        </p:nvSpPr>
        <p:spPr bwMode="auto">
          <a:xfrm>
            <a:off x="8877300" y="4246564"/>
            <a:ext cx="2117" cy="33337"/>
          </a:xfrm>
          <a:custGeom>
            <a:avLst/>
            <a:gdLst>
              <a:gd name="T0" fmla="*/ 1588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3" name="Arc 889"/>
          <p:cNvSpPr>
            <a:spLocks/>
          </p:cNvSpPr>
          <p:nvPr/>
        </p:nvSpPr>
        <p:spPr bwMode="auto">
          <a:xfrm>
            <a:off x="8839200" y="4213225"/>
            <a:ext cx="76200" cy="65088"/>
          </a:xfrm>
          <a:custGeom>
            <a:avLst/>
            <a:gdLst>
              <a:gd name="T0" fmla="*/ 27727 w 43200"/>
              <a:gd name="T1" fmla="*/ 65086 h 43191"/>
              <a:gd name="T2" fmla="*/ 2938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4" name="Arc 890"/>
          <p:cNvSpPr>
            <a:spLocks/>
          </p:cNvSpPr>
          <p:nvPr/>
        </p:nvSpPr>
        <p:spPr bwMode="auto">
          <a:xfrm>
            <a:off x="8760885" y="4016375"/>
            <a:ext cx="2116" cy="31750"/>
          </a:xfrm>
          <a:custGeom>
            <a:avLst/>
            <a:gdLst>
              <a:gd name="T0" fmla="*/ 1587 w 1360"/>
              <a:gd name="T1" fmla="*/ 31734 h 21600"/>
              <a:gd name="T2" fmla="*/ 0 w 1360"/>
              <a:gd name="T3" fmla="*/ 31734 h 21600"/>
              <a:gd name="T4" fmla="*/ 794 w 13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0" h="21600" fill="none" extrusionOk="0">
                <a:moveTo>
                  <a:pt x="1360" y="21589"/>
                </a:moveTo>
                <a:cubicBezTo>
                  <a:pt x="1133" y="21596"/>
                  <a:pt x="90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60" h="21600" stroke="0" extrusionOk="0">
                <a:moveTo>
                  <a:pt x="1360" y="21589"/>
                </a:moveTo>
                <a:cubicBezTo>
                  <a:pt x="1133" y="21596"/>
                  <a:pt x="90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6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5" name="Arc 891"/>
          <p:cNvSpPr>
            <a:spLocks/>
          </p:cNvSpPr>
          <p:nvPr/>
        </p:nvSpPr>
        <p:spPr bwMode="auto">
          <a:xfrm>
            <a:off x="8724901" y="3984625"/>
            <a:ext cx="74084" cy="63500"/>
          </a:xfrm>
          <a:custGeom>
            <a:avLst/>
            <a:gdLst>
              <a:gd name="T0" fmla="*/ 26907 w 43200"/>
              <a:gd name="T1" fmla="*/ 63500 h 43189"/>
              <a:gd name="T2" fmla="*/ 28656 w 43200"/>
              <a:gd name="T3" fmla="*/ 63500 h 43189"/>
              <a:gd name="T4" fmla="*/ 27782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80" y="43189"/>
                </a:cubicBezTo>
              </a:path>
              <a:path w="43200" h="43189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80" y="43189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6" name="Arc 892"/>
          <p:cNvSpPr>
            <a:spLocks/>
          </p:cNvSpPr>
          <p:nvPr/>
        </p:nvSpPr>
        <p:spPr bwMode="auto">
          <a:xfrm>
            <a:off x="8453967" y="4640264"/>
            <a:ext cx="2117" cy="33337"/>
          </a:xfrm>
          <a:custGeom>
            <a:avLst/>
            <a:gdLst>
              <a:gd name="T0" fmla="*/ 1588 w 1066"/>
              <a:gd name="T1" fmla="*/ 33328 h 21600"/>
              <a:gd name="T2" fmla="*/ 0 w 1066"/>
              <a:gd name="T3" fmla="*/ 33326 h 21600"/>
              <a:gd name="T4" fmla="*/ 813 w 10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6" h="21600" fill="none" extrusionOk="0">
                <a:moveTo>
                  <a:pt x="1065" y="21593"/>
                </a:moveTo>
                <a:cubicBezTo>
                  <a:pt x="892" y="21597"/>
                  <a:pt x="719" y="21600"/>
                  <a:pt x="546" y="21600"/>
                </a:cubicBezTo>
                <a:cubicBezTo>
                  <a:pt x="363" y="21600"/>
                  <a:pt x="181" y="21597"/>
                  <a:pt x="-1" y="21593"/>
                </a:cubicBezTo>
              </a:path>
              <a:path w="1066" h="21600" stroke="0" extrusionOk="0">
                <a:moveTo>
                  <a:pt x="1065" y="21593"/>
                </a:moveTo>
                <a:cubicBezTo>
                  <a:pt x="892" y="21597"/>
                  <a:pt x="719" y="21600"/>
                  <a:pt x="546" y="21600"/>
                </a:cubicBezTo>
                <a:cubicBezTo>
                  <a:pt x="363" y="21600"/>
                  <a:pt x="181" y="21597"/>
                  <a:pt x="-1" y="21593"/>
                </a:cubicBezTo>
                <a:lnTo>
                  <a:pt x="546" y="0"/>
                </a:lnTo>
                <a:lnTo>
                  <a:pt x="106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7" name="Arc 893"/>
          <p:cNvSpPr>
            <a:spLocks/>
          </p:cNvSpPr>
          <p:nvPr/>
        </p:nvSpPr>
        <p:spPr bwMode="auto">
          <a:xfrm>
            <a:off x="8415867" y="4606925"/>
            <a:ext cx="76200" cy="65088"/>
          </a:xfrm>
          <a:custGeom>
            <a:avLst/>
            <a:gdLst>
              <a:gd name="T0" fmla="*/ 27853 w 43200"/>
              <a:gd name="T1" fmla="*/ 65086 h 43194"/>
              <a:gd name="T2" fmla="*/ 29263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3" y="43193"/>
                </a:moveTo>
                <a:cubicBezTo>
                  <a:pt x="9341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6"/>
                  <a:pt x="33843" y="42911"/>
                  <a:pt x="22119" y="43193"/>
                </a:cubicBezTo>
              </a:path>
              <a:path w="43200" h="43194" stroke="0" extrusionOk="0">
                <a:moveTo>
                  <a:pt x="21053" y="43193"/>
                </a:moveTo>
                <a:cubicBezTo>
                  <a:pt x="9341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6"/>
                  <a:pt x="33843" y="42911"/>
                  <a:pt x="22119" y="43193"/>
                </a:cubicBezTo>
                <a:lnTo>
                  <a:pt x="21600" y="21600"/>
                </a:lnTo>
                <a:lnTo>
                  <a:pt x="2105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8" name="Arc 894"/>
          <p:cNvSpPr>
            <a:spLocks/>
          </p:cNvSpPr>
          <p:nvPr/>
        </p:nvSpPr>
        <p:spPr bwMode="auto">
          <a:xfrm>
            <a:off x="8915400" y="4176714"/>
            <a:ext cx="0" cy="33337"/>
          </a:xfrm>
          <a:custGeom>
            <a:avLst/>
            <a:gdLst>
              <a:gd name="T0" fmla="*/ 1 w 1294"/>
              <a:gd name="T1" fmla="*/ 33323 h 21600"/>
              <a:gd name="T2" fmla="*/ 0 w 1294"/>
              <a:gd name="T3" fmla="*/ 33322 h 21600"/>
              <a:gd name="T4" fmla="*/ 1 w 12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4" h="21600" fill="none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4" h="21600" stroke="0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3" y="0"/>
                </a:lnTo>
                <a:lnTo>
                  <a:pt x="129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39" name="Arc 895"/>
          <p:cNvSpPr>
            <a:spLocks/>
          </p:cNvSpPr>
          <p:nvPr/>
        </p:nvSpPr>
        <p:spPr bwMode="auto">
          <a:xfrm>
            <a:off x="8877300" y="4143375"/>
            <a:ext cx="76200" cy="65088"/>
          </a:xfrm>
          <a:custGeom>
            <a:avLst/>
            <a:gdLst>
              <a:gd name="T0" fmla="*/ 27698 w 43200"/>
              <a:gd name="T1" fmla="*/ 65086 h 43191"/>
              <a:gd name="T2" fmla="*/ 29410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</a:path>
              <a:path w="43200" h="43191" stroke="0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  <a:lnTo>
                  <a:pt x="21600" y="21600"/>
                </a:lnTo>
                <a:lnTo>
                  <a:pt x="2093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0" name="Arc 896"/>
          <p:cNvSpPr>
            <a:spLocks/>
          </p:cNvSpPr>
          <p:nvPr/>
        </p:nvSpPr>
        <p:spPr bwMode="auto">
          <a:xfrm>
            <a:off x="8663518" y="4445000"/>
            <a:ext cx="2116" cy="31750"/>
          </a:xfrm>
          <a:custGeom>
            <a:avLst/>
            <a:gdLst>
              <a:gd name="T0" fmla="*/ 1587 w 1122"/>
              <a:gd name="T1" fmla="*/ 31740 h 21600"/>
              <a:gd name="T2" fmla="*/ 0 w 1122"/>
              <a:gd name="T3" fmla="*/ 31740 h 21600"/>
              <a:gd name="T4" fmla="*/ 794 w 112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2" h="21600" fill="none" extrusionOk="0">
                <a:moveTo>
                  <a:pt x="1121" y="21592"/>
                </a:moveTo>
                <a:cubicBezTo>
                  <a:pt x="935" y="21597"/>
                  <a:pt x="748" y="21600"/>
                  <a:pt x="561" y="21600"/>
                </a:cubicBezTo>
                <a:cubicBezTo>
                  <a:pt x="373" y="21600"/>
                  <a:pt x="186" y="21597"/>
                  <a:pt x="0" y="21592"/>
                </a:cubicBezTo>
              </a:path>
              <a:path w="1122" h="21600" stroke="0" extrusionOk="0">
                <a:moveTo>
                  <a:pt x="1121" y="21592"/>
                </a:moveTo>
                <a:cubicBezTo>
                  <a:pt x="935" y="21597"/>
                  <a:pt x="748" y="21600"/>
                  <a:pt x="561" y="21600"/>
                </a:cubicBezTo>
                <a:cubicBezTo>
                  <a:pt x="373" y="21600"/>
                  <a:pt x="186" y="21597"/>
                  <a:pt x="0" y="21592"/>
                </a:cubicBezTo>
                <a:lnTo>
                  <a:pt x="561" y="0"/>
                </a:lnTo>
                <a:lnTo>
                  <a:pt x="112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1" name="Arc 897"/>
          <p:cNvSpPr>
            <a:spLocks/>
          </p:cNvSpPr>
          <p:nvPr/>
        </p:nvSpPr>
        <p:spPr bwMode="auto">
          <a:xfrm>
            <a:off x="8627533" y="4413250"/>
            <a:ext cx="76200" cy="63500"/>
          </a:xfrm>
          <a:custGeom>
            <a:avLst/>
            <a:gdLst>
              <a:gd name="T0" fmla="*/ 27833 w 43200"/>
              <a:gd name="T1" fmla="*/ 63500 h 43193"/>
              <a:gd name="T2" fmla="*/ 29317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9" y="43192"/>
                </a:moveTo>
                <a:cubicBezTo>
                  <a:pt x="9332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7" y="42888"/>
                  <a:pt x="22160" y="43192"/>
                </a:cubicBezTo>
              </a:path>
              <a:path w="43200" h="43193" stroke="0" extrusionOk="0">
                <a:moveTo>
                  <a:pt x="21039" y="43192"/>
                </a:moveTo>
                <a:cubicBezTo>
                  <a:pt x="9332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7" y="42888"/>
                  <a:pt x="22160" y="43192"/>
                </a:cubicBezTo>
                <a:lnTo>
                  <a:pt x="21600" y="21600"/>
                </a:lnTo>
                <a:lnTo>
                  <a:pt x="2103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2" name="Arc 898"/>
          <p:cNvSpPr>
            <a:spLocks/>
          </p:cNvSpPr>
          <p:nvPr/>
        </p:nvSpPr>
        <p:spPr bwMode="auto">
          <a:xfrm>
            <a:off x="8818034" y="4286250"/>
            <a:ext cx="2117" cy="33338"/>
          </a:xfrm>
          <a:custGeom>
            <a:avLst/>
            <a:gdLst>
              <a:gd name="T0" fmla="*/ 1588 w 1232"/>
              <a:gd name="T1" fmla="*/ 33326 h 21600"/>
              <a:gd name="T2" fmla="*/ 0 w 1232"/>
              <a:gd name="T3" fmla="*/ 33324 h 21600"/>
              <a:gd name="T4" fmla="*/ 813 w 12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2" h="21600" fill="none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</a:path>
              <a:path w="1232" h="21600" stroke="0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  <a:lnTo>
                  <a:pt x="631" y="0"/>
                </a:lnTo>
                <a:lnTo>
                  <a:pt x="123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3" name="Arc 899"/>
          <p:cNvSpPr>
            <a:spLocks/>
          </p:cNvSpPr>
          <p:nvPr/>
        </p:nvSpPr>
        <p:spPr bwMode="auto">
          <a:xfrm>
            <a:off x="8779934" y="4252914"/>
            <a:ext cx="78317" cy="65087"/>
          </a:xfrm>
          <a:custGeom>
            <a:avLst/>
            <a:gdLst>
              <a:gd name="T0" fmla="*/ 28511 w 43200"/>
              <a:gd name="T1" fmla="*/ 65085 h 43192"/>
              <a:gd name="T2" fmla="*/ 30186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</a:path>
              <a:path w="43200" h="43192" stroke="0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  <a:lnTo>
                  <a:pt x="21600" y="21600"/>
                </a:lnTo>
                <a:lnTo>
                  <a:pt x="2096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4" name="Arc 900"/>
          <p:cNvSpPr>
            <a:spLocks/>
          </p:cNvSpPr>
          <p:nvPr/>
        </p:nvSpPr>
        <p:spPr bwMode="auto">
          <a:xfrm>
            <a:off x="9662585" y="4070350"/>
            <a:ext cx="2116" cy="33338"/>
          </a:xfrm>
          <a:custGeom>
            <a:avLst/>
            <a:gdLst>
              <a:gd name="T0" fmla="*/ 1587 w 1359"/>
              <a:gd name="T1" fmla="*/ 33323 h 21600"/>
              <a:gd name="T2" fmla="*/ 0 w 1359"/>
              <a:gd name="T3" fmla="*/ 33321 h 21600"/>
              <a:gd name="T4" fmla="*/ 813 w 13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9" h="21600" fill="none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</a:path>
              <a:path w="1359" h="21600" stroke="0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  <a:lnTo>
                  <a:pt x="696" y="0"/>
                </a:lnTo>
                <a:lnTo>
                  <a:pt x="135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5" name="Arc 901"/>
          <p:cNvSpPr>
            <a:spLocks/>
          </p:cNvSpPr>
          <p:nvPr/>
        </p:nvSpPr>
        <p:spPr bwMode="auto">
          <a:xfrm>
            <a:off x="9626600" y="4037014"/>
            <a:ext cx="76200" cy="65087"/>
          </a:xfrm>
          <a:custGeom>
            <a:avLst/>
            <a:gdLst>
              <a:gd name="T0" fmla="*/ 27654 w 43200"/>
              <a:gd name="T1" fmla="*/ 65085 h 43190"/>
              <a:gd name="T2" fmla="*/ 29452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</a:path>
              <a:path w="43200" h="43190" stroke="0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  <a:lnTo>
                  <a:pt x="21600" y="21600"/>
                </a:lnTo>
                <a:lnTo>
                  <a:pt x="2090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6" name="Arc 902"/>
          <p:cNvSpPr>
            <a:spLocks/>
          </p:cNvSpPr>
          <p:nvPr/>
        </p:nvSpPr>
        <p:spPr bwMode="auto">
          <a:xfrm>
            <a:off x="8398934" y="4760914"/>
            <a:ext cx="2117" cy="33337"/>
          </a:xfrm>
          <a:custGeom>
            <a:avLst/>
            <a:gdLst>
              <a:gd name="T0" fmla="*/ 1588 w 1020"/>
              <a:gd name="T1" fmla="*/ 33328 h 21600"/>
              <a:gd name="T2" fmla="*/ 0 w 1020"/>
              <a:gd name="T3" fmla="*/ 33328 h 21600"/>
              <a:gd name="T4" fmla="*/ 813 w 10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0" h="21600" fill="none" extrusionOk="0">
                <a:moveTo>
                  <a:pt x="1020" y="21594"/>
                </a:moveTo>
                <a:cubicBezTo>
                  <a:pt x="854" y="21598"/>
                  <a:pt x="688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</a:path>
              <a:path w="1020" h="21600" stroke="0" extrusionOk="0">
                <a:moveTo>
                  <a:pt x="1020" y="21594"/>
                </a:moveTo>
                <a:cubicBezTo>
                  <a:pt x="854" y="21598"/>
                  <a:pt x="688" y="21600"/>
                  <a:pt x="522" y="21600"/>
                </a:cubicBezTo>
                <a:cubicBezTo>
                  <a:pt x="347" y="21600"/>
                  <a:pt x="173" y="21597"/>
                  <a:pt x="0" y="21593"/>
                </a:cubicBezTo>
                <a:lnTo>
                  <a:pt x="522" y="0"/>
                </a:lnTo>
                <a:lnTo>
                  <a:pt x="1020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7" name="Arc 903"/>
          <p:cNvSpPr>
            <a:spLocks/>
          </p:cNvSpPr>
          <p:nvPr/>
        </p:nvSpPr>
        <p:spPr bwMode="auto">
          <a:xfrm>
            <a:off x="8358718" y="4727575"/>
            <a:ext cx="78316" cy="65088"/>
          </a:xfrm>
          <a:custGeom>
            <a:avLst/>
            <a:gdLst>
              <a:gd name="T0" fmla="*/ 28659 w 43200"/>
              <a:gd name="T1" fmla="*/ 65088 h 43194"/>
              <a:gd name="T2" fmla="*/ 30046 w 43200"/>
              <a:gd name="T3" fmla="*/ 65088 h 43194"/>
              <a:gd name="T4" fmla="*/ 29369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30" y="42923"/>
                  <a:pt x="22098" y="43194"/>
                </a:cubicBezTo>
              </a:path>
              <a:path w="43200" h="43194" stroke="0" extrusionOk="0">
                <a:moveTo>
                  <a:pt x="21078" y="43193"/>
                </a:moveTo>
                <a:cubicBezTo>
                  <a:pt x="9355" y="42910"/>
                  <a:pt x="0" y="333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5"/>
                  <a:pt x="33830" y="42923"/>
                  <a:pt x="22098" y="43194"/>
                </a:cubicBezTo>
                <a:lnTo>
                  <a:pt x="21600" y="21600"/>
                </a:lnTo>
                <a:lnTo>
                  <a:pt x="21078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8" name="Arc 904"/>
          <p:cNvSpPr>
            <a:spLocks/>
          </p:cNvSpPr>
          <p:nvPr/>
        </p:nvSpPr>
        <p:spPr bwMode="auto">
          <a:xfrm>
            <a:off x="8779934" y="4154489"/>
            <a:ext cx="2117" cy="33337"/>
          </a:xfrm>
          <a:custGeom>
            <a:avLst/>
            <a:gdLst>
              <a:gd name="T0" fmla="*/ 1588 w 1306"/>
              <a:gd name="T1" fmla="*/ 33323 h 21600"/>
              <a:gd name="T2" fmla="*/ 0 w 1306"/>
              <a:gd name="T3" fmla="*/ 33322 h 21600"/>
              <a:gd name="T4" fmla="*/ 813 w 13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6" h="21600" fill="none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</a:path>
              <a:path w="1306" h="21600" stroke="0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  <a:lnTo>
                  <a:pt x="669" y="0"/>
                </a:lnTo>
                <a:lnTo>
                  <a:pt x="130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49" name="Arc 905"/>
          <p:cNvSpPr>
            <a:spLocks/>
          </p:cNvSpPr>
          <p:nvPr/>
        </p:nvSpPr>
        <p:spPr bwMode="auto">
          <a:xfrm>
            <a:off x="8743951" y="4121150"/>
            <a:ext cx="76200" cy="65088"/>
          </a:xfrm>
          <a:custGeom>
            <a:avLst/>
            <a:gdLst>
              <a:gd name="T0" fmla="*/ 27690 w 43200"/>
              <a:gd name="T1" fmla="*/ 65086 h 43191"/>
              <a:gd name="T2" fmla="*/ 29418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</a:path>
              <a:path w="43200" h="43191" stroke="0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  <a:lnTo>
                  <a:pt x="21600" y="21600"/>
                </a:lnTo>
                <a:lnTo>
                  <a:pt x="2093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0" name="Arc 906"/>
          <p:cNvSpPr>
            <a:spLocks/>
          </p:cNvSpPr>
          <p:nvPr/>
        </p:nvSpPr>
        <p:spPr bwMode="auto">
          <a:xfrm>
            <a:off x="8627533" y="4441825"/>
            <a:ext cx="0" cy="33338"/>
          </a:xfrm>
          <a:custGeom>
            <a:avLst/>
            <a:gdLst>
              <a:gd name="T0" fmla="*/ 1 w 1152"/>
              <a:gd name="T1" fmla="*/ 33327 h 21600"/>
              <a:gd name="T2" fmla="*/ 0 w 1152"/>
              <a:gd name="T3" fmla="*/ 33326 h 21600"/>
              <a:gd name="T4" fmla="*/ 1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1" name="Arc 907"/>
          <p:cNvSpPr>
            <a:spLocks/>
          </p:cNvSpPr>
          <p:nvPr/>
        </p:nvSpPr>
        <p:spPr bwMode="auto">
          <a:xfrm>
            <a:off x="8589433" y="4408489"/>
            <a:ext cx="76200" cy="65087"/>
          </a:xfrm>
          <a:custGeom>
            <a:avLst/>
            <a:gdLst>
              <a:gd name="T0" fmla="*/ 27794 w 43200"/>
              <a:gd name="T1" fmla="*/ 65085 h 43193"/>
              <a:gd name="T2" fmla="*/ 29318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2" name="Arc 908"/>
          <p:cNvSpPr>
            <a:spLocks/>
          </p:cNvSpPr>
          <p:nvPr/>
        </p:nvSpPr>
        <p:spPr bwMode="auto">
          <a:xfrm>
            <a:off x="9624485" y="3789364"/>
            <a:ext cx="2116" cy="33337"/>
          </a:xfrm>
          <a:custGeom>
            <a:avLst/>
            <a:gdLst>
              <a:gd name="T0" fmla="*/ 1587 w 1572"/>
              <a:gd name="T1" fmla="*/ 33315 h 21600"/>
              <a:gd name="T2" fmla="*/ 0 w 1572"/>
              <a:gd name="T3" fmla="*/ 33315 h 21600"/>
              <a:gd name="T4" fmla="*/ 794 w 157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2" h="21600" fill="none" extrusionOk="0">
                <a:moveTo>
                  <a:pt x="1571" y="21585"/>
                </a:moveTo>
                <a:cubicBezTo>
                  <a:pt x="1310" y="21595"/>
                  <a:pt x="1048" y="21600"/>
                  <a:pt x="786" y="21600"/>
                </a:cubicBezTo>
                <a:cubicBezTo>
                  <a:pt x="523" y="21600"/>
                  <a:pt x="261" y="21595"/>
                  <a:pt x="0" y="21585"/>
                </a:cubicBezTo>
              </a:path>
              <a:path w="1572" h="21600" stroke="0" extrusionOk="0">
                <a:moveTo>
                  <a:pt x="1571" y="21585"/>
                </a:moveTo>
                <a:cubicBezTo>
                  <a:pt x="1310" y="21595"/>
                  <a:pt x="1048" y="21600"/>
                  <a:pt x="786" y="21600"/>
                </a:cubicBezTo>
                <a:cubicBezTo>
                  <a:pt x="523" y="21600"/>
                  <a:pt x="261" y="21595"/>
                  <a:pt x="0" y="21585"/>
                </a:cubicBezTo>
                <a:lnTo>
                  <a:pt x="786" y="0"/>
                </a:lnTo>
                <a:lnTo>
                  <a:pt x="1571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3" name="Arc 909"/>
          <p:cNvSpPr>
            <a:spLocks/>
          </p:cNvSpPr>
          <p:nvPr/>
        </p:nvSpPr>
        <p:spPr bwMode="auto">
          <a:xfrm>
            <a:off x="9588501" y="3756025"/>
            <a:ext cx="74084" cy="65088"/>
          </a:xfrm>
          <a:custGeom>
            <a:avLst/>
            <a:gdLst>
              <a:gd name="T0" fmla="*/ 26771 w 43200"/>
              <a:gd name="T1" fmla="*/ 65088 h 43186"/>
              <a:gd name="T2" fmla="*/ 28792 w 43200"/>
              <a:gd name="T3" fmla="*/ 65088 h 43186"/>
              <a:gd name="T4" fmla="*/ 27782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14" y="43185"/>
                </a:moveTo>
                <a:cubicBezTo>
                  <a:pt x="9198" y="42762"/>
                  <a:pt x="0" y="332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2"/>
                  <a:pt x="22385" y="43185"/>
                </a:cubicBezTo>
              </a:path>
              <a:path w="43200" h="43186" stroke="0" extrusionOk="0">
                <a:moveTo>
                  <a:pt x="20814" y="43185"/>
                </a:moveTo>
                <a:cubicBezTo>
                  <a:pt x="9198" y="42762"/>
                  <a:pt x="0" y="332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2"/>
                  <a:pt x="22385" y="43185"/>
                </a:cubicBezTo>
                <a:lnTo>
                  <a:pt x="21600" y="21600"/>
                </a:lnTo>
                <a:lnTo>
                  <a:pt x="20814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4" name="Arc 910"/>
          <p:cNvSpPr>
            <a:spLocks/>
          </p:cNvSpPr>
          <p:nvPr/>
        </p:nvSpPr>
        <p:spPr bwMode="auto">
          <a:xfrm>
            <a:off x="9165167" y="4194175"/>
            <a:ext cx="2117" cy="33338"/>
          </a:xfrm>
          <a:custGeom>
            <a:avLst/>
            <a:gdLst>
              <a:gd name="T0" fmla="*/ 1588 w 1283"/>
              <a:gd name="T1" fmla="*/ 33324 h 21600"/>
              <a:gd name="T2" fmla="*/ 0 w 1283"/>
              <a:gd name="T3" fmla="*/ 33323 h 21600"/>
              <a:gd name="T4" fmla="*/ 813 w 12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3" h="21600" fill="none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3" h="21600" stroke="0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7" y="0"/>
                </a:lnTo>
                <a:lnTo>
                  <a:pt x="128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5" name="Arc 911"/>
          <p:cNvSpPr>
            <a:spLocks/>
          </p:cNvSpPr>
          <p:nvPr/>
        </p:nvSpPr>
        <p:spPr bwMode="auto">
          <a:xfrm>
            <a:off x="9127067" y="4160839"/>
            <a:ext cx="76200" cy="65087"/>
          </a:xfrm>
          <a:custGeom>
            <a:avLst/>
            <a:gdLst>
              <a:gd name="T0" fmla="*/ 27706 w 43200"/>
              <a:gd name="T1" fmla="*/ 65085 h 43191"/>
              <a:gd name="T2" fmla="*/ 29403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</a:path>
              <a:path w="43200" h="43191" stroke="0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  <a:lnTo>
                  <a:pt x="21600" y="21600"/>
                </a:lnTo>
                <a:lnTo>
                  <a:pt x="2094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6" name="Arc 912"/>
          <p:cNvSpPr>
            <a:spLocks/>
          </p:cNvSpPr>
          <p:nvPr/>
        </p:nvSpPr>
        <p:spPr bwMode="auto">
          <a:xfrm>
            <a:off x="8663518" y="4349750"/>
            <a:ext cx="2116" cy="33338"/>
          </a:xfrm>
          <a:custGeom>
            <a:avLst/>
            <a:gdLst>
              <a:gd name="T0" fmla="*/ 1587 w 1198"/>
              <a:gd name="T1" fmla="*/ 33326 h 21600"/>
              <a:gd name="T2" fmla="*/ 0 w 1198"/>
              <a:gd name="T3" fmla="*/ 33326 h 21600"/>
              <a:gd name="T4" fmla="*/ 794 w 11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8" h="21600" fill="none" extrusionOk="0">
                <a:moveTo>
                  <a:pt x="1197" y="21591"/>
                </a:moveTo>
                <a:cubicBezTo>
                  <a:pt x="998" y="21597"/>
                  <a:pt x="798" y="21600"/>
                  <a:pt x="599" y="21600"/>
                </a:cubicBezTo>
                <a:cubicBezTo>
                  <a:pt x="399" y="21600"/>
                  <a:pt x="199" y="21597"/>
                  <a:pt x="0" y="21591"/>
                </a:cubicBezTo>
              </a:path>
              <a:path w="1198" h="21600" stroke="0" extrusionOk="0">
                <a:moveTo>
                  <a:pt x="1197" y="21591"/>
                </a:moveTo>
                <a:cubicBezTo>
                  <a:pt x="998" y="21597"/>
                  <a:pt x="798" y="21600"/>
                  <a:pt x="599" y="21600"/>
                </a:cubicBezTo>
                <a:cubicBezTo>
                  <a:pt x="399" y="21600"/>
                  <a:pt x="199" y="21597"/>
                  <a:pt x="0" y="21591"/>
                </a:cubicBezTo>
                <a:lnTo>
                  <a:pt x="599" y="0"/>
                </a:lnTo>
                <a:lnTo>
                  <a:pt x="119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7" name="Arc 913"/>
          <p:cNvSpPr>
            <a:spLocks/>
          </p:cNvSpPr>
          <p:nvPr/>
        </p:nvSpPr>
        <p:spPr bwMode="auto">
          <a:xfrm>
            <a:off x="8627533" y="4316414"/>
            <a:ext cx="76200" cy="65087"/>
          </a:xfrm>
          <a:custGeom>
            <a:avLst/>
            <a:gdLst>
              <a:gd name="T0" fmla="*/ 27783 w 43200"/>
              <a:gd name="T1" fmla="*/ 65087 h 43192"/>
              <a:gd name="T2" fmla="*/ 29367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1" y="43191"/>
                </a:moveTo>
                <a:cubicBezTo>
                  <a:pt x="9309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90" y="42867"/>
                  <a:pt x="22198" y="43191"/>
                </a:cubicBezTo>
              </a:path>
              <a:path w="43200" h="43192" stroke="0" extrusionOk="0">
                <a:moveTo>
                  <a:pt x="21001" y="43191"/>
                </a:moveTo>
                <a:cubicBezTo>
                  <a:pt x="9309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90" y="42867"/>
                  <a:pt x="22198" y="43191"/>
                </a:cubicBezTo>
                <a:lnTo>
                  <a:pt x="21600" y="21600"/>
                </a:lnTo>
                <a:lnTo>
                  <a:pt x="2100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8" name="Arc 914"/>
          <p:cNvSpPr>
            <a:spLocks/>
          </p:cNvSpPr>
          <p:nvPr/>
        </p:nvSpPr>
        <p:spPr bwMode="auto">
          <a:xfrm>
            <a:off x="9567334" y="4157664"/>
            <a:ext cx="2117" cy="33337"/>
          </a:xfrm>
          <a:custGeom>
            <a:avLst/>
            <a:gdLst>
              <a:gd name="T0" fmla="*/ 1588 w 1335"/>
              <a:gd name="T1" fmla="*/ 33322 h 21600"/>
              <a:gd name="T2" fmla="*/ 0 w 1335"/>
              <a:gd name="T3" fmla="*/ 33320 h 21600"/>
              <a:gd name="T4" fmla="*/ 814 w 1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5" h="21600" fill="none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35" h="21600" stroke="0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4" y="0"/>
                </a:lnTo>
                <a:lnTo>
                  <a:pt x="133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59" name="Arc 915"/>
          <p:cNvSpPr>
            <a:spLocks/>
          </p:cNvSpPr>
          <p:nvPr/>
        </p:nvSpPr>
        <p:spPr bwMode="auto">
          <a:xfrm>
            <a:off x="9529234" y="4124325"/>
            <a:ext cx="78317" cy="66675"/>
          </a:xfrm>
          <a:custGeom>
            <a:avLst/>
            <a:gdLst>
              <a:gd name="T0" fmla="*/ 28439 w 43200"/>
              <a:gd name="T1" fmla="*/ 66673 h 43190"/>
              <a:gd name="T2" fmla="*/ 30254 w 43200"/>
              <a:gd name="T3" fmla="*/ 66675 h 43190"/>
              <a:gd name="T4" fmla="*/ 29369 w 43200"/>
              <a:gd name="T5" fmla="*/ 3334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1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0" name="Arc 916"/>
          <p:cNvSpPr>
            <a:spLocks/>
          </p:cNvSpPr>
          <p:nvPr/>
        </p:nvSpPr>
        <p:spPr bwMode="auto">
          <a:xfrm>
            <a:off x="8437034" y="4867275"/>
            <a:ext cx="2117" cy="33338"/>
          </a:xfrm>
          <a:custGeom>
            <a:avLst/>
            <a:gdLst>
              <a:gd name="T0" fmla="*/ 1588 w 982"/>
              <a:gd name="T1" fmla="*/ 33330 h 21600"/>
              <a:gd name="T2" fmla="*/ 0 w 982"/>
              <a:gd name="T3" fmla="*/ 33329 h 21600"/>
              <a:gd name="T4" fmla="*/ 813 w 9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2" h="21600" fill="none" extrusionOk="0">
                <a:moveTo>
                  <a:pt x="981" y="21594"/>
                </a:moveTo>
                <a:cubicBezTo>
                  <a:pt x="822" y="21598"/>
                  <a:pt x="662" y="21600"/>
                  <a:pt x="503" y="21600"/>
                </a:cubicBezTo>
                <a:cubicBezTo>
                  <a:pt x="335" y="21600"/>
                  <a:pt x="167" y="21598"/>
                  <a:pt x="-1" y="21594"/>
                </a:cubicBezTo>
              </a:path>
              <a:path w="982" h="21600" stroke="0" extrusionOk="0">
                <a:moveTo>
                  <a:pt x="981" y="21594"/>
                </a:moveTo>
                <a:cubicBezTo>
                  <a:pt x="822" y="21598"/>
                  <a:pt x="662" y="21600"/>
                  <a:pt x="503" y="21600"/>
                </a:cubicBezTo>
                <a:cubicBezTo>
                  <a:pt x="335" y="21600"/>
                  <a:pt x="167" y="21598"/>
                  <a:pt x="-1" y="21594"/>
                </a:cubicBezTo>
                <a:lnTo>
                  <a:pt x="503" y="0"/>
                </a:lnTo>
                <a:lnTo>
                  <a:pt x="981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1" name="Arc 917"/>
          <p:cNvSpPr>
            <a:spLocks/>
          </p:cNvSpPr>
          <p:nvPr/>
        </p:nvSpPr>
        <p:spPr bwMode="auto">
          <a:xfrm>
            <a:off x="8396818" y="4833939"/>
            <a:ext cx="78316" cy="65087"/>
          </a:xfrm>
          <a:custGeom>
            <a:avLst/>
            <a:gdLst>
              <a:gd name="T0" fmla="*/ 28685 w 43200"/>
              <a:gd name="T1" fmla="*/ 65085 h 43195"/>
              <a:gd name="T2" fmla="*/ 30020 w 43200"/>
              <a:gd name="T3" fmla="*/ 65087 h 43195"/>
              <a:gd name="T4" fmla="*/ 29369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6" y="43194"/>
                </a:moveTo>
                <a:cubicBezTo>
                  <a:pt x="9366" y="42920"/>
                  <a:pt x="0" y="333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8" y="42934"/>
                  <a:pt x="22078" y="43194"/>
                </a:cubicBezTo>
              </a:path>
              <a:path w="43200" h="43195" stroke="0" extrusionOk="0">
                <a:moveTo>
                  <a:pt x="21096" y="43194"/>
                </a:moveTo>
                <a:cubicBezTo>
                  <a:pt x="9366" y="42920"/>
                  <a:pt x="0" y="333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8" y="42934"/>
                  <a:pt x="22078" y="43194"/>
                </a:cubicBezTo>
                <a:lnTo>
                  <a:pt x="21600" y="21600"/>
                </a:lnTo>
                <a:lnTo>
                  <a:pt x="21096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2" name="Arc 918"/>
          <p:cNvSpPr>
            <a:spLocks/>
          </p:cNvSpPr>
          <p:nvPr/>
        </p:nvSpPr>
        <p:spPr bwMode="auto">
          <a:xfrm>
            <a:off x="8837085" y="4395789"/>
            <a:ext cx="2116" cy="33337"/>
          </a:xfrm>
          <a:custGeom>
            <a:avLst/>
            <a:gdLst>
              <a:gd name="T0" fmla="*/ 1587 w 1174"/>
              <a:gd name="T1" fmla="*/ 33325 h 21600"/>
              <a:gd name="T2" fmla="*/ 0 w 1174"/>
              <a:gd name="T3" fmla="*/ 33325 h 21600"/>
              <a:gd name="T4" fmla="*/ 812 w 11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4" h="21600" fill="none" extrusionOk="0">
                <a:moveTo>
                  <a:pt x="1174" y="21592"/>
                </a:moveTo>
                <a:cubicBezTo>
                  <a:pt x="983" y="21597"/>
                  <a:pt x="792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</a:path>
              <a:path w="1174" h="21600" stroke="0" extrusionOk="0">
                <a:moveTo>
                  <a:pt x="1174" y="21592"/>
                </a:moveTo>
                <a:cubicBezTo>
                  <a:pt x="983" y="21597"/>
                  <a:pt x="792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  <a:lnTo>
                  <a:pt x="601" y="0"/>
                </a:lnTo>
                <a:lnTo>
                  <a:pt x="1174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3" name="Arc 919"/>
          <p:cNvSpPr>
            <a:spLocks/>
          </p:cNvSpPr>
          <p:nvPr/>
        </p:nvSpPr>
        <p:spPr bwMode="auto">
          <a:xfrm>
            <a:off x="8798985" y="4362450"/>
            <a:ext cx="78316" cy="65088"/>
          </a:xfrm>
          <a:custGeom>
            <a:avLst/>
            <a:gdLst>
              <a:gd name="T0" fmla="*/ 28551 w 43200"/>
              <a:gd name="T1" fmla="*/ 65088 h 43192"/>
              <a:gd name="T2" fmla="*/ 30148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5" y="42881"/>
                  <a:pt x="22173" y="43192"/>
                </a:cubicBezTo>
              </a:path>
              <a:path w="43200" h="43192" stroke="0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5" y="42881"/>
                  <a:pt x="22173" y="43192"/>
                </a:cubicBezTo>
                <a:lnTo>
                  <a:pt x="21600" y="21600"/>
                </a:lnTo>
                <a:lnTo>
                  <a:pt x="2099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4" name="Arc 920"/>
          <p:cNvSpPr>
            <a:spLocks/>
          </p:cNvSpPr>
          <p:nvPr/>
        </p:nvSpPr>
        <p:spPr bwMode="auto">
          <a:xfrm>
            <a:off x="9260418" y="3478214"/>
            <a:ext cx="4233" cy="33337"/>
          </a:xfrm>
          <a:custGeom>
            <a:avLst/>
            <a:gdLst>
              <a:gd name="T0" fmla="*/ 3175 w 1902"/>
              <a:gd name="T1" fmla="*/ 33306 h 21600"/>
              <a:gd name="T2" fmla="*/ 0 w 1902"/>
              <a:gd name="T3" fmla="*/ 33303 h 21600"/>
              <a:gd name="T4" fmla="*/ 1626 w 19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2" h="21600" fill="none" extrusionOk="0">
                <a:moveTo>
                  <a:pt x="1902" y="21580"/>
                </a:moveTo>
                <a:cubicBezTo>
                  <a:pt x="1592" y="21593"/>
                  <a:pt x="1283" y="21600"/>
                  <a:pt x="974" y="21600"/>
                </a:cubicBezTo>
                <a:cubicBezTo>
                  <a:pt x="649" y="21600"/>
                  <a:pt x="324" y="21592"/>
                  <a:pt x="-1" y="21578"/>
                </a:cubicBezTo>
              </a:path>
              <a:path w="1902" h="21600" stroke="0" extrusionOk="0">
                <a:moveTo>
                  <a:pt x="1902" y="21580"/>
                </a:moveTo>
                <a:cubicBezTo>
                  <a:pt x="1592" y="21593"/>
                  <a:pt x="1283" y="21600"/>
                  <a:pt x="974" y="21600"/>
                </a:cubicBezTo>
                <a:cubicBezTo>
                  <a:pt x="649" y="21600"/>
                  <a:pt x="324" y="21592"/>
                  <a:pt x="-1" y="21578"/>
                </a:cubicBezTo>
                <a:lnTo>
                  <a:pt x="974" y="0"/>
                </a:lnTo>
                <a:lnTo>
                  <a:pt x="1902" y="2158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5" name="Arc 921"/>
          <p:cNvSpPr>
            <a:spLocks/>
          </p:cNvSpPr>
          <p:nvPr/>
        </p:nvSpPr>
        <p:spPr bwMode="auto">
          <a:xfrm>
            <a:off x="9222318" y="3444875"/>
            <a:ext cx="78316" cy="65088"/>
          </a:xfrm>
          <a:custGeom>
            <a:avLst/>
            <a:gdLst>
              <a:gd name="T0" fmla="*/ 28044 w 43200"/>
              <a:gd name="T1" fmla="*/ 65085 h 43180"/>
              <a:gd name="T2" fmla="*/ 30630 w 43200"/>
              <a:gd name="T3" fmla="*/ 65088 h 43180"/>
              <a:gd name="T4" fmla="*/ 29369 w 43200"/>
              <a:gd name="T5" fmla="*/ 32559 h 431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0" fill="none" extrusionOk="0">
                <a:moveTo>
                  <a:pt x="20625" y="43178"/>
                </a:moveTo>
                <a:cubicBezTo>
                  <a:pt x="9087" y="42657"/>
                  <a:pt x="0" y="331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68"/>
                  <a:pt x="34085" y="42683"/>
                  <a:pt x="22528" y="43180"/>
                </a:cubicBezTo>
              </a:path>
              <a:path w="43200" h="43180" stroke="0" extrusionOk="0">
                <a:moveTo>
                  <a:pt x="20625" y="43178"/>
                </a:moveTo>
                <a:cubicBezTo>
                  <a:pt x="9087" y="42657"/>
                  <a:pt x="0" y="331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68"/>
                  <a:pt x="34085" y="42683"/>
                  <a:pt x="22528" y="43180"/>
                </a:cubicBezTo>
                <a:lnTo>
                  <a:pt x="21600" y="21600"/>
                </a:lnTo>
                <a:lnTo>
                  <a:pt x="20625" y="4317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6" name="Arc 922"/>
          <p:cNvSpPr>
            <a:spLocks/>
          </p:cNvSpPr>
          <p:nvPr/>
        </p:nvSpPr>
        <p:spPr bwMode="auto">
          <a:xfrm>
            <a:off x="9239251" y="4275139"/>
            <a:ext cx="2116" cy="33337"/>
          </a:xfrm>
          <a:custGeom>
            <a:avLst/>
            <a:gdLst>
              <a:gd name="T0" fmla="*/ 1587 w 1236"/>
              <a:gd name="T1" fmla="*/ 33323 h 21600"/>
              <a:gd name="T2" fmla="*/ 0 w 1236"/>
              <a:gd name="T3" fmla="*/ 33323 h 21600"/>
              <a:gd name="T4" fmla="*/ 794 w 123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6" h="21600" fill="none" extrusionOk="0">
                <a:moveTo>
                  <a:pt x="1236" y="21591"/>
                </a:moveTo>
                <a:cubicBezTo>
                  <a:pt x="1030" y="21597"/>
                  <a:pt x="824" y="21600"/>
                  <a:pt x="618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36" h="21600" stroke="0" extrusionOk="0">
                <a:moveTo>
                  <a:pt x="1236" y="21591"/>
                </a:moveTo>
                <a:cubicBezTo>
                  <a:pt x="1030" y="21597"/>
                  <a:pt x="824" y="21600"/>
                  <a:pt x="618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8" y="0"/>
                </a:lnTo>
                <a:lnTo>
                  <a:pt x="1236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7" name="Arc 923"/>
          <p:cNvSpPr>
            <a:spLocks/>
          </p:cNvSpPr>
          <p:nvPr/>
        </p:nvSpPr>
        <p:spPr bwMode="auto">
          <a:xfrm>
            <a:off x="9203267" y="4241800"/>
            <a:ext cx="76200" cy="65088"/>
          </a:xfrm>
          <a:custGeom>
            <a:avLst/>
            <a:gdLst>
              <a:gd name="T0" fmla="*/ 27757 w 43200"/>
              <a:gd name="T1" fmla="*/ 65088 h 43191"/>
              <a:gd name="T2" fmla="*/ 2939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1" y="43191"/>
                </a:moveTo>
                <a:cubicBezTo>
                  <a:pt x="9298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</a:path>
              <a:path w="43200" h="43191" stroke="0" extrusionOk="0">
                <a:moveTo>
                  <a:pt x="20981" y="43191"/>
                </a:moveTo>
                <a:cubicBezTo>
                  <a:pt x="9298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  <a:lnTo>
                  <a:pt x="21600" y="21600"/>
                </a:lnTo>
                <a:lnTo>
                  <a:pt x="2098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8" name="Arc 924"/>
          <p:cNvSpPr>
            <a:spLocks/>
          </p:cNvSpPr>
          <p:nvPr/>
        </p:nvSpPr>
        <p:spPr bwMode="auto">
          <a:xfrm>
            <a:off x="8684685" y="4217989"/>
            <a:ext cx="2116" cy="33337"/>
          </a:xfrm>
          <a:custGeom>
            <a:avLst/>
            <a:gdLst>
              <a:gd name="T0" fmla="*/ 1587 w 1269"/>
              <a:gd name="T1" fmla="*/ 33323 h 21600"/>
              <a:gd name="T2" fmla="*/ 0 w 1269"/>
              <a:gd name="T3" fmla="*/ 33322 h 21600"/>
              <a:gd name="T4" fmla="*/ 813 w 126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9" h="21600" fill="none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69" h="21600" stroke="0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0" y="0"/>
                </a:lnTo>
                <a:lnTo>
                  <a:pt x="126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9" name="Arc 925"/>
          <p:cNvSpPr>
            <a:spLocks/>
          </p:cNvSpPr>
          <p:nvPr/>
        </p:nvSpPr>
        <p:spPr bwMode="auto">
          <a:xfrm>
            <a:off x="8646585" y="4184650"/>
            <a:ext cx="78316" cy="65088"/>
          </a:xfrm>
          <a:custGeom>
            <a:avLst/>
            <a:gdLst>
              <a:gd name="T0" fmla="*/ 28485 w 43200"/>
              <a:gd name="T1" fmla="*/ 65086 h 43191"/>
              <a:gd name="T2" fmla="*/ 30210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</a:path>
              <a:path w="43200" h="43191" stroke="0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  <a:lnTo>
                  <a:pt x="21600" y="21600"/>
                </a:lnTo>
                <a:lnTo>
                  <a:pt x="2094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0" name="Arc 926"/>
          <p:cNvSpPr>
            <a:spLocks/>
          </p:cNvSpPr>
          <p:nvPr/>
        </p:nvSpPr>
        <p:spPr bwMode="auto">
          <a:xfrm>
            <a:off x="8549218" y="4048125"/>
            <a:ext cx="2116" cy="33338"/>
          </a:xfrm>
          <a:custGeom>
            <a:avLst/>
            <a:gdLst>
              <a:gd name="T0" fmla="*/ 1587 w 1377"/>
              <a:gd name="T1" fmla="*/ 33323 h 21600"/>
              <a:gd name="T2" fmla="*/ 0 w 1377"/>
              <a:gd name="T3" fmla="*/ 33319 h 21600"/>
              <a:gd name="T4" fmla="*/ 813 w 13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7" h="21600" fill="none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</a:path>
              <a:path w="1377" h="21600" stroke="0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  <a:lnTo>
                  <a:pt x="705" y="0"/>
                </a:lnTo>
                <a:lnTo>
                  <a:pt x="137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1" name="Arc 927"/>
          <p:cNvSpPr>
            <a:spLocks/>
          </p:cNvSpPr>
          <p:nvPr/>
        </p:nvSpPr>
        <p:spPr bwMode="auto">
          <a:xfrm>
            <a:off x="8511118" y="4014789"/>
            <a:ext cx="78316" cy="65087"/>
          </a:xfrm>
          <a:custGeom>
            <a:avLst/>
            <a:gdLst>
              <a:gd name="T0" fmla="*/ 28410 w 43200"/>
              <a:gd name="T1" fmla="*/ 65084 h 43190"/>
              <a:gd name="T2" fmla="*/ 30282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</a:path>
              <a:path w="43200" h="43190" stroke="0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  <a:lnTo>
                  <a:pt x="21600" y="21600"/>
                </a:lnTo>
                <a:lnTo>
                  <a:pt x="2089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2" name="Arc 928"/>
          <p:cNvSpPr>
            <a:spLocks/>
          </p:cNvSpPr>
          <p:nvPr/>
        </p:nvSpPr>
        <p:spPr bwMode="auto">
          <a:xfrm>
            <a:off x="9048751" y="4298950"/>
            <a:ext cx="2116" cy="33338"/>
          </a:xfrm>
          <a:custGeom>
            <a:avLst/>
            <a:gdLst>
              <a:gd name="T0" fmla="*/ 1587 w 1224"/>
              <a:gd name="T1" fmla="*/ 33324 h 21600"/>
              <a:gd name="T2" fmla="*/ 0 w 1224"/>
              <a:gd name="T3" fmla="*/ 33324 h 21600"/>
              <a:gd name="T4" fmla="*/ 794 w 12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4" h="21600" fill="none" extrusionOk="0">
                <a:moveTo>
                  <a:pt x="1224" y="21591"/>
                </a:moveTo>
                <a:cubicBezTo>
                  <a:pt x="1020" y="21597"/>
                  <a:pt x="81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224" h="21600" stroke="0" extrusionOk="0">
                <a:moveTo>
                  <a:pt x="1224" y="21591"/>
                </a:moveTo>
                <a:cubicBezTo>
                  <a:pt x="1020" y="21597"/>
                  <a:pt x="81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22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3" name="Arc 929"/>
          <p:cNvSpPr>
            <a:spLocks/>
          </p:cNvSpPr>
          <p:nvPr/>
        </p:nvSpPr>
        <p:spPr bwMode="auto">
          <a:xfrm>
            <a:off x="9012767" y="4265614"/>
            <a:ext cx="74084" cy="65087"/>
          </a:xfrm>
          <a:custGeom>
            <a:avLst/>
            <a:gdLst>
              <a:gd name="T0" fmla="*/ 26994 w 43200"/>
              <a:gd name="T1" fmla="*/ 65087 h 43191"/>
              <a:gd name="T2" fmla="*/ 28569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4" name="Arc 930"/>
          <p:cNvSpPr>
            <a:spLocks/>
          </p:cNvSpPr>
          <p:nvPr/>
        </p:nvSpPr>
        <p:spPr bwMode="auto">
          <a:xfrm>
            <a:off x="8877300" y="3992564"/>
            <a:ext cx="2117" cy="33337"/>
          </a:xfrm>
          <a:custGeom>
            <a:avLst/>
            <a:gdLst>
              <a:gd name="T0" fmla="*/ 1588 w 1412"/>
              <a:gd name="T1" fmla="*/ 33320 h 21600"/>
              <a:gd name="T2" fmla="*/ 0 w 1412"/>
              <a:gd name="T3" fmla="*/ 33318 h 21600"/>
              <a:gd name="T4" fmla="*/ 813 w 14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2" h="21600" fill="none" extrusionOk="0">
                <a:moveTo>
                  <a:pt x="1412" y="21589"/>
                </a:moveTo>
                <a:cubicBezTo>
                  <a:pt x="1182" y="21596"/>
                  <a:pt x="952" y="21600"/>
                  <a:pt x="723" y="21600"/>
                </a:cubicBezTo>
                <a:cubicBezTo>
                  <a:pt x="481" y="21600"/>
                  <a:pt x="240" y="21595"/>
                  <a:pt x="0" y="21587"/>
                </a:cubicBezTo>
              </a:path>
              <a:path w="1412" h="21600" stroke="0" extrusionOk="0">
                <a:moveTo>
                  <a:pt x="1412" y="21589"/>
                </a:moveTo>
                <a:cubicBezTo>
                  <a:pt x="1182" y="21596"/>
                  <a:pt x="952" y="21600"/>
                  <a:pt x="723" y="21600"/>
                </a:cubicBezTo>
                <a:cubicBezTo>
                  <a:pt x="481" y="21600"/>
                  <a:pt x="240" y="21595"/>
                  <a:pt x="0" y="21587"/>
                </a:cubicBezTo>
                <a:lnTo>
                  <a:pt x="723" y="0"/>
                </a:lnTo>
                <a:lnTo>
                  <a:pt x="141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5" name="Arc 931"/>
          <p:cNvSpPr>
            <a:spLocks/>
          </p:cNvSpPr>
          <p:nvPr/>
        </p:nvSpPr>
        <p:spPr bwMode="auto">
          <a:xfrm>
            <a:off x="8839200" y="3959225"/>
            <a:ext cx="76200" cy="65088"/>
          </a:xfrm>
          <a:custGeom>
            <a:avLst/>
            <a:gdLst>
              <a:gd name="T0" fmla="*/ 27619 w 43200"/>
              <a:gd name="T1" fmla="*/ 65086 h 43189"/>
              <a:gd name="T2" fmla="*/ 29486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7" y="43187"/>
                </a:moveTo>
                <a:cubicBezTo>
                  <a:pt x="9235" y="42798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1"/>
                  <a:pt x="33944" y="42817"/>
                  <a:pt x="22289" y="43189"/>
                </a:cubicBezTo>
              </a:path>
              <a:path w="43200" h="43189" stroke="0" extrusionOk="0">
                <a:moveTo>
                  <a:pt x="20877" y="43187"/>
                </a:moveTo>
                <a:cubicBezTo>
                  <a:pt x="9235" y="42798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1"/>
                  <a:pt x="33944" y="42817"/>
                  <a:pt x="22289" y="43189"/>
                </a:cubicBezTo>
                <a:lnTo>
                  <a:pt x="21600" y="21600"/>
                </a:lnTo>
                <a:lnTo>
                  <a:pt x="20877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6" name="Arc 932"/>
          <p:cNvSpPr>
            <a:spLocks/>
          </p:cNvSpPr>
          <p:nvPr/>
        </p:nvSpPr>
        <p:spPr bwMode="auto">
          <a:xfrm>
            <a:off x="9700685" y="4197350"/>
            <a:ext cx="2116" cy="33338"/>
          </a:xfrm>
          <a:custGeom>
            <a:avLst/>
            <a:gdLst>
              <a:gd name="T0" fmla="*/ 1587 w 1281"/>
              <a:gd name="T1" fmla="*/ 33324 h 21600"/>
              <a:gd name="T2" fmla="*/ 0 w 1281"/>
              <a:gd name="T3" fmla="*/ 33323 h 21600"/>
              <a:gd name="T4" fmla="*/ 813 w 12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1" h="21600" fill="none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1" h="21600" stroke="0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6" y="0"/>
                </a:lnTo>
                <a:lnTo>
                  <a:pt x="128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7" name="Arc 933"/>
          <p:cNvSpPr>
            <a:spLocks/>
          </p:cNvSpPr>
          <p:nvPr/>
        </p:nvSpPr>
        <p:spPr bwMode="auto">
          <a:xfrm>
            <a:off x="9662585" y="4164014"/>
            <a:ext cx="78316" cy="65087"/>
          </a:xfrm>
          <a:custGeom>
            <a:avLst/>
            <a:gdLst>
              <a:gd name="T0" fmla="*/ 28477 w 43200"/>
              <a:gd name="T1" fmla="*/ 65085 h 43191"/>
              <a:gd name="T2" fmla="*/ 30218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</a:path>
              <a:path w="43200" h="43191" stroke="0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  <a:lnTo>
                  <a:pt x="21600" y="21600"/>
                </a:lnTo>
                <a:lnTo>
                  <a:pt x="2094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8" name="Arc 934"/>
          <p:cNvSpPr>
            <a:spLocks/>
          </p:cNvSpPr>
          <p:nvPr/>
        </p:nvSpPr>
        <p:spPr bwMode="auto">
          <a:xfrm>
            <a:off x="8511118" y="4230688"/>
            <a:ext cx="2116" cy="31750"/>
          </a:xfrm>
          <a:custGeom>
            <a:avLst/>
            <a:gdLst>
              <a:gd name="T0" fmla="*/ 1587 w 1230"/>
              <a:gd name="T1" fmla="*/ 31738 h 21600"/>
              <a:gd name="T2" fmla="*/ 0 w 1230"/>
              <a:gd name="T3" fmla="*/ 31737 h 21600"/>
              <a:gd name="T4" fmla="*/ 813 w 123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0" h="21600" fill="none" extrusionOk="0">
                <a:moveTo>
                  <a:pt x="1229" y="21591"/>
                </a:moveTo>
                <a:cubicBezTo>
                  <a:pt x="1030" y="21597"/>
                  <a:pt x="83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30" h="21600" stroke="0" extrusionOk="0">
                <a:moveTo>
                  <a:pt x="1229" y="21591"/>
                </a:moveTo>
                <a:cubicBezTo>
                  <a:pt x="1030" y="21597"/>
                  <a:pt x="83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30" y="0"/>
                </a:lnTo>
                <a:lnTo>
                  <a:pt x="122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79" name="Arc 935"/>
          <p:cNvSpPr>
            <a:spLocks/>
          </p:cNvSpPr>
          <p:nvPr/>
        </p:nvSpPr>
        <p:spPr bwMode="auto">
          <a:xfrm>
            <a:off x="8475133" y="4198938"/>
            <a:ext cx="76200" cy="63500"/>
          </a:xfrm>
          <a:custGeom>
            <a:avLst/>
            <a:gdLst>
              <a:gd name="T0" fmla="*/ 27742 w 43200"/>
              <a:gd name="T1" fmla="*/ 63499 h 43192"/>
              <a:gd name="T2" fmla="*/ 29369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</a:path>
              <a:path w="43200" h="43192" stroke="0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  <a:lnTo>
                  <a:pt x="21600" y="21600"/>
                </a:lnTo>
                <a:lnTo>
                  <a:pt x="2097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0" name="Arc 936"/>
          <p:cNvSpPr>
            <a:spLocks/>
          </p:cNvSpPr>
          <p:nvPr/>
        </p:nvSpPr>
        <p:spPr bwMode="auto">
          <a:xfrm>
            <a:off x="10200218" y="4068763"/>
            <a:ext cx="2116" cy="33337"/>
          </a:xfrm>
          <a:custGeom>
            <a:avLst/>
            <a:gdLst>
              <a:gd name="T0" fmla="*/ 1587 w 1362"/>
              <a:gd name="T1" fmla="*/ 33320 h 21600"/>
              <a:gd name="T2" fmla="*/ 0 w 1362"/>
              <a:gd name="T3" fmla="*/ 33320 h 21600"/>
              <a:gd name="T4" fmla="*/ 794 w 13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2" h="21600" fill="none" extrusionOk="0">
                <a:moveTo>
                  <a:pt x="1362" y="21589"/>
                </a:moveTo>
                <a:cubicBezTo>
                  <a:pt x="1135" y="21596"/>
                  <a:pt x="908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62" h="21600" stroke="0" extrusionOk="0">
                <a:moveTo>
                  <a:pt x="1362" y="21589"/>
                </a:moveTo>
                <a:cubicBezTo>
                  <a:pt x="1135" y="21596"/>
                  <a:pt x="908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1" y="0"/>
                </a:lnTo>
                <a:lnTo>
                  <a:pt x="136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1" name="Arc 937"/>
          <p:cNvSpPr>
            <a:spLocks/>
          </p:cNvSpPr>
          <p:nvPr/>
        </p:nvSpPr>
        <p:spPr bwMode="auto">
          <a:xfrm>
            <a:off x="10164234" y="4035425"/>
            <a:ext cx="74084" cy="65088"/>
          </a:xfrm>
          <a:custGeom>
            <a:avLst/>
            <a:gdLst>
              <a:gd name="T0" fmla="*/ 26906 w 43200"/>
              <a:gd name="T1" fmla="*/ 65088 h 43189"/>
              <a:gd name="T2" fmla="*/ 28657 w 43200"/>
              <a:gd name="T3" fmla="*/ 65088 h 43189"/>
              <a:gd name="T4" fmla="*/ 27782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9" y="42821"/>
                  <a:pt x="22281" y="43189"/>
                </a:cubicBezTo>
              </a:path>
              <a:path w="43200" h="43189" stroke="0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9" y="42821"/>
                  <a:pt x="22281" y="43189"/>
                </a:cubicBezTo>
                <a:lnTo>
                  <a:pt x="21600" y="21600"/>
                </a:lnTo>
                <a:lnTo>
                  <a:pt x="2091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2" name="Arc 938"/>
          <p:cNvSpPr>
            <a:spLocks/>
          </p:cNvSpPr>
          <p:nvPr/>
        </p:nvSpPr>
        <p:spPr bwMode="auto">
          <a:xfrm>
            <a:off x="8589434" y="4389439"/>
            <a:ext cx="2117" cy="33337"/>
          </a:xfrm>
          <a:custGeom>
            <a:avLst/>
            <a:gdLst>
              <a:gd name="T0" fmla="*/ 1588 w 1177"/>
              <a:gd name="T1" fmla="*/ 33325 h 21600"/>
              <a:gd name="T2" fmla="*/ 0 w 1177"/>
              <a:gd name="T3" fmla="*/ 33325 h 21600"/>
              <a:gd name="T4" fmla="*/ 814 w 11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21600" fill="none" extrusionOk="0">
                <a:moveTo>
                  <a:pt x="1177" y="21592"/>
                </a:moveTo>
                <a:cubicBezTo>
                  <a:pt x="985" y="21597"/>
                  <a:pt x="794" y="21600"/>
                  <a:pt x="603" y="21600"/>
                </a:cubicBezTo>
                <a:cubicBezTo>
                  <a:pt x="401" y="21600"/>
                  <a:pt x="200" y="21597"/>
                  <a:pt x="0" y="21591"/>
                </a:cubicBezTo>
              </a:path>
              <a:path w="1177" h="21600" stroke="0" extrusionOk="0">
                <a:moveTo>
                  <a:pt x="1177" y="21592"/>
                </a:moveTo>
                <a:cubicBezTo>
                  <a:pt x="985" y="21597"/>
                  <a:pt x="794" y="21600"/>
                  <a:pt x="603" y="21600"/>
                </a:cubicBezTo>
                <a:cubicBezTo>
                  <a:pt x="401" y="21600"/>
                  <a:pt x="200" y="21597"/>
                  <a:pt x="0" y="21591"/>
                </a:cubicBezTo>
                <a:lnTo>
                  <a:pt x="603" y="0"/>
                </a:lnTo>
                <a:lnTo>
                  <a:pt x="117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3" name="Arc 939"/>
          <p:cNvSpPr>
            <a:spLocks/>
          </p:cNvSpPr>
          <p:nvPr/>
        </p:nvSpPr>
        <p:spPr bwMode="auto">
          <a:xfrm>
            <a:off x="8551333" y="4356100"/>
            <a:ext cx="76200" cy="65088"/>
          </a:xfrm>
          <a:custGeom>
            <a:avLst/>
            <a:gdLst>
              <a:gd name="T0" fmla="*/ 27777 w 43200"/>
              <a:gd name="T1" fmla="*/ 65088 h 43192"/>
              <a:gd name="T2" fmla="*/ 29334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7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5" y="42881"/>
                  <a:pt x="22174" y="43192"/>
                </a:cubicBezTo>
              </a:path>
              <a:path w="43200" h="43192" stroke="0" extrusionOk="0">
                <a:moveTo>
                  <a:pt x="20997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5" y="42881"/>
                  <a:pt x="22174" y="43192"/>
                </a:cubicBezTo>
                <a:lnTo>
                  <a:pt x="21600" y="21600"/>
                </a:lnTo>
                <a:lnTo>
                  <a:pt x="2099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4" name="Arc 940"/>
          <p:cNvSpPr>
            <a:spLocks/>
          </p:cNvSpPr>
          <p:nvPr/>
        </p:nvSpPr>
        <p:spPr bwMode="auto">
          <a:xfrm>
            <a:off x="9239251" y="4332289"/>
            <a:ext cx="2116" cy="33337"/>
          </a:xfrm>
          <a:custGeom>
            <a:avLst/>
            <a:gdLst>
              <a:gd name="T0" fmla="*/ 1587 w 1206"/>
              <a:gd name="T1" fmla="*/ 33325 h 21600"/>
              <a:gd name="T2" fmla="*/ 0 w 1206"/>
              <a:gd name="T3" fmla="*/ 33325 h 21600"/>
              <a:gd name="T4" fmla="*/ 794 w 12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6" h="21600" fill="none" extrusionOk="0">
                <a:moveTo>
                  <a:pt x="1205" y="21591"/>
                </a:moveTo>
                <a:cubicBezTo>
                  <a:pt x="1005" y="21597"/>
                  <a:pt x="804" y="21600"/>
                  <a:pt x="603" y="21600"/>
                </a:cubicBezTo>
                <a:cubicBezTo>
                  <a:pt x="401" y="21600"/>
                  <a:pt x="200" y="21597"/>
                  <a:pt x="0" y="21591"/>
                </a:cubicBezTo>
              </a:path>
              <a:path w="1206" h="21600" stroke="0" extrusionOk="0">
                <a:moveTo>
                  <a:pt x="1205" y="21591"/>
                </a:moveTo>
                <a:cubicBezTo>
                  <a:pt x="1005" y="21597"/>
                  <a:pt x="804" y="21600"/>
                  <a:pt x="603" y="21600"/>
                </a:cubicBezTo>
                <a:cubicBezTo>
                  <a:pt x="401" y="21600"/>
                  <a:pt x="200" y="21597"/>
                  <a:pt x="0" y="21591"/>
                </a:cubicBezTo>
                <a:lnTo>
                  <a:pt x="603" y="0"/>
                </a:lnTo>
                <a:lnTo>
                  <a:pt x="120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5" name="Arc 941"/>
          <p:cNvSpPr>
            <a:spLocks/>
          </p:cNvSpPr>
          <p:nvPr/>
        </p:nvSpPr>
        <p:spPr bwMode="auto">
          <a:xfrm>
            <a:off x="9203267" y="4298950"/>
            <a:ext cx="76200" cy="65088"/>
          </a:xfrm>
          <a:custGeom>
            <a:avLst/>
            <a:gdLst>
              <a:gd name="T0" fmla="*/ 27777 w 43200"/>
              <a:gd name="T1" fmla="*/ 65088 h 43192"/>
              <a:gd name="T2" fmla="*/ 29373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7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2" y="42865"/>
                  <a:pt x="22202" y="43191"/>
                </a:cubicBezTo>
              </a:path>
              <a:path w="43200" h="43192" stroke="0" extrusionOk="0">
                <a:moveTo>
                  <a:pt x="20997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2" y="42865"/>
                  <a:pt x="22202" y="43191"/>
                </a:cubicBezTo>
                <a:lnTo>
                  <a:pt x="21600" y="21600"/>
                </a:lnTo>
                <a:lnTo>
                  <a:pt x="2099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6" name="Arc 942"/>
          <p:cNvSpPr>
            <a:spLocks/>
          </p:cNvSpPr>
          <p:nvPr/>
        </p:nvSpPr>
        <p:spPr bwMode="auto">
          <a:xfrm>
            <a:off x="8608485" y="4267200"/>
            <a:ext cx="2116" cy="33338"/>
          </a:xfrm>
          <a:custGeom>
            <a:avLst/>
            <a:gdLst>
              <a:gd name="T0" fmla="*/ 1587 w 1242"/>
              <a:gd name="T1" fmla="*/ 33326 h 21600"/>
              <a:gd name="T2" fmla="*/ 0 w 1242"/>
              <a:gd name="T3" fmla="*/ 33324 h 21600"/>
              <a:gd name="T4" fmla="*/ 813 w 12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2" h="21600" fill="none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</a:path>
              <a:path w="1242" h="21600" stroke="0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  <a:lnTo>
                  <a:pt x="636" y="0"/>
                </a:lnTo>
                <a:lnTo>
                  <a:pt x="124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7" name="Arc 943"/>
          <p:cNvSpPr>
            <a:spLocks/>
          </p:cNvSpPr>
          <p:nvPr/>
        </p:nvSpPr>
        <p:spPr bwMode="auto">
          <a:xfrm>
            <a:off x="8570384" y="4233864"/>
            <a:ext cx="76200" cy="65087"/>
          </a:xfrm>
          <a:custGeom>
            <a:avLst/>
            <a:gdLst>
              <a:gd name="T0" fmla="*/ 27734 w 43200"/>
              <a:gd name="T1" fmla="*/ 65085 h 43192"/>
              <a:gd name="T2" fmla="*/ 29377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</a:path>
              <a:path w="43200" h="43192" stroke="0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  <a:lnTo>
                  <a:pt x="21600" y="21600"/>
                </a:lnTo>
                <a:lnTo>
                  <a:pt x="2096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8" name="Arc 944"/>
          <p:cNvSpPr>
            <a:spLocks/>
          </p:cNvSpPr>
          <p:nvPr/>
        </p:nvSpPr>
        <p:spPr bwMode="auto">
          <a:xfrm>
            <a:off x="9124951" y="3806825"/>
            <a:ext cx="2116" cy="33338"/>
          </a:xfrm>
          <a:custGeom>
            <a:avLst/>
            <a:gdLst>
              <a:gd name="T0" fmla="*/ 1587 w 1558"/>
              <a:gd name="T1" fmla="*/ 33318 h 21600"/>
              <a:gd name="T2" fmla="*/ 0 w 1558"/>
              <a:gd name="T3" fmla="*/ 33315 h 21600"/>
              <a:gd name="T4" fmla="*/ 813 w 15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8" h="21600" fill="none" extrusionOk="0">
                <a:moveTo>
                  <a:pt x="1557" y="21586"/>
                </a:moveTo>
                <a:cubicBezTo>
                  <a:pt x="1304" y="21595"/>
                  <a:pt x="1051" y="21600"/>
                  <a:pt x="798" y="21600"/>
                </a:cubicBezTo>
                <a:cubicBezTo>
                  <a:pt x="531" y="21600"/>
                  <a:pt x="265" y="21595"/>
                  <a:pt x="-1" y="21585"/>
                </a:cubicBezTo>
              </a:path>
              <a:path w="1558" h="21600" stroke="0" extrusionOk="0">
                <a:moveTo>
                  <a:pt x="1557" y="21586"/>
                </a:moveTo>
                <a:cubicBezTo>
                  <a:pt x="1304" y="21595"/>
                  <a:pt x="1051" y="21600"/>
                  <a:pt x="798" y="21600"/>
                </a:cubicBezTo>
                <a:cubicBezTo>
                  <a:pt x="531" y="21600"/>
                  <a:pt x="265" y="21595"/>
                  <a:pt x="-1" y="21585"/>
                </a:cubicBezTo>
                <a:lnTo>
                  <a:pt x="798" y="0"/>
                </a:lnTo>
                <a:lnTo>
                  <a:pt x="1557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89" name="Arc 945"/>
          <p:cNvSpPr>
            <a:spLocks/>
          </p:cNvSpPr>
          <p:nvPr/>
        </p:nvSpPr>
        <p:spPr bwMode="auto">
          <a:xfrm>
            <a:off x="9086851" y="3773489"/>
            <a:ext cx="78316" cy="65087"/>
          </a:xfrm>
          <a:custGeom>
            <a:avLst/>
            <a:gdLst>
              <a:gd name="T0" fmla="*/ 28283 w 43200"/>
              <a:gd name="T1" fmla="*/ 65084 h 43187"/>
              <a:gd name="T2" fmla="*/ 30402 w 43200"/>
              <a:gd name="T3" fmla="*/ 65087 h 43187"/>
              <a:gd name="T4" fmla="*/ 29369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01" y="43185"/>
                </a:moveTo>
                <a:cubicBezTo>
                  <a:pt x="9191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6" y="42777"/>
                  <a:pt x="22359" y="43186"/>
                </a:cubicBezTo>
              </a:path>
              <a:path w="43200" h="43187" stroke="0" extrusionOk="0">
                <a:moveTo>
                  <a:pt x="20801" y="43185"/>
                </a:moveTo>
                <a:cubicBezTo>
                  <a:pt x="9191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6" y="42777"/>
                  <a:pt x="22359" y="43186"/>
                </a:cubicBezTo>
                <a:lnTo>
                  <a:pt x="21600" y="21600"/>
                </a:lnTo>
                <a:lnTo>
                  <a:pt x="20801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0" name="Arc 946"/>
          <p:cNvSpPr>
            <a:spLocks/>
          </p:cNvSpPr>
          <p:nvPr/>
        </p:nvSpPr>
        <p:spPr bwMode="auto">
          <a:xfrm>
            <a:off x="8703734" y="4046539"/>
            <a:ext cx="2117" cy="33337"/>
          </a:xfrm>
          <a:custGeom>
            <a:avLst/>
            <a:gdLst>
              <a:gd name="T0" fmla="*/ 1588 w 1374"/>
              <a:gd name="T1" fmla="*/ 33322 h 21600"/>
              <a:gd name="T2" fmla="*/ 0 w 1374"/>
              <a:gd name="T3" fmla="*/ 33320 h 21600"/>
              <a:gd name="T4" fmla="*/ 814 w 13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4" h="21600" fill="none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</a:path>
              <a:path w="1374" h="21600" stroke="0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  <a:lnTo>
                  <a:pt x="704" y="0"/>
                </a:lnTo>
                <a:lnTo>
                  <a:pt x="1373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1" name="Arc 947"/>
          <p:cNvSpPr>
            <a:spLocks/>
          </p:cNvSpPr>
          <p:nvPr/>
        </p:nvSpPr>
        <p:spPr bwMode="auto">
          <a:xfrm>
            <a:off x="8665634" y="4013200"/>
            <a:ext cx="78317" cy="65088"/>
          </a:xfrm>
          <a:custGeom>
            <a:avLst/>
            <a:gdLst>
              <a:gd name="T0" fmla="*/ 28412 w 43200"/>
              <a:gd name="T1" fmla="*/ 65086 h 43190"/>
              <a:gd name="T2" fmla="*/ 30280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</a:path>
              <a:path w="43200" h="43190" stroke="0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  <a:lnTo>
                  <a:pt x="21600" y="21600"/>
                </a:lnTo>
                <a:lnTo>
                  <a:pt x="2089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2" name="Arc 948"/>
          <p:cNvSpPr>
            <a:spLocks/>
          </p:cNvSpPr>
          <p:nvPr/>
        </p:nvSpPr>
        <p:spPr bwMode="auto">
          <a:xfrm>
            <a:off x="9165167" y="3819525"/>
            <a:ext cx="2117" cy="33338"/>
          </a:xfrm>
          <a:custGeom>
            <a:avLst/>
            <a:gdLst>
              <a:gd name="T0" fmla="*/ 1588 w 1547"/>
              <a:gd name="T1" fmla="*/ 33318 h 21600"/>
              <a:gd name="T2" fmla="*/ 0 w 1547"/>
              <a:gd name="T3" fmla="*/ 33315 h 21600"/>
              <a:gd name="T4" fmla="*/ 813 w 154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7" h="21600" fill="none" extrusionOk="0">
                <a:moveTo>
                  <a:pt x="1546" y="21586"/>
                </a:moveTo>
                <a:cubicBezTo>
                  <a:pt x="1295" y="21595"/>
                  <a:pt x="1043" y="21600"/>
                  <a:pt x="792" y="21600"/>
                </a:cubicBezTo>
                <a:cubicBezTo>
                  <a:pt x="527" y="21600"/>
                  <a:pt x="263" y="21595"/>
                  <a:pt x="-1" y="21585"/>
                </a:cubicBezTo>
              </a:path>
              <a:path w="1547" h="21600" stroke="0" extrusionOk="0">
                <a:moveTo>
                  <a:pt x="1546" y="21586"/>
                </a:moveTo>
                <a:cubicBezTo>
                  <a:pt x="1295" y="21595"/>
                  <a:pt x="1043" y="21600"/>
                  <a:pt x="792" y="21600"/>
                </a:cubicBezTo>
                <a:cubicBezTo>
                  <a:pt x="527" y="21600"/>
                  <a:pt x="263" y="21595"/>
                  <a:pt x="-1" y="21585"/>
                </a:cubicBezTo>
                <a:lnTo>
                  <a:pt x="792" y="0"/>
                </a:lnTo>
                <a:lnTo>
                  <a:pt x="1546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3" name="Arc 949"/>
          <p:cNvSpPr>
            <a:spLocks/>
          </p:cNvSpPr>
          <p:nvPr/>
        </p:nvSpPr>
        <p:spPr bwMode="auto">
          <a:xfrm>
            <a:off x="9127067" y="3786189"/>
            <a:ext cx="76200" cy="65087"/>
          </a:xfrm>
          <a:custGeom>
            <a:avLst/>
            <a:gdLst>
              <a:gd name="T0" fmla="*/ 27527 w 43200"/>
              <a:gd name="T1" fmla="*/ 65084 h 43187"/>
              <a:gd name="T2" fmla="*/ 29574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07" y="43185"/>
                </a:moveTo>
                <a:cubicBezTo>
                  <a:pt x="9194" y="42759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5"/>
                  <a:pt x="33983" y="42780"/>
                  <a:pt x="22354" y="43186"/>
                </a:cubicBezTo>
              </a:path>
              <a:path w="43200" h="43187" stroke="0" extrusionOk="0">
                <a:moveTo>
                  <a:pt x="20807" y="43185"/>
                </a:moveTo>
                <a:cubicBezTo>
                  <a:pt x="9194" y="42759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5"/>
                  <a:pt x="33983" y="42780"/>
                  <a:pt x="22354" y="43186"/>
                </a:cubicBezTo>
                <a:lnTo>
                  <a:pt x="21600" y="21600"/>
                </a:lnTo>
                <a:lnTo>
                  <a:pt x="20807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4" name="Arc 950"/>
          <p:cNvSpPr>
            <a:spLocks/>
          </p:cNvSpPr>
          <p:nvPr/>
        </p:nvSpPr>
        <p:spPr bwMode="auto">
          <a:xfrm>
            <a:off x="8724900" y="4979989"/>
            <a:ext cx="2117" cy="33337"/>
          </a:xfrm>
          <a:custGeom>
            <a:avLst/>
            <a:gdLst>
              <a:gd name="T0" fmla="*/ 1588 w 945"/>
              <a:gd name="T1" fmla="*/ 33329 h 21600"/>
              <a:gd name="T2" fmla="*/ 0 w 945"/>
              <a:gd name="T3" fmla="*/ 33329 h 21600"/>
              <a:gd name="T4" fmla="*/ 813 w 9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5" h="21600" fill="none" extrusionOk="0">
                <a:moveTo>
                  <a:pt x="945" y="21595"/>
                </a:moveTo>
                <a:cubicBezTo>
                  <a:pt x="791" y="21598"/>
                  <a:pt x="637" y="21600"/>
                  <a:pt x="484" y="21600"/>
                </a:cubicBezTo>
                <a:cubicBezTo>
                  <a:pt x="322" y="21600"/>
                  <a:pt x="161" y="21598"/>
                  <a:pt x="0" y="21594"/>
                </a:cubicBezTo>
              </a:path>
              <a:path w="945" h="21600" stroke="0" extrusionOk="0">
                <a:moveTo>
                  <a:pt x="945" y="21595"/>
                </a:moveTo>
                <a:cubicBezTo>
                  <a:pt x="791" y="21598"/>
                  <a:pt x="637" y="21600"/>
                  <a:pt x="484" y="21600"/>
                </a:cubicBezTo>
                <a:cubicBezTo>
                  <a:pt x="322" y="21600"/>
                  <a:pt x="161" y="21598"/>
                  <a:pt x="0" y="21594"/>
                </a:cubicBezTo>
                <a:lnTo>
                  <a:pt x="484" y="0"/>
                </a:lnTo>
                <a:lnTo>
                  <a:pt x="945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5" name="Arc 951"/>
          <p:cNvSpPr>
            <a:spLocks/>
          </p:cNvSpPr>
          <p:nvPr/>
        </p:nvSpPr>
        <p:spPr bwMode="auto">
          <a:xfrm>
            <a:off x="8684685" y="4946650"/>
            <a:ext cx="78316" cy="65088"/>
          </a:xfrm>
          <a:custGeom>
            <a:avLst/>
            <a:gdLst>
              <a:gd name="T0" fmla="*/ 28710 w 43200"/>
              <a:gd name="T1" fmla="*/ 65088 h 43195"/>
              <a:gd name="T2" fmla="*/ 29995 w 43200"/>
              <a:gd name="T3" fmla="*/ 65088 h 43195"/>
              <a:gd name="T4" fmla="*/ 29369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6" y="43194"/>
                </a:moveTo>
                <a:cubicBezTo>
                  <a:pt x="9378" y="42931"/>
                  <a:pt x="0" y="333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9"/>
                  <a:pt x="33808" y="42944"/>
                  <a:pt x="22061" y="43195"/>
                </a:cubicBezTo>
              </a:path>
              <a:path w="43200" h="43195" stroke="0" extrusionOk="0">
                <a:moveTo>
                  <a:pt x="21116" y="43194"/>
                </a:moveTo>
                <a:cubicBezTo>
                  <a:pt x="9378" y="42931"/>
                  <a:pt x="0" y="333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9"/>
                  <a:pt x="33808" y="42944"/>
                  <a:pt x="22061" y="43195"/>
                </a:cubicBezTo>
                <a:lnTo>
                  <a:pt x="21600" y="21600"/>
                </a:lnTo>
                <a:lnTo>
                  <a:pt x="21116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6" name="Arc 952"/>
          <p:cNvSpPr>
            <a:spLocks/>
          </p:cNvSpPr>
          <p:nvPr/>
        </p:nvSpPr>
        <p:spPr bwMode="auto">
          <a:xfrm>
            <a:off x="8551334" y="4762500"/>
            <a:ext cx="2117" cy="31750"/>
          </a:xfrm>
          <a:custGeom>
            <a:avLst/>
            <a:gdLst>
              <a:gd name="T0" fmla="*/ 1588 w 993"/>
              <a:gd name="T1" fmla="*/ 31743 h 21600"/>
              <a:gd name="T2" fmla="*/ 0 w 993"/>
              <a:gd name="T3" fmla="*/ 31741 h 21600"/>
              <a:gd name="T4" fmla="*/ 814 w 9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3" h="21600" fill="none" extrusionOk="0">
                <a:moveTo>
                  <a:pt x="992" y="21594"/>
                </a:moveTo>
                <a:cubicBezTo>
                  <a:pt x="831" y="21598"/>
                  <a:pt x="670" y="21600"/>
                  <a:pt x="509" y="21600"/>
                </a:cubicBezTo>
                <a:cubicBezTo>
                  <a:pt x="339" y="21600"/>
                  <a:pt x="169" y="21598"/>
                  <a:pt x="-1" y="21594"/>
                </a:cubicBezTo>
              </a:path>
              <a:path w="993" h="21600" stroke="0" extrusionOk="0">
                <a:moveTo>
                  <a:pt x="992" y="21594"/>
                </a:moveTo>
                <a:cubicBezTo>
                  <a:pt x="831" y="21598"/>
                  <a:pt x="670" y="21600"/>
                  <a:pt x="509" y="21600"/>
                </a:cubicBezTo>
                <a:cubicBezTo>
                  <a:pt x="339" y="21600"/>
                  <a:pt x="169" y="21598"/>
                  <a:pt x="-1" y="21594"/>
                </a:cubicBezTo>
                <a:lnTo>
                  <a:pt x="509" y="0"/>
                </a:lnTo>
                <a:lnTo>
                  <a:pt x="99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7" name="Arc 953"/>
          <p:cNvSpPr>
            <a:spLocks/>
          </p:cNvSpPr>
          <p:nvPr/>
        </p:nvSpPr>
        <p:spPr bwMode="auto">
          <a:xfrm>
            <a:off x="8511118" y="4730750"/>
            <a:ext cx="78316" cy="63500"/>
          </a:xfrm>
          <a:custGeom>
            <a:avLst/>
            <a:gdLst>
              <a:gd name="T0" fmla="*/ 28676 w 43200"/>
              <a:gd name="T1" fmla="*/ 63499 h 43195"/>
              <a:gd name="T2" fmla="*/ 30027 w 43200"/>
              <a:gd name="T3" fmla="*/ 63500 h 43195"/>
              <a:gd name="T4" fmla="*/ 29369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0" y="43194"/>
                </a:moveTo>
                <a:cubicBezTo>
                  <a:pt x="9363" y="42917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1" y="42931"/>
                  <a:pt x="22083" y="43194"/>
                </a:cubicBezTo>
              </a:path>
              <a:path w="43200" h="43195" stroke="0" extrusionOk="0">
                <a:moveTo>
                  <a:pt x="21090" y="43194"/>
                </a:moveTo>
                <a:cubicBezTo>
                  <a:pt x="9363" y="42917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1" y="42931"/>
                  <a:pt x="22083" y="43194"/>
                </a:cubicBezTo>
                <a:lnTo>
                  <a:pt x="21600" y="21600"/>
                </a:lnTo>
                <a:lnTo>
                  <a:pt x="2109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8" name="Arc 954"/>
          <p:cNvSpPr>
            <a:spLocks/>
          </p:cNvSpPr>
          <p:nvPr/>
        </p:nvSpPr>
        <p:spPr bwMode="auto">
          <a:xfrm>
            <a:off x="9203267" y="4525964"/>
            <a:ext cx="0" cy="33337"/>
          </a:xfrm>
          <a:custGeom>
            <a:avLst/>
            <a:gdLst>
              <a:gd name="T0" fmla="*/ 1 w 1113"/>
              <a:gd name="T1" fmla="*/ 33326 h 21600"/>
              <a:gd name="T2" fmla="*/ 0 w 1113"/>
              <a:gd name="T3" fmla="*/ 33325 h 21600"/>
              <a:gd name="T4" fmla="*/ 1 w 11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3" h="21600" fill="none" extrusionOk="0">
                <a:moveTo>
                  <a:pt x="1113" y="21593"/>
                </a:moveTo>
                <a:cubicBezTo>
                  <a:pt x="932" y="21597"/>
                  <a:pt x="751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</a:path>
              <a:path w="1113" h="21600" stroke="0" extrusionOk="0">
                <a:moveTo>
                  <a:pt x="1113" y="21593"/>
                </a:moveTo>
                <a:cubicBezTo>
                  <a:pt x="932" y="21597"/>
                  <a:pt x="751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  <a:lnTo>
                  <a:pt x="570" y="0"/>
                </a:lnTo>
                <a:lnTo>
                  <a:pt x="111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99" name="Arc 955"/>
          <p:cNvSpPr>
            <a:spLocks/>
          </p:cNvSpPr>
          <p:nvPr/>
        </p:nvSpPr>
        <p:spPr bwMode="auto">
          <a:xfrm>
            <a:off x="9165167" y="4492625"/>
            <a:ext cx="76200" cy="65088"/>
          </a:xfrm>
          <a:custGeom>
            <a:avLst/>
            <a:gdLst>
              <a:gd name="T0" fmla="*/ 27821 w 43200"/>
              <a:gd name="T1" fmla="*/ 65086 h 43193"/>
              <a:gd name="T2" fmla="*/ 29293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3" y="43193"/>
                </a:cubicBezTo>
              </a:path>
              <a:path w="43200" h="43193" stroke="0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3" y="43193"/>
                </a:cubicBezTo>
                <a:lnTo>
                  <a:pt x="21600" y="21600"/>
                </a:lnTo>
                <a:lnTo>
                  <a:pt x="2102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0" name="Arc 956"/>
          <p:cNvSpPr>
            <a:spLocks/>
          </p:cNvSpPr>
          <p:nvPr/>
        </p:nvSpPr>
        <p:spPr bwMode="auto">
          <a:xfrm>
            <a:off x="8818034" y="4373564"/>
            <a:ext cx="2117" cy="33337"/>
          </a:xfrm>
          <a:custGeom>
            <a:avLst/>
            <a:gdLst>
              <a:gd name="T0" fmla="*/ 1588 w 1185"/>
              <a:gd name="T1" fmla="*/ 33325 h 21600"/>
              <a:gd name="T2" fmla="*/ 0 w 1185"/>
              <a:gd name="T3" fmla="*/ 33323 h 21600"/>
              <a:gd name="T4" fmla="*/ 813 w 11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5" h="21600" fill="none" extrusionOk="0">
                <a:moveTo>
                  <a:pt x="1185" y="21592"/>
                </a:moveTo>
                <a:cubicBezTo>
                  <a:pt x="992" y="21597"/>
                  <a:pt x="799" y="21600"/>
                  <a:pt x="607" y="21600"/>
                </a:cubicBezTo>
                <a:cubicBezTo>
                  <a:pt x="404" y="21600"/>
                  <a:pt x="202" y="21597"/>
                  <a:pt x="-1" y="21591"/>
                </a:cubicBezTo>
              </a:path>
              <a:path w="1185" h="21600" stroke="0" extrusionOk="0">
                <a:moveTo>
                  <a:pt x="1185" y="21592"/>
                </a:moveTo>
                <a:cubicBezTo>
                  <a:pt x="992" y="21597"/>
                  <a:pt x="799" y="21600"/>
                  <a:pt x="607" y="21600"/>
                </a:cubicBezTo>
                <a:cubicBezTo>
                  <a:pt x="404" y="21600"/>
                  <a:pt x="202" y="21597"/>
                  <a:pt x="-1" y="21591"/>
                </a:cubicBezTo>
                <a:lnTo>
                  <a:pt x="607" y="0"/>
                </a:lnTo>
                <a:lnTo>
                  <a:pt x="118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1" name="Arc 957"/>
          <p:cNvSpPr>
            <a:spLocks/>
          </p:cNvSpPr>
          <p:nvPr/>
        </p:nvSpPr>
        <p:spPr bwMode="auto">
          <a:xfrm>
            <a:off x="8779934" y="4340225"/>
            <a:ext cx="78317" cy="65088"/>
          </a:xfrm>
          <a:custGeom>
            <a:avLst/>
            <a:gdLst>
              <a:gd name="T0" fmla="*/ 28544 w 43200"/>
              <a:gd name="T1" fmla="*/ 65086 h 43192"/>
              <a:gd name="T2" fmla="*/ 30155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2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8" y="42879"/>
                  <a:pt x="22178" y="43192"/>
                </a:cubicBezTo>
              </a:path>
              <a:path w="43200" h="43192" stroke="0" extrusionOk="0">
                <a:moveTo>
                  <a:pt x="20992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8" y="42879"/>
                  <a:pt x="22178" y="43192"/>
                </a:cubicBezTo>
                <a:lnTo>
                  <a:pt x="21600" y="21600"/>
                </a:lnTo>
                <a:lnTo>
                  <a:pt x="2099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2" name="Arc 958"/>
          <p:cNvSpPr>
            <a:spLocks/>
          </p:cNvSpPr>
          <p:nvPr/>
        </p:nvSpPr>
        <p:spPr bwMode="auto">
          <a:xfrm>
            <a:off x="9186333" y="4991100"/>
            <a:ext cx="0" cy="33338"/>
          </a:xfrm>
          <a:custGeom>
            <a:avLst/>
            <a:gdLst>
              <a:gd name="T0" fmla="*/ 1 w 941"/>
              <a:gd name="T1" fmla="*/ 33330 h 21600"/>
              <a:gd name="T2" fmla="*/ 0 w 941"/>
              <a:gd name="T3" fmla="*/ 33330 h 21600"/>
              <a:gd name="T4" fmla="*/ 1 w 9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1" h="21600" fill="none" extrusionOk="0">
                <a:moveTo>
                  <a:pt x="941" y="21595"/>
                </a:moveTo>
                <a:cubicBezTo>
                  <a:pt x="788" y="21598"/>
                  <a:pt x="635" y="21600"/>
                  <a:pt x="482" y="21600"/>
                </a:cubicBezTo>
                <a:cubicBezTo>
                  <a:pt x="321" y="21600"/>
                  <a:pt x="160" y="21598"/>
                  <a:pt x="0" y="21594"/>
                </a:cubicBezTo>
              </a:path>
              <a:path w="941" h="21600" stroke="0" extrusionOk="0">
                <a:moveTo>
                  <a:pt x="941" y="21595"/>
                </a:moveTo>
                <a:cubicBezTo>
                  <a:pt x="788" y="21598"/>
                  <a:pt x="635" y="21600"/>
                  <a:pt x="482" y="21600"/>
                </a:cubicBezTo>
                <a:cubicBezTo>
                  <a:pt x="321" y="21600"/>
                  <a:pt x="160" y="21598"/>
                  <a:pt x="0" y="21594"/>
                </a:cubicBezTo>
                <a:lnTo>
                  <a:pt x="482" y="0"/>
                </a:lnTo>
                <a:lnTo>
                  <a:pt x="941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3" name="Arc 959"/>
          <p:cNvSpPr>
            <a:spLocks/>
          </p:cNvSpPr>
          <p:nvPr/>
        </p:nvSpPr>
        <p:spPr bwMode="auto">
          <a:xfrm>
            <a:off x="9146117" y="4957764"/>
            <a:ext cx="76200" cy="65087"/>
          </a:xfrm>
          <a:custGeom>
            <a:avLst/>
            <a:gdLst>
              <a:gd name="T0" fmla="*/ 27937 w 43200"/>
              <a:gd name="T1" fmla="*/ 65087 h 43195"/>
              <a:gd name="T2" fmla="*/ 29182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8" y="43194"/>
                </a:moveTo>
                <a:cubicBezTo>
                  <a:pt x="9379" y="42932"/>
                  <a:pt x="0" y="333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0"/>
                  <a:pt x="33806" y="42945"/>
                  <a:pt x="22059" y="43195"/>
                </a:cubicBezTo>
              </a:path>
              <a:path w="43200" h="43195" stroke="0" extrusionOk="0">
                <a:moveTo>
                  <a:pt x="21118" y="43194"/>
                </a:moveTo>
                <a:cubicBezTo>
                  <a:pt x="9379" y="42932"/>
                  <a:pt x="0" y="333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0"/>
                  <a:pt x="33806" y="42945"/>
                  <a:pt x="22059" y="43195"/>
                </a:cubicBezTo>
                <a:lnTo>
                  <a:pt x="21600" y="21600"/>
                </a:lnTo>
                <a:lnTo>
                  <a:pt x="21118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4" name="Arc 960"/>
          <p:cNvSpPr>
            <a:spLocks/>
          </p:cNvSpPr>
          <p:nvPr/>
        </p:nvSpPr>
        <p:spPr bwMode="auto">
          <a:xfrm>
            <a:off x="9165167" y="4221164"/>
            <a:ext cx="2117" cy="33337"/>
          </a:xfrm>
          <a:custGeom>
            <a:avLst/>
            <a:gdLst>
              <a:gd name="T0" fmla="*/ 1588 w 1269"/>
              <a:gd name="T1" fmla="*/ 33323 h 21600"/>
              <a:gd name="T2" fmla="*/ 0 w 1269"/>
              <a:gd name="T3" fmla="*/ 33322 h 21600"/>
              <a:gd name="T4" fmla="*/ 813 w 126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9" h="21600" fill="none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69" h="21600" stroke="0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0" y="0"/>
                </a:lnTo>
                <a:lnTo>
                  <a:pt x="126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5" name="Arc 961"/>
          <p:cNvSpPr>
            <a:spLocks/>
          </p:cNvSpPr>
          <p:nvPr/>
        </p:nvSpPr>
        <p:spPr bwMode="auto">
          <a:xfrm>
            <a:off x="9127067" y="4187825"/>
            <a:ext cx="76200" cy="65088"/>
          </a:xfrm>
          <a:custGeom>
            <a:avLst/>
            <a:gdLst>
              <a:gd name="T0" fmla="*/ 27715 w 43200"/>
              <a:gd name="T1" fmla="*/ 65086 h 43191"/>
              <a:gd name="T2" fmla="*/ 29394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</a:path>
              <a:path w="43200" h="43191" stroke="0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  <a:lnTo>
                  <a:pt x="21600" y="21600"/>
                </a:lnTo>
                <a:lnTo>
                  <a:pt x="2094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6" name="Arc 962"/>
          <p:cNvSpPr>
            <a:spLocks/>
          </p:cNvSpPr>
          <p:nvPr/>
        </p:nvSpPr>
        <p:spPr bwMode="auto">
          <a:xfrm>
            <a:off x="8663518" y="4240214"/>
            <a:ext cx="2116" cy="33337"/>
          </a:xfrm>
          <a:custGeom>
            <a:avLst/>
            <a:gdLst>
              <a:gd name="T0" fmla="*/ 1587 w 1258"/>
              <a:gd name="T1" fmla="*/ 33323 h 21600"/>
              <a:gd name="T2" fmla="*/ 0 w 1258"/>
              <a:gd name="T3" fmla="*/ 33323 h 21600"/>
              <a:gd name="T4" fmla="*/ 794 w 12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8" h="21600" fill="none" extrusionOk="0">
                <a:moveTo>
                  <a:pt x="1257" y="21590"/>
                </a:moveTo>
                <a:cubicBezTo>
                  <a:pt x="1048" y="21596"/>
                  <a:pt x="83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58" h="21600" stroke="0" extrusionOk="0">
                <a:moveTo>
                  <a:pt x="1257" y="21590"/>
                </a:moveTo>
                <a:cubicBezTo>
                  <a:pt x="1048" y="21596"/>
                  <a:pt x="838" y="21600"/>
                  <a:pt x="629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29" y="0"/>
                </a:lnTo>
                <a:lnTo>
                  <a:pt x="125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7" name="Arc 963"/>
          <p:cNvSpPr>
            <a:spLocks/>
          </p:cNvSpPr>
          <p:nvPr/>
        </p:nvSpPr>
        <p:spPr bwMode="auto">
          <a:xfrm>
            <a:off x="8627533" y="4206875"/>
            <a:ext cx="76200" cy="65088"/>
          </a:xfrm>
          <a:custGeom>
            <a:avLst/>
            <a:gdLst>
              <a:gd name="T0" fmla="*/ 27743 w 43200"/>
              <a:gd name="T1" fmla="*/ 65088 h 43191"/>
              <a:gd name="T2" fmla="*/ 29407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</a:path>
              <a:path w="43200" h="43191" stroke="0" extrusionOk="0">
                <a:moveTo>
                  <a:pt x="20971" y="43190"/>
                </a:moveTo>
                <a:cubicBezTo>
                  <a:pt x="9291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  <a:lnTo>
                  <a:pt x="21600" y="21600"/>
                </a:lnTo>
                <a:lnTo>
                  <a:pt x="2097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8" name="Arc 964"/>
          <p:cNvSpPr>
            <a:spLocks/>
          </p:cNvSpPr>
          <p:nvPr/>
        </p:nvSpPr>
        <p:spPr bwMode="auto">
          <a:xfrm>
            <a:off x="8434918" y="4473575"/>
            <a:ext cx="2116" cy="33338"/>
          </a:xfrm>
          <a:custGeom>
            <a:avLst/>
            <a:gdLst>
              <a:gd name="T0" fmla="*/ 1587 w 1138"/>
              <a:gd name="T1" fmla="*/ 33327 h 21600"/>
              <a:gd name="T2" fmla="*/ 0 w 1138"/>
              <a:gd name="T3" fmla="*/ 33326 h 21600"/>
              <a:gd name="T4" fmla="*/ 813 w 11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8" h="21600" fill="none" extrusionOk="0">
                <a:moveTo>
                  <a:pt x="1137" y="21592"/>
                </a:moveTo>
                <a:cubicBezTo>
                  <a:pt x="953" y="21597"/>
                  <a:pt x="768" y="21600"/>
                  <a:pt x="583" y="21600"/>
                </a:cubicBezTo>
                <a:cubicBezTo>
                  <a:pt x="388" y="21600"/>
                  <a:pt x="194" y="21597"/>
                  <a:pt x="-1" y="21592"/>
                </a:cubicBezTo>
              </a:path>
              <a:path w="1138" h="21600" stroke="0" extrusionOk="0">
                <a:moveTo>
                  <a:pt x="1137" y="21592"/>
                </a:moveTo>
                <a:cubicBezTo>
                  <a:pt x="953" y="21597"/>
                  <a:pt x="768" y="21600"/>
                  <a:pt x="583" y="21600"/>
                </a:cubicBezTo>
                <a:cubicBezTo>
                  <a:pt x="388" y="21600"/>
                  <a:pt x="194" y="21597"/>
                  <a:pt x="-1" y="21592"/>
                </a:cubicBezTo>
                <a:lnTo>
                  <a:pt x="583" y="0"/>
                </a:lnTo>
                <a:lnTo>
                  <a:pt x="113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09" name="Arc 965"/>
          <p:cNvSpPr>
            <a:spLocks/>
          </p:cNvSpPr>
          <p:nvPr/>
        </p:nvSpPr>
        <p:spPr bwMode="auto">
          <a:xfrm>
            <a:off x="8396818" y="4440239"/>
            <a:ext cx="78316" cy="65087"/>
          </a:xfrm>
          <a:custGeom>
            <a:avLst/>
            <a:gdLst>
              <a:gd name="T0" fmla="*/ 28576 w 43200"/>
              <a:gd name="T1" fmla="*/ 65085 h 43193"/>
              <a:gd name="T2" fmla="*/ 30123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6" y="43192"/>
                </a:moveTo>
                <a:cubicBezTo>
                  <a:pt x="9318" y="42876"/>
                  <a:pt x="0" y="333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4" y="42891"/>
                  <a:pt x="22154" y="43192"/>
                </a:cubicBezTo>
              </a:path>
              <a:path w="43200" h="43193" stroke="0" extrusionOk="0">
                <a:moveTo>
                  <a:pt x="21016" y="43192"/>
                </a:moveTo>
                <a:cubicBezTo>
                  <a:pt x="9318" y="42876"/>
                  <a:pt x="0" y="333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4" y="42891"/>
                  <a:pt x="22154" y="43192"/>
                </a:cubicBezTo>
                <a:lnTo>
                  <a:pt x="21600" y="21600"/>
                </a:lnTo>
                <a:lnTo>
                  <a:pt x="2101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0" name="Arc 966"/>
          <p:cNvSpPr>
            <a:spLocks/>
          </p:cNvSpPr>
          <p:nvPr/>
        </p:nvSpPr>
        <p:spPr bwMode="auto">
          <a:xfrm>
            <a:off x="8684685" y="4014789"/>
            <a:ext cx="2116" cy="33337"/>
          </a:xfrm>
          <a:custGeom>
            <a:avLst/>
            <a:gdLst>
              <a:gd name="T0" fmla="*/ 1587 w 1398"/>
              <a:gd name="T1" fmla="*/ 33320 h 21600"/>
              <a:gd name="T2" fmla="*/ 0 w 1398"/>
              <a:gd name="T3" fmla="*/ 33318 h 21600"/>
              <a:gd name="T4" fmla="*/ 813 w 13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8" h="21600" fill="none" extrusionOk="0">
                <a:moveTo>
                  <a:pt x="1398" y="21589"/>
                </a:moveTo>
                <a:cubicBezTo>
                  <a:pt x="1170" y="21596"/>
                  <a:pt x="943" y="21600"/>
                  <a:pt x="716" y="21600"/>
                </a:cubicBezTo>
                <a:cubicBezTo>
                  <a:pt x="477" y="21600"/>
                  <a:pt x="238" y="21596"/>
                  <a:pt x="-1" y="21588"/>
                </a:cubicBezTo>
              </a:path>
              <a:path w="1398" h="21600" stroke="0" extrusionOk="0">
                <a:moveTo>
                  <a:pt x="1398" y="21589"/>
                </a:moveTo>
                <a:cubicBezTo>
                  <a:pt x="1170" y="21596"/>
                  <a:pt x="943" y="21600"/>
                  <a:pt x="716" y="21600"/>
                </a:cubicBezTo>
                <a:cubicBezTo>
                  <a:pt x="477" y="21600"/>
                  <a:pt x="238" y="21596"/>
                  <a:pt x="-1" y="21588"/>
                </a:cubicBezTo>
                <a:lnTo>
                  <a:pt x="716" y="0"/>
                </a:lnTo>
                <a:lnTo>
                  <a:pt x="139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1" name="Arc 967"/>
          <p:cNvSpPr>
            <a:spLocks/>
          </p:cNvSpPr>
          <p:nvPr/>
        </p:nvSpPr>
        <p:spPr bwMode="auto">
          <a:xfrm>
            <a:off x="8646585" y="3981450"/>
            <a:ext cx="78316" cy="65088"/>
          </a:xfrm>
          <a:custGeom>
            <a:avLst/>
            <a:gdLst>
              <a:gd name="T0" fmla="*/ 28395 w 43200"/>
              <a:gd name="T1" fmla="*/ 65086 h 43189"/>
              <a:gd name="T2" fmla="*/ 30296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3" y="43188"/>
                </a:moveTo>
                <a:cubicBezTo>
                  <a:pt x="9239" y="42801"/>
                  <a:pt x="0" y="332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2" y="43189"/>
                </a:cubicBezTo>
              </a:path>
              <a:path w="43200" h="43189" stroke="0" extrusionOk="0">
                <a:moveTo>
                  <a:pt x="20883" y="43188"/>
                </a:moveTo>
                <a:cubicBezTo>
                  <a:pt x="9239" y="42801"/>
                  <a:pt x="0" y="332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2" y="43189"/>
                </a:cubicBezTo>
                <a:lnTo>
                  <a:pt x="21600" y="21600"/>
                </a:lnTo>
                <a:lnTo>
                  <a:pt x="20883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2" name="Arc 968"/>
          <p:cNvSpPr>
            <a:spLocks/>
          </p:cNvSpPr>
          <p:nvPr/>
        </p:nvSpPr>
        <p:spPr bwMode="auto">
          <a:xfrm>
            <a:off x="8663518" y="4270375"/>
            <a:ext cx="2116" cy="33338"/>
          </a:xfrm>
          <a:custGeom>
            <a:avLst/>
            <a:gdLst>
              <a:gd name="T0" fmla="*/ 1587 w 1240"/>
              <a:gd name="T1" fmla="*/ 33324 h 21600"/>
              <a:gd name="T2" fmla="*/ 0 w 1240"/>
              <a:gd name="T3" fmla="*/ 33324 h 21600"/>
              <a:gd name="T4" fmla="*/ 794 w 124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0" h="21600" fill="none" extrusionOk="0">
                <a:moveTo>
                  <a:pt x="1240" y="21591"/>
                </a:moveTo>
                <a:cubicBezTo>
                  <a:pt x="1033" y="21597"/>
                  <a:pt x="826" y="21600"/>
                  <a:pt x="620" y="21600"/>
                </a:cubicBezTo>
                <a:cubicBezTo>
                  <a:pt x="413" y="21600"/>
                  <a:pt x="206" y="21597"/>
                  <a:pt x="-1" y="21591"/>
                </a:cubicBezTo>
              </a:path>
              <a:path w="1240" h="21600" stroke="0" extrusionOk="0">
                <a:moveTo>
                  <a:pt x="1240" y="21591"/>
                </a:moveTo>
                <a:cubicBezTo>
                  <a:pt x="1033" y="21597"/>
                  <a:pt x="826" y="21600"/>
                  <a:pt x="620" y="21600"/>
                </a:cubicBezTo>
                <a:cubicBezTo>
                  <a:pt x="413" y="21600"/>
                  <a:pt x="206" y="21597"/>
                  <a:pt x="-1" y="21591"/>
                </a:cubicBezTo>
                <a:lnTo>
                  <a:pt x="620" y="0"/>
                </a:lnTo>
                <a:lnTo>
                  <a:pt x="124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3" name="Arc 969"/>
          <p:cNvSpPr>
            <a:spLocks/>
          </p:cNvSpPr>
          <p:nvPr/>
        </p:nvSpPr>
        <p:spPr bwMode="auto">
          <a:xfrm>
            <a:off x="8627533" y="4237039"/>
            <a:ext cx="76200" cy="65087"/>
          </a:xfrm>
          <a:custGeom>
            <a:avLst/>
            <a:gdLst>
              <a:gd name="T0" fmla="*/ 27755 w 43200"/>
              <a:gd name="T1" fmla="*/ 65087 h 43191"/>
              <a:gd name="T2" fmla="*/ 29395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9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79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7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4" name="Arc 970"/>
          <p:cNvSpPr>
            <a:spLocks/>
          </p:cNvSpPr>
          <p:nvPr/>
        </p:nvSpPr>
        <p:spPr bwMode="auto">
          <a:xfrm>
            <a:off x="8972551" y="4484689"/>
            <a:ext cx="2116" cy="33337"/>
          </a:xfrm>
          <a:custGeom>
            <a:avLst/>
            <a:gdLst>
              <a:gd name="T0" fmla="*/ 1587 w 1132"/>
              <a:gd name="T1" fmla="*/ 33326 h 21600"/>
              <a:gd name="T2" fmla="*/ 0 w 1132"/>
              <a:gd name="T3" fmla="*/ 33325 h 21600"/>
              <a:gd name="T4" fmla="*/ 813 w 11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" h="21600" fill="none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</a:path>
              <a:path w="1132" h="21600" stroke="0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  <a:lnTo>
                  <a:pt x="580" y="0"/>
                </a:lnTo>
                <a:lnTo>
                  <a:pt x="113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5" name="Arc 971"/>
          <p:cNvSpPr>
            <a:spLocks/>
          </p:cNvSpPr>
          <p:nvPr/>
        </p:nvSpPr>
        <p:spPr bwMode="auto">
          <a:xfrm>
            <a:off x="8934451" y="4451350"/>
            <a:ext cx="78316" cy="65088"/>
          </a:xfrm>
          <a:custGeom>
            <a:avLst/>
            <a:gdLst>
              <a:gd name="T0" fmla="*/ 28580 w 43200"/>
              <a:gd name="T1" fmla="*/ 65086 h 43193"/>
              <a:gd name="T2" fmla="*/ 30119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</a:path>
              <a:path w="43200" h="43193" stroke="0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  <a:lnTo>
                  <a:pt x="21600" y="21600"/>
                </a:lnTo>
                <a:lnTo>
                  <a:pt x="2101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6" name="Arc 972"/>
          <p:cNvSpPr>
            <a:spLocks/>
          </p:cNvSpPr>
          <p:nvPr/>
        </p:nvSpPr>
        <p:spPr bwMode="auto">
          <a:xfrm>
            <a:off x="9220200" y="4205289"/>
            <a:ext cx="2117" cy="33337"/>
          </a:xfrm>
          <a:custGeom>
            <a:avLst/>
            <a:gdLst>
              <a:gd name="T0" fmla="*/ 1588 w 1277"/>
              <a:gd name="T1" fmla="*/ 33323 h 21600"/>
              <a:gd name="T2" fmla="*/ 0 w 1277"/>
              <a:gd name="T3" fmla="*/ 33322 h 21600"/>
              <a:gd name="T4" fmla="*/ 813 w 12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7" h="21600" fill="none" extrusionOk="0">
                <a:moveTo>
                  <a:pt x="1277" y="21591"/>
                </a:moveTo>
                <a:cubicBezTo>
                  <a:pt x="1069" y="21597"/>
                  <a:pt x="861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</a:path>
              <a:path w="1277" h="21600" stroke="0" extrusionOk="0">
                <a:moveTo>
                  <a:pt x="1277" y="21591"/>
                </a:moveTo>
                <a:cubicBezTo>
                  <a:pt x="1069" y="21597"/>
                  <a:pt x="861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  <a:lnTo>
                  <a:pt x="654" y="0"/>
                </a:lnTo>
                <a:lnTo>
                  <a:pt x="127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7" name="Arc 973"/>
          <p:cNvSpPr>
            <a:spLocks/>
          </p:cNvSpPr>
          <p:nvPr/>
        </p:nvSpPr>
        <p:spPr bwMode="auto">
          <a:xfrm>
            <a:off x="9184217" y="4171950"/>
            <a:ext cx="76200" cy="65088"/>
          </a:xfrm>
          <a:custGeom>
            <a:avLst/>
            <a:gdLst>
              <a:gd name="T0" fmla="*/ 27710 w 43200"/>
              <a:gd name="T1" fmla="*/ 65086 h 43191"/>
              <a:gd name="T2" fmla="*/ 29399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</a:path>
              <a:path w="43200" h="43191" stroke="0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  <a:lnTo>
                  <a:pt x="21600" y="21600"/>
                </a:lnTo>
                <a:lnTo>
                  <a:pt x="2094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8" name="Arc 974"/>
          <p:cNvSpPr>
            <a:spLocks/>
          </p:cNvSpPr>
          <p:nvPr/>
        </p:nvSpPr>
        <p:spPr bwMode="auto">
          <a:xfrm>
            <a:off x="8856134" y="4140200"/>
            <a:ext cx="2117" cy="33338"/>
          </a:xfrm>
          <a:custGeom>
            <a:avLst/>
            <a:gdLst>
              <a:gd name="T0" fmla="*/ 1588 w 1314"/>
              <a:gd name="T1" fmla="*/ 33323 h 21600"/>
              <a:gd name="T2" fmla="*/ 0 w 1314"/>
              <a:gd name="T3" fmla="*/ 33323 h 21600"/>
              <a:gd name="T4" fmla="*/ 794 w 131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4" h="21600" fill="none" extrusionOk="0">
                <a:moveTo>
                  <a:pt x="1314" y="21590"/>
                </a:moveTo>
                <a:cubicBezTo>
                  <a:pt x="1095" y="21596"/>
                  <a:pt x="876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314" h="21600" stroke="0" extrusionOk="0">
                <a:moveTo>
                  <a:pt x="1314" y="21590"/>
                </a:moveTo>
                <a:cubicBezTo>
                  <a:pt x="1095" y="21596"/>
                  <a:pt x="876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7" y="0"/>
                </a:lnTo>
                <a:lnTo>
                  <a:pt x="131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19" name="Arc 975"/>
          <p:cNvSpPr>
            <a:spLocks/>
          </p:cNvSpPr>
          <p:nvPr/>
        </p:nvSpPr>
        <p:spPr bwMode="auto">
          <a:xfrm>
            <a:off x="8820151" y="4106864"/>
            <a:ext cx="76200" cy="65087"/>
          </a:xfrm>
          <a:custGeom>
            <a:avLst/>
            <a:gdLst>
              <a:gd name="T0" fmla="*/ 27706 w 43200"/>
              <a:gd name="T1" fmla="*/ 65087 h 43190"/>
              <a:gd name="T2" fmla="*/ 29444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90"/>
                </a:cubicBezTo>
              </a:path>
              <a:path w="43200" h="43190" stroke="0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90"/>
                </a:cubicBezTo>
                <a:lnTo>
                  <a:pt x="21600" y="21600"/>
                </a:lnTo>
                <a:lnTo>
                  <a:pt x="2094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0" name="Arc 976"/>
          <p:cNvSpPr>
            <a:spLocks/>
          </p:cNvSpPr>
          <p:nvPr/>
        </p:nvSpPr>
        <p:spPr bwMode="auto">
          <a:xfrm>
            <a:off x="8473018" y="4194175"/>
            <a:ext cx="2116" cy="33338"/>
          </a:xfrm>
          <a:custGeom>
            <a:avLst/>
            <a:gdLst>
              <a:gd name="T0" fmla="*/ 1587 w 1282"/>
              <a:gd name="T1" fmla="*/ 33323 h 21600"/>
              <a:gd name="T2" fmla="*/ 0 w 1282"/>
              <a:gd name="T3" fmla="*/ 33323 h 21600"/>
              <a:gd name="T4" fmla="*/ 794 w 12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2" h="21600" fill="none" extrusionOk="0">
                <a:moveTo>
                  <a:pt x="1282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82" h="21600" stroke="0" extrusionOk="0">
                <a:moveTo>
                  <a:pt x="1282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8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1" name="Arc 977"/>
          <p:cNvSpPr>
            <a:spLocks/>
          </p:cNvSpPr>
          <p:nvPr/>
        </p:nvSpPr>
        <p:spPr bwMode="auto">
          <a:xfrm>
            <a:off x="8437034" y="4160839"/>
            <a:ext cx="74084" cy="65087"/>
          </a:xfrm>
          <a:custGeom>
            <a:avLst/>
            <a:gdLst>
              <a:gd name="T0" fmla="*/ 26957 w 43200"/>
              <a:gd name="T1" fmla="*/ 65087 h 43190"/>
              <a:gd name="T2" fmla="*/ 28606 w 43200"/>
              <a:gd name="T3" fmla="*/ 65087 h 43190"/>
              <a:gd name="T4" fmla="*/ 27782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</a:path>
              <a:path w="43200" h="43190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2" name="Arc 978"/>
          <p:cNvSpPr>
            <a:spLocks/>
          </p:cNvSpPr>
          <p:nvPr/>
        </p:nvSpPr>
        <p:spPr bwMode="auto">
          <a:xfrm>
            <a:off x="8743951" y="4778375"/>
            <a:ext cx="2116" cy="33338"/>
          </a:xfrm>
          <a:custGeom>
            <a:avLst/>
            <a:gdLst>
              <a:gd name="T0" fmla="*/ 1587 w 1013"/>
              <a:gd name="T1" fmla="*/ 33329 h 21600"/>
              <a:gd name="T2" fmla="*/ 0 w 1013"/>
              <a:gd name="T3" fmla="*/ 33329 h 21600"/>
              <a:gd name="T4" fmla="*/ 813 w 10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3" h="21600" fill="none" extrusionOk="0">
                <a:moveTo>
                  <a:pt x="1013" y="21594"/>
                </a:moveTo>
                <a:cubicBezTo>
                  <a:pt x="848" y="21598"/>
                  <a:pt x="683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</a:path>
              <a:path w="1013" h="21600" stroke="0" extrusionOk="0">
                <a:moveTo>
                  <a:pt x="1013" y="21594"/>
                </a:moveTo>
                <a:cubicBezTo>
                  <a:pt x="848" y="21598"/>
                  <a:pt x="683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  <a:lnTo>
                  <a:pt x="519" y="0"/>
                </a:lnTo>
                <a:lnTo>
                  <a:pt x="101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3" name="Arc 979"/>
          <p:cNvSpPr>
            <a:spLocks/>
          </p:cNvSpPr>
          <p:nvPr/>
        </p:nvSpPr>
        <p:spPr bwMode="auto">
          <a:xfrm>
            <a:off x="8703733" y="4745039"/>
            <a:ext cx="76200" cy="65087"/>
          </a:xfrm>
          <a:custGeom>
            <a:avLst/>
            <a:gdLst>
              <a:gd name="T0" fmla="*/ 27888 w 43200"/>
              <a:gd name="T1" fmla="*/ 65087 h 43194"/>
              <a:gd name="T2" fmla="*/ 29229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7" y="42925"/>
                  <a:pt x="22094" y="43194"/>
                </a:cubicBezTo>
              </a:path>
              <a:path w="43200" h="43194" stroke="0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7" y="42925"/>
                  <a:pt x="22094" y="43194"/>
                </a:cubicBezTo>
                <a:lnTo>
                  <a:pt x="21600" y="21600"/>
                </a:lnTo>
                <a:lnTo>
                  <a:pt x="2108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4" name="Arc 980"/>
          <p:cNvSpPr>
            <a:spLocks/>
          </p:cNvSpPr>
          <p:nvPr/>
        </p:nvSpPr>
        <p:spPr bwMode="auto">
          <a:xfrm>
            <a:off x="8644467" y="4576764"/>
            <a:ext cx="2117" cy="33337"/>
          </a:xfrm>
          <a:custGeom>
            <a:avLst/>
            <a:gdLst>
              <a:gd name="T0" fmla="*/ 1588 w 1093"/>
              <a:gd name="T1" fmla="*/ 33326 h 21600"/>
              <a:gd name="T2" fmla="*/ 0 w 1093"/>
              <a:gd name="T3" fmla="*/ 33326 h 21600"/>
              <a:gd name="T4" fmla="*/ 814 w 10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3" h="21600" fill="none" extrusionOk="0">
                <a:moveTo>
                  <a:pt x="1093" y="21593"/>
                </a:moveTo>
                <a:cubicBezTo>
                  <a:pt x="915" y="21597"/>
                  <a:pt x="737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</a:path>
              <a:path w="1093" h="21600" stroke="0" extrusionOk="0">
                <a:moveTo>
                  <a:pt x="1093" y="21593"/>
                </a:moveTo>
                <a:cubicBezTo>
                  <a:pt x="915" y="21597"/>
                  <a:pt x="737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  <a:lnTo>
                  <a:pt x="560" y="0"/>
                </a:lnTo>
                <a:lnTo>
                  <a:pt x="109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5" name="Arc 981"/>
          <p:cNvSpPr>
            <a:spLocks/>
          </p:cNvSpPr>
          <p:nvPr/>
        </p:nvSpPr>
        <p:spPr bwMode="auto">
          <a:xfrm>
            <a:off x="8608484" y="4543425"/>
            <a:ext cx="76200" cy="65088"/>
          </a:xfrm>
          <a:custGeom>
            <a:avLst/>
            <a:gdLst>
              <a:gd name="T0" fmla="*/ 27834 w 43200"/>
              <a:gd name="T1" fmla="*/ 65088 h 43193"/>
              <a:gd name="T2" fmla="*/ 29280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4"/>
                  <a:pt x="22133" y="43193"/>
                </a:cubicBezTo>
              </a:path>
              <a:path w="43200" h="43193" stroke="0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4"/>
                  <a:pt x="22133" y="43193"/>
                </a:cubicBezTo>
                <a:lnTo>
                  <a:pt x="21600" y="21600"/>
                </a:lnTo>
                <a:lnTo>
                  <a:pt x="2104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6" name="Arc 982"/>
          <p:cNvSpPr>
            <a:spLocks/>
          </p:cNvSpPr>
          <p:nvPr/>
        </p:nvSpPr>
        <p:spPr bwMode="auto">
          <a:xfrm>
            <a:off x="9086851" y="4289425"/>
            <a:ext cx="2116" cy="33338"/>
          </a:xfrm>
          <a:custGeom>
            <a:avLst/>
            <a:gdLst>
              <a:gd name="T0" fmla="*/ 1587 w 1230"/>
              <a:gd name="T1" fmla="*/ 33326 h 21600"/>
              <a:gd name="T2" fmla="*/ 0 w 1230"/>
              <a:gd name="T3" fmla="*/ 33324 h 21600"/>
              <a:gd name="T4" fmla="*/ 813 w 123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0" h="21600" fill="none" extrusionOk="0">
                <a:moveTo>
                  <a:pt x="1229" y="21591"/>
                </a:moveTo>
                <a:cubicBezTo>
                  <a:pt x="1030" y="21597"/>
                  <a:pt x="83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30" h="21600" stroke="0" extrusionOk="0">
                <a:moveTo>
                  <a:pt x="1229" y="21591"/>
                </a:moveTo>
                <a:cubicBezTo>
                  <a:pt x="1030" y="21597"/>
                  <a:pt x="83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30" y="0"/>
                </a:lnTo>
                <a:lnTo>
                  <a:pt x="122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7" name="Arc 983"/>
          <p:cNvSpPr>
            <a:spLocks/>
          </p:cNvSpPr>
          <p:nvPr/>
        </p:nvSpPr>
        <p:spPr bwMode="auto">
          <a:xfrm>
            <a:off x="9050867" y="4256089"/>
            <a:ext cx="76200" cy="65087"/>
          </a:xfrm>
          <a:custGeom>
            <a:avLst/>
            <a:gdLst>
              <a:gd name="T0" fmla="*/ 27742 w 43200"/>
              <a:gd name="T1" fmla="*/ 65085 h 43192"/>
              <a:gd name="T2" fmla="*/ 29369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</a:path>
              <a:path w="43200" h="43192" stroke="0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  <a:lnTo>
                  <a:pt x="21600" y="21600"/>
                </a:lnTo>
                <a:lnTo>
                  <a:pt x="2097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8" name="Arc 984"/>
          <p:cNvSpPr>
            <a:spLocks/>
          </p:cNvSpPr>
          <p:nvPr/>
        </p:nvSpPr>
        <p:spPr bwMode="auto">
          <a:xfrm>
            <a:off x="8185151" y="4541839"/>
            <a:ext cx="2116" cy="33337"/>
          </a:xfrm>
          <a:custGeom>
            <a:avLst/>
            <a:gdLst>
              <a:gd name="T0" fmla="*/ 1587 w 1108"/>
              <a:gd name="T1" fmla="*/ 33326 h 21600"/>
              <a:gd name="T2" fmla="*/ 0 w 1108"/>
              <a:gd name="T3" fmla="*/ 33326 h 21600"/>
              <a:gd name="T4" fmla="*/ 794 w 11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8" h="21600" fill="none" extrusionOk="0">
                <a:moveTo>
                  <a:pt x="1107" y="21592"/>
                </a:moveTo>
                <a:cubicBezTo>
                  <a:pt x="923" y="21597"/>
                  <a:pt x="738" y="21600"/>
                  <a:pt x="554" y="21600"/>
                </a:cubicBezTo>
                <a:cubicBezTo>
                  <a:pt x="369" y="21600"/>
                  <a:pt x="184" y="21597"/>
                  <a:pt x="0" y="21592"/>
                </a:cubicBezTo>
              </a:path>
              <a:path w="1108" h="21600" stroke="0" extrusionOk="0">
                <a:moveTo>
                  <a:pt x="1107" y="21592"/>
                </a:moveTo>
                <a:cubicBezTo>
                  <a:pt x="923" y="21597"/>
                  <a:pt x="738" y="21600"/>
                  <a:pt x="554" y="21600"/>
                </a:cubicBezTo>
                <a:cubicBezTo>
                  <a:pt x="369" y="21600"/>
                  <a:pt x="184" y="21597"/>
                  <a:pt x="0" y="21592"/>
                </a:cubicBezTo>
                <a:lnTo>
                  <a:pt x="554" y="0"/>
                </a:lnTo>
                <a:lnTo>
                  <a:pt x="110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29" name="Arc 985"/>
          <p:cNvSpPr>
            <a:spLocks/>
          </p:cNvSpPr>
          <p:nvPr/>
        </p:nvSpPr>
        <p:spPr bwMode="auto">
          <a:xfrm>
            <a:off x="8149167" y="4508500"/>
            <a:ext cx="74084" cy="65088"/>
          </a:xfrm>
          <a:custGeom>
            <a:avLst/>
            <a:gdLst>
              <a:gd name="T0" fmla="*/ 27069 w 43200"/>
              <a:gd name="T1" fmla="*/ 65088 h 43193"/>
              <a:gd name="T2" fmla="*/ 28494 w 43200"/>
              <a:gd name="T3" fmla="*/ 65088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6" y="43192"/>
                </a:moveTo>
                <a:cubicBezTo>
                  <a:pt x="9336" y="42892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</a:path>
              <a:path w="43200" h="43193" stroke="0" extrusionOk="0">
                <a:moveTo>
                  <a:pt x="21046" y="43192"/>
                </a:moveTo>
                <a:cubicBezTo>
                  <a:pt x="9336" y="42892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  <a:lnTo>
                  <a:pt x="21600" y="21600"/>
                </a:lnTo>
                <a:lnTo>
                  <a:pt x="2104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0" name="Arc 986"/>
          <p:cNvSpPr>
            <a:spLocks/>
          </p:cNvSpPr>
          <p:nvPr/>
        </p:nvSpPr>
        <p:spPr bwMode="auto">
          <a:xfrm>
            <a:off x="8991600" y="4165600"/>
            <a:ext cx="2117" cy="33338"/>
          </a:xfrm>
          <a:custGeom>
            <a:avLst/>
            <a:gdLst>
              <a:gd name="T0" fmla="*/ 1588 w 1300"/>
              <a:gd name="T1" fmla="*/ 33324 h 21600"/>
              <a:gd name="T2" fmla="*/ 0 w 1300"/>
              <a:gd name="T3" fmla="*/ 33323 h 21600"/>
              <a:gd name="T4" fmla="*/ 814 w 13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0" h="21600" fill="none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300" h="21600" stroke="0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6" y="0"/>
                </a:lnTo>
                <a:lnTo>
                  <a:pt x="129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1" name="Arc 987"/>
          <p:cNvSpPr>
            <a:spLocks/>
          </p:cNvSpPr>
          <p:nvPr/>
        </p:nvSpPr>
        <p:spPr bwMode="auto">
          <a:xfrm>
            <a:off x="8953500" y="4132264"/>
            <a:ext cx="78317" cy="65087"/>
          </a:xfrm>
          <a:custGeom>
            <a:avLst/>
            <a:gdLst>
              <a:gd name="T0" fmla="*/ 28463 w 43200"/>
              <a:gd name="T1" fmla="*/ 65085 h 43191"/>
              <a:gd name="T2" fmla="*/ 30231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</a:path>
              <a:path w="43200" h="43191" stroke="0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  <a:lnTo>
                  <a:pt x="21600" y="21600"/>
                </a:lnTo>
                <a:lnTo>
                  <a:pt x="2093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2" name="Arc 988"/>
          <p:cNvSpPr>
            <a:spLocks/>
          </p:cNvSpPr>
          <p:nvPr/>
        </p:nvSpPr>
        <p:spPr bwMode="auto">
          <a:xfrm>
            <a:off x="9067800" y="3825875"/>
            <a:ext cx="2117" cy="33338"/>
          </a:xfrm>
          <a:custGeom>
            <a:avLst/>
            <a:gdLst>
              <a:gd name="T0" fmla="*/ 1588 w 1542"/>
              <a:gd name="T1" fmla="*/ 33318 h 21600"/>
              <a:gd name="T2" fmla="*/ 0 w 1542"/>
              <a:gd name="T3" fmla="*/ 33316 h 21600"/>
              <a:gd name="T4" fmla="*/ 814 w 15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21600" fill="none" extrusionOk="0">
                <a:moveTo>
                  <a:pt x="1541" y="21586"/>
                </a:moveTo>
                <a:cubicBezTo>
                  <a:pt x="1291" y="21595"/>
                  <a:pt x="1040" y="21600"/>
                  <a:pt x="790" y="21600"/>
                </a:cubicBezTo>
                <a:cubicBezTo>
                  <a:pt x="526" y="21600"/>
                  <a:pt x="263" y="21595"/>
                  <a:pt x="0" y="21585"/>
                </a:cubicBezTo>
              </a:path>
              <a:path w="1542" h="21600" stroke="0" extrusionOk="0">
                <a:moveTo>
                  <a:pt x="1541" y="21586"/>
                </a:moveTo>
                <a:cubicBezTo>
                  <a:pt x="1291" y="21595"/>
                  <a:pt x="1040" y="21600"/>
                  <a:pt x="790" y="21600"/>
                </a:cubicBezTo>
                <a:cubicBezTo>
                  <a:pt x="526" y="21600"/>
                  <a:pt x="263" y="21595"/>
                  <a:pt x="0" y="21585"/>
                </a:cubicBezTo>
                <a:lnTo>
                  <a:pt x="790" y="0"/>
                </a:lnTo>
                <a:lnTo>
                  <a:pt x="1541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3" name="Arc 989"/>
          <p:cNvSpPr>
            <a:spLocks/>
          </p:cNvSpPr>
          <p:nvPr/>
        </p:nvSpPr>
        <p:spPr bwMode="auto">
          <a:xfrm>
            <a:off x="9031817" y="3792539"/>
            <a:ext cx="76200" cy="65087"/>
          </a:xfrm>
          <a:custGeom>
            <a:avLst/>
            <a:gdLst>
              <a:gd name="T0" fmla="*/ 27530 w 43200"/>
              <a:gd name="T1" fmla="*/ 65085 h 43187"/>
              <a:gd name="T2" fmla="*/ 29570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0" y="43185"/>
                </a:moveTo>
                <a:cubicBezTo>
                  <a:pt x="9195" y="42760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6"/>
                  <a:pt x="33981" y="42781"/>
                  <a:pt x="22351" y="43186"/>
                </a:cubicBezTo>
              </a:path>
              <a:path w="43200" h="43187" stroke="0" extrusionOk="0">
                <a:moveTo>
                  <a:pt x="20810" y="43185"/>
                </a:moveTo>
                <a:cubicBezTo>
                  <a:pt x="9195" y="42760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6"/>
                  <a:pt x="33981" y="42781"/>
                  <a:pt x="22351" y="43186"/>
                </a:cubicBezTo>
                <a:lnTo>
                  <a:pt x="21600" y="21600"/>
                </a:lnTo>
                <a:lnTo>
                  <a:pt x="20810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4" name="Arc 990"/>
          <p:cNvSpPr>
            <a:spLocks/>
          </p:cNvSpPr>
          <p:nvPr/>
        </p:nvSpPr>
        <p:spPr bwMode="auto">
          <a:xfrm>
            <a:off x="8589434" y="4002089"/>
            <a:ext cx="2117" cy="33337"/>
          </a:xfrm>
          <a:custGeom>
            <a:avLst/>
            <a:gdLst>
              <a:gd name="T0" fmla="*/ 1588 w 1405"/>
              <a:gd name="T1" fmla="*/ 33320 h 21600"/>
              <a:gd name="T2" fmla="*/ 0 w 1405"/>
              <a:gd name="T3" fmla="*/ 33318 h 21600"/>
              <a:gd name="T4" fmla="*/ 814 w 14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5" h="21600" fill="none" extrusionOk="0">
                <a:moveTo>
                  <a:pt x="1405" y="21589"/>
                </a:moveTo>
                <a:cubicBezTo>
                  <a:pt x="1176" y="21596"/>
                  <a:pt x="948" y="21600"/>
                  <a:pt x="720" y="21600"/>
                </a:cubicBezTo>
                <a:cubicBezTo>
                  <a:pt x="479" y="21600"/>
                  <a:pt x="239" y="21595"/>
                  <a:pt x="0" y="21587"/>
                </a:cubicBezTo>
              </a:path>
              <a:path w="1405" h="21600" stroke="0" extrusionOk="0">
                <a:moveTo>
                  <a:pt x="1405" y="21589"/>
                </a:moveTo>
                <a:cubicBezTo>
                  <a:pt x="1176" y="21596"/>
                  <a:pt x="948" y="21600"/>
                  <a:pt x="720" y="21600"/>
                </a:cubicBezTo>
                <a:cubicBezTo>
                  <a:pt x="479" y="21600"/>
                  <a:pt x="239" y="21595"/>
                  <a:pt x="0" y="21587"/>
                </a:cubicBezTo>
                <a:lnTo>
                  <a:pt x="720" y="0"/>
                </a:lnTo>
                <a:lnTo>
                  <a:pt x="140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5" name="Arc 991"/>
          <p:cNvSpPr>
            <a:spLocks/>
          </p:cNvSpPr>
          <p:nvPr/>
        </p:nvSpPr>
        <p:spPr bwMode="auto">
          <a:xfrm>
            <a:off x="8551333" y="3968750"/>
            <a:ext cx="76200" cy="65088"/>
          </a:xfrm>
          <a:custGeom>
            <a:avLst/>
            <a:gdLst>
              <a:gd name="T0" fmla="*/ 27623 w 43200"/>
              <a:gd name="T1" fmla="*/ 65086 h 43189"/>
              <a:gd name="T2" fmla="*/ 29481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0" y="43187"/>
                </a:moveTo>
                <a:cubicBezTo>
                  <a:pt x="9237" y="42799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</a:path>
              <a:path w="43200" h="43189" stroke="0" extrusionOk="0">
                <a:moveTo>
                  <a:pt x="20880" y="43187"/>
                </a:moveTo>
                <a:cubicBezTo>
                  <a:pt x="9237" y="42799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  <a:lnTo>
                  <a:pt x="21600" y="21600"/>
                </a:lnTo>
                <a:lnTo>
                  <a:pt x="2088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6" name="Arc 992"/>
          <p:cNvSpPr>
            <a:spLocks/>
          </p:cNvSpPr>
          <p:nvPr/>
        </p:nvSpPr>
        <p:spPr bwMode="auto">
          <a:xfrm>
            <a:off x="8877300" y="4122738"/>
            <a:ext cx="2117" cy="31750"/>
          </a:xfrm>
          <a:custGeom>
            <a:avLst/>
            <a:gdLst>
              <a:gd name="T0" fmla="*/ 1588 w 1293"/>
              <a:gd name="T1" fmla="*/ 31737 h 21600"/>
              <a:gd name="T2" fmla="*/ 0 w 1293"/>
              <a:gd name="T3" fmla="*/ 31735 h 21600"/>
              <a:gd name="T4" fmla="*/ 813 w 12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3" h="21600" fill="none" extrusionOk="0">
                <a:moveTo>
                  <a:pt x="1292" y="21590"/>
                </a:moveTo>
                <a:cubicBezTo>
                  <a:pt x="1082" y="21596"/>
                  <a:pt x="872" y="21600"/>
                  <a:pt x="662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3" h="21600" stroke="0" extrusionOk="0">
                <a:moveTo>
                  <a:pt x="1292" y="21590"/>
                </a:moveTo>
                <a:cubicBezTo>
                  <a:pt x="1082" y="21596"/>
                  <a:pt x="872" y="21600"/>
                  <a:pt x="662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2" y="0"/>
                </a:lnTo>
                <a:lnTo>
                  <a:pt x="129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7" name="Arc 993"/>
          <p:cNvSpPr>
            <a:spLocks/>
          </p:cNvSpPr>
          <p:nvPr/>
        </p:nvSpPr>
        <p:spPr bwMode="auto">
          <a:xfrm>
            <a:off x="8839200" y="4090988"/>
            <a:ext cx="76200" cy="63500"/>
          </a:xfrm>
          <a:custGeom>
            <a:avLst/>
            <a:gdLst>
              <a:gd name="T0" fmla="*/ 27699 w 43200"/>
              <a:gd name="T1" fmla="*/ 63499 h 43191"/>
              <a:gd name="T2" fmla="*/ 29410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8" y="43189"/>
                </a:moveTo>
                <a:cubicBezTo>
                  <a:pt x="9271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</a:path>
              <a:path w="43200" h="43191" stroke="0" extrusionOk="0">
                <a:moveTo>
                  <a:pt x="20938" y="43189"/>
                </a:moveTo>
                <a:cubicBezTo>
                  <a:pt x="9271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  <a:lnTo>
                  <a:pt x="21600" y="21600"/>
                </a:lnTo>
                <a:lnTo>
                  <a:pt x="2093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8" name="Arc 994"/>
          <p:cNvSpPr>
            <a:spLocks/>
          </p:cNvSpPr>
          <p:nvPr/>
        </p:nvSpPr>
        <p:spPr bwMode="auto">
          <a:xfrm>
            <a:off x="9029700" y="4137025"/>
            <a:ext cx="2117" cy="33338"/>
          </a:xfrm>
          <a:custGeom>
            <a:avLst/>
            <a:gdLst>
              <a:gd name="T0" fmla="*/ 1588 w 1318"/>
              <a:gd name="T1" fmla="*/ 33323 h 21600"/>
              <a:gd name="T2" fmla="*/ 0 w 1318"/>
              <a:gd name="T3" fmla="*/ 33321 h 21600"/>
              <a:gd name="T4" fmla="*/ 813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8" h="21600" stroke="0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5" y="0"/>
                </a:lnTo>
                <a:lnTo>
                  <a:pt x="131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39" name="Arc 995"/>
          <p:cNvSpPr>
            <a:spLocks/>
          </p:cNvSpPr>
          <p:nvPr/>
        </p:nvSpPr>
        <p:spPr bwMode="auto">
          <a:xfrm>
            <a:off x="8991600" y="4103688"/>
            <a:ext cx="76200" cy="65087"/>
          </a:xfrm>
          <a:custGeom>
            <a:avLst/>
            <a:gdLst>
              <a:gd name="T0" fmla="*/ 27682 w 43200"/>
              <a:gd name="T1" fmla="*/ 65085 h 43190"/>
              <a:gd name="T2" fmla="*/ 29426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</a:path>
              <a:path w="43200" h="43190" stroke="0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  <a:lnTo>
                  <a:pt x="21600" y="21600"/>
                </a:lnTo>
                <a:lnTo>
                  <a:pt x="2092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0" name="Arc 996"/>
          <p:cNvSpPr>
            <a:spLocks/>
          </p:cNvSpPr>
          <p:nvPr/>
        </p:nvSpPr>
        <p:spPr bwMode="auto">
          <a:xfrm>
            <a:off x="8779934" y="4467225"/>
            <a:ext cx="2117" cy="33338"/>
          </a:xfrm>
          <a:custGeom>
            <a:avLst/>
            <a:gdLst>
              <a:gd name="T0" fmla="*/ 1588 w 1141"/>
              <a:gd name="T1" fmla="*/ 33327 h 21600"/>
              <a:gd name="T2" fmla="*/ 0 w 1141"/>
              <a:gd name="T3" fmla="*/ 33326 h 21600"/>
              <a:gd name="T4" fmla="*/ 813 w 11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1" h="21600" fill="none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1" h="21600" stroke="0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4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1" name="Arc 997"/>
          <p:cNvSpPr>
            <a:spLocks/>
          </p:cNvSpPr>
          <p:nvPr/>
        </p:nvSpPr>
        <p:spPr bwMode="auto">
          <a:xfrm>
            <a:off x="8743951" y="4433889"/>
            <a:ext cx="76200" cy="65087"/>
          </a:xfrm>
          <a:custGeom>
            <a:avLst/>
            <a:gdLst>
              <a:gd name="T0" fmla="*/ 27802 w 43200"/>
              <a:gd name="T1" fmla="*/ 65085 h 43193"/>
              <a:gd name="T2" fmla="*/ 29312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2" name="Arc 998"/>
          <p:cNvSpPr>
            <a:spLocks/>
          </p:cNvSpPr>
          <p:nvPr/>
        </p:nvSpPr>
        <p:spPr bwMode="auto">
          <a:xfrm>
            <a:off x="8703734" y="4456114"/>
            <a:ext cx="2117" cy="33337"/>
          </a:xfrm>
          <a:custGeom>
            <a:avLst/>
            <a:gdLst>
              <a:gd name="T0" fmla="*/ 1588 w 1146"/>
              <a:gd name="T1" fmla="*/ 33326 h 21600"/>
              <a:gd name="T2" fmla="*/ 0 w 1146"/>
              <a:gd name="T3" fmla="*/ 33325 h 21600"/>
              <a:gd name="T4" fmla="*/ 813 w 11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" h="21600" fill="none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</a:path>
              <a:path w="1146" h="21600" stroke="0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  <a:lnTo>
                  <a:pt x="587" y="0"/>
                </a:lnTo>
                <a:lnTo>
                  <a:pt x="114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3" name="Arc 999"/>
          <p:cNvSpPr>
            <a:spLocks/>
          </p:cNvSpPr>
          <p:nvPr/>
        </p:nvSpPr>
        <p:spPr bwMode="auto">
          <a:xfrm>
            <a:off x="8665634" y="4422775"/>
            <a:ext cx="78317" cy="65088"/>
          </a:xfrm>
          <a:custGeom>
            <a:avLst/>
            <a:gdLst>
              <a:gd name="T0" fmla="*/ 28571 w 43200"/>
              <a:gd name="T1" fmla="*/ 65086 h 43193"/>
              <a:gd name="T2" fmla="*/ 30129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</a:path>
              <a:path w="43200" h="43193" stroke="0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  <a:lnTo>
                  <a:pt x="21600" y="21600"/>
                </a:lnTo>
                <a:lnTo>
                  <a:pt x="2101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4" name="Arc 1000"/>
          <p:cNvSpPr>
            <a:spLocks/>
          </p:cNvSpPr>
          <p:nvPr/>
        </p:nvSpPr>
        <p:spPr bwMode="auto">
          <a:xfrm>
            <a:off x="8568267" y="4389439"/>
            <a:ext cx="2117" cy="33337"/>
          </a:xfrm>
          <a:custGeom>
            <a:avLst/>
            <a:gdLst>
              <a:gd name="T0" fmla="*/ 1588 w 1178"/>
              <a:gd name="T1" fmla="*/ 33325 h 21600"/>
              <a:gd name="T2" fmla="*/ 0 w 1178"/>
              <a:gd name="T3" fmla="*/ 33325 h 21600"/>
              <a:gd name="T4" fmla="*/ 794 w 11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8" h="21600" fill="none" extrusionOk="0">
                <a:moveTo>
                  <a:pt x="1177" y="21591"/>
                </a:moveTo>
                <a:cubicBezTo>
                  <a:pt x="981" y="21597"/>
                  <a:pt x="785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</a:path>
              <a:path w="1178" h="21600" stroke="0" extrusionOk="0">
                <a:moveTo>
                  <a:pt x="1177" y="21591"/>
                </a:moveTo>
                <a:cubicBezTo>
                  <a:pt x="981" y="21597"/>
                  <a:pt x="785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  <a:lnTo>
                  <a:pt x="589" y="0"/>
                </a:lnTo>
                <a:lnTo>
                  <a:pt x="117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5" name="Arc 1001"/>
          <p:cNvSpPr>
            <a:spLocks/>
          </p:cNvSpPr>
          <p:nvPr/>
        </p:nvSpPr>
        <p:spPr bwMode="auto">
          <a:xfrm>
            <a:off x="8532284" y="4356100"/>
            <a:ext cx="76200" cy="65088"/>
          </a:xfrm>
          <a:custGeom>
            <a:avLst/>
            <a:gdLst>
              <a:gd name="T0" fmla="*/ 27796 w 43200"/>
              <a:gd name="T1" fmla="*/ 65088 h 43192"/>
              <a:gd name="T2" fmla="*/ 29354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</a:path>
              <a:path w="43200" h="43192" stroke="0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  <a:lnTo>
                  <a:pt x="21600" y="21600"/>
                </a:lnTo>
                <a:lnTo>
                  <a:pt x="2101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6" name="Arc 1002"/>
          <p:cNvSpPr>
            <a:spLocks/>
          </p:cNvSpPr>
          <p:nvPr/>
        </p:nvSpPr>
        <p:spPr bwMode="auto">
          <a:xfrm>
            <a:off x="9010651" y="3863975"/>
            <a:ext cx="2116" cy="31750"/>
          </a:xfrm>
          <a:custGeom>
            <a:avLst/>
            <a:gdLst>
              <a:gd name="T0" fmla="*/ 1587 w 1474"/>
              <a:gd name="T1" fmla="*/ 31732 h 21600"/>
              <a:gd name="T2" fmla="*/ 0 w 1474"/>
              <a:gd name="T3" fmla="*/ 31731 h 21600"/>
              <a:gd name="T4" fmla="*/ 813 w 14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4" h="21600" fill="none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</a:path>
              <a:path w="1474" h="21600" stroke="0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  <a:lnTo>
                  <a:pt x="755" y="0"/>
                </a:lnTo>
                <a:lnTo>
                  <a:pt x="147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7" name="Arc 1003"/>
          <p:cNvSpPr>
            <a:spLocks/>
          </p:cNvSpPr>
          <p:nvPr/>
        </p:nvSpPr>
        <p:spPr bwMode="auto">
          <a:xfrm>
            <a:off x="8972551" y="3832225"/>
            <a:ext cx="78316" cy="63500"/>
          </a:xfrm>
          <a:custGeom>
            <a:avLst/>
            <a:gdLst>
              <a:gd name="T0" fmla="*/ 28342 w 43200"/>
              <a:gd name="T1" fmla="*/ 63499 h 43188"/>
              <a:gd name="T2" fmla="*/ 30346 w 43200"/>
              <a:gd name="T3" fmla="*/ 63500 h 43188"/>
              <a:gd name="T4" fmla="*/ 29369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</a:path>
              <a:path w="43200" h="43188" stroke="0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  <a:lnTo>
                  <a:pt x="21600" y="21600"/>
                </a:lnTo>
                <a:lnTo>
                  <a:pt x="20845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8" name="Arc 1004"/>
          <p:cNvSpPr>
            <a:spLocks/>
          </p:cNvSpPr>
          <p:nvPr/>
        </p:nvSpPr>
        <p:spPr bwMode="auto">
          <a:xfrm>
            <a:off x="8627533" y="4551363"/>
            <a:ext cx="0" cy="31750"/>
          </a:xfrm>
          <a:custGeom>
            <a:avLst/>
            <a:gdLst>
              <a:gd name="T0" fmla="*/ 1 w 1076"/>
              <a:gd name="T1" fmla="*/ 31741 h 21600"/>
              <a:gd name="T2" fmla="*/ 0 w 1076"/>
              <a:gd name="T3" fmla="*/ 31740 h 21600"/>
              <a:gd name="T4" fmla="*/ 1 w 1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6" h="21600" fill="none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6" h="21600" stroke="0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1" y="0"/>
                </a:lnTo>
                <a:lnTo>
                  <a:pt x="107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49" name="Arc 1005"/>
          <p:cNvSpPr>
            <a:spLocks/>
          </p:cNvSpPr>
          <p:nvPr/>
        </p:nvSpPr>
        <p:spPr bwMode="auto">
          <a:xfrm>
            <a:off x="8589433" y="4519613"/>
            <a:ext cx="76200" cy="63500"/>
          </a:xfrm>
          <a:custGeom>
            <a:avLst/>
            <a:gdLst>
              <a:gd name="T0" fmla="*/ 27846 w 43200"/>
              <a:gd name="T1" fmla="*/ 63499 h 43194"/>
              <a:gd name="T2" fmla="*/ 29270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</a:path>
              <a:path w="43200" h="43194" stroke="0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  <a:lnTo>
                  <a:pt x="21600" y="21600"/>
                </a:lnTo>
                <a:lnTo>
                  <a:pt x="2104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0" name="Arc 1006"/>
          <p:cNvSpPr>
            <a:spLocks/>
          </p:cNvSpPr>
          <p:nvPr/>
        </p:nvSpPr>
        <p:spPr bwMode="auto">
          <a:xfrm>
            <a:off x="9124951" y="4143375"/>
            <a:ext cx="2116" cy="31750"/>
          </a:xfrm>
          <a:custGeom>
            <a:avLst/>
            <a:gdLst>
              <a:gd name="T0" fmla="*/ 1587 w 1279"/>
              <a:gd name="T1" fmla="*/ 31737 h 21600"/>
              <a:gd name="T2" fmla="*/ 0 w 1279"/>
              <a:gd name="T3" fmla="*/ 31735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1" name="Arc 1007"/>
          <p:cNvSpPr>
            <a:spLocks/>
          </p:cNvSpPr>
          <p:nvPr/>
        </p:nvSpPr>
        <p:spPr bwMode="auto">
          <a:xfrm>
            <a:off x="9086851" y="4111625"/>
            <a:ext cx="78316" cy="63500"/>
          </a:xfrm>
          <a:custGeom>
            <a:avLst/>
            <a:gdLst>
              <a:gd name="T0" fmla="*/ 28478 w 43200"/>
              <a:gd name="T1" fmla="*/ 63499 h 43191"/>
              <a:gd name="T2" fmla="*/ 30217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2" name="Arc 1008"/>
          <p:cNvSpPr>
            <a:spLocks/>
          </p:cNvSpPr>
          <p:nvPr/>
        </p:nvSpPr>
        <p:spPr bwMode="auto">
          <a:xfrm>
            <a:off x="9279467" y="4059238"/>
            <a:ext cx="2117" cy="33337"/>
          </a:xfrm>
          <a:custGeom>
            <a:avLst/>
            <a:gdLst>
              <a:gd name="T0" fmla="*/ 1588 w 1368"/>
              <a:gd name="T1" fmla="*/ 33322 h 21600"/>
              <a:gd name="T2" fmla="*/ 0 w 1368"/>
              <a:gd name="T3" fmla="*/ 33320 h 21600"/>
              <a:gd name="T4" fmla="*/ 814 w 13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8" h="21600" fill="none" extrusionOk="0">
                <a:moveTo>
                  <a:pt x="1367" y="21589"/>
                </a:moveTo>
                <a:cubicBezTo>
                  <a:pt x="1145" y="21596"/>
                  <a:pt x="923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</a:path>
              <a:path w="1368" h="21600" stroke="0" extrusionOk="0">
                <a:moveTo>
                  <a:pt x="1367" y="21589"/>
                </a:moveTo>
                <a:cubicBezTo>
                  <a:pt x="1145" y="21596"/>
                  <a:pt x="923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  <a:lnTo>
                  <a:pt x="701" y="0"/>
                </a:lnTo>
                <a:lnTo>
                  <a:pt x="1367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3" name="Arc 1009"/>
          <p:cNvSpPr>
            <a:spLocks/>
          </p:cNvSpPr>
          <p:nvPr/>
        </p:nvSpPr>
        <p:spPr bwMode="auto">
          <a:xfrm>
            <a:off x="9241367" y="4025900"/>
            <a:ext cx="78317" cy="65088"/>
          </a:xfrm>
          <a:custGeom>
            <a:avLst/>
            <a:gdLst>
              <a:gd name="T0" fmla="*/ 28416 w 43200"/>
              <a:gd name="T1" fmla="*/ 65086 h 43190"/>
              <a:gd name="T2" fmla="*/ 30276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9"/>
                  <a:pt x="22266" y="43189"/>
                </a:cubicBezTo>
              </a:path>
              <a:path w="43200" h="43190" stroke="0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9"/>
                  <a:pt x="22266" y="43189"/>
                </a:cubicBezTo>
                <a:lnTo>
                  <a:pt x="21600" y="21600"/>
                </a:lnTo>
                <a:lnTo>
                  <a:pt x="2089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4" name="Arc 1010"/>
          <p:cNvSpPr>
            <a:spLocks/>
          </p:cNvSpPr>
          <p:nvPr/>
        </p:nvSpPr>
        <p:spPr bwMode="auto">
          <a:xfrm>
            <a:off x="8627533" y="4108450"/>
            <a:ext cx="0" cy="33338"/>
          </a:xfrm>
          <a:custGeom>
            <a:avLst/>
            <a:gdLst>
              <a:gd name="T0" fmla="*/ 1 w 1335"/>
              <a:gd name="T1" fmla="*/ 33323 h 21600"/>
              <a:gd name="T2" fmla="*/ 0 w 1335"/>
              <a:gd name="T3" fmla="*/ 33321 h 21600"/>
              <a:gd name="T4" fmla="*/ 1 w 1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5" h="21600" fill="none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35" h="21600" stroke="0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4" y="0"/>
                </a:lnTo>
                <a:lnTo>
                  <a:pt x="133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5" name="Arc 1011"/>
          <p:cNvSpPr>
            <a:spLocks/>
          </p:cNvSpPr>
          <p:nvPr/>
        </p:nvSpPr>
        <p:spPr bwMode="auto">
          <a:xfrm>
            <a:off x="8589433" y="4075114"/>
            <a:ext cx="76200" cy="65087"/>
          </a:xfrm>
          <a:custGeom>
            <a:avLst/>
            <a:gdLst>
              <a:gd name="T0" fmla="*/ 27670 w 43200"/>
              <a:gd name="T1" fmla="*/ 65085 h 43190"/>
              <a:gd name="T2" fmla="*/ 29436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1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6" name="Arc 1012"/>
          <p:cNvSpPr>
            <a:spLocks/>
          </p:cNvSpPr>
          <p:nvPr/>
        </p:nvSpPr>
        <p:spPr bwMode="auto">
          <a:xfrm>
            <a:off x="8779934" y="4402138"/>
            <a:ext cx="2117" cy="31750"/>
          </a:xfrm>
          <a:custGeom>
            <a:avLst/>
            <a:gdLst>
              <a:gd name="T0" fmla="*/ 1588 w 1142"/>
              <a:gd name="T1" fmla="*/ 31740 h 21600"/>
              <a:gd name="T2" fmla="*/ 0 w 1142"/>
              <a:gd name="T3" fmla="*/ 31738 h 21600"/>
              <a:gd name="T4" fmla="*/ 813 w 11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2" h="21600" fill="none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2" h="21600" stroke="0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5" y="0"/>
                </a:lnTo>
                <a:lnTo>
                  <a:pt x="114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7" name="Arc 1013"/>
          <p:cNvSpPr>
            <a:spLocks/>
          </p:cNvSpPr>
          <p:nvPr/>
        </p:nvSpPr>
        <p:spPr bwMode="auto">
          <a:xfrm>
            <a:off x="8743951" y="4370388"/>
            <a:ext cx="76200" cy="63500"/>
          </a:xfrm>
          <a:custGeom>
            <a:avLst/>
            <a:gdLst>
              <a:gd name="T0" fmla="*/ 27801 w 43200"/>
              <a:gd name="T1" fmla="*/ 63499 h 43193"/>
              <a:gd name="T2" fmla="*/ 29312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8" name="Arc 1014"/>
          <p:cNvSpPr>
            <a:spLocks/>
          </p:cNvSpPr>
          <p:nvPr/>
        </p:nvSpPr>
        <p:spPr bwMode="auto">
          <a:xfrm>
            <a:off x="8223251" y="4441825"/>
            <a:ext cx="2116" cy="33338"/>
          </a:xfrm>
          <a:custGeom>
            <a:avLst/>
            <a:gdLst>
              <a:gd name="T0" fmla="*/ 1587 w 1152"/>
              <a:gd name="T1" fmla="*/ 33327 h 21600"/>
              <a:gd name="T2" fmla="*/ 0 w 1152"/>
              <a:gd name="T3" fmla="*/ 33326 h 21600"/>
              <a:gd name="T4" fmla="*/ 813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59" name="Arc 1015"/>
          <p:cNvSpPr>
            <a:spLocks/>
          </p:cNvSpPr>
          <p:nvPr/>
        </p:nvSpPr>
        <p:spPr bwMode="auto">
          <a:xfrm>
            <a:off x="8187267" y="4408489"/>
            <a:ext cx="76200" cy="65087"/>
          </a:xfrm>
          <a:custGeom>
            <a:avLst/>
            <a:gdLst>
              <a:gd name="T0" fmla="*/ 27794 w 43200"/>
              <a:gd name="T1" fmla="*/ 65085 h 43193"/>
              <a:gd name="T2" fmla="*/ 29318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0" name="Arc 1016"/>
          <p:cNvSpPr>
            <a:spLocks/>
          </p:cNvSpPr>
          <p:nvPr/>
        </p:nvSpPr>
        <p:spPr bwMode="auto">
          <a:xfrm>
            <a:off x="8724900" y="4849814"/>
            <a:ext cx="2117" cy="33337"/>
          </a:xfrm>
          <a:custGeom>
            <a:avLst/>
            <a:gdLst>
              <a:gd name="T0" fmla="*/ 1588 w 988"/>
              <a:gd name="T1" fmla="*/ 33329 h 21600"/>
              <a:gd name="T2" fmla="*/ 0 w 988"/>
              <a:gd name="T3" fmla="*/ 33328 h 21600"/>
              <a:gd name="T4" fmla="*/ 813 w 9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8" h="21600" fill="none" extrusionOk="0">
                <a:moveTo>
                  <a:pt x="987" y="21594"/>
                </a:moveTo>
                <a:cubicBezTo>
                  <a:pt x="827" y="21598"/>
                  <a:pt x="666" y="21600"/>
                  <a:pt x="506" y="21600"/>
                </a:cubicBezTo>
                <a:cubicBezTo>
                  <a:pt x="337" y="21600"/>
                  <a:pt x="168" y="21598"/>
                  <a:pt x="-1" y="21594"/>
                </a:cubicBezTo>
              </a:path>
              <a:path w="988" h="21600" stroke="0" extrusionOk="0">
                <a:moveTo>
                  <a:pt x="987" y="21594"/>
                </a:moveTo>
                <a:cubicBezTo>
                  <a:pt x="827" y="21598"/>
                  <a:pt x="666" y="21600"/>
                  <a:pt x="506" y="21600"/>
                </a:cubicBezTo>
                <a:cubicBezTo>
                  <a:pt x="337" y="21600"/>
                  <a:pt x="168" y="21598"/>
                  <a:pt x="-1" y="21594"/>
                </a:cubicBezTo>
                <a:lnTo>
                  <a:pt x="506" y="0"/>
                </a:lnTo>
                <a:lnTo>
                  <a:pt x="987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1" name="Arc 1017"/>
          <p:cNvSpPr>
            <a:spLocks/>
          </p:cNvSpPr>
          <p:nvPr/>
        </p:nvSpPr>
        <p:spPr bwMode="auto">
          <a:xfrm>
            <a:off x="8684685" y="4816475"/>
            <a:ext cx="78316" cy="65088"/>
          </a:xfrm>
          <a:custGeom>
            <a:avLst/>
            <a:gdLst>
              <a:gd name="T0" fmla="*/ 28681 w 43200"/>
              <a:gd name="T1" fmla="*/ 65086 h 43195"/>
              <a:gd name="T2" fmla="*/ 30024 w 43200"/>
              <a:gd name="T3" fmla="*/ 65088 h 43195"/>
              <a:gd name="T4" fmla="*/ 29369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3" y="43194"/>
                </a:moveTo>
                <a:cubicBezTo>
                  <a:pt x="9365" y="42919"/>
                  <a:pt x="0" y="333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0" y="42932"/>
                  <a:pt x="22081" y="43194"/>
                </a:cubicBezTo>
              </a:path>
              <a:path w="43200" h="43195" stroke="0" extrusionOk="0">
                <a:moveTo>
                  <a:pt x="21093" y="43194"/>
                </a:moveTo>
                <a:cubicBezTo>
                  <a:pt x="9365" y="42919"/>
                  <a:pt x="0" y="333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0" y="42932"/>
                  <a:pt x="22081" y="43194"/>
                </a:cubicBezTo>
                <a:lnTo>
                  <a:pt x="21600" y="21600"/>
                </a:lnTo>
                <a:lnTo>
                  <a:pt x="21093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2" name="Arc 1018"/>
          <p:cNvSpPr>
            <a:spLocks/>
          </p:cNvSpPr>
          <p:nvPr/>
        </p:nvSpPr>
        <p:spPr bwMode="auto">
          <a:xfrm>
            <a:off x="8722785" y="4476750"/>
            <a:ext cx="2116" cy="33338"/>
          </a:xfrm>
          <a:custGeom>
            <a:avLst/>
            <a:gdLst>
              <a:gd name="T0" fmla="*/ 1587 w 1136"/>
              <a:gd name="T1" fmla="*/ 33327 h 21600"/>
              <a:gd name="T2" fmla="*/ 0 w 1136"/>
              <a:gd name="T3" fmla="*/ 33326 h 21600"/>
              <a:gd name="T4" fmla="*/ 813 w 113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6" h="21600" fill="none" extrusionOk="0">
                <a:moveTo>
                  <a:pt x="1135" y="21592"/>
                </a:moveTo>
                <a:cubicBezTo>
                  <a:pt x="951" y="21597"/>
                  <a:pt x="766" y="21600"/>
                  <a:pt x="582" y="21600"/>
                </a:cubicBezTo>
                <a:cubicBezTo>
                  <a:pt x="387" y="21600"/>
                  <a:pt x="193" y="21597"/>
                  <a:pt x="-1" y="21592"/>
                </a:cubicBezTo>
              </a:path>
              <a:path w="1136" h="21600" stroke="0" extrusionOk="0">
                <a:moveTo>
                  <a:pt x="1135" y="21592"/>
                </a:moveTo>
                <a:cubicBezTo>
                  <a:pt x="951" y="21597"/>
                  <a:pt x="766" y="21600"/>
                  <a:pt x="582" y="21600"/>
                </a:cubicBezTo>
                <a:cubicBezTo>
                  <a:pt x="387" y="21600"/>
                  <a:pt x="193" y="21597"/>
                  <a:pt x="-1" y="21592"/>
                </a:cubicBezTo>
                <a:lnTo>
                  <a:pt x="582" y="0"/>
                </a:lnTo>
                <a:lnTo>
                  <a:pt x="113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3" name="Arc 1019"/>
          <p:cNvSpPr>
            <a:spLocks/>
          </p:cNvSpPr>
          <p:nvPr/>
        </p:nvSpPr>
        <p:spPr bwMode="auto">
          <a:xfrm>
            <a:off x="8684685" y="4443414"/>
            <a:ext cx="78316" cy="65087"/>
          </a:xfrm>
          <a:custGeom>
            <a:avLst/>
            <a:gdLst>
              <a:gd name="T0" fmla="*/ 28577 w 43200"/>
              <a:gd name="T1" fmla="*/ 65085 h 43193"/>
              <a:gd name="T2" fmla="*/ 30122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7" y="43192"/>
                </a:moveTo>
                <a:cubicBezTo>
                  <a:pt x="9319" y="42876"/>
                  <a:pt x="0" y="333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</a:path>
              <a:path w="43200" h="43193" stroke="0" extrusionOk="0">
                <a:moveTo>
                  <a:pt x="21017" y="43192"/>
                </a:moveTo>
                <a:cubicBezTo>
                  <a:pt x="9319" y="42876"/>
                  <a:pt x="0" y="333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2"/>
                  <a:pt x="22153" y="43192"/>
                </a:cubicBezTo>
                <a:lnTo>
                  <a:pt x="21600" y="21600"/>
                </a:lnTo>
                <a:lnTo>
                  <a:pt x="2101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4" name="Arc 1020"/>
          <p:cNvSpPr>
            <a:spLocks/>
          </p:cNvSpPr>
          <p:nvPr/>
        </p:nvSpPr>
        <p:spPr bwMode="auto">
          <a:xfrm>
            <a:off x="8798985" y="4094164"/>
            <a:ext cx="2116" cy="33337"/>
          </a:xfrm>
          <a:custGeom>
            <a:avLst/>
            <a:gdLst>
              <a:gd name="T0" fmla="*/ 1587 w 1343"/>
              <a:gd name="T1" fmla="*/ 33322 h 21600"/>
              <a:gd name="T2" fmla="*/ 0 w 1343"/>
              <a:gd name="T3" fmla="*/ 33320 h 21600"/>
              <a:gd name="T4" fmla="*/ 813 w 134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3" h="21600" fill="none" extrusionOk="0">
                <a:moveTo>
                  <a:pt x="1343" y="21590"/>
                </a:moveTo>
                <a:cubicBezTo>
                  <a:pt x="1124" y="21596"/>
                  <a:pt x="906" y="21600"/>
                  <a:pt x="688" y="21600"/>
                </a:cubicBezTo>
                <a:cubicBezTo>
                  <a:pt x="458" y="21600"/>
                  <a:pt x="229" y="21596"/>
                  <a:pt x="-1" y="21589"/>
                </a:cubicBezTo>
              </a:path>
              <a:path w="1343" h="21600" stroke="0" extrusionOk="0">
                <a:moveTo>
                  <a:pt x="1343" y="21590"/>
                </a:moveTo>
                <a:cubicBezTo>
                  <a:pt x="1124" y="21596"/>
                  <a:pt x="906" y="21600"/>
                  <a:pt x="688" y="21600"/>
                </a:cubicBezTo>
                <a:cubicBezTo>
                  <a:pt x="458" y="21600"/>
                  <a:pt x="229" y="21596"/>
                  <a:pt x="-1" y="21589"/>
                </a:cubicBezTo>
                <a:lnTo>
                  <a:pt x="688" y="0"/>
                </a:lnTo>
                <a:lnTo>
                  <a:pt x="134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5" name="Arc 1021"/>
          <p:cNvSpPr>
            <a:spLocks/>
          </p:cNvSpPr>
          <p:nvPr/>
        </p:nvSpPr>
        <p:spPr bwMode="auto">
          <a:xfrm>
            <a:off x="8763000" y="4060825"/>
            <a:ext cx="76200" cy="65088"/>
          </a:xfrm>
          <a:custGeom>
            <a:avLst/>
            <a:gdLst>
              <a:gd name="T0" fmla="*/ 27665 w 43200"/>
              <a:gd name="T1" fmla="*/ 65086 h 43190"/>
              <a:gd name="T2" fmla="*/ 29442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1" y="43189"/>
                </a:moveTo>
                <a:cubicBezTo>
                  <a:pt x="9256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5" y="43190"/>
                </a:cubicBezTo>
              </a:path>
              <a:path w="43200" h="43190" stroke="0" extrusionOk="0">
                <a:moveTo>
                  <a:pt x="20911" y="43189"/>
                </a:moveTo>
                <a:cubicBezTo>
                  <a:pt x="9256" y="42817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5" y="43190"/>
                </a:cubicBezTo>
                <a:lnTo>
                  <a:pt x="21600" y="21600"/>
                </a:lnTo>
                <a:lnTo>
                  <a:pt x="2091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6" name="Arc 1022"/>
          <p:cNvSpPr>
            <a:spLocks/>
          </p:cNvSpPr>
          <p:nvPr/>
        </p:nvSpPr>
        <p:spPr bwMode="auto">
          <a:xfrm>
            <a:off x="8434918" y="4587875"/>
            <a:ext cx="2116" cy="33338"/>
          </a:xfrm>
          <a:custGeom>
            <a:avLst/>
            <a:gdLst>
              <a:gd name="T0" fmla="*/ 1587 w 1088"/>
              <a:gd name="T1" fmla="*/ 33327 h 21600"/>
              <a:gd name="T2" fmla="*/ 0 w 1088"/>
              <a:gd name="T3" fmla="*/ 33327 h 21600"/>
              <a:gd name="T4" fmla="*/ 812 w 10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21600" fill="none" extrusionOk="0">
                <a:moveTo>
                  <a:pt x="1088" y="21593"/>
                </a:moveTo>
                <a:cubicBezTo>
                  <a:pt x="911" y="21597"/>
                  <a:pt x="734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88" h="21600" stroke="0" extrusionOk="0">
                <a:moveTo>
                  <a:pt x="1088" y="21593"/>
                </a:moveTo>
                <a:cubicBezTo>
                  <a:pt x="911" y="21597"/>
                  <a:pt x="734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7" y="0"/>
                </a:lnTo>
                <a:lnTo>
                  <a:pt x="1088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7" name="Arc 1023"/>
          <p:cNvSpPr>
            <a:spLocks/>
          </p:cNvSpPr>
          <p:nvPr/>
        </p:nvSpPr>
        <p:spPr bwMode="auto">
          <a:xfrm>
            <a:off x="8396818" y="4554539"/>
            <a:ext cx="78316" cy="65087"/>
          </a:xfrm>
          <a:custGeom>
            <a:avLst/>
            <a:gdLst>
              <a:gd name="T0" fmla="*/ 28611 w 43200"/>
              <a:gd name="T1" fmla="*/ 65087 h 43193"/>
              <a:gd name="T2" fmla="*/ 30090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4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8" name="Arc 1024"/>
          <p:cNvSpPr>
            <a:spLocks/>
          </p:cNvSpPr>
          <p:nvPr/>
        </p:nvSpPr>
        <p:spPr bwMode="auto">
          <a:xfrm>
            <a:off x="8475133" y="4651375"/>
            <a:ext cx="0" cy="33338"/>
          </a:xfrm>
          <a:custGeom>
            <a:avLst/>
            <a:gdLst>
              <a:gd name="T0" fmla="*/ 1 w 1062"/>
              <a:gd name="T1" fmla="*/ 33327 h 21600"/>
              <a:gd name="T2" fmla="*/ 0 w 1062"/>
              <a:gd name="T3" fmla="*/ 33327 h 21600"/>
              <a:gd name="T4" fmla="*/ 1 w 10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2" h="21600" fill="none" extrusionOk="0">
                <a:moveTo>
                  <a:pt x="1062" y="21593"/>
                </a:moveTo>
                <a:cubicBezTo>
                  <a:pt x="885" y="21597"/>
                  <a:pt x="708" y="21600"/>
                  <a:pt x="531" y="21600"/>
                </a:cubicBezTo>
                <a:cubicBezTo>
                  <a:pt x="353" y="21600"/>
                  <a:pt x="176" y="21597"/>
                  <a:pt x="-1" y="21593"/>
                </a:cubicBezTo>
              </a:path>
              <a:path w="1062" h="21600" stroke="0" extrusionOk="0">
                <a:moveTo>
                  <a:pt x="1062" y="21593"/>
                </a:moveTo>
                <a:cubicBezTo>
                  <a:pt x="885" y="21597"/>
                  <a:pt x="708" y="21600"/>
                  <a:pt x="531" y="21600"/>
                </a:cubicBezTo>
                <a:cubicBezTo>
                  <a:pt x="353" y="21600"/>
                  <a:pt x="176" y="21597"/>
                  <a:pt x="-1" y="21593"/>
                </a:cubicBezTo>
                <a:lnTo>
                  <a:pt x="531" y="0"/>
                </a:lnTo>
                <a:lnTo>
                  <a:pt x="1062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9" name="Arc 1025"/>
          <p:cNvSpPr>
            <a:spLocks/>
          </p:cNvSpPr>
          <p:nvPr/>
        </p:nvSpPr>
        <p:spPr bwMode="auto">
          <a:xfrm>
            <a:off x="8437034" y="4618039"/>
            <a:ext cx="74084" cy="65087"/>
          </a:xfrm>
          <a:custGeom>
            <a:avLst/>
            <a:gdLst>
              <a:gd name="T0" fmla="*/ 27099 w 43200"/>
              <a:gd name="T1" fmla="*/ 65087 h 43193"/>
              <a:gd name="T2" fmla="*/ 28464 w 43200"/>
              <a:gd name="T3" fmla="*/ 65087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8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68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68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0" name="Arc 1026"/>
          <p:cNvSpPr>
            <a:spLocks/>
          </p:cNvSpPr>
          <p:nvPr/>
        </p:nvSpPr>
        <p:spPr bwMode="auto">
          <a:xfrm>
            <a:off x="8398934" y="4810125"/>
            <a:ext cx="2117" cy="33338"/>
          </a:xfrm>
          <a:custGeom>
            <a:avLst/>
            <a:gdLst>
              <a:gd name="T0" fmla="*/ 1588 w 1002"/>
              <a:gd name="T1" fmla="*/ 33329 h 21600"/>
              <a:gd name="T2" fmla="*/ 0 w 1002"/>
              <a:gd name="T3" fmla="*/ 33329 h 21600"/>
              <a:gd name="T4" fmla="*/ 813 w 10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21600" fill="none" extrusionOk="0">
                <a:moveTo>
                  <a:pt x="1002" y="21594"/>
                </a:moveTo>
                <a:cubicBezTo>
                  <a:pt x="839" y="21598"/>
                  <a:pt x="676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</a:path>
              <a:path w="1002" h="21600" stroke="0" extrusionOk="0">
                <a:moveTo>
                  <a:pt x="1002" y="21594"/>
                </a:moveTo>
                <a:cubicBezTo>
                  <a:pt x="839" y="21598"/>
                  <a:pt x="676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  <a:lnTo>
                  <a:pt x="513" y="0"/>
                </a:lnTo>
                <a:lnTo>
                  <a:pt x="100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1" name="Arc 1027"/>
          <p:cNvSpPr>
            <a:spLocks/>
          </p:cNvSpPr>
          <p:nvPr/>
        </p:nvSpPr>
        <p:spPr bwMode="auto">
          <a:xfrm>
            <a:off x="8358718" y="4776789"/>
            <a:ext cx="78316" cy="65087"/>
          </a:xfrm>
          <a:custGeom>
            <a:avLst/>
            <a:gdLst>
              <a:gd name="T0" fmla="*/ 28671 w 43200"/>
              <a:gd name="T1" fmla="*/ 65087 h 43194"/>
              <a:gd name="T2" fmla="*/ 30033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</a:path>
              <a:path w="43200" h="43194" stroke="0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4" y="42928"/>
                  <a:pt x="22089" y="43194"/>
                </a:cubicBezTo>
                <a:lnTo>
                  <a:pt x="21600" y="21600"/>
                </a:lnTo>
                <a:lnTo>
                  <a:pt x="2108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2" name="Arc 1028"/>
          <p:cNvSpPr>
            <a:spLocks/>
          </p:cNvSpPr>
          <p:nvPr/>
        </p:nvSpPr>
        <p:spPr bwMode="auto">
          <a:xfrm>
            <a:off x="8779934" y="4295775"/>
            <a:ext cx="2117" cy="31750"/>
          </a:xfrm>
          <a:custGeom>
            <a:avLst/>
            <a:gdLst>
              <a:gd name="T0" fmla="*/ 1588 w 1195"/>
              <a:gd name="T1" fmla="*/ 31738 h 21600"/>
              <a:gd name="T2" fmla="*/ 0 w 1195"/>
              <a:gd name="T3" fmla="*/ 31737 h 21600"/>
              <a:gd name="T4" fmla="*/ 813 w 11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5" h="21600" fill="none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5" h="21600" stroke="0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19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3" name="Arc 1029"/>
          <p:cNvSpPr>
            <a:spLocks/>
          </p:cNvSpPr>
          <p:nvPr/>
        </p:nvSpPr>
        <p:spPr bwMode="auto">
          <a:xfrm>
            <a:off x="8743951" y="4264025"/>
            <a:ext cx="76200" cy="63500"/>
          </a:xfrm>
          <a:custGeom>
            <a:avLst/>
            <a:gdLst>
              <a:gd name="T0" fmla="*/ 27765 w 43200"/>
              <a:gd name="T1" fmla="*/ 63499 h 43192"/>
              <a:gd name="T2" fmla="*/ 29346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</a:path>
              <a:path w="43200" h="43192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4" name="Arc 1030"/>
          <p:cNvSpPr>
            <a:spLocks/>
          </p:cNvSpPr>
          <p:nvPr/>
        </p:nvSpPr>
        <p:spPr bwMode="auto">
          <a:xfrm>
            <a:off x="9779000" y="3998913"/>
            <a:ext cx="0" cy="33337"/>
          </a:xfrm>
          <a:custGeom>
            <a:avLst/>
            <a:gdLst>
              <a:gd name="T0" fmla="*/ 1 w 1407"/>
              <a:gd name="T1" fmla="*/ 33320 h 21600"/>
              <a:gd name="T2" fmla="*/ 0 w 1407"/>
              <a:gd name="T3" fmla="*/ 33318 h 21600"/>
              <a:gd name="T4" fmla="*/ 1 w 140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7" h="21600" fill="none" extrusionOk="0">
                <a:moveTo>
                  <a:pt x="1407" y="21589"/>
                </a:moveTo>
                <a:cubicBezTo>
                  <a:pt x="1178" y="21596"/>
                  <a:pt x="949" y="21600"/>
                  <a:pt x="721" y="21600"/>
                </a:cubicBezTo>
                <a:cubicBezTo>
                  <a:pt x="480" y="21600"/>
                  <a:pt x="240" y="21595"/>
                  <a:pt x="0" y="21587"/>
                </a:cubicBezTo>
              </a:path>
              <a:path w="1407" h="21600" stroke="0" extrusionOk="0">
                <a:moveTo>
                  <a:pt x="1407" y="21589"/>
                </a:moveTo>
                <a:cubicBezTo>
                  <a:pt x="1178" y="21596"/>
                  <a:pt x="949" y="21600"/>
                  <a:pt x="721" y="21600"/>
                </a:cubicBezTo>
                <a:cubicBezTo>
                  <a:pt x="480" y="21600"/>
                  <a:pt x="240" y="21595"/>
                  <a:pt x="0" y="21587"/>
                </a:cubicBezTo>
                <a:lnTo>
                  <a:pt x="721" y="0"/>
                </a:lnTo>
                <a:lnTo>
                  <a:pt x="1407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5" name="Arc 1031"/>
          <p:cNvSpPr>
            <a:spLocks/>
          </p:cNvSpPr>
          <p:nvPr/>
        </p:nvSpPr>
        <p:spPr bwMode="auto">
          <a:xfrm>
            <a:off x="9740900" y="3965575"/>
            <a:ext cx="76200" cy="65088"/>
          </a:xfrm>
          <a:custGeom>
            <a:avLst/>
            <a:gdLst>
              <a:gd name="T0" fmla="*/ 27621 w 43200"/>
              <a:gd name="T1" fmla="*/ 65086 h 43189"/>
              <a:gd name="T2" fmla="*/ 29483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9" y="43187"/>
                </a:moveTo>
                <a:cubicBezTo>
                  <a:pt x="9236" y="42799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2" y="42818"/>
                  <a:pt x="22286" y="43189"/>
                </a:cubicBezTo>
              </a:path>
              <a:path w="43200" h="43189" stroke="0" extrusionOk="0">
                <a:moveTo>
                  <a:pt x="20879" y="43187"/>
                </a:moveTo>
                <a:cubicBezTo>
                  <a:pt x="9236" y="42799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2" y="42818"/>
                  <a:pt x="22286" y="43189"/>
                </a:cubicBezTo>
                <a:lnTo>
                  <a:pt x="21600" y="21600"/>
                </a:lnTo>
                <a:lnTo>
                  <a:pt x="20879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Arc 1032"/>
          <p:cNvSpPr>
            <a:spLocks/>
          </p:cNvSpPr>
          <p:nvPr/>
        </p:nvSpPr>
        <p:spPr bwMode="auto">
          <a:xfrm>
            <a:off x="9067800" y="4467225"/>
            <a:ext cx="2117" cy="33338"/>
          </a:xfrm>
          <a:custGeom>
            <a:avLst/>
            <a:gdLst>
              <a:gd name="T0" fmla="*/ 1588 w 1141"/>
              <a:gd name="T1" fmla="*/ 33327 h 21600"/>
              <a:gd name="T2" fmla="*/ 0 w 1141"/>
              <a:gd name="T3" fmla="*/ 33326 h 21600"/>
              <a:gd name="T4" fmla="*/ 813 w 11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1" h="21600" fill="none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1" h="21600" stroke="0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4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7" name="Arc 1033"/>
          <p:cNvSpPr>
            <a:spLocks/>
          </p:cNvSpPr>
          <p:nvPr/>
        </p:nvSpPr>
        <p:spPr bwMode="auto">
          <a:xfrm>
            <a:off x="9031817" y="4433889"/>
            <a:ext cx="76200" cy="65087"/>
          </a:xfrm>
          <a:custGeom>
            <a:avLst/>
            <a:gdLst>
              <a:gd name="T0" fmla="*/ 27802 w 43200"/>
              <a:gd name="T1" fmla="*/ 65085 h 43193"/>
              <a:gd name="T2" fmla="*/ 29312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8" name="Arc 1034"/>
          <p:cNvSpPr>
            <a:spLocks/>
          </p:cNvSpPr>
          <p:nvPr/>
        </p:nvSpPr>
        <p:spPr bwMode="auto">
          <a:xfrm>
            <a:off x="8779934" y="3800475"/>
            <a:ext cx="2117" cy="33338"/>
          </a:xfrm>
          <a:custGeom>
            <a:avLst/>
            <a:gdLst>
              <a:gd name="T0" fmla="*/ 1588 w 1564"/>
              <a:gd name="T1" fmla="*/ 33318 h 21600"/>
              <a:gd name="T2" fmla="*/ 0 w 1564"/>
              <a:gd name="T3" fmla="*/ 33315 h 21600"/>
              <a:gd name="T4" fmla="*/ 813 w 15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4" h="21600" fill="none" extrusionOk="0">
                <a:moveTo>
                  <a:pt x="1563" y="21586"/>
                </a:moveTo>
                <a:cubicBezTo>
                  <a:pt x="1309" y="21595"/>
                  <a:pt x="1055" y="21600"/>
                  <a:pt x="801" y="21600"/>
                </a:cubicBezTo>
                <a:cubicBezTo>
                  <a:pt x="533" y="21600"/>
                  <a:pt x="266" y="21595"/>
                  <a:pt x="-1" y="21585"/>
                </a:cubicBezTo>
              </a:path>
              <a:path w="1564" h="21600" stroke="0" extrusionOk="0">
                <a:moveTo>
                  <a:pt x="1563" y="21586"/>
                </a:moveTo>
                <a:cubicBezTo>
                  <a:pt x="1309" y="21595"/>
                  <a:pt x="1055" y="21600"/>
                  <a:pt x="801" y="21600"/>
                </a:cubicBezTo>
                <a:cubicBezTo>
                  <a:pt x="533" y="21600"/>
                  <a:pt x="266" y="21595"/>
                  <a:pt x="-1" y="21585"/>
                </a:cubicBezTo>
                <a:lnTo>
                  <a:pt x="801" y="0"/>
                </a:lnTo>
                <a:lnTo>
                  <a:pt x="1563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9" name="Arc 1035"/>
          <p:cNvSpPr>
            <a:spLocks/>
          </p:cNvSpPr>
          <p:nvPr/>
        </p:nvSpPr>
        <p:spPr bwMode="auto">
          <a:xfrm>
            <a:off x="8743951" y="3767139"/>
            <a:ext cx="76200" cy="65087"/>
          </a:xfrm>
          <a:custGeom>
            <a:avLst/>
            <a:gdLst>
              <a:gd name="T0" fmla="*/ 27515 w 43200"/>
              <a:gd name="T1" fmla="*/ 65084 h 43187"/>
              <a:gd name="T2" fmla="*/ 29584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798" y="43185"/>
                </a:moveTo>
                <a:cubicBezTo>
                  <a:pt x="9189" y="42754"/>
                  <a:pt x="0" y="33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8" y="42775"/>
                  <a:pt x="22362" y="43186"/>
                </a:cubicBezTo>
              </a:path>
              <a:path w="43200" h="43187" stroke="0" extrusionOk="0">
                <a:moveTo>
                  <a:pt x="20798" y="43185"/>
                </a:moveTo>
                <a:cubicBezTo>
                  <a:pt x="9189" y="42754"/>
                  <a:pt x="0" y="33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8" y="42775"/>
                  <a:pt x="22362" y="43186"/>
                </a:cubicBezTo>
                <a:lnTo>
                  <a:pt x="21600" y="21600"/>
                </a:lnTo>
                <a:lnTo>
                  <a:pt x="20798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0" name="Arc 1036"/>
          <p:cNvSpPr>
            <a:spLocks/>
          </p:cNvSpPr>
          <p:nvPr/>
        </p:nvSpPr>
        <p:spPr bwMode="auto">
          <a:xfrm>
            <a:off x="9472085" y="4389439"/>
            <a:ext cx="2116" cy="33337"/>
          </a:xfrm>
          <a:custGeom>
            <a:avLst/>
            <a:gdLst>
              <a:gd name="T0" fmla="*/ 1587 w 1179"/>
              <a:gd name="T1" fmla="*/ 33325 h 21600"/>
              <a:gd name="T2" fmla="*/ 0 w 1179"/>
              <a:gd name="T3" fmla="*/ 33325 h 21600"/>
              <a:gd name="T4" fmla="*/ 813 w 11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9" h="21600" fill="none" extrusionOk="0">
                <a:moveTo>
                  <a:pt x="1179" y="21592"/>
                </a:moveTo>
                <a:cubicBezTo>
                  <a:pt x="987" y="21597"/>
                  <a:pt x="79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</a:path>
              <a:path w="1179" h="21600" stroke="0" extrusionOk="0">
                <a:moveTo>
                  <a:pt x="1179" y="21592"/>
                </a:moveTo>
                <a:cubicBezTo>
                  <a:pt x="987" y="21597"/>
                  <a:pt x="79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  <a:lnTo>
                  <a:pt x="604" y="0"/>
                </a:lnTo>
                <a:lnTo>
                  <a:pt x="117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1" name="Arc 1037"/>
          <p:cNvSpPr>
            <a:spLocks/>
          </p:cNvSpPr>
          <p:nvPr/>
        </p:nvSpPr>
        <p:spPr bwMode="auto">
          <a:xfrm>
            <a:off x="9433984" y="4356100"/>
            <a:ext cx="76200" cy="65088"/>
          </a:xfrm>
          <a:custGeom>
            <a:avLst/>
            <a:gdLst>
              <a:gd name="T0" fmla="*/ 27776 w 43200"/>
              <a:gd name="T1" fmla="*/ 65088 h 43192"/>
              <a:gd name="T2" fmla="*/ 2933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6" y="42880"/>
                  <a:pt x="22175" y="43192"/>
                </a:cubicBezTo>
              </a:path>
              <a:path w="43200" h="43192" stroke="0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6" y="42880"/>
                  <a:pt x="22175" y="43192"/>
                </a:cubicBezTo>
                <a:lnTo>
                  <a:pt x="21600" y="21600"/>
                </a:lnTo>
                <a:lnTo>
                  <a:pt x="2099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2" name="Arc 1038"/>
          <p:cNvSpPr>
            <a:spLocks/>
          </p:cNvSpPr>
          <p:nvPr/>
        </p:nvSpPr>
        <p:spPr bwMode="auto">
          <a:xfrm>
            <a:off x="8608485" y="4672014"/>
            <a:ext cx="2116" cy="33337"/>
          </a:xfrm>
          <a:custGeom>
            <a:avLst/>
            <a:gdLst>
              <a:gd name="T0" fmla="*/ 1587 w 1053"/>
              <a:gd name="T1" fmla="*/ 33328 h 21600"/>
              <a:gd name="T2" fmla="*/ 0 w 1053"/>
              <a:gd name="T3" fmla="*/ 33326 h 21600"/>
              <a:gd name="T4" fmla="*/ 812 w 105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3" h="21600" fill="none" extrusionOk="0">
                <a:moveTo>
                  <a:pt x="1052" y="21593"/>
                </a:moveTo>
                <a:cubicBezTo>
                  <a:pt x="881" y="21597"/>
                  <a:pt x="710" y="21600"/>
                  <a:pt x="539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3" h="21600" stroke="0" extrusionOk="0">
                <a:moveTo>
                  <a:pt x="1052" y="21593"/>
                </a:moveTo>
                <a:cubicBezTo>
                  <a:pt x="881" y="21597"/>
                  <a:pt x="710" y="21600"/>
                  <a:pt x="539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39" y="0"/>
                </a:lnTo>
                <a:lnTo>
                  <a:pt x="1052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3" name="Arc 1039"/>
          <p:cNvSpPr>
            <a:spLocks/>
          </p:cNvSpPr>
          <p:nvPr/>
        </p:nvSpPr>
        <p:spPr bwMode="auto">
          <a:xfrm>
            <a:off x="8570384" y="4638675"/>
            <a:ext cx="76200" cy="65088"/>
          </a:xfrm>
          <a:custGeom>
            <a:avLst/>
            <a:gdLst>
              <a:gd name="T0" fmla="*/ 27862 w 43200"/>
              <a:gd name="T1" fmla="*/ 65086 h 43194"/>
              <a:gd name="T2" fmla="*/ 29255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0" y="43193"/>
                </a:moveTo>
                <a:cubicBezTo>
                  <a:pt x="9345" y="42900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60" y="43193"/>
                </a:moveTo>
                <a:cubicBezTo>
                  <a:pt x="9345" y="42900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6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4" name="Arc 1040"/>
          <p:cNvSpPr>
            <a:spLocks/>
          </p:cNvSpPr>
          <p:nvPr/>
        </p:nvSpPr>
        <p:spPr bwMode="auto">
          <a:xfrm>
            <a:off x="8627534" y="4945064"/>
            <a:ext cx="2117" cy="33337"/>
          </a:xfrm>
          <a:custGeom>
            <a:avLst/>
            <a:gdLst>
              <a:gd name="T0" fmla="*/ 1588 w 955"/>
              <a:gd name="T1" fmla="*/ 33329 h 21600"/>
              <a:gd name="T2" fmla="*/ 0 w 955"/>
              <a:gd name="T3" fmla="*/ 33328 h 21600"/>
              <a:gd name="T4" fmla="*/ 813 w 95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5" h="21600" fill="none" extrusionOk="0">
                <a:moveTo>
                  <a:pt x="954" y="21594"/>
                </a:moveTo>
                <a:cubicBezTo>
                  <a:pt x="799" y="21598"/>
                  <a:pt x="644" y="21600"/>
                  <a:pt x="489" y="21600"/>
                </a:cubicBezTo>
                <a:cubicBezTo>
                  <a:pt x="325" y="21600"/>
                  <a:pt x="162" y="21598"/>
                  <a:pt x="-1" y="21594"/>
                </a:cubicBezTo>
              </a:path>
              <a:path w="955" h="21600" stroke="0" extrusionOk="0">
                <a:moveTo>
                  <a:pt x="954" y="21594"/>
                </a:moveTo>
                <a:cubicBezTo>
                  <a:pt x="799" y="21598"/>
                  <a:pt x="644" y="21600"/>
                  <a:pt x="489" y="21600"/>
                </a:cubicBezTo>
                <a:cubicBezTo>
                  <a:pt x="325" y="21600"/>
                  <a:pt x="162" y="21598"/>
                  <a:pt x="-1" y="21594"/>
                </a:cubicBezTo>
                <a:lnTo>
                  <a:pt x="489" y="0"/>
                </a:lnTo>
                <a:lnTo>
                  <a:pt x="954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5" name="Arc 1041"/>
          <p:cNvSpPr>
            <a:spLocks/>
          </p:cNvSpPr>
          <p:nvPr/>
        </p:nvSpPr>
        <p:spPr bwMode="auto">
          <a:xfrm>
            <a:off x="8589433" y="4911725"/>
            <a:ext cx="76200" cy="65088"/>
          </a:xfrm>
          <a:custGeom>
            <a:avLst/>
            <a:gdLst>
              <a:gd name="T0" fmla="*/ 27928 w 43200"/>
              <a:gd name="T1" fmla="*/ 65086 h 43195"/>
              <a:gd name="T2" fmla="*/ 29191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0" y="43194"/>
                </a:moveTo>
                <a:cubicBezTo>
                  <a:pt x="9375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</a:path>
              <a:path w="43200" h="43195" stroke="0" extrusionOk="0">
                <a:moveTo>
                  <a:pt x="21110" y="43194"/>
                </a:moveTo>
                <a:cubicBezTo>
                  <a:pt x="9375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1"/>
                  <a:pt x="22065" y="43194"/>
                </a:cubicBezTo>
                <a:lnTo>
                  <a:pt x="21600" y="21600"/>
                </a:lnTo>
                <a:lnTo>
                  <a:pt x="2111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6" name="Arc 1042"/>
          <p:cNvSpPr>
            <a:spLocks/>
          </p:cNvSpPr>
          <p:nvPr/>
        </p:nvSpPr>
        <p:spPr bwMode="auto">
          <a:xfrm>
            <a:off x="8530167" y="4378325"/>
            <a:ext cx="2117" cy="33338"/>
          </a:xfrm>
          <a:custGeom>
            <a:avLst/>
            <a:gdLst>
              <a:gd name="T0" fmla="*/ 1588 w 1183"/>
              <a:gd name="T1" fmla="*/ 33326 h 21600"/>
              <a:gd name="T2" fmla="*/ 0 w 1183"/>
              <a:gd name="T3" fmla="*/ 33324 h 21600"/>
              <a:gd name="T4" fmla="*/ 813 w 11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3" h="21600" fill="none" extrusionOk="0">
                <a:moveTo>
                  <a:pt x="1183" y="21592"/>
                </a:moveTo>
                <a:cubicBezTo>
                  <a:pt x="990" y="21597"/>
                  <a:pt x="798" y="21600"/>
                  <a:pt x="606" y="21600"/>
                </a:cubicBezTo>
                <a:cubicBezTo>
                  <a:pt x="403" y="21600"/>
                  <a:pt x="201" y="21597"/>
                  <a:pt x="-1" y="21591"/>
                </a:cubicBezTo>
              </a:path>
              <a:path w="1183" h="21600" stroke="0" extrusionOk="0">
                <a:moveTo>
                  <a:pt x="1183" y="21592"/>
                </a:moveTo>
                <a:cubicBezTo>
                  <a:pt x="990" y="21597"/>
                  <a:pt x="798" y="21600"/>
                  <a:pt x="606" y="21600"/>
                </a:cubicBezTo>
                <a:cubicBezTo>
                  <a:pt x="403" y="21600"/>
                  <a:pt x="201" y="21597"/>
                  <a:pt x="-1" y="21591"/>
                </a:cubicBezTo>
                <a:lnTo>
                  <a:pt x="606" y="0"/>
                </a:lnTo>
                <a:lnTo>
                  <a:pt x="118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7" name="Arc 1043"/>
          <p:cNvSpPr>
            <a:spLocks/>
          </p:cNvSpPr>
          <p:nvPr/>
        </p:nvSpPr>
        <p:spPr bwMode="auto">
          <a:xfrm>
            <a:off x="8492067" y="4344989"/>
            <a:ext cx="78317" cy="65087"/>
          </a:xfrm>
          <a:custGeom>
            <a:avLst/>
            <a:gdLst>
              <a:gd name="T0" fmla="*/ 28545 w 43200"/>
              <a:gd name="T1" fmla="*/ 65085 h 43192"/>
              <a:gd name="T2" fmla="*/ 30154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3" y="43191"/>
                </a:moveTo>
                <a:cubicBezTo>
                  <a:pt x="9305" y="42863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</a:path>
              <a:path w="43200" h="43192" stroke="0" extrusionOk="0">
                <a:moveTo>
                  <a:pt x="20993" y="43191"/>
                </a:moveTo>
                <a:cubicBezTo>
                  <a:pt x="9305" y="42863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  <a:lnTo>
                  <a:pt x="21600" y="21600"/>
                </a:lnTo>
                <a:lnTo>
                  <a:pt x="2099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8" name="Arc 1044"/>
          <p:cNvSpPr>
            <a:spLocks/>
          </p:cNvSpPr>
          <p:nvPr/>
        </p:nvSpPr>
        <p:spPr bwMode="auto">
          <a:xfrm>
            <a:off x="8779934" y="4324350"/>
            <a:ext cx="2117" cy="33338"/>
          </a:xfrm>
          <a:custGeom>
            <a:avLst/>
            <a:gdLst>
              <a:gd name="T0" fmla="*/ 1588 w 1209"/>
              <a:gd name="T1" fmla="*/ 33326 h 21600"/>
              <a:gd name="T2" fmla="*/ 0 w 1209"/>
              <a:gd name="T3" fmla="*/ 33324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9" name="Arc 1045"/>
          <p:cNvSpPr>
            <a:spLocks/>
          </p:cNvSpPr>
          <p:nvPr/>
        </p:nvSpPr>
        <p:spPr bwMode="auto">
          <a:xfrm>
            <a:off x="8743951" y="4291014"/>
            <a:ext cx="76200" cy="65087"/>
          </a:xfrm>
          <a:custGeom>
            <a:avLst/>
            <a:gdLst>
              <a:gd name="T0" fmla="*/ 27756 w 43200"/>
              <a:gd name="T1" fmla="*/ 65085 h 43192"/>
              <a:gd name="T2" fmla="*/ 29356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0" name="Arc 1046"/>
          <p:cNvSpPr>
            <a:spLocks/>
          </p:cNvSpPr>
          <p:nvPr/>
        </p:nvSpPr>
        <p:spPr bwMode="auto">
          <a:xfrm>
            <a:off x="9184218" y="4487864"/>
            <a:ext cx="2116" cy="33337"/>
          </a:xfrm>
          <a:custGeom>
            <a:avLst/>
            <a:gdLst>
              <a:gd name="T0" fmla="*/ 1587 w 1132"/>
              <a:gd name="T1" fmla="*/ 33326 h 21600"/>
              <a:gd name="T2" fmla="*/ 0 w 1132"/>
              <a:gd name="T3" fmla="*/ 33325 h 21600"/>
              <a:gd name="T4" fmla="*/ 813 w 11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" h="21600" fill="none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</a:path>
              <a:path w="1132" h="21600" stroke="0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  <a:lnTo>
                  <a:pt x="580" y="0"/>
                </a:lnTo>
                <a:lnTo>
                  <a:pt x="113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1" name="Arc 1047"/>
          <p:cNvSpPr>
            <a:spLocks/>
          </p:cNvSpPr>
          <p:nvPr/>
        </p:nvSpPr>
        <p:spPr bwMode="auto">
          <a:xfrm>
            <a:off x="9146117" y="4454525"/>
            <a:ext cx="76200" cy="65088"/>
          </a:xfrm>
          <a:custGeom>
            <a:avLst/>
            <a:gdLst>
              <a:gd name="T0" fmla="*/ 27808 w 43200"/>
              <a:gd name="T1" fmla="*/ 65086 h 43193"/>
              <a:gd name="T2" fmla="*/ 29305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</a:path>
              <a:path w="43200" h="43193" stroke="0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  <a:lnTo>
                  <a:pt x="21600" y="21600"/>
                </a:lnTo>
                <a:lnTo>
                  <a:pt x="2101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2" name="Arc 1048"/>
          <p:cNvSpPr>
            <a:spLocks/>
          </p:cNvSpPr>
          <p:nvPr/>
        </p:nvSpPr>
        <p:spPr bwMode="auto">
          <a:xfrm>
            <a:off x="9624485" y="4335464"/>
            <a:ext cx="2116" cy="33337"/>
          </a:xfrm>
          <a:custGeom>
            <a:avLst/>
            <a:gdLst>
              <a:gd name="T0" fmla="*/ 1587 w 1204"/>
              <a:gd name="T1" fmla="*/ 33325 h 21600"/>
              <a:gd name="T2" fmla="*/ 0 w 1204"/>
              <a:gd name="T3" fmla="*/ 33325 h 21600"/>
              <a:gd name="T4" fmla="*/ 794 w 120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4" h="21600" fill="none" extrusionOk="0">
                <a:moveTo>
                  <a:pt x="1203" y="21591"/>
                </a:moveTo>
                <a:cubicBezTo>
                  <a:pt x="1003" y="21597"/>
                  <a:pt x="802" y="21600"/>
                  <a:pt x="602" y="21600"/>
                </a:cubicBezTo>
                <a:cubicBezTo>
                  <a:pt x="401" y="21600"/>
                  <a:pt x="200" y="21597"/>
                  <a:pt x="0" y="21591"/>
                </a:cubicBezTo>
              </a:path>
              <a:path w="1204" h="21600" stroke="0" extrusionOk="0">
                <a:moveTo>
                  <a:pt x="1203" y="21591"/>
                </a:moveTo>
                <a:cubicBezTo>
                  <a:pt x="1003" y="21597"/>
                  <a:pt x="802" y="21600"/>
                  <a:pt x="602" y="21600"/>
                </a:cubicBezTo>
                <a:cubicBezTo>
                  <a:pt x="401" y="21600"/>
                  <a:pt x="200" y="21597"/>
                  <a:pt x="0" y="21591"/>
                </a:cubicBezTo>
                <a:lnTo>
                  <a:pt x="602" y="0"/>
                </a:lnTo>
                <a:lnTo>
                  <a:pt x="120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3" name="Arc 1049"/>
          <p:cNvSpPr>
            <a:spLocks/>
          </p:cNvSpPr>
          <p:nvPr/>
        </p:nvSpPr>
        <p:spPr bwMode="auto">
          <a:xfrm>
            <a:off x="9588501" y="4302125"/>
            <a:ext cx="74084" cy="65088"/>
          </a:xfrm>
          <a:custGeom>
            <a:avLst/>
            <a:gdLst>
              <a:gd name="T0" fmla="*/ 27007 w 43200"/>
              <a:gd name="T1" fmla="*/ 65088 h 43192"/>
              <a:gd name="T2" fmla="*/ 28556 w 43200"/>
              <a:gd name="T3" fmla="*/ 65088 h 43192"/>
              <a:gd name="T4" fmla="*/ 27782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8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2" y="42865"/>
                  <a:pt x="22201" y="43191"/>
                </a:cubicBezTo>
              </a:path>
              <a:path w="43200" h="43192" stroke="0" extrusionOk="0">
                <a:moveTo>
                  <a:pt x="20998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2" y="42865"/>
                  <a:pt x="22201" y="43191"/>
                </a:cubicBezTo>
                <a:lnTo>
                  <a:pt x="21600" y="21600"/>
                </a:lnTo>
                <a:lnTo>
                  <a:pt x="2099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4" name="Arc 1050"/>
          <p:cNvSpPr>
            <a:spLocks/>
          </p:cNvSpPr>
          <p:nvPr/>
        </p:nvSpPr>
        <p:spPr bwMode="auto">
          <a:xfrm>
            <a:off x="8703734" y="4137025"/>
            <a:ext cx="2117" cy="33338"/>
          </a:xfrm>
          <a:custGeom>
            <a:avLst/>
            <a:gdLst>
              <a:gd name="T0" fmla="*/ 1588 w 1318"/>
              <a:gd name="T1" fmla="*/ 33323 h 21600"/>
              <a:gd name="T2" fmla="*/ 0 w 1318"/>
              <a:gd name="T3" fmla="*/ 33321 h 21600"/>
              <a:gd name="T4" fmla="*/ 813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8" h="21600" stroke="0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5" y="0"/>
                </a:lnTo>
                <a:lnTo>
                  <a:pt x="131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5" name="Arc 1051"/>
          <p:cNvSpPr>
            <a:spLocks/>
          </p:cNvSpPr>
          <p:nvPr/>
        </p:nvSpPr>
        <p:spPr bwMode="auto">
          <a:xfrm>
            <a:off x="8665634" y="4103688"/>
            <a:ext cx="78317" cy="65087"/>
          </a:xfrm>
          <a:custGeom>
            <a:avLst/>
            <a:gdLst>
              <a:gd name="T0" fmla="*/ 28451 w 43200"/>
              <a:gd name="T1" fmla="*/ 65085 h 43190"/>
              <a:gd name="T2" fmla="*/ 30243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</a:path>
              <a:path w="43200" h="43190" stroke="0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  <a:lnTo>
                  <a:pt x="21600" y="21600"/>
                </a:lnTo>
                <a:lnTo>
                  <a:pt x="2092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6" name="Arc 1052"/>
          <p:cNvSpPr>
            <a:spLocks/>
          </p:cNvSpPr>
          <p:nvPr/>
        </p:nvSpPr>
        <p:spPr bwMode="auto">
          <a:xfrm>
            <a:off x="9336618" y="4318000"/>
            <a:ext cx="2116" cy="33338"/>
          </a:xfrm>
          <a:custGeom>
            <a:avLst/>
            <a:gdLst>
              <a:gd name="T0" fmla="*/ 1587 w 1214"/>
              <a:gd name="T1" fmla="*/ 33324 h 21600"/>
              <a:gd name="T2" fmla="*/ 0 w 1214"/>
              <a:gd name="T3" fmla="*/ 33324 h 21600"/>
              <a:gd name="T4" fmla="*/ 794 w 121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4" h="21600" fill="none" extrusionOk="0">
                <a:moveTo>
                  <a:pt x="1214" y="21591"/>
                </a:moveTo>
                <a:cubicBezTo>
                  <a:pt x="1011" y="21597"/>
                  <a:pt x="809" y="21600"/>
                  <a:pt x="607" y="21600"/>
                </a:cubicBezTo>
                <a:cubicBezTo>
                  <a:pt x="404" y="21600"/>
                  <a:pt x="202" y="21597"/>
                  <a:pt x="-1" y="21591"/>
                </a:cubicBezTo>
              </a:path>
              <a:path w="1214" h="21600" stroke="0" extrusionOk="0">
                <a:moveTo>
                  <a:pt x="1214" y="21591"/>
                </a:moveTo>
                <a:cubicBezTo>
                  <a:pt x="1011" y="21597"/>
                  <a:pt x="809" y="21600"/>
                  <a:pt x="607" y="21600"/>
                </a:cubicBezTo>
                <a:cubicBezTo>
                  <a:pt x="404" y="21600"/>
                  <a:pt x="202" y="21597"/>
                  <a:pt x="-1" y="21591"/>
                </a:cubicBezTo>
                <a:lnTo>
                  <a:pt x="607" y="0"/>
                </a:lnTo>
                <a:lnTo>
                  <a:pt x="121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7" name="Arc 1053"/>
          <p:cNvSpPr>
            <a:spLocks/>
          </p:cNvSpPr>
          <p:nvPr/>
        </p:nvSpPr>
        <p:spPr bwMode="auto">
          <a:xfrm>
            <a:off x="9300634" y="4284664"/>
            <a:ext cx="74084" cy="65087"/>
          </a:xfrm>
          <a:custGeom>
            <a:avLst/>
            <a:gdLst>
              <a:gd name="T0" fmla="*/ 27001 w 43200"/>
              <a:gd name="T1" fmla="*/ 65087 h 43191"/>
              <a:gd name="T2" fmla="*/ 28562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92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</a:path>
              <a:path w="43200" h="43191" stroke="0" extrusionOk="0">
                <a:moveTo>
                  <a:pt x="20992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  <a:lnTo>
                  <a:pt x="21600" y="21600"/>
                </a:lnTo>
                <a:lnTo>
                  <a:pt x="2099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8" name="Arc 1054"/>
          <p:cNvSpPr>
            <a:spLocks/>
          </p:cNvSpPr>
          <p:nvPr/>
        </p:nvSpPr>
        <p:spPr bwMode="auto">
          <a:xfrm>
            <a:off x="8760885" y="4494213"/>
            <a:ext cx="2116" cy="31750"/>
          </a:xfrm>
          <a:custGeom>
            <a:avLst/>
            <a:gdLst>
              <a:gd name="T0" fmla="*/ 1587 w 1100"/>
              <a:gd name="T1" fmla="*/ 31740 h 21600"/>
              <a:gd name="T2" fmla="*/ 0 w 1100"/>
              <a:gd name="T3" fmla="*/ 31740 h 21600"/>
              <a:gd name="T4" fmla="*/ 794 w 11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0" h="21600" fill="none" extrusionOk="0">
                <a:moveTo>
                  <a:pt x="1099" y="21592"/>
                </a:moveTo>
                <a:cubicBezTo>
                  <a:pt x="916" y="21597"/>
                  <a:pt x="733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</a:path>
              <a:path w="1100" h="21600" stroke="0" extrusionOk="0">
                <a:moveTo>
                  <a:pt x="1099" y="21592"/>
                </a:moveTo>
                <a:cubicBezTo>
                  <a:pt x="916" y="21597"/>
                  <a:pt x="733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  <a:lnTo>
                  <a:pt x="550" y="0"/>
                </a:lnTo>
                <a:lnTo>
                  <a:pt x="10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9" name="Arc 1055"/>
          <p:cNvSpPr>
            <a:spLocks/>
          </p:cNvSpPr>
          <p:nvPr/>
        </p:nvSpPr>
        <p:spPr bwMode="auto">
          <a:xfrm>
            <a:off x="8724901" y="4462463"/>
            <a:ext cx="74084" cy="63500"/>
          </a:xfrm>
          <a:custGeom>
            <a:avLst/>
            <a:gdLst>
              <a:gd name="T0" fmla="*/ 27074 w 43200"/>
              <a:gd name="T1" fmla="*/ 63500 h 43193"/>
              <a:gd name="T2" fmla="*/ 28489 w 43200"/>
              <a:gd name="T3" fmla="*/ 63500 h 43193"/>
              <a:gd name="T4" fmla="*/ 27782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</a:path>
              <a:path w="43200" h="43193" stroke="0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  <a:lnTo>
                  <a:pt x="21600" y="21600"/>
                </a:lnTo>
                <a:lnTo>
                  <a:pt x="2105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0" name="Arc 1056"/>
          <p:cNvSpPr>
            <a:spLocks/>
          </p:cNvSpPr>
          <p:nvPr/>
        </p:nvSpPr>
        <p:spPr bwMode="auto">
          <a:xfrm>
            <a:off x="8837085" y="4378325"/>
            <a:ext cx="2116" cy="33338"/>
          </a:xfrm>
          <a:custGeom>
            <a:avLst/>
            <a:gdLst>
              <a:gd name="T0" fmla="*/ 1587 w 1183"/>
              <a:gd name="T1" fmla="*/ 33326 h 21600"/>
              <a:gd name="T2" fmla="*/ 0 w 1183"/>
              <a:gd name="T3" fmla="*/ 33324 h 21600"/>
              <a:gd name="T4" fmla="*/ 813 w 11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3" h="21600" fill="none" extrusionOk="0">
                <a:moveTo>
                  <a:pt x="1183" y="21592"/>
                </a:moveTo>
                <a:cubicBezTo>
                  <a:pt x="990" y="21597"/>
                  <a:pt x="798" y="21600"/>
                  <a:pt x="606" y="21600"/>
                </a:cubicBezTo>
                <a:cubicBezTo>
                  <a:pt x="403" y="21600"/>
                  <a:pt x="201" y="21597"/>
                  <a:pt x="-1" y="21591"/>
                </a:cubicBezTo>
              </a:path>
              <a:path w="1183" h="21600" stroke="0" extrusionOk="0">
                <a:moveTo>
                  <a:pt x="1183" y="21592"/>
                </a:moveTo>
                <a:cubicBezTo>
                  <a:pt x="990" y="21597"/>
                  <a:pt x="798" y="21600"/>
                  <a:pt x="606" y="21600"/>
                </a:cubicBezTo>
                <a:cubicBezTo>
                  <a:pt x="403" y="21600"/>
                  <a:pt x="201" y="21597"/>
                  <a:pt x="-1" y="21591"/>
                </a:cubicBezTo>
                <a:lnTo>
                  <a:pt x="606" y="0"/>
                </a:lnTo>
                <a:lnTo>
                  <a:pt x="118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1" name="Arc 1057"/>
          <p:cNvSpPr>
            <a:spLocks/>
          </p:cNvSpPr>
          <p:nvPr/>
        </p:nvSpPr>
        <p:spPr bwMode="auto">
          <a:xfrm>
            <a:off x="8798985" y="4344989"/>
            <a:ext cx="78316" cy="65087"/>
          </a:xfrm>
          <a:custGeom>
            <a:avLst/>
            <a:gdLst>
              <a:gd name="T0" fmla="*/ 28545 w 43200"/>
              <a:gd name="T1" fmla="*/ 65085 h 43192"/>
              <a:gd name="T2" fmla="*/ 30153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3" y="43191"/>
                </a:moveTo>
                <a:cubicBezTo>
                  <a:pt x="9305" y="42863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</a:path>
              <a:path w="43200" h="43192" stroke="0" extrusionOk="0">
                <a:moveTo>
                  <a:pt x="20993" y="43191"/>
                </a:moveTo>
                <a:cubicBezTo>
                  <a:pt x="9305" y="42863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  <a:lnTo>
                  <a:pt x="21600" y="21600"/>
                </a:lnTo>
                <a:lnTo>
                  <a:pt x="2099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2" name="Arc 1058"/>
          <p:cNvSpPr>
            <a:spLocks/>
          </p:cNvSpPr>
          <p:nvPr/>
        </p:nvSpPr>
        <p:spPr bwMode="auto">
          <a:xfrm>
            <a:off x="9010651" y="4438650"/>
            <a:ext cx="2116" cy="33338"/>
          </a:xfrm>
          <a:custGeom>
            <a:avLst/>
            <a:gdLst>
              <a:gd name="T0" fmla="*/ 1587 w 1154"/>
              <a:gd name="T1" fmla="*/ 33327 h 21600"/>
              <a:gd name="T2" fmla="*/ 0 w 1154"/>
              <a:gd name="T3" fmla="*/ 33326 h 21600"/>
              <a:gd name="T4" fmla="*/ 813 w 11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4" h="21600" fill="none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4" h="21600" stroke="0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1" y="0"/>
                </a:lnTo>
                <a:lnTo>
                  <a:pt x="115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3" name="Arc 1059"/>
          <p:cNvSpPr>
            <a:spLocks/>
          </p:cNvSpPr>
          <p:nvPr/>
        </p:nvSpPr>
        <p:spPr bwMode="auto">
          <a:xfrm>
            <a:off x="8972551" y="4405314"/>
            <a:ext cx="78316" cy="65087"/>
          </a:xfrm>
          <a:custGeom>
            <a:avLst/>
            <a:gdLst>
              <a:gd name="T0" fmla="*/ 28565 w 43200"/>
              <a:gd name="T1" fmla="*/ 65085 h 43193"/>
              <a:gd name="T2" fmla="*/ 30134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</a:path>
              <a:path w="43200" h="43193" stroke="0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  <a:lnTo>
                  <a:pt x="21600" y="21600"/>
                </a:lnTo>
                <a:lnTo>
                  <a:pt x="2100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4" name="Arc 1060"/>
          <p:cNvSpPr>
            <a:spLocks/>
          </p:cNvSpPr>
          <p:nvPr/>
        </p:nvSpPr>
        <p:spPr bwMode="auto">
          <a:xfrm>
            <a:off x="9567334" y="4083050"/>
            <a:ext cx="2117" cy="31750"/>
          </a:xfrm>
          <a:custGeom>
            <a:avLst/>
            <a:gdLst>
              <a:gd name="T0" fmla="*/ 1588 w 1316"/>
              <a:gd name="T1" fmla="*/ 31735 h 21600"/>
              <a:gd name="T2" fmla="*/ 0 w 1316"/>
              <a:gd name="T3" fmla="*/ 31734 h 21600"/>
              <a:gd name="T4" fmla="*/ 813 w 13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6" h="21600" fill="none" extrusionOk="0">
                <a:moveTo>
                  <a:pt x="1316" y="21590"/>
                </a:moveTo>
                <a:cubicBezTo>
                  <a:pt x="1102" y="21596"/>
                  <a:pt x="888" y="21600"/>
                  <a:pt x="674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6" h="21600" stroke="0" extrusionOk="0">
                <a:moveTo>
                  <a:pt x="1316" y="21590"/>
                </a:moveTo>
                <a:cubicBezTo>
                  <a:pt x="1102" y="21596"/>
                  <a:pt x="888" y="21600"/>
                  <a:pt x="674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4" y="0"/>
                </a:lnTo>
                <a:lnTo>
                  <a:pt x="1316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5" name="Arc 1061"/>
          <p:cNvSpPr>
            <a:spLocks/>
          </p:cNvSpPr>
          <p:nvPr/>
        </p:nvSpPr>
        <p:spPr bwMode="auto">
          <a:xfrm>
            <a:off x="9529234" y="4051300"/>
            <a:ext cx="78317" cy="63500"/>
          </a:xfrm>
          <a:custGeom>
            <a:avLst/>
            <a:gdLst>
              <a:gd name="T0" fmla="*/ 28453 w 43200"/>
              <a:gd name="T1" fmla="*/ 63499 h 43190"/>
              <a:gd name="T2" fmla="*/ 30242 w 43200"/>
              <a:gd name="T3" fmla="*/ 63500 h 43190"/>
              <a:gd name="T4" fmla="*/ 29369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5" y="43189"/>
                </a:moveTo>
                <a:cubicBezTo>
                  <a:pt x="9264" y="42825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6" y="42843"/>
                  <a:pt x="22242" y="43190"/>
                </a:cubicBezTo>
              </a:path>
              <a:path w="43200" h="43190" stroke="0" extrusionOk="0">
                <a:moveTo>
                  <a:pt x="20925" y="43189"/>
                </a:moveTo>
                <a:cubicBezTo>
                  <a:pt x="9264" y="42825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6" y="42843"/>
                  <a:pt x="22242" y="43190"/>
                </a:cubicBezTo>
                <a:lnTo>
                  <a:pt x="21600" y="21600"/>
                </a:lnTo>
                <a:lnTo>
                  <a:pt x="2092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6" name="Arc 1062"/>
          <p:cNvSpPr>
            <a:spLocks/>
          </p:cNvSpPr>
          <p:nvPr/>
        </p:nvSpPr>
        <p:spPr bwMode="auto">
          <a:xfrm>
            <a:off x="9279467" y="3892550"/>
            <a:ext cx="2117" cy="33338"/>
          </a:xfrm>
          <a:custGeom>
            <a:avLst/>
            <a:gdLst>
              <a:gd name="T0" fmla="*/ 1588 w 1488"/>
              <a:gd name="T1" fmla="*/ 33319 h 21600"/>
              <a:gd name="T2" fmla="*/ 0 w 1488"/>
              <a:gd name="T3" fmla="*/ 33318 h 21600"/>
              <a:gd name="T4" fmla="*/ 813 w 14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21600" fill="none" extrusionOk="0">
                <a:moveTo>
                  <a:pt x="1487" y="21587"/>
                </a:moveTo>
                <a:cubicBezTo>
                  <a:pt x="1246" y="21595"/>
                  <a:pt x="1004" y="21600"/>
                  <a:pt x="762" y="21600"/>
                </a:cubicBezTo>
                <a:cubicBezTo>
                  <a:pt x="507" y="21600"/>
                  <a:pt x="253" y="21595"/>
                  <a:pt x="0" y="21586"/>
                </a:cubicBezTo>
              </a:path>
              <a:path w="1488" h="21600" stroke="0" extrusionOk="0">
                <a:moveTo>
                  <a:pt x="1487" y="21587"/>
                </a:moveTo>
                <a:cubicBezTo>
                  <a:pt x="1246" y="21595"/>
                  <a:pt x="1004" y="21600"/>
                  <a:pt x="762" y="21600"/>
                </a:cubicBezTo>
                <a:cubicBezTo>
                  <a:pt x="507" y="21600"/>
                  <a:pt x="253" y="21595"/>
                  <a:pt x="0" y="21586"/>
                </a:cubicBezTo>
                <a:lnTo>
                  <a:pt x="762" y="0"/>
                </a:lnTo>
                <a:lnTo>
                  <a:pt x="148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7" name="Arc 1063"/>
          <p:cNvSpPr>
            <a:spLocks/>
          </p:cNvSpPr>
          <p:nvPr/>
        </p:nvSpPr>
        <p:spPr bwMode="auto">
          <a:xfrm>
            <a:off x="9241367" y="3859214"/>
            <a:ext cx="78317" cy="65087"/>
          </a:xfrm>
          <a:custGeom>
            <a:avLst/>
            <a:gdLst>
              <a:gd name="T0" fmla="*/ 28333 w 43200"/>
              <a:gd name="T1" fmla="*/ 65085 h 43188"/>
              <a:gd name="T2" fmla="*/ 30356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8" y="43186"/>
                </a:moveTo>
                <a:cubicBezTo>
                  <a:pt x="9212" y="42776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6"/>
                  <a:pt x="22325" y="43187"/>
                </a:cubicBezTo>
              </a:path>
              <a:path w="43200" h="43188" stroke="0" extrusionOk="0">
                <a:moveTo>
                  <a:pt x="20838" y="43186"/>
                </a:moveTo>
                <a:cubicBezTo>
                  <a:pt x="9212" y="42776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6"/>
                  <a:pt x="22325" y="43187"/>
                </a:cubicBezTo>
                <a:lnTo>
                  <a:pt x="21600" y="21600"/>
                </a:lnTo>
                <a:lnTo>
                  <a:pt x="20838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8" name="Arc 1064"/>
          <p:cNvSpPr>
            <a:spLocks/>
          </p:cNvSpPr>
          <p:nvPr/>
        </p:nvSpPr>
        <p:spPr bwMode="auto">
          <a:xfrm>
            <a:off x="8932334" y="4243389"/>
            <a:ext cx="2117" cy="33337"/>
          </a:xfrm>
          <a:custGeom>
            <a:avLst/>
            <a:gdLst>
              <a:gd name="T0" fmla="*/ 1588 w 1254"/>
              <a:gd name="T1" fmla="*/ 33323 h 21600"/>
              <a:gd name="T2" fmla="*/ 0 w 1254"/>
              <a:gd name="T3" fmla="*/ 33322 h 21600"/>
              <a:gd name="T4" fmla="*/ 813 w 12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21600" fill="none" extrusionOk="0">
                <a:moveTo>
                  <a:pt x="1254" y="21591"/>
                </a:moveTo>
                <a:cubicBezTo>
                  <a:pt x="1050" y="21597"/>
                  <a:pt x="846" y="21600"/>
                  <a:pt x="642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4" h="21600" stroke="0" extrusionOk="0">
                <a:moveTo>
                  <a:pt x="1254" y="21591"/>
                </a:moveTo>
                <a:cubicBezTo>
                  <a:pt x="1050" y="21597"/>
                  <a:pt x="846" y="21600"/>
                  <a:pt x="642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2" y="0"/>
                </a:lnTo>
                <a:lnTo>
                  <a:pt x="125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09" name="Arc 1065"/>
          <p:cNvSpPr>
            <a:spLocks/>
          </p:cNvSpPr>
          <p:nvPr/>
        </p:nvSpPr>
        <p:spPr bwMode="auto">
          <a:xfrm>
            <a:off x="8896351" y="4210050"/>
            <a:ext cx="76200" cy="65088"/>
          </a:xfrm>
          <a:custGeom>
            <a:avLst/>
            <a:gdLst>
              <a:gd name="T0" fmla="*/ 27726 w 43200"/>
              <a:gd name="T1" fmla="*/ 65086 h 43191"/>
              <a:gd name="T2" fmla="*/ 29385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7" y="43190"/>
                </a:moveTo>
                <a:cubicBezTo>
                  <a:pt x="9283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57" y="43190"/>
                </a:moveTo>
                <a:cubicBezTo>
                  <a:pt x="9283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57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0" name="Arc 1066"/>
          <p:cNvSpPr>
            <a:spLocks/>
          </p:cNvSpPr>
          <p:nvPr/>
        </p:nvSpPr>
        <p:spPr bwMode="auto">
          <a:xfrm>
            <a:off x="8339667" y="4956175"/>
            <a:ext cx="2117" cy="33338"/>
          </a:xfrm>
          <a:custGeom>
            <a:avLst/>
            <a:gdLst>
              <a:gd name="T0" fmla="*/ 1588 w 952"/>
              <a:gd name="T1" fmla="*/ 33330 h 21600"/>
              <a:gd name="T2" fmla="*/ 0 w 952"/>
              <a:gd name="T3" fmla="*/ 33329 h 21600"/>
              <a:gd name="T4" fmla="*/ 814 w 9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21600" fill="none" extrusionOk="0">
                <a:moveTo>
                  <a:pt x="952" y="21595"/>
                </a:moveTo>
                <a:cubicBezTo>
                  <a:pt x="797" y="21598"/>
                  <a:pt x="642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</a:path>
              <a:path w="952" h="21600" stroke="0" extrusionOk="0">
                <a:moveTo>
                  <a:pt x="952" y="21595"/>
                </a:moveTo>
                <a:cubicBezTo>
                  <a:pt x="797" y="21598"/>
                  <a:pt x="642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  <a:lnTo>
                  <a:pt x="488" y="0"/>
                </a:lnTo>
                <a:lnTo>
                  <a:pt x="952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1" name="Arc 1067"/>
          <p:cNvSpPr>
            <a:spLocks/>
          </p:cNvSpPr>
          <p:nvPr/>
        </p:nvSpPr>
        <p:spPr bwMode="auto">
          <a:xfrm>
            <a:off x="8301567" y="4922839"/>
            <a:ext cx="76200" cy="65087"/>
          </a:xfrm>
          <a:custGeom>
            <a:avLst/>
            <a:gdLst>
              <a:gd name="T0" fmla="*/ 27929 w 43200"/>
              <a:gd name="T1" fmla="*/ 65085 h 43195"/>
              <a:gd name="T2" fmla="*/ 29189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09" y="42942"/>
                  <a:pt x="22064" y="43195"/>
                </a:cubicBezTo>
              </a:path>
              <a:path w="43200" h="43195" stroke="0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09" y="42942"/>
                  <a:pt x="22064" y="43195"/>
                </a:cubicBezTo>
                <a:lnTo>
                  <a:pt x="21600" y="21600"/>
                </a:lnTo>
                <a:lnTo>
                  <a:pt x="2111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2" name="Arc 1068"/>
          <p:cNvSpPr>
            <a:spLocks/>
          </p:cNvSpPr>
          <p:nvPr/>
        </p:nvSpPr>
        <p:spPr bwMode="auto">
          <a:xfrm>
            <a:off x="8530167" y="4332289"/>
            <a:ext cx="2117" cy="33337"/>
          </a:xfrm>
          <a:custGeom>
            <a:avLst/>
            <a:gdLst>
              <a:gd name="T0" fmla="*/ 1588 w 1208"/>
              <a:gd name="T1" fmla="*/ 33325 h 21600"/>
              <a:gd name="T2" fmla="*/ 0 w 1208"/>
              <a:gd name="T3" fmla="*/ 33323 h 21600"/>
              <a:gd name="T4" fmla="*/ 814 w 12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8" h="21600" fill="none" extrusionOk="0">
                <a:moveTo>
                  <a:pt x="1207" y="21591"/>
                </a:moveTo>
                <a:cubicBezTo>
                  <a:pt x="1011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8" h="21600" stroke="0" extrusionOk="0">
                <a:moveTo>
                  <a:pt x="1207" y="21591"/>
                </a:moveTo>
                <a:cubicBezTo>
                  <a:pt x="1011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3" name="Arc 1069"/>
          <p:cNvSpPr>
            <a:spLocks/>
          </p:cNvSpPr>
          <p:nvPr/>
        </p:nvSpPr>
        <p:spPr bwMode="auto">
          <a:xfrm>
            <a:off x="8492067" y="4298950"/>
            <a:ext cx="78317" cy="65088"/>
          </a:xfrm>
          <a:custGeom>
            <a:avLst/>
            <a:gdLst>
              <a:gd name="T0" fmla="*/ 28527 w 43200"/>
              <a:gd name="T1" fmla="*/ 65086 h 43192"/>
              <a:gd name="T2" fmla="*/ 30170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4" name="Arc 1070"/>
          <p:cNvSpPr>
            <a:spLocks/>
          </p:cNvSpPr>
          <p:nvPr/>
        </p:nvSpPr>
        <p:spPr bwMode="auto">
          <a:xfrm>
            <a:off x="9067800" y="4165600"/>
            <a:ext cx="2117" cy="33338"/>
          </a:xfrm>
          <a:custGeom>
            <a:avLst/>
            <a:gdLst>
              <a:gd name="T0" fmla="*/ 1588 w 1300"/>
              <a:gd name="T1" fmla="*/ 33324 h 21600"/>
              <a:gd name="T2" fmla="*/ 0 w 1300"/>
              <a:gd name="T3" fmla="*/ 33323 h 21600"/>
              <a:gd name="T4" fmla="*/ 814 w 13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0" h="21600" fill="none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300" h="21600" stroke="0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6" y="0"/>
                </a:lnTo>
                <a:lnTo>
                  <a:pt x="129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5" name="Arc 1071"/>
          <p:cNvSpPr>
            <a:spLocks/>
          </p:cNvSpPr>
          <p:nvPr/>
        </p:nvSpPr>
        <p:spPr bwMode="auto">
          <a:xfrm>
            <a:off x="9031817" y="4132264"/>
            <a:ext cx="76200" cy="65087"/>
          </a:xfrm>
          <a:custGeom>
            <a:avLst/>
            <a:gdLst>
              <a:gd name="T0" fmla="*/ 27694 w 43200"/>
              <a:gd name="T1" fmla="*/ 65085 h 43191"/>
              <a:gd name="T2" fmla="*/ 29414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</a:path>
              <a:path w="43200" h="43191" stroke="0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  <a:lnTo>
                  <a:pt x="21600" y="21600"/>
                </a:lnTo>
                <a:lnTo>
                  <a:pt x="2093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6" name="Arc 1072"/>
          <p:cNvSpPr>
            <a:spLocks/>
          </p:cNvSpPr>
          <p:nvPr/>
        </p:nvSpPr>
        <p:spPr bwMode="auto">
          <a:xfrm>
            <a:off x="9105900" y="3892550"/>
            <a:ext cx="2117" cy="33338"/>
          </a:xfrm>
          <a:custGeom>
            <a:avLst/>
            <a:gdLst>
              <a:gd name="T0" fmla="*/ 1588 w 1488"/>
              <a:gd name="T1" fmla="*/ 33319 h 21600"/>
              <a:gd name="T2" fmla="*/ 0 w 1488"/>
              <a:gd name="T3" fmla="*/ 33318 h 21600"/>
              <a:gd name="T4" fmla="*/ 813 w 14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21600" fill="none" extrusionOk="0">
                <a:moveTo>
                  <a:pt x="1487" y="21587"/>
                </a:moveTo>
                <a:cubicBezTo>
                  <a:pt x="1246" y="21595"/>
                  <a:pt x="1004" y="21600"/>
                  <a:pt x="762" y="21600"/>
                </a:cubicBezTo>
                <a:cubicBezTo>
                  <a:pt x="507" y="21600"/>
                  <a:pt x="253" y="21595"/>
                  <a:pt x="0" y="21586"/>
                </a:cubicBezTo>
              </a:path>
              <a:path w="1488" h="21600" stroke="0" extrusionOk="0">
                <a:moveTo>
                  <a:pt x="1487" y="21587"/>
                </a:moveTo>
                <a:cubicBezTo>
                  <a:pt x="1246" y="21595"/>
                  <a:pt x="1004" y="21600"/>
                  <a:pt x="762" y="21600"/>
                </a:cubicBezTo>
                <a:cubicBezTo>
                  <a:pt x="507" y="21600"/>
                  <a:pt x="253" y="21595"/>
                  <a:pt x="0" y="21586"/>
                </a:cubicBezTo>
                <a:lnTo>
                  <a:pt x="762" y="0"/>
                </a:lnTo>
                <a:lnTo>
                  <a:pt x="148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7" name="Arc 1073"/>
          <p:cNvSpPr>
            <a:spLocks/>
          </p:cNvSpPr>
          <p:nvPr/>
        </p:nvSpPr>
        <p:spPr bwMode="auto">
          <a:xfrm>
            <a:off x="9067800" y="3859214"/>
            <a:ext cx="78317" cy="65087"/>
          </a:xfrm>
          <a:custGeom>
            <a:avLst/>
            <a:gdLst>
              <a:gd name="T0" fmla="*/ 28333 w 43200"/>
              <a:gd name="T1" fmla="*/ 65085 h 43188"/>
              <a:gd name="T2" fmla="*/ 30356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8" y="43186"/>
                </a:moveTo>
                <a:cubicBezTo>
                  <a:pt x="9212" y="42776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6"/>
                  <a:pt x="22325" y="43187"/>
                </a:cubicBezTo>
              </a:path>
              <a:path w="43200" h="43188" stroke="0" extrusionOk="0">
                <a:moveTo>
                  <a:pt x="20838" y="43186"/>
                </a:moveTo>
                <a:cubicBezTo>
                  <a:pt x="9212" y="42776"/>
                  <a:pt x="0" y="332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6"/>
                  <a:pt x="33966" y="42796"/>
                  <a:pt x="22325" y="43187"/>
                </a:cubicBezTo>
                <a:lnTo>
                  <a:pt x="21600" y="21600"/>
                </a:lnTo>
                <a:lnTo>
                  <a:pt x="20838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8" name="Arc 1074"/>
          <p:cNvSpPr>
            <a:spLocks/>
          </p:cNvSpPr>
          <p:nvPr/>
        </p:nvSpPr>
        <p:spPr bwMode="auto">
          <a:xfrm>
            <a:off x="9010651" y="4689475"/>
            <a:ext cx="2116" cy="33338"/>
          </a:xfrm>
          <a:custGeom>
            <a:avLst/>
            <a:gdLst>
              <a:gd name="T0" fmla="*/ 1587 w 1046"/>
              <a:gd name="T1" fmla="*/ 33329 h 21600"/>
              <a:gd name="T2" fmla="*/ 0 w 1046"/>
              <a:gd name="T3" fmla="*/ 33327 h 21600"/>
              <a:gd name="T4" fmla="*/ 813 w 10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6" h="21600" fill="none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</a:path>
              <a:path w="1046" h="21600" stroke="0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  <a:lnTo>
                  <a:pt x="536" y="0"/>
                </a:lnTo>
                <a:lnTo>
                  <a:pt x="104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19" name="Arc 1075"/>
          <p:cNvSpPr>
            <a:spLocks/>
          </p:cNvSpPr>
          <p:nvPr/>
        </p:nvSpPr>
        <p:spPr bwMode="auto">
          <a:xfrm>
            <a:off x="8972551" y="4656139"/>
            <a:ext cx="78316" cy="65087"/>
          </a:xfrm>
          <a:custGeom>
            <a:avLst/>
            <a:gdLst>
              <a:gd name="T0" fmla="*/ 28640 w 43200"/>
              <a:gd name="T1" fmla="*/ 65085 h 43194"/>
              <a:gd name="T2" fmla="*/ 30062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</a:path>
              <a:path w="43200" h="43194" stroke="0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  <a:lnTo>
                  <a:pt x="21600" y="21600"/>
                </a:lnTo>
                <a:lnTo>
                  <a:pt x="2106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0" name="Arc 1076"/>
          <p:cNvSpPr>
            <a:spLocks/>
          </p:cNvSpPr>
          <p:nvPr/>
        </p:nvSpPr>
        <p:spPr bwMode="auto">
          <a:xfrm>
            <a:off x="8703734" y="4402138"/>
            <a:ext cx="2117" cy="31750"/>
          </a:xfrm>
          <a:custGeom>
            <a:avLst/>
            <a:gdLst>
              <a:gd name="T0" fmla="*/ 1588 w 1142"/>
              <a:gd name="T1" fmla="*/ 31740 h 21600"/>
              <a:gd name="T2" fmla="*/ 0 w 1142"/>
              <a:gd name="T3" fmla="*/ 31738 h 21600"/>
              <a:gd name="T4" fmla="*/ 813 w 11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2" h="21600" fill="none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2" h="21600" stroke="0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5" y="0"/>
                </a:lnTo>
                <a:lnTo>
                  <a:pt x="114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1" name="Arc 1077"/>
          <p:cNvSpPr>
            <a:spLocks/>
          </p:cNvSpPr>
          <p:nvPr/>
        </p:nvSpPr>
        <p:spPr bwMode="auto">
          <a:xfrm>
            <a:off x="8665634" y="4370388"/>
            <a:ext cx="78317" cy="63500"/>
          </a:xfrm>
          <a:custGeom>
            <a:avLst/>
            <a:gdLst>
              <a:gd name="T0" fmla="*/ 28574 w 43200"/>
              <a:gd name="T1" fmla="*/ 63499 h 43193"/>
              <a:gd name="T2" fmla="*/ 30126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2" name="Arc 1078"/>
          <p:cNvSpPr>
            <a:spLocks/>
          </p:cNvSpPr>
          <p:nvPr/>
        </p:nvSpPr>
        <p:spPr bwMode="auto">
          <a:xfrm>
            <a:off x="9105900" y="4157664"/>
            <a:ext cx="2117" cy="33337"/>
          </a:xfrm>
          <a:custGeom>
            <a:avLst/>
            <a:gdLst>
              <a:gd name="T0" fmla="*/ 1588 w 1335"/>
              <a:gd name="T1" fmla="*/ 33322 h 21600"/>
              <a:gd name="T2" fmla="*/ 0 w 1335"/>
              <a:gd name="T3" fmla="*/ 33320 h 21600"/>
              <a:gd name="T4" fmla="*/ 814 w 1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5" h="21600" fill="none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35" h="21600" stroke="0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4" y="0"/>
                </a:lnTo>
                <a:lnTo>
                  <a:pt x="133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3" name="Arc 1079"/>
          <p:cNvSpPr>
            <a:spLocks/>
          </p:cNvSpPr>
          <p:nvPr/>
        </p:nvSpPr>
        <p:spPr bwMode="auto">
          <a:xfrm>
            <a:off x="9067800" y="4124325"/>
            <a:ext cx="78317" cy="66675"/>
          </a:xfrm>
          <a:custGeom>
            <a:avLst/>
            <a:gdLst>
              <a:gd name="T0" fmla="*/ 28439 w 43200"/>
              <a:gd name="T1" fmla="*/ 66673 h 43190"/>
              <a:gd name="T2" fmla="*/ 30254 w 43200"/>
              <a:gd name="T3" fmla="*/ 66675 h 43190"/>
              <a:gd name="T4" fmla="*/ 29369 w 43200"/>
              <a:gd name="T5" fmla="*/ 3334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1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4" name="Arc 1080"/>
          <p:cNvSpPr>
            <a:spLocks/>
          </p:cNvSpPr>
          <p:nvPr/>
        </p:nvSpPr>
        <p:spPr bwMode="auto">
          <a:xfrm>
            <a:off x="8187267" y="4994275"/>
            <a:ext cx="0" cy="33338"/>
          </a:xfrm>
          <a:custGeom>
            <a:avLst/>
            <a:gdLst>
              <a:gd name="T0" fmla="*/ 1 w 940"/>
              <a:gd name="T1" fmla="*/ 33330 h 21600"/>
              <a:gd name="T2" fmla="*/ 0 w 940"/>
              <a:gd name="T3" fmla="*/ 33330 h 21600"/>
              <a:gd name="T4" fmla="*/ 1 w 94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0" h="21600" fill="none" extrusionOk="0">
                <a:moveTo>
                  <a:pt x="939" y="21594"/>
                </a:moveTo>
                <a:cubicBezTo>
                  <a:pt x="783" y="21598"/>
                  <a:pt x="626" y="21600"/>
                  <a:pt x="470" y="21600"/>
                </a:cubicBezTo>
                <a:cubicBezTo>
                  <a:pt x="313" y="21600"/>
                  <a:pt x="156" y="21598"/>
                  <a:pt x="0" y="21594"/>
                </a:cubicBezTo>
              </a:path>
              <a:path w="940" h="21600" stroke="0" extrusionOk="0">
                <a:moveTo>
                  <a:pt x="939" y="21594"/>
                </a:moveTo>
                <a:cubicBezTo>
                  <a:pt x="783" y="21598"/>
                  <a:pt x="626" y="21600"/>
                  <a:pt x="470" y="21600"/>
                </a:cubicBezTo>
                <a:cubicBezTo>
                  <a:pt x="313" y="21600"/>
                  <a:pt x="156" y="21598"/>
                  <a:pt x="0" y="21594"/>
                </a:cubicBezTo>
                <a:lnTo>
                  <a:pt x="470" y="0"/>
                </a:lnTo>
                <a:lnTo>
                  <a:pt x="93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5" name="Arc 1081"/>
          <p:cNvSpPr>
            <a:spLocks/>
          </p:cNvSpPr>
          <p:nvPr/>
        </p:nvSpPr>
        <p:spPr bwMode="auto">
          <a:xfrm>
            <a:off x="8149167" y="4960939"/>
            <a:ext cx="74084" cy="65087"/>
          </a:xfrm>
          <a:custGeom>
            <a:avLst/>
            <a:gdLst>
              <a:gd name="T0" fmla="*/ 27177 w 43200"/>
              <a:gd name="T1" fmla="*/ 65087 h 43195"/>
              <a:gd name="T2" fmla="*/ 28386 w 43200"/>
              <a:gd name="T3" fmla="*/ 65087 h 43195"/>
              <a:gd name="T4" fmla="*/ 27782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30" y="43194"/>
                </a:moveTo>
                <a:cubicBezTo>
                  <a:pt x="9386" y="42939"/>
                  <a:pt x="0" y="333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</a:path>
              <a:path w="43200" h="43195" stroke="0" extrusionOk="0">
                <a:moveTo>
                  <a:pt x="21130" y="43194"/>
                </a:moveTo>
                <a:cubicBezTo>
                  <a:pt x="9386" y="42939"/>
                  <a:pt x="0" y="333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  <a:lnTo>
                  <a:pt x="21600" y="21600"/>
                </a:lnTo>
                <a:lnTo>
                  <a:pt x="2113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6" name="Arc 1082"/>
          <p:cNvSpPr>
            <a:spLocks/>
          </p:cNvSpPr>
          <p:nvPr/>
        </p:nvSpPr>
        <p:spPr bwMode="auto">
          <a:xfrm>
            <a:off x="9355667" y="4246564"/>
            <a:ext cx="2117" cy="33337"/>
          </a:xfrm>
          <a:custGeom>
            <a:avLst/>
            <a:gdLst>
              <a:gd name="T0" fmla="*/ 1588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7" name="Arc 1083"/>
          <p:cNvSpPr>
            <a:spLocks/>
          </p:cNvSpPr>
          <p:nvPr/>
        </p:nvSpPr>
        <p:spPr bwMode="auto">
          <a:xfrm>
            <a:off x="9319684" y="4213225"/>
            <a:ext cx="76200" cy="65088"/>
          </a:xfrm>
          <a:custGeom>
            <a:avLst/>
            <a:gdLst>
              <a:gd name="T0" fmla="*/ 27727 w 43200"/>
              <a:gd name="T1" fmla="*/ 65086 h 43191"/>
              <a:gd name="T2" fmla="*/ 2938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8" name="Arc 1084"/>
          <p:cNvSpPr>
            <a:spLocks/>
          </p:cNvSpPr>
          <p:nvPr/>
        </p:nvSpPr>
        <p:spPr bwMode="auto">
          <a:xfrm>
            <a:off x="8627533" y="4640264"/>
            <a:ext cx="0" cy="33337"/>
          </a:xfrm>
          <a:custGeom>
            <a:avLst/>
            <a:gdLst>
              <a:gd name="T0" fmla="*/ 1 w 1066"/>
              <a:gd name="T1" fmla="*/ 33328 h 21600"/>
              <a:gd name="T2" fmla="*/ 0 w 1066"/>
              <a:gd name="T3" fmla="*/ 33326 h 21600"/>
              <a:gd name="T4" fmla="*/ 1 w 10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6" h="21600" fill="none" extrusionOk="0">
                <a:moveTo>
                  <a:pt x="1065" y="21593"/>
                </a:moveTo>
                <a:cubicBezTo>
                  <a:pt x="892" y="21597"/>
                  <a:pt x="719" y="21600"/>
                  <a:pt x="546" y="21600"/>
                </a:cubicBezTo>
                <a:cubicBezTo>
                  <a:pt x="363" y="21600"/>
                  <a:pt x="181" y="21597"/>
                  <a:pt x="-1" y="21593"/>
                </a:cubicBezTo>
              </a:path>
              <a:path w="1066" h="21600" stroke="0" extrusionOk="0">
                <a:moveTo>
                  <a:pt x="1065" y="21593"/>
                </a:moveTo>
                <a:cubicBezTo>
                  <a:pt x="892" y="21597"/>
                  <a:pt x="719" y="21600"/>
                  <a:pt x="546" y="21600"/>
                </a:cubicBezTo>
                <a:cubicBezTo>
                  <a:pt x="363" y="21600"/>
                  <a:pt x="181" y="21597"/>
                  <a:pt x="-1" y="21593"/>
                </a:cubicBezTo>
                <a:lnTo>
                  <a:pt x="546" y="0"/>
                </a:lnTo>
                <a:lnTo>
                  <a:pt x="106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29" name="Arc 1085"/>
          <p:cNvSpPr>
            <a:spLocks/>
          </p:cNvSpPr>
          <p:nvPr/>
        </p:nvSpPr>
        <p:spPr bwMode="auto">
          <a:xfrm>
            <a:off x="8589433" y="4606925"/>
            <a:ext cx="76200" cy="65088"/>
          </a:xfrm>
          <a:custGeom>
            <a:avLst/>
            <a:gdLst>
              <a:gd name="T0" fmla="*/ 27853 w 43200"/>
              <a:gd name="T1" fmla="*/ 65086 h 43194"/>
              <a:gd name="T2" fmla="*/ 29263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3" y="43193"/>
                </a:moveTo>
                <a:cubicBezTo>
                  <a:pt x="9341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6"/>
                  <a:pt x="33843" y="42911"/>
                  <a:pt x="22119" y="43193"/>
                </a:cubicBezTo>
              </a:path>
              <a:path w="43200" h="43194" stroke="0" extrusionOk="0">
                <a:moveTo>
                  <a:pt x="21053" y="43193"/>
                </a:moveTo>
                <a:cubicBezTo>
                  <a:pt x="9341" y="42896"/>
                  <a:pt x="0" y="333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6"/>
                  <a:pt x="33843" y="42911"/>
                  <a:pt x="22119" y="43193"/>
                </a:cubicBezTo>
                <a:lnTo>
                  <a:pt x="21600" y="21600"/>
                </a:lnTo>
                <a:lnTo>
                  <a:pt x="2105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0" name="Arc 1086"/>
          <p:cNvSpPr>
            <a:spLocks/>
          </p:cNvSpPr>
          <p:nvPr/>
        </p:nvSpPr>
        <p:spPr bwMode="auto">
          <a:xfrm>
            <a:off x="8703734" y="4551363"/>
            <a:ext cx="2117" cy="31750"/>
          </a:xfrm>
          <a:custGeom>
            <a:avLst/>
            <a:gdLst>
              <a:gd name="T0" fmla="*/ 1588 w 1076"/>
              <a:gd name="T1" fmla="*/ 31741 h 21600"/>
              <a:gd name="T2" fmla="*/ 0 w 1076"/>
              <a:gd name="T3" fmla="*/ 31740 h 21600"/>
              <a:gd name="T4" fmla="*/ 813 w 1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6" h="21600" fill="none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6" h="21600" stroke="0" extrusionOk="0">
                <a:moveTo>
                  <a:pt x="1075" y="21593"/>
                </a:moveTo>
                <a:cubicBezTo>
                  <a:pt x="901" y="21597"/>
                  <a:pt x="726" y="21600"/>
                  <a:pt x="551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1" y="0"/>
                </a:lnTo>
                <a:lnTo>
                  <a:pt x="107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1" name="Arc 1087"/>
          <p:cNvSpPr>
            <a:spLocks/>
          </p:cNvSpPr>
          <p:nvPr/>
        </p:nvSpPr>
        <p:spPr bwMode="auto">
          <a:xfrm>
            <a:off x="8665634" y="4519613"/>
            <a:ext cx="78317" cy="63500"/>
          </a:xfrm>
          <a:custGeom>
            <a:avLst/>
            <a:gdLst>
              <a:gd name="T0" fmla="*/ 28620 w 43200"/>
              <a:gd name="T1" fmla="*/ 63499 h 43194"/>
              <a:gd name="T2" fmla="*/ 30083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</a:path>
              <a:path w="43200" h="43194" stroke="0" extrusionOk="0">
                <a:moveTo>
                  <a:pt x="21049" y="43192"/>
                </a:moveTo>
                <a:cubicBezTo>
                  <a:pt x="9338" y="42894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4" y="43193"/>
                </a:cubicBezTo>
                <a:lnTo>
                  <a:pt x="21600" y="21600"/>
                </a:lnTo>
                <a:lnTo>
                  <a:pt x="2104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2" name="Arc 1088"/>
          <p:cNvSpPr>
            <a:spLocks/>
          </p:cNvSpPr>
          <p:nvPr/>
        </p:nvSpPr>
        <p:spPr bwMode="auto">
          <a:xfrm>
            <a:off x="8223251" y="4467225"/>
            <a:ext cx="2116" cy="33338"/>
          </a:xfrm>
          <a:custGeom>
            <a:avLst/>
            <a:gdLst>
              <a:gd name="T0" fmla="*/ 1587 w 1141"/>
              <a:gd name="T1" fmla="*/ 33327 h 21600"/>
              <a:gd name="T2" fmla="*/ 0 w 1141"/>
              <a:gd name="T3" fmla="*/ 33326 h 21600"/>
              <a:gd name="T4" fmla="*/ 812 w 11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1" h="21600" fill="none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1" h="21600" stroke="0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4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3" name="Arc 1089"/>
          <p:cNvSpPr>
            <a:spLocks/>
          </p:cNvSpPr>
          <p:nvPr/>
        </p:nvSpPr>
        <p:spPr bwMode="auto">
          <a:xfrm>
            <a:off x="8187267" y="4433889"/>
            <a:ext cx="76200" cy="65087"/>
          </a:xfrm>
          <a:custGeom>
            <a:avLst/>
            <a:gdLst>
              <a:gd name="T0" fmla="*/ 27802 w 43200"/>
              <a:gd name="T1" fmla="*/ 65085 h 43193"/>
              <a:gd name="T2" fmla="*/ 29312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4" name="Arc 1090"/>
          <p:cNvSpPr>
            <a:spLocks/>
          </p:cNvSpPr>
          <p:nvPr/>
        </p:nvSpPr>
        <p:spPr bwMode="auto">
          <a:xfrm>
            <a:off x="8434918" y="4186238"/>
            <a:ext cx="2116" cy="31750"/>
          </a:xfrm>
          <a:custGeom>
            <a:avLst/>
            <a:gdLst>
              <a:gd name="T0" fmla="*/ 1587 w 1255"/>
              <a:gd name="T1" fmla="*/ 31737 h 21600"/>
              <a:gd name="T2" fmla="*/ 0 w 1255"/>
              <a:gd name="T3" fmla="*/ 31735 h 21600"/>
              <a:gd name="T4" fmla="*/ 813 w 125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5" h="21600" fill="none" extrusionOk="0">
                <a:moveTo>
                  <a:pt x="1255" y="21591"/>
                </a:moveTo>
                <a:cubicBezTo>
                  <a:pt x="1051" y="21597"/>
                  <a:pt x="847" y="21600"/>
                  <a:pt x="643" y="21600"/>
                </a:cubicBezTo>
                <a:cubicBezTo>
                  <a:pt x="428" y="21600"/>
                  <a:pt x="214" y="21596"/>
                  <a:pt x="-1" y="21590"/>
                </a:cubicBezTo>
              </a:path>
              <a:path w="1255" h="21600" stroke="0" extrusionOk="0">
                <a:moveTo>
                  <a:pt x="1255" y="21591"/>
                </a:moveTo>
                <a:cubicBezTo>
                  <a:pt x="1051" y="21597"/>
                  <a:pt x="847" y="21600"/>
                  <a:pt x="643" y="21600"/>
                </a:cubicBezTo>
                <a:cubicBezTo>
                  <a:pt x="428" y="21600"/>
                  <a:pt x="214" y="21596"/>
                  <a:pt x="-1" y="21590"/>
                </a:cubicBezTo>
                <a:lnTo>
                  <a:pt x="643" y="0"/>
                </a:lnTo>
                <a:lnTo>
                  <a:pt x="125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5" name="Arc 1091"/>
          <p:cNvSpPr>
            <a:spLocks/>
          </p:cNvSpPr>
          <p:nvPr/>
        </p:nvSpPr>
        <p:spPr bwMode="auto">
          <a:xfrm>
            <a:off x="8396818" y="4154488"/>
            <a:ext cx="78316" cy="63500"/>
          </a:xfrm>
          <a:custGeom>
            <a:avLst/>
            <a:gdLst>
              <a:gd name="T0" fmla="*/ 28494 w 43200"/>
              <a:gd name="T1" fmla="*/ 63499 h 43191"/>
              <a:gd name="T2" fmla="*/ 30201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6" y="43190"/>
                </a:moveTo>
                <a:cubicBezTo>
                  <a:pt x="9283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56" y="43190"/>
                </a:moveTo>
                <a:cubicBezTo>
                  <a:pt x="9283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5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6" name="Arc 1092"/>
          <p:cNvSpPr>
            <a:spLocks/>
          </p:cNvSpPr>
          <p:nvPr/>
        </p:nvSpPr>
        <p:spPr bwMode="auto">
          <a:xfrm>
            <a:off x="8760885" y="4208464"/>
            <a:ext cx="2116" cy="33337"/>
          </a:xfrm>
          <a:custGeom>
            <a:avLst/>
            <a:gdLst>
              <a:gd name="T0" fmla="*/ 1587 w 1276"/>
              <a:gd name="T1" fmla="*/ 33323 h 21600"/>
              <a:gd name="T2" fmla="*/ 0 w 1276"/>
              <a:gd name="T3" fmla="*/ 33323 h 21600"/>
              <a:gd name="T4" fmla="*/ 794 w 12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6" h="21600" fill="none" extrusionOk="0">
                <a:moveTo>
                  <a:pt x="1275" y="21590"/>
                </a:moveTo>
                <a:cubicBezTo>
                  <a:pt x="1063" y="21596"/>
                  <a:pt x="85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76" h="21600" stroke="0" extrusionOk="0">
                <a:moveTo>
                  <a:pt x="1275" y="21590"/>
                </a:moveTo>
                <a:cubicBezTo>
                  <a:pt x="1063" y="21596"/>
                  <a:pt x="85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8" y="0"/>
                </a:lnTo>
                <a:lnTo>
                  <a:pt x="127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7" name="Arc 1093"/>
          <p:cNvSpPr>
            <a:spLocks/>
          </p:cNvSpPr>
          <p:nvPr/>
        </p:nvSpPr>
        <p:spPr bwMode="auto">
          <a:xfrm>
            <a:off x="8724901" y="4175125"/>
            <a:ext cx="74084" cy="65088"/>
          </a:xfrm>
          <a:custGeom>
            <a:avLst/>
            <a:gdLst>
              <a:gd name="T0" fmla="*/ 26961 w 43200"/>
              <a:gd name="T1" fmla="*/ 65088 h 43191"/>
              <a:gd name="T2" fmla="*/ 28602 w 43200"/>
              <a:gd name="T3" fmla="*/ 65088 h 43191"/>
              <a:gd name="T4" fmla="*/ 27782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</a:path>
              <a:path w="43200" h="43191" stroke="0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  <a:lnTo>
                  <a:pt x="21600" y="21600"/>
                </a:lnTo>
                <a:lnTo>
                  <a:pt x="2096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8" name="Arc 1094"/>
          <p:cNvSpPr>
            <a:spLocks/>
          </p:cNvSpPr>
          <p:nvPr/>
        </p:nvSpPr>
        <p:spPr bwMode="auto">
          <a:xfrm>
            <a:off x="9239251" y="4017963"/>
            <a:ext cx="2116" cy="31750"/>
          </a:xfrm>
          <a:custGeom>
            <a:avLst/>
            <a:gdLst>
              <a:gd name="T0" fmla="*/ 1587 w 1360"/>
              <a:gd name="T1" fmla="*/ 31734 h 21600"/>
              <a:gd name="T2" fmla="*/ 0 w 1360"/>
              <a:gd name="T3" fmla="*/ 31734 h 21600"/>
              <a:gd name="T4" fmla="*/ 794 w 13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0" h="21600" fill="none" extrusionOk="0">
                <a:moveTo>
                  <a:pt x="1360" y="21589"/>
                </a:moveTo>
                <a:cubicBezTo>
                  <a:pt x="1133" y="21596"/>
                  <a:pt x="90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60" h="21600" stroke="0" extrusionOk="0">
                <a:moveTo>
                  <a:pt x="1360" y="21589"/>
                </a:moveTo>
                <a:cubicBezTo>
                  <a:pt x="1133" y="21596"/>
                  <a:pt x="90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6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39" name="Arc 1095"/>
          <p:cNvSpPr>
            <a:spLocks/>
          </p:cNvSpPr>
          <p:nvPr/>
        </p:nvSpPr>
        <p:spPr bwMode="auto">
          <a:xfrm>
            <a:off x="9203267" y="3986213"/>
            <a:ext cx="76200" cy="63500"/>
          </a:xfrm>
          <a:custGeom>
            <a:avLst/>
            <a:gdLst>
              <a:gd name="T0" fmla="*/ 27675 w 43200"/>
              <a:gd name="T1" fmla="*/ 63500 h 43189"/>
              <a:gd name="T2" fmla="*/ 29475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80" y="43189"/>
                </a:cubicBezTo>
              </a:path>
              <a:path w="43200" h="43189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80" y="43189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0" name="Arc 1096"/>
          <p:cNvSpPr>
            <a:spLocks/>
          </p:cNvSpPr>
          <p:nvPr/>
        </p:nvSpPr>
        <p:spPr bwMode="auto">
          <a:xfrm>
            <a:off x="8301567" y="4352925"/>
            <a:ext cx="2117" cy="33338"/>
          </a:xfrm>
          <a:custGeom>
            <a:avLst/>
            <a:gdLst>
              <a:gd name="T0" fmla="*/ 1588 w 1195"/>
              <a:gd name="T1" fmla="*/ 33326 h 21600"/>
              <a:gd name="T2" fmla="*/ 0 w 1195"/>
              <a:gd name="T3" fmla="*/ 33324 h 21600"/>
              <a:gd name="T4" fmla="*/ 813 w 11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5" h="21600" fill="none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5" h="21600" stroke="0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19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1" name="Arc 1097"/>
          <p:cNvSpPr>
            <a:spLocks/>
          </p:cNvSpPr>
          <p:nvPr/>
        </p:nvSpPr>
        <p:spPr bwMode="auto">
          <a:xfrm>
            <a:off x="8263467" y="4319589"/>
            <a:ext cx="76200" cy="65087"/>
          </a:xfrm>
          <a:custGeom>
            <a:avLst/>
            <a:gdLst>
              <a:gd name="T0" fmla="*/ 27765 w 43200"/>
              <a:gd name="T1" fmla="*/ 65085 h 43192"/>
              <a:gd name="T2" fmla="*/ 29346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</a:path>
              <a:path w="43200" h="43192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2" name="Arc 1098"/>
          <p:cNvSpPr>
            <a:spLocks/>
          </p:cNvSpPr>
          <p:nvPr/>
        </p:nvSpPr>
        <p:spPr bwMode="auto">
          <a:xfrm>
            <a:off x="8779934" y="3873500"/>
            <a:ext cx="2117" cy="33338"/>
          </a:xfrm>
          <a:custGeom>
            <a:avLst/>
            <a:gdLst>
              <a:gd name="T0" fmla="*/ 1588 w 1503"/>
              <a:gd name="T1" fmla="*/ 33319 h 21600"/>
              <a:gd name="T2" fmla="*/ 0 w 1503"/>
              <a:gd name="T3" fmla="*/ 33316 h 21600"/>
              <a:gd name="T4" fmla="*/ 814 w 150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3" h="21600" fill="none" extrusionOk="0">
                <a:moveTo>
                  <a:pt x="1502" y="21587"/>
                </a:moveTo>
                <a:cubicBezTo>
                  <a:pt x="1258" y="21595"/>
                  <a:pt x="1014" y="21600"/>
                  <a:pt x="770" y="21600"/>
                </a:cubicBezTo>
                <a:cubicBezTo>
                  <a:pt x="513" y="21600"/>
                  <a:pt x="256" y="21595"/>
                  <a:pt x="-1" y="21586"/>
                </a:cubicBezTo>
              </a:path>
              <a:path w="1503" h="21600" stroke="0" extrusionOk="0">
                <a:moveTo>
                  <a:pt x="1502" y="21587"/>
                </a:moveTo>
                <a:cubicBezTo>
                  <a:pt x="1258" y="21595"/>
                  <a:pt x="1014" y="21600"/>
                  <a:pt x="770" y="21600"/>
                </a:cubicBezTo>
                <a:cubicBezTo>
                  <a:pt x="513" y="21600"/>
                  <a:pt x="256" y="21595"/>
                  <a:pt x="-1" y="21586"/>
                </a:cubicBezTo>
                <a:lnTo>
                  <a:pt x="770" y="0"/>
                </a:lnTo>
                <a:lnTo>
                  <a:pt x="1502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3" name="Arc 1099"/>
          <p:cNvSpPr>
            <a:spLocks/>
          </p:cNvSpPr>
          <p:nvPr/>
        </p:nvSpPr>
        <p:spPr bwMode="auto">
          <a:xfrm>
            <a:off x="8743951" y="3840164"/>
            <a:ext cx="76200" cy="65087"/>
          </a:xfrm>
          <a:custGeom>
            <a:avLst/>
            <a:gdLst>
              <a:gd name="T0" fmla="*/ 27556 w 43200"/>
              <a:gd name="T1" fmla="*/ 65084 h 43188"/>
              <a:gd name="T2" fmla="*/ 29545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29" y="43186"/>
                </a:moveTo>
                <a:cubicBezTo>
                  <a:pt x="9207" y="42771"/>
                  <a:pt x="0" y="332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70" y="42792"/>
                  <a:pt x="22332" y="43187"/>
                </a:cubicBezTo>
              </a:path>
              <a:path w="43200" h="43188" stroke="0" extrusionOk="0">
                <a:moveTo>
                  <a:pt x="20829" y="43186"/>
                </a:moveTo>
                <a:cubicBezTo>
                  <a:pt x="9207" y="42771"/>
                  <a:pt x="0" y="332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70" y="42792"/>
                  <a:pt x="22332" y="43187"/>
                </a:cubicBezTo>
                <a:lnTo>
                  <a:pt x="21600" y="21600"/>
                </a:lnTo>
                <a:lnTo>
                  <a:pt x="20829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4" name="Arc 1100"/>
          <p:cNvSpPr>
            <a:spLocks/>
          </p:cNvSpPr>
          <p:nvPr/>
        </p:nvSpPr>
        <p:spPr bwMode="auto">
          <a:xfrm>
            <a:off x="8991600" y="3806825"/>
            <a:ext cx="2117" cy="33338"/>
          </a:xfrm>
          <a:custGeom>
            <a:avLst/>
            <a:gdLst>
              <a:gd name="T0" fmla="*/ 1588 w 1558"/>
              <a:gd name="T1" fmla="*/ 33318 h 21600"/>
              <a:gd name="T2" fmla="*/ 0 w 1558"/>
              <a:gd name="T3" fmla="*/ 33315 h 21600"/>
              <a:gd name="T4" fmla="*/ 813 w 15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8" h="21600" fill="none" extrusionOk="0">
                <a:moveTo>
                  <a:pt x="1557" y="21586"/>
                </a:moveTo>
                <a:cubicBezTo>
                  <a:pt x="1304" y="21595"/>
                  <a:pt x="1051" y="21600"/>
                  <a:pt x="798" y="21600"/>
                </a:cubicBezTo>
                <a:cubicBezTo>
                  <a:pt x="531" y="21600"/>
                  <a:pt x="265" y="21595"/>
                  <a:pt x="-1" y="21585"/>
                </a:cubicBezTo>
              </a:path>
              <a:path w="1558" h="21600" stroke="0" extrusionOk="0">
                <a:moveTo>
                  <a:pt x="1557" y="21586"/>
                </a:moveTo>
                <a:cubicBezTo>
                  <a:pt x="1304" y="21595"/>
                  <a:pt x="1051" y="21600"/>
                  <a:pt x="798" y="21600"/>
                </a:cubicBezTo>
                <a:cubicBezTo>
                  <a:pt x="531" y="21600"/>
                  <a:pt x="265" y="21595"/>
                  <a:pt x="-1" y="21585"/>
                </a:cubicBezTo>
                <a:lnTo>
                  <a:pt x="798" y="0"/>
                </a:lnTo>
                <a:lnTo>
                  <a:pt x="1557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5" name="Arc 1101"/>
          <p:cNvSpPr>
            <a:spLocks/>
          </p:cNvSpPr>
          <p:nvPr/>
        </p:nvSpPr>
        <p:spPr bwMode="auto">
          <a:xfrm>
            <a:off x="8953500" y="3773489"/>
            <a:ext cx="78317" cy="65087"/>
          </a:xfrm>
          <a:custGeom>
            <a:avLst/>
            <a:gdLst>
              <a:gd name="T0" fmla="*/ 28284 w 43200"/>
              <a:gd name="T1" fmla="*/ 65084 h 43187"/>
              <a:gd name="T2" fmla="*/ 30402 w 43200"/>
              <a:gd name="T3" fmla="*/ 65087 h 43187"/>
              <a:gd name="T4" fmla="*/ 29369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01" y="43185"/>
                </a:moveTo>
                <a:cubicBezTo>
                  <a:pt x="9191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6" y="42777"/>
                  <a:pt x="22359" y="43186"/>
                </a:cubicBezTo>
              </a:path>
              <a:path w="43200" h="43187" stroke="0" extrusionOk="0">
                <a:moveTo>
                  <a:pt x="20801" y="43185"/>
                </a:moveTo>
                <a:cubicBezTo>
                  <a:pt x="9191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6" y="42777"/>
                  <a:pt x="22359" y="43186"/>
                </a:cubicBezTo>
                <a:lnTo>
                  <a:pt x="21600" y="21600"/>
                </a:lnTo>
                <a:lnTo>
                  <a:pt x="20801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6" name="Arc 1102"/>
          <p:cNvSpPr>
            <a:spLocks/>
          </p:cNvSpPr>
          <p:nvPr/>
        </p:nvSpPr>
        <p:spPr bwMode="auto">
          <a:xfrm>
            <a:off x="8856134" y="4233864"/>
            <a:ext cx="2117" cy="33337"/>
          </a:xfrm>
          <a:custGeom>
            <a:avLst/>
            <a:gdLst>
              <a:gd name="T0" fmla="*/ 1588 w 1260"/>
              <a:gd name="T1" fmla="*/ 33323 h 21600"/>
              <a:gd name="T2" fmla="*/ 0 w 1260"/>
              <a:gd name="T3" fmla="*/ 33323 h 21600"/>
              <a:gd name="T4" fmla="*/ 794 w 12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0" h="21600" fill="none" extrusionOk="0">
                <a:moveTo>
                  <a:pt x="1259" y="21590"/>
                </a:moveTo>
                <a:cubicBezTo>
                  <a:pt x="1050" y="21596"/>
                  <a:pt x="84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</a:path>
              <a:path w="1260" h="21600" stroke="0" extrusionOk="0">
                <a:moveTo>
                  <a:pt x="1259" y="21590"/>
                </a:moveTo>
                <a:cubicBezTo>
                  <a:pt x="1050" y="21596"/>
                  <a:pt x="840" y="21600"/>
                  <a:pt x="630" y="21600"/>
                </a:cubicBezTo>
                <a:cubicBezTo>
                  <a:pt x="419" y="21600"/>
                  <a:pt x="209" y="21596"/>
                  <a:pt x="0" y="21590"/>
                </a:cubicBezTo>
                <a:lnTo>
                  <a:pt x="630" y="0"/>
                </a:lnTo>
                <a:lnTo>
                  <a:pt x="125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7" name="Arc 1103"/>
          <p:cNvSpPr>
            <a:spLocks/>
          </p:cNvSpPr>
          <p:nvPr/>
        </p:nvSpPr>
        <p:spPr bwMode="auto">
          <a:xfrm>
            <a:off x="8820151" y="4200525"/>
            <a:ext cx="76200" cy="65088"/>
          </a:xfrm>
          <a:custGeom>
            <a:avLst/>
            <a:gdLst>
              <a:gd name="T0" fmla="*/ 27742 w 43200"/>
              <a:gd name="T1" fmla="*/ 65088 h 43191"/>
              <a:gd name="T2" fmla="*/ 29408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</a:path>
              <a:path w="43200" h="43191" stroke="0" extrusionOk="0">
                <a:moveTo>
                  <a:pt x="20970" y="43190"/>
                </a:moveTo>
                <a:cubicBezTo>
                  <a:pt x="9290" y="42850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  <a:lnTo>
                  <a:pt x="21600" y="21600"/>
                </a:lnTo>
                <a:lnTo>
                  <a:pt x="2097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8" name="Arc 1104"/>
          <p:cNvSpPr>
            <a:spLocks/>
          </p:cNvSpPr>
          <p:nvPr/>
        </p:nvSpPr>
        <p:spPr bwMode="auto">
          <a:xfrm>
            <a:off x="8915400" y="4383089"/>
            <a:ext cx="0" cy="33337"/>
          </a:xfrm>
          <a:custGeom>
            <a:avLst/>
            <a:gdLst>
              <a:gd name="T0" fmla="*/ 1 w 1181"/>
              <a:gd name="T1" fmla="*/ 33325 h 21600"/>
              <a:gd name="T2" fmla="*/ 0 w 1181"/>
              <a:gd name="T3" fmla="*/ 33325 h 21600"/>
              <a:gd name="T4" fmla="*/ 1 w 11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" h="21600" fill="none" extrusionOk="0">
                <a:moveTo>
                  <a:pt x="1181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</a:path>
              <a:path w="1181" h="21600" stroke="0" extrusionOk="0">
                <a:moveTo>
                  <a:pt x="1181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  <a:lnTo>
                  <a:pt x="605" y="0"/>
                </a:lnTo>
                <a:lnTo>
                  <a:pt x="118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49" name="Arc 1105"/>
          <p:cNvSpPr>
            <a:spLocks/>
          </p:cNvSpPr>
          <p:nvPr/>
        </p:nvSpPr>
        <p:spPr bwMode="auto">
          <a:xfrm>
            <a:off x="8877300" y="4349750"/>
            <a:ext cx="76200" cy="65088"/>
          </a:xfrm>
          <a:custGeom>
            <a:avLst/>
            <a:gdLst>
              <a:gd name="T0" fmla="*/ 27775 w 43200"/>
              <a:gd name="T1" fmla="*/ 65088 h 43192"/>
              <a:gd name="T2" fmla="*/ 29337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6" y="42880"/>
                  <a:pt x="22176" y="43192"/>
                </a:cubicBezTo>
              </a:path>
              <a:path w="43200" h="43192" stroke="0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6" y="42880"/>
                  <a:pt x="22176" y="43192"/>
                </a:cubicBezTo>
                <a:lnTo>
                  <a:pt x="21600" y="21600"/>
                </a:lnTo>
                <a:lnTo>
                  <a:pt x="2099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0" name="Arc 1106"/>
          <p:cNvSpPr>
            <a:spLocks/>
          </p:cNvSpPr>
          <p:nvPr/>
        </p:nvSpPr>
        <p:spPr bwMode="auto">
          <a:xfrm>
            <a:off x="9144000" y="4143375"/>
            <a:ext cx="2117" cy="33338"/>
          </a:xfrm>
          <a:custGeom>
            <a:avLst/>
            <a:gdLst>
              <a:gd name="T0" fmla="*/ 1588 w 1314"/>
              <a:gd name="T1" fmla="*/ 33323 h 21600"/>
              <a:gd name="T2" fmla="*/ 0 w 1314"/>
              <a:gd name="T3" fmla="*/ 33323 h 21600"/>
              <a:gd name="T4" fmla="*/ 794 w 131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4" h="21600" fill="none" extrusionOk="0">
                <a:moveTo>
                  <a:pt x="1314" y="21590"/>
                </a:moveTo>
                <a:cubicBezTo>
                  <a:pt x="1095" y="21596"/>
                  <a:pt x="876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314" h="21600" stroke="0" extrusionOk="0">
                <a:moveTo>
                  <a:pt x="1314" y="21590"/>
                </a:moveTo>
                <a:cubicBezTo>
                  <a:pt x="1095" y="21596"/>
                  <a:pt x="876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7" y="0"/>
                </a:lnTo>
                <a:lnTo>
                  <a:pt x="131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1" name="Arc 1107"/>
          <p:cNvSpPr>
            <a:spLocks/>
          </p:cNvSpPr>
          <p:nvPr/>
        </p:nvSpPr>
        <p:spPr bwMode="auto">
          <a:xfrm>
            <a:off x="9108017" y="4110039"/>
            <a:ext cx="76200" cy="65087"/>
          </a:xfrm>
          <a:custGeom>
            <a:avLst/>
            <a:gdLst>
              <a:gd name="T0" fmla="*/ 27706 w 43200"/>
              <a:gd name="T1" fmla="*/ 65087 h 43190"/>
              <a:gd name="T2" fmla="*/ 29444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90"/>
                </a:cubicBezTo>
              </a:path>
              <a:path w="43200" h="43190" stroke="0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90"/>
                </a:cubicBezTo>
                <a:lnTo>
                  <a:pt x="21600" y="21600"/>
                </a:lnTo>
                <a:lnTo>
                  <a:pt x="2094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2" name="Arc 1108"/>
          <p:cNvSpPr>
            <a:spLocks/>
          </p:cNvSpPr>
          <p:nvPr/>
        </p:nvSpPr>
        <p:spPr bwMode="auto">
          <a:xfrm>
            <a:off x="8972551" y="4305300"/>
            <a:ext cx="2116" cy="33338"/>
          </a:xfrm>
          <a:custGeom>
            <a:avLst/>
            <a:gdLst>
              <a:gd name="T0" fmla="*/ 1587 w 1221"/>
              <a:gd name="T1" fmla="*/ 33326 h 21600"/>
              <a:gd name="T2" fmla="*/ 0 w 1221"/>
              <a:gd name="T3" fmla="*/ 33324 h 21600"/>
              <a:gd name="T4" fmla="*/ 812 w 12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1" h="21600" fill="none" extrusionOk="0">
                <a:moveTo>
                  <a:pt x="1220" y="21591"/>
                </a:moveTo>
                <a:cubicBezTo>
                  <a:pt x="1022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1" h="21600" stroke="0" extrusionOk="0">
                <a:moveTo>
                  <a:pt x="1220" y="21591"/>
                </a:moveTo>
                <a:cubicBezTo>
                  <a:pt x="1022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2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3" name="Arc 1109"/>
          <p:cNvSpPr>
            <a:spLocks/>
          </p:cNvSpPr>
          <p:nvPr/>
        </p:nvSpPr>
        <p:spPr bwMode="auto">
          <a:xfrm>
            <a:off x="8934451" y="4271964"/>
            <a:ext cx="78316" cy="65087"/>
          </a:xfrm>
          <a:custGeom>
            <a:avLst/>
            <a:gdLst>
              <a:gd name="T0" fmla="*/ 28519 w 43200"/>
              <a:gd name="T1" fmla="*/ 65085 h 43192"/>
              <a:gd name="T2" fmla="*/ 30179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4" name="Arc 1110"/>
          <p:cNvSpPr>
            <a:spLocks/>
          </p:cNvSpPr>
          <p:nvPr/>
        </p:nvSpPr>
        <p:spPr bwMode="auto">
          <a:xfrm>
            <a:off x="8798985" y="3759200"/>
            <a:ext cx="4233" cy="33338"/>
          </a:xfrm>
          <a:custGeom>
            <a:avLst/>
            <a:gdLst>
              <a:gd name="T0" fmla="*/ 3175 w 1601"/>
              <a:gd name="T1" fmla="*/ 33316 h 21600"/>
              <a:gd name="T2" fmla="*/ 0 w 1601"/>
              <a:gd name="T3" fmla="*/ 33313 h 21600"/>
              <a:gd name="T4" fmla="*/ 1626 w 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1" h="21600" fill="none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</a:path>
              <a:path w="1601" h="21600" stroke="0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  <a:lnTo>
                  <a:pt x="820" y="0"/>
                </a:lnTo>
                <a:lnTo>
                  <a:pt x="1600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5" name="Arc 1111"/>
          <p:cNvSpPr>
            <a:spLocks/>
          </p:cNvSpPr>
          <p:nvPr/>
        </p:nvSpPr>
        <p:spPr bwMode="auto">
          <a:xfrm>
            <a:off x="8763000" y="3725864"/>
            <a:ext cx="76200" cy="65087"/>
          </a:xfrm>
          <a:custGeom>
            <a:avLst/>
            <a:gdLst>
              <a:gd name="T0" fmla="*/ 27490 w 43200"/>
              <a:gd name="T1" fmla="*/ 65084 h 43186"/>
              <a:gd name="T2" fmla="*/ 29608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</a:path>
              <a:path w="43200" h="43186" stroke="0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  <a:lnTo>
                  <a:pt x="21600" y="21600"/>
                </a:lnTo>
                <a:lnTo>
                  <a:pt x="20779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6" name="Arc 1112"/>
          <p:cNvSpPr>
            <a:spLocks/>
          </p:cNvSpPr>
          <p:nvPr/>
        </p:nvSpPr>
        <p:spPr bwMode="auto">
          <a:xfrm>
            <a:off x="8779934" y="3932239"/>
            <a:ext cx="2117" cy="33337"/>
          </a:xfrm>
          <a:custGeom>
            <a:avLst/>
            <a:gdLst>
              <a:gd name="T0" fmla="*/ 1588 w 1458"/>
              <a:gd name="T1" fmla="*/ 33318 h 21600"/>
              <a:gd name="T2" fmla="*/ 0 w 1458"/>
              <a:gd name="T3" fmla="*/ 33317 h 21600"/>
              <a:gd name="T4" fmla="*/ 814 w 14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21600" fill="none" extrusionOk="0">
                <a:moveTo>
                  <a:pt x="1458" y="21588"/>
                </a:moveTo>
                <a:cubicBezTo>
                  <a:pt x="1221" y="21596"/>
                  <a:pt x="984" y="21600"/>
                  <a:pt x="747" y="21600"/>
                </a:cubicBezTo>
                <a:cubicBezTo>
                  <a:pt x="497" y="21600"/>
                  <a:pt x="248" y="21595"/>
                  <a:pt x="-1" y="21587"/>
                </a:cubicBezTo>
              </a:path>
              <a:path w="1458" h="21600" stroke="0" extrusionOk="0">
                <a:moveTo>
                  <a:pt x="1458" y="21588"/>
                </a:moveTo>
                <a:cubicBezTo>
                  <a:pt x="1221" y="21596"/>
                  <a:pt x="984" y="21600"/>
                  <a:pt x="747" y="21600"/>
                </a:cubicBezTo>
                <a:cubicBezTo>
                  <a:pt x="497" y="21600"/>
                  <a:pt x="248" y="21595"/>
                  <a:pt x="-1" y="21587"/>
                </a:cubicBezTo>
                <a:lnTo>
                  <a:pt x="747" y="0"/>
                </a:lnTo>
                <a:lnTo>
                  <a:pt x="145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7" name="Arc 1113"/>
          <p:cNvSpPr>
            <a:spLocks/>
          </p:cNvSpPr>
          <p:nvPr/>
        </p:nvSpPr>
        <p:spPr bwMode="auto">
          <a:xfrm>
            <a:off x="8743951" y="3898900"/>
            <a:ext cx="76200" cy="65088"/>
          </a:xfrm>
          <a:custGeom>
            <a:avLst/>
            <a:gdLst>
              <a:gd name="T0" fmla="*/ 27587 w 43200"/>
              <a:gd name="T1" fmla="*/ 65086 h 43188"/>
              <a:gd name="T2" fmla="*/ 29516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2" y="43187"/>
                </a:moveTo>
                <a:cubicBezTo>
                  <a:pt x="9221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7" y="42804"/>
                  <a:pt x="22311" y="43188"/>
                </a:cubicBezTo>
              </a:path>
              <a:path w="43200" h="43188" stroke="0" extrusionOk="0">
                <a:moveTo>
                  <a:pt x="20852" y="43187"/>
                </a:moveTo>
                <a:cubicBezTo>
                  <a:pt x="9221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7" y="42804"/>
                  <a:pt x="22311" y="43188"/>
                </a:cubicBezTo>
                <a:lnTo>
                  <a:pt x="21600" y="21600"/>
                </a:lnTo>
                <a:lnTo>
                  <a:pt x="20852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8" name="Arc 1114"/>
          <p:cNvSpPr>
            <a:spLocks/>
          </p:cNvSpPr>
          <p:nvPr/>
        </p:nvSpPr>
        <p:spPr bwMode="auto">
          <a:xfrm>
            <a:off x="9010651" y="4173539"/>
            <a:ext cx="2116" cy="33337"/>
          </a:xfrm>
          <a:custGeom>
            <a:avLst/>
            <a:gdLst>
              <a:gd name="T0" fmla="*/ 1587 w 1294"/>
              <a:gd name="T1" fmla="*/ 33323 h 21600"/>
              <a:gd name="T2" fmla="*/ 0 w 1294"/>
              <a:gd name="T3" fmla="*/ 33322 h 21600"/>
              <a:gd name="T4" fmla="*/ 813 w 12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4" h="21600" fill="none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4" h="21600" stroke="0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3" y="0"/>
                </a:lnTo>
                <a:lnTo>
                  <a:pt x="129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59" name="Arc 1115"/>
          <p:cNvSpPr>
            <a:spLocks/>
          </p:cNvSpPr>
          <p:nvPr/>
        </p:nvSpPr>
        <p:spPr bwMode="auto">
          <a:xfrm>
            <a:off x="8972551" y="4140200"/>
            <a:ext cx="78316" cy="65088"/>
          </a:xfrm>
          <a:custGeom>
            <a:avLst/>
            <a:gdLst>
              <a:gd name="T0" fmla="*/ 28467 w 43200"/>
              <a:gd name="T1" fmla="*/ 65086 h 43191"/>
              <a:gd name="T2" fmla="*/ 30226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</a:path>
              <a:path w="43200" h="43191" stroke="0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  <a:lnTo>
                  <a:pt x="21600" y="21600"/>
                </a:lnTo>
                <a:lnTo>
                  <a:pt x="2093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0" name="Arc 1116"/>
          <p:cNvSpPr>
            <a:spLocks/>
          </p:cNvSpPr>
          <p:nvPr/>
        </p:nvSpPr>
        <p:spPr bwMode="auto">
          <a:xfrm>
            <a:off x="8915400" y="4021139"/>
            <a:ext cx="0" cy="33337"/>
          </a:xfrm>
          <a:custGeom>
            <a:avLst/>
            <a:gdLst>
              <a:gd name="T0" fmla="*/ 1 w 1394"/>
              <a:gd name="T1" fmla="*/ 33320 h 21600"/>
              <a:gd name="T2" fmla="*/ 0 w 1394"/>
              <a:gd name="T3" fmla="*/ 33318 h 21600"/>
              <a:gd name="T4" fmla="*/ 1 w 13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4" h="21600" fill="none" extrusionOk="0">
                <a:moveTo>
                  <a:pt x="1394" y="21589"/>
                </a:moveTo>
                <a:cubicBezTo>
                  <a:pt x="1167" y="21596"/>
                  <a:pt x="940" y="21600"/>
                  <a:pt x="714" y="21600"/>
                </a:cubicBezTo>
                <a:cubicBezTo>
                  <a:pt x="475" y="21600"/>
                  <a:pt x="237" y="21596"/>
                  <a:pt x="-1" y="21588"/>
                </a:cubicBezTo>
              </a:path>
              <a:path w="1394" h="21600" stroke="0" extrusionOk="0">
                <a:moveTo>
                  <a:pt x="1394" y="21589"/>
                </a:moveTo>
                <a:cubicBezTo>
                  <a:pt x="1167" y="21596"/>
                  <a:pt x="940" y="21600"/>
                  <a:pt x="714" y="21600"/>
                </a:cubicBezTo>
                <a:cubicBezTo>
                  <a:pt x="475" y="21600"/>
                  <a:pt x="237" y="21596"/>
                  <a:pt x="-1" y="21588"/>
                </a:cubicBezTo>
                <a:lnTo>
                  <a:pt x="714" y="0"/>
                </a:lnTo>
                <a:lnTo>
                  <a:pt x="1394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1" name="Arc 1117"/>
          <p:cNvSpPr>
            <a:spLocks/>
          </p:cNvSpPr>
          <p:nvPr/>
        </p:nvSpPr>
        <p:spPr bwMode="auto">
          <a:xfrm>
            <a:off x="8877300" y="3987800"/>
            <a:ext cx="76200" cy="65088"/>
          </a:xfrm>
          <a:custGeom>
            <a:avLst/>
            <a:gdLst>
              <a:gd name="T0" fmla="*/ 27630 w 43200"/>
              <a:gd name="T1" fmla="*/ 65086 h 43189"/>
              <a:gd name="T2" fmla="*/ 29475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5" y="43188"/>
                </a:moveTo>
                <a:cubicBezTo>
                  <a:pt x="9240" y="42803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80" y="43189"/>
                </a:cubicBezTo>
              </a:path>
              <a:path w="43200" h="43189" stroke="0" extrusionOk="0">
                <a:moveTo>
                  <a:pt x="20885" y="43188"/>
                </a:moveTo>
                <a:cubicBezTo>
                  <a:pt x="9240" y="42803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80" y="43189"/>
                </a:cubicBezTo>
                <a:lnTo>
                  <a:pt x="21600" y="21600"/>
                </a:lnTo>
                <a:lnTo>
                  <a:pt x="20885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2" name="Arc 1118"/>
          <p:cNvSpPr>
            <a:spLocks/>
          </p:cNvSpPr>
          <p:nvPr/>
        </p:nvSpPr>
        <p:spPr bwMode="auto">
          <a:xfrm>
            <a:off x="8856134" y="3813175"/>
            <a:ext cx="2117" cy="33338"/>
          </a:xfrm>
          <a:custGeom>
            <a:avLst/>
            <a:gdLst>
              <a:gd name="T0" fmla="*/ 1588 w 1552"/>
              <a:gd name="T1" fmla="*/ 33316 h 21600"/>
              <a:gd name="T2" fmla="*/ 0 w 1552"/>
              <a:gd name="T3" fmla="*/ 33316 h 21600"/>
              <a:gd name="T4" fmla="*/ 794 w 15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2" h="21600" fill="none" extrusionOk="0">
                <a:moveTo>
                  <a:pt x="1552" y="21586"/>
                </a:moveTo>
                <a:cubicBezTo>
                  <a:pt x="1293" y="21595"/>
                  <a:pt x="1034" y="21600"/>
                  <a:pt x="776" y="21600"/>
                </a:cubicBezTo>
                <a:cubicBezTo>
                  <a:pt x="517" y="21600"/>
                  <a:pt x="258" y="21595"/>
                  <a:pt x="-1" y="21586"/>
                </a:cubicBezTo>
              </a:path>
              <a:path w="1552" h="21600" stroke="0" extrusionOk="0">
                <a:moveTo>
                  <a:pt x="1552" y="21586"/>
                </a:moveTo>
                <a:cubicBezTo>
                  <a:pt x="1293" y="21595"/>
                  <a:pt x="1034" y="21600"/>
                  <a:pt x="776" y="21600"/>
                </a:cubicBezTo>
                <a:cubicBezTo>
                  <a:pt x="517" y="21600"/>
                  <a:pt x="258" y="21595"/>
                  <a:pt x="-1" y="21586"/>
                </a:cubicBezTo>
                <a:lnTo>
                  <a:pt x="776" y="0"/>
                </a:lnTo>
                <a:lnTo>
                  <a:pt x="1552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3" name="Arc 1119"/>
          <p:cNvSpPr>
            <a:spLocks/>
          </p:cNvSpPr>
          <p:nvPr/>
        </p:nvSpPr>
        <p:spPr bwMode="auto">
          <a:xfrm>
            <a:off x="8820151" y="3779839"/>
            <a:ext cx="76200" cy="65087"/>
          </a:xfrm>
          <a:custGeom>
            <a:avLst/>
            <a:gdLst>
              <a:gd name="T0" fmla="*/ 27548 w 43200"/>
              <a:gd name="T1" fmla="*/ 65087 h 43186"/>
              <a:gd name="T2" fmla="*/ 29602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23" y="43186"/>
                </a:moveTo>
                <a:cubicBezTo>
                  <a:pt x="9204" y="42768"/>
                  <a:pt x="0" y="332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6" y="43186"/>
                </a:cubicBezTo>
              </a:path>
              <a:path w="43200" h="43186" stroke="0" extrusionOk="0">
                <a:moveTo>
                  <a:pt x="20823" y="43186"/>
                </a:moveTo>
                <a:cubicBezTo>
                  <a:pt x="9204" y="42768"/>
                  <a:pt x="0" y="332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6" y="43186"/>
                </a:cubicBezTo>
                <a:lnTo>
                  <a:pt x="21600" y="21600"/>
                </a:lnTo>
                <a:lnTo>
                  <a:pt x="2082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4" name="Arc 1120"/>
          <p:cNvSpPr>
            <a:spLocks/>
          </p:cNvSpPr>
          <p:nvPr/>
        </p:nvSpPr>
        <p:spPr bwMode="auto">
          <a:xfrm>
            <a:off x="8568267" y="4346575"/>
            <a:ext cx="2117" cy="33338"/>
          </a:xfrm>
          <a:custGeom>
            <a:avLst/>
            <a:gdLst>
              <a:gd name="T0" fmla="*/ 1588 w 1200"/>
              <a:gd name="T1" fmla="*/ 33326 h 21600"/>
              <a:gd name="T2" fmla="*/ 0 w 1200"/>
              <a:gd name="T3" fmla="*/ 33326 h 21600"/>
              <a:gd name="T4" fmla="*/ 794 w 12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21600" fill="none" extrusionOk="0">
                <a:moveTo>
                  <a:pt x="1199" y="21591"/>
                </a:moveTo>
                <a:cubicBezTo>
                  <a:pt x="1000" y="21597"/>
                  <a:pt x="800" y="21600"/>
                  <a:pt x="600" y="21600"/>
                </a:cubicBezTo>
                <a:cubicBezTo>
                  <a:pt x="399" y="21600"/>
                  <a:pt x="199" y="21597"/>
                  <a:pt x="0" y="21591"/>
                </a:cubicBezTo>
              </a:path>
              <a:path w="1200" h="21600" stroke="0" extrusionOk="0">
                <a:moveTo>
                  <a:pt x="1199" y="21591"/>
                </a:moveTo>
                <a:cubicBezTo>
                  <a:pt x="1000" y="21597"/>
                  <a:pt x="800" y="21600"/>
                  <a:pt x="600" y="21600"/>
                </a:cubicBezTo>
                <a:cubicBezTo>
                  <a:pt x="399" y="21600"/>
                  <a:pt x="199" y="21597"/>
                  <a:pt x="0" y="21591"/>
                </a:cubicBezTo>
                <a:lnTo>
                  <a:pt x="600" y="0"/>
                </a:lnTo>
                <a:lnTo>
                  <a:pt x="119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5" name="Arc 1121"/>
          <p:cNvSpPr>
            <a:spLocks/>
          </p:cNvSpPr>
          <p:nvPr/>
        </p:nvSpPr>
        <p:spPr bwMode="auto">
          <a:xfrm>
            <a:off x="8532284" y="4313239"/>
            <a:ext cx="76200" cy="65087"/>
          </a:xfrm>
          <a:custGeom>
            <a:avLst/>
            <a:gdLst>
              <a:gd name="T0" fmla="*/ 27781 w 43200"/>
              <a:gd name="T1" fmla="*/ 65087 h 43192"/>
              <a:gd name="T2" fmla="*/ 29369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0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</a:path>
              <a:path w="43200" h="43192" stroke="0" extrusionOk="0">
                <a:moveTo>
                  <a:pt x="21000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199" y="43191"/>
                </a:cubicBezTo>
                <a:lnTo>
                  <a:pt x="21600" y="21600"/>
                </a:lnTo>
                <a:lnTo>
                  <a:pt x="2100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6" name="Arc 1122"/>
          <p:cNvSpPr>
            <a:spLocks/>
          </p:cNvSpPr>
          <p:nvPr/>
        </p:nvSpPr>
        <p:spPr bwMode="auto">
          <a:xfrm>
            <a:off x="8856134" y="4386264"/>
            <a:ext cx="2117" cy="33337"/>
          </a:xfrm>
          <a:custGeom>
            <a:avLst/>
            <a:gdLst>
              <a:gd name="T0" fmla="*/ 1588 w 1180"/>
              <a:gd name="T1" fmla="*/ 33325 h 21600"/>
              <a:gd name="T2" fmla="*/ 0 w 1180"/>
              <a:gd name="T3" fmla="*/ 33325 h 21600"/>
              <a:gd name="T4" fmla="*/ 794 w 118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0" h="21600" fill="none" extrusionOk="0">
                <a:moveTo>
                  <a:pt x="1179" y="21591"/>
                </a:moveTo>
                <a:cubicBezTo>
                  <a:pt x="983" y="21597"/>
                  <a:pt x="786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80" h="21600" stroke="0" extrusionOk="0">
                <a:moveTo>
                  <a:pt x="1179" y="21591"/>
                </a:moveTo>
                <a:cubicBezTo>
                  <a:pt x="983" y="21597"/>
                  <a:pt x="786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7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7" name="Arc 1123"/>
          <p:cNvSpPr>
            <a:spLocks/>
          </p:cNvSpPr>
          <p:nvPr/>
        </p:nvSpPr>
        <p:spPr bwMode="auto">
          <a:xfrm>
            <a:off x="8820151" y="4352925"/>
            <a:ext cx="76200" cy="65088"/>
          </a:xfrm>
          <a:custGeom>
            <a:avLst/>
            <a:gdLst>
              <a:gd name="T0" fmla="*/ 27794 w 43200"/>
              <a:gd name="T1" fmla="*/ 65088 h 43192"/>
              <a:gd name="T2" fmla="*/ 2935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8" name="Arc 1124"/>
          <p:cNvSpPr>
            <a:spLocks/>
          </p:cNvSpPr>
          <p:nvPr/>
        </p:nvSpPr>
        <p:spPr bwMode="auto">
          <a:xfrm>
            <a:off x="8703734" y="4221164"/>
            <a:ext cx="2117" cy="33337"/>
          </a:xfrm>
          <a:custGeom>
            <a:avLst/>
            <a:gdLst>
              <a:gd name="T0" fmla="*/ 1588 w 1267"/>
              <a:gd name="T1" fmla="*/ 33323 h 21600"/>
              <a:gd name="T2" fmla="*/ 0 w 1267"/>
              <a:gd name="T3" fmla="*/ 33322 h 21600"/>
              <a:gd name="T4" fmla="*/ 813 w 12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21600" fill="none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</a:path>
              <a:path w="1267" h="21600" stroke="0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  <a:lnTo>
                  <a:pt x="649" y="0"/>
                </a:lnTo>
                <a:lnTo>
                  <a:pt x="126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69" name="Arc 1125"/>
          <p:cNvSpPr>
            <a:spLocks/>
          </p:cNvSpPr>
          <p:nvPr/>
        </p:nvSpPr>
        <p:spPr bwMode="auto">
          <a:xfrm>
            <a:off x="8665634" y="4187825"/>
            <a:ext cx="78317" cy="65088"/>
          </a:xfrm>
          <a:custGeom>
            <a:avLst/>
            <a:gdLst>
              <a:gd name="T0" fmla="*/ 28487 w 43200"/>
              <a:gd name="T1" fmla="*/ 65086 h 43191"/>
              <a:gd name="T2" fmla="*/ 30209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</a:path>
              <a:path w="43200" h="43191" stroke="0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  <a:lnTo>
                  <a:pt x="21600" y="21600"/>
                </a:lnTo>
                <a:lnTo>
                  <a:pt x="2095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0" name="Arc 1126"/>
          <p:cNvSpPr>
            <a:spLocks/>
          </p:cNvSpPr>
          <p:nvPr/>
        </p:nvSpPr>
        <p:spPr bwMode="auto">
          <a:xfrm>
            <a:off x="8320618" y="4456113"/>
            <a:ext cx="2116" cy="31750"/>
          </a:xfrm>
          <a:custGeom>
            <a:avLst/>
            <a:gdLst>
              <a:gd name="T0" fmla="*/ 1587 w 1117"/>
              <a:gd name="T1" fmla="*/ 31740 h 21600"/>
              <a:gd name="T2" fmla="*/ 0 w 1117"/>
              <a:gd name="T3" fmla="*/ 31738 h 21600"/>
              <a:gd name="T4" fmla="*/ 813 w 111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7" h="21600" fill="none" extrusionOk="0">
                <a:moveTo>
                  <a:pt x="1117" y="21593"/>
                </a:moveTo>
                <a:cubicBezTo>
                  <a:pt x="935" y="21597"/>
                  <a:pt x="753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</a:path>
              <a:path w="1117" h="21600" stroke="0" extrusionOk="0">
                <a:moveTo>
                  <a:pt x="1117" y="21593"/>
                </a:moveTo>
                <a:cubicBezTo>
                  <a:pt x="935" y="21597"/>
                  <a:pt x="753" y="21600"/>
                  <a:pt x="572" y="21600"/>
                </a:cubicBezTo>
                <a:cubicBezTo>
                  <a:pt x="381" y="21600"/>
                  <a:pt x="190" y="21597"/>
                  <a:pt x="-1" y="21592"/>
                </a:cubicBezTo>
                <a:lnTo>
                  <a:pt x="572" y="0"/>
                </a:lnTo>
                <a:lnTo>
                  <a:pt x="111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1" name="Arc 1127"/>
          <p:cNvSpPr>
            <a:spLocks/>
          </p:cNvSpPr>
          <p:nvPr/>
        </p:nvSpPr>
        <p:spPr bwMode="auto">
          <a:xfrm>
            <a:off x="8282517" y="4424363"/>
            <a:ext cx="76200" cy="63500"/>
          </a:xfrm>
          <a:custGeom>
            <a:avLst/>
            <a:gdLst>
              <a:gd name="T0" fmla="*/ 27818 w 43200"/>
              <a:gd name="T1" fmla="*/ 63499 h 43193"/>
              <a:gd name="T2" fmla="*/ 29296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27" y="43192"/>
                </a:moveTo>
                <a:cubicBezTo>
                  <a:pt x="9325" y="42882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2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2" name="Arc 1128"/>
          <p:cNvSpPr>
            <a:spLocks/>
          </p:cNvSpPr>
          <p:nvPr/>
        </p:nvSpPr>
        <p:spPr bwMode="auto">
          <a:xfrm>
            <a:off x="8818034" y="4125913"/>
            <a:ext cx="2117" cy="31750"/>
          </a:xfrm>
          <a:custGeom>
            <a:avLst/>
            <a:gdLst>
              <a:gd name="T0" fmla="*/ 1588 w 1291"/>
              <a:gd name="T1" fmla="*/ 31737 h 21600"/>
              <a:gd name="T2" fmla="*/ 0 w 1291"/>
              <a:gd name="T3" fmla="*/ 31735 h 21600"/>
              <a:gd name="T4" fmla="*/ 813 w 12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1" h="21600" fill="none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</a:path>
              <a:path w="1291" h="21600" stroke="0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  <a:lnTo>
                  <a:pt x="661" y="0"/>
                </a:lnTo>
                <a:lnTo>
                  <a:pt x="129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3" name="Arc 1129"/>
          <p:cNvSpPr>
            <a:spLocks/>
          </p:cNvSpPr>
          <p:nvPr/>
        </p:nvSpPr>
        <p:spPr bwMode="auto">
          <a:xfrm>
            <a:off x="8779934" y="4094163"/>
            <a:ext cx="78317" cy="63500"/>
          </a:xfrm>
          <a:custGeom>
            <a:avLst/>
            <a:gdLst>
              <a:gd name="T0" fmla="*/ 28470 w 43200"/>
              <a:gd name="T1" fmla="*/ 63499 h 43191"/>
              <a:gd name="T2" fmla="*/ 30226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</a:path>
              <a:path w="43200" h="43191" stroke="0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  <a:lnTo>
                  <a:pt x="21600" y="21600"/>
                </a:lnTo>
                <a:lnTo>
                  <a:pt x="2093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4" name="Arc 1130"/>
          <p:cNvSpPr>
            <a:spLocks/>
          </p:cNvSpPr>
          <p:nvPr/>
        </p:nvSpPr>
        <p:spPr bwMode="auto">
          <a:xfrm>
            <a:off x="8932334" y="4422775"/>
            <a:ext cx="2117" cy="33338"/>
          </a:xfrm>
          <a:custGeom>
            <a:avLst/>
            <a:gdLst>
              <a:gd name="T0" fmla="*/ 1588 w 1162"/>
              <a:gd name="T1" fmla="*/ 33327 h 21600"/>
              <a:gd name="T2" fmla="*/ 0 w 1162"/>
              <a:gd name="T3" fmla="*/ 33326 h 21600"/>
              <a:gd name="T4" fmla="*/ 813 w 11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2" h="21600" fill="none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</a:path>
              <a:path w="1162" h="21600" stroke="0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  <a:lnTo>
                  <a:pt x="595" y="0"/>
                </a:lnTo>
                <a:lnTo>
                  <a:pt x="116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5" name="Arc 1131"/>
          <p:cNvSpPr>
            <a:spLocks/>
          </p:cNvSpPr>
          <p:nvPr/>
        </p:nvSpPr>
        <p:spPr bwMode="auto">
          <a:xfrm>
            <a:off x="8896351" y="4389439"/>
            <a:ext cx="76200" cy="65087"/>
          </a:xfrm>
          <a:custGeom>
            <a:avLst/>
            <a:gdLst>
              <a:gd name="T0" fmla="*/ 27788 w 43200"/>
              <a:gd name="T1" fmla="*/ 65085 h 43193"/>
              <a:gd name="T2" fmla="*/ 29325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</a:path>
              <a:path w="43200" h="43193" stroke="0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  <a:lnTo>
                  <a:pt x="21600" y="21600"/>
                </a:lnTo>
                <a:lnTo>
                  <a:pt x="2100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6" name="Arc 1132"/>
          <p:cNvSpPr>
            <a:spLocks/>
          </p:cNvSpPr>
          <p:nvPr/>
        </p:nvSpPr>
        <p:spPr bwMode="auto">
          <a:xfrm>
            <a:off x="8722785" y="4144963"/>
            <a:ext cx="2116" cy="31750"/>
          </a:xfrm>
          <a:custGeom>
            <a:avLst/>
            <a:gdLst>
              <a:gd name="T0" fmla="*/ 1587 w 1279"/>
              <a:gd name="T1" fmla="*/ 31737 h 21600"/>
              <a:gd name="T2" fmla="*/ 0 w 1279"/>
              <a:gd name="T3" fmla="*/ 31735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7" name="Arc 1133"/>
          <p:cNvSpPr>
            <a:spLocks/>
          </p:cNvSpPr>
          <p:nvPr/>
        </p:nvSpPr>
        <p:spPr bwMode="auto">
          <a:xfrm>
            <a:off x="8684685" y="4113213"/>
            <a:ext cx="78316" cy="63500"/>
          </a:xfrm>
          <a:custGeom>
            <a:avLst/>
            <a:gdLst>
              <a:gd name="T0" fmla="*/ 28478 w 43200"/>
              <a:gd name="T1" fmla="*/ 63499 h 43191"/>
              <a:gd name="T2" fmla="*/ 30217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8" name="Arc 1134"/>
          <p:cNvSpPr>
            <a:spLocks/>
          </p:cNvSpPr>
          <p:nvPr/>
        </p:nvSpPr>
        <p:spPr bwMode="auto">
          <a:xfrm>
            <a:off x="8818034" y="3960814"/>
            <a:ext cx="2117" cy="33337"/>
          </a:xfrm>
          <a:custGeom>
            <a:avLst/>
            <a:gdLst>
              <a:gd name="T0" fmla="*/ 1588 w 1437"/>
              <a:gd name="T1" fmla="*/ 33320 h 21600"/>
              <a:gd name="T2" fmla="*/ 0 w 1437"/>
              <a:gd name="T3" fmla="*/ 33317 h 21600"/>
              <a:gd name="T4" fmla="*/ 813 w 143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7" h="21600" fill="none" extrusionOk="0">
                <a:moveTo>
                  <a:pt x="1436" y="21588"/>
                </a:moveTo>
                <a:cubicBezTo>
                  <a:pt x="1203" y="21596"/>
                  <a:pt x="969" y="21600"/>
                  <a:pt x="736" y="21600"/>
                </a:cubicBezTo>
                <a:cubicBezTo>
                  <a:pt x="490" y="21600"/>
                  <a:pt x="245" y="21595"/>
                  <a:pt x="-1" y="21587"/>
                </a:cubicBezTo>
              </a:path>
              <a:path w="1437" h="21600" stroke="0" extrusionOk="0">
                <a:moveTo>
                  <a:pt x="1436" y="21588"/>
                </a:moveTo>
                <a:cubicBezTo>
                  <a:pt x="1203" y="21596"/>
                  <a:pt x="969" y="21600"/>
                  <a:pt x="736" y="21600"/>
                </a:cubicBezTo>
                <a:cubicBezTo>
                  <a:pt x="490" y="21600"/>
                  <a:pt x="245" y="21595"/>
                  <a:pt x="-1" y="21587"/>
                </a:cubicBezTo>
                <a:lnTo>
                  <a:pt x="736" y="0"/>
                </a:lnTo>
                <a:lnTo>
                  <a:pt x="1436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9" name="Arc 1135"/>
          <p:cNvSpPr>
            <a:spLocks/>
          </p:cNvSpPr>
          <p:nvPr/>
        </p:nvSpPr>
        <p:spPr bwMode="auto">
          <a:xfrm>
            <a:off x="8779934" y="3927475"/>
            <a:ext cx="78317" cy="65088"/>
          </a:xfrm>
          <a:custGeom>
            <a:avLst/>
            <a:gdLst>
              <a:gd name="T0" fmla="*/ 28368 w 43200"/>
              <a:gd name="T1" fmla="*/ 65085 h 43189"/>
              <a:gd name="T2" fmla="*/ 30322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3" y="43187"/>
                </a:moveTo>
                <a:cubicBezTo>
                  <a:pt x="9227" y="42790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</a:path>
              <a:path w="43200" h="43189" stroke="0" extrusionOk="0">
                <a:moveTo>
                  <a:pt x="20863" y="43187"/>
                </a:moveTo>
                <a:cubicBezTo>
                  <a:pt x="9227" y="42790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  <a:lnTo>
                  <a:pt x="21600" y="21600"/>
                </a:lnTo>
                <a:lnTo>
                  <a:pt x="2086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0" name="Arc 1136"/>
          <p:cNvSpPr>
            <a:spLocks/>
          </p:cNvSpPr>
          <p:nvPr/>
        </p:nvSpPr>
        <p:spPr bwMode="auto">
          <a:xfrm>
            <a:off x="8722785" y="4651375"/>
            <a:ext cx="2116" cy="33338"/>
          </a:xfrm>
          <a:custGeom>
            <a:avLst/>
            <a:gdLst>
              <a:gd name="T0" fmla="*/ 1587 w 1062"/>
              <a:gd name="T1" fmla="*/ 33329 h 21600"/>
              <a:gd name="T2" fmla="*/ 0 w 1062"/>
              <a:gd name="T3" fmla="*/ 33327 h 21600"/>
              <a:gd name="T4" fmla="*/ 813 w 10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2" h="21600" fill="none" extrusionOk="0">
                <a:moveTo>
                  <a:pt x="1061" y="21593"/>
                </a:moveTo>
                <a:cubicBezTo>
                  <a:pt x="889" y="21597"/>
                  <a:pt x="716" y="21600"/>
                  <a:pt x="544" y="21600"/>
                </a:cubicBezTo>
                <a:cubicBezTo>
                  <a:pt x="362" y="21600"/>
                  <a:pt x="181" y="21597"/>
                  <a:pt x="-1" y="21593"/>
                </a:cubicBezTo>
              </a:path>
              <a:path w="1062" h="21600" stroke="0" extrusionOk="0">
                <a:moveTo>
                  <a:pt x="1061" y="21593"/>
                </a:moveTo>
                <a:cubicBezTo>
                  <a:pt x="889" y="21597"/>
                  <a:pt x="716" y="21600"/>
                  <a:pt x="544" y="21600"/>
                </a:cubicBezTo>
                <a:cubicBezTo>
                  <a:pt x="362" y="21600"/>
                  <a:pt x="181" y="21597"/>
                  <a:pt x="-1" y="21593"/>
                </a:cubicBezTo>
                <a:lnTo>
                  <a:pt x="544" y="0"/>
                </a:lnTo>
                <a:lnTo>
                  <a:pt x="106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1" name="Arc 1137"/>
          <p:cNvSpPr>
            <a:spLocks/>
          </p:cNvSpPr>
          <p:nvPr/>
        </p:nvSpPr>
        <p:spPr bwMode="auto">
          <a:xfrm>
            <a:off x="8684685" y="4618039"/>
            <a:ext cx="78316" cy="65087"/>
          </a:xfrm>
          <a:custGeom>
            <a:avLst/>
            <a:gdLst>
              <a:gd name="T0" fmla="*/ 28629 w 43200"/>
              <a:gd name="T1" fmla="*/ 65085 h 43194"/>
              <a:gd name="T2" fmla="*/ 30073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5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2" y="42912"/>
                  <a:pt x="22117" y="43193"/>
                </a:cubicBezTo>
              </a:path>
              <a:path w="43200" h="43194" stroke="0" extrusionOk="0">
                <a:moveTo>
                  <a:pt x="21055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2" y="42912"/>
                  <a:pt x="22117" y="43193"/>
                </a:cubicBezTo>
                <a:lnTo>
                  <a:pt x="21600" y="21600"/>
                </a:lnTo>
                <a:lnTo>
                  <a:pt x="2105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2" name="Arc 1138"/>
          <p:cNvSpPr>
            <a:spLocks/>
          </p:cNvSpPr>
          <p:nvPr/>
        </p:nvSpPr>
        <p:spPr bwMode="auto">
          <a:xfrm>
            <a:off x="8760885" y="4244975"/>
            <a:ext cx="2116" cy="33338"/>
          </a:xfrm>
          <a:custGeom>
            <a:avLst/>
            <a:gdLst>
              <a:gd name="T0" fmla="*/ 1587 w 1254"/>
              <a:gd name="T1" fmla="*/ 33324 h 21600"/>
              <a:gd name="T2" fmla="*/ 0 w 1254"/>
              <a:gd name="T3" fmla="*/ 33324 h 21600"/>
              <a:gd name="T4" fmla="*/ 794 w 12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21600" fill="none" extrusionOk="0">
                <a:moveTo>
                  <a:pt x="1253" y="21590"/>
                </a:moveTo>
                <a:cubicBezTo>
                  <a:pt x="1045" y="21596"/>
                  <a:pt x="83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</a:path>
              <a:path w="1254" h="21600" stroke="0" extrusionOk="0">
                <a:moveTo>
                  <a:pt x="1253" y="21590"/>
                </a:moveTo>
                <a:cubicBezTo>
                  <a:pt x="1045" y="21596"/>
                  <a:pt x="83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  <a:lnTo>
                  <a:pt x="627" y="0"/>
                </a:lnTo>
                <a:lnTo>
                  <a:pt x="125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3" name="Arc 1139"/>
          <p:cNvSpPr>
            <a:spLocks/>
          </p:cNvSpPr>
          <p:nvPr/>
        </p:nvSpPr>
        <p:spPr bwMode="auto">
          <a:xfrm>
            <a:off x="8724901" y="4211639"/>
            <a:ext cx="74084" cy="65087"/>
          </a:xfrm>
          <a:custGeom>
            <a:avLst/>
            <a:gdLst>
              <a:gd name="T0" fmla="*/ 26975 w 43200"/>
              <a:gd name="T1" fmla="*/ 65087 h 43191"/>
              <a:gd name="T2" fmla="*/ 28588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</a:path>
              <a:path w="43200" h="43191" stroke="0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  <a:lnTo>
                  <a:pt x="21600" y="21600"/>
                </a:lnTo>
                <a:lnTo>
                  <a:pt x="2097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4" name="Arc 1140"/>
          <p:cNvSpPr>
            <a:spLocks/>
          </p:cNvSpPr>
          <p:nvPr/>
        </p:nvSpPr>
        <p:spPr bwMode="auto">
          <a:xfrm>
            <a:off x="8663518" y="4406900"/>
            <a:ext cx="2116" cy="33338"/>
          </a:xfrm>
          <a:custGeom>
            <a:avLst/>
            <a:gdLst>
              <a:gd name="T0" fmla="*/ 1587 w 1168"/>
              <a:gd name="T1" fmla="*/ 33326 h 21600"/>
              <a:gd name="T2" fmla="*/ 0 w 1168"/>
              <a:gd name="T3" fmla="*/ 33326 h 21600"/>
              <a:gd name="T4" fmla="*/ 794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3" y="21597"/>
                  <a:pt x="778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3" y="21597"/>
                  <a:pt x="778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5" name="Arc 1141"/>
          <p:cNvSpPr>
            <a:spLocks/>
          </p:cNvSpPr>
          <p:nvPr/>
        </p:nvSpPr>
        <p:spPr bwMode="auto">
          <a:xfrm>
            <a:off x="8627533" y="4373564"/>
            <a:ext cx="76200" cy="65087"/>
          </a:xfrm>
          <a:custGeom>
            <a:avLst/>
            <a:gdLst>
              <a:gd name="T0" fmla="*/ 27802 w 43200"/>
              <a:gd name="T1" fmla="*/ 65087 h 43192"/>
              <a:gd name="T2" fmla="*/ 29348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</a:path>
              <a:path w="43200" h="43192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6" name="Arc 1142"/>
          <p:cNvSpPr>
            <a:spLocks/>
          </p:cNvSpPr>
          <p:nvPr/>
        </p:nvSpPr>
        <p:spPr bwMode="auto">
          <a:xfrm>
            <a:off x="9144000" y="4479925"/>
            <a:ext cx="2117" cy="31750"/>
          </a:xfrm>
          <a:custGeom>
            <a:avLst/>
            <a:gdLst>
              <a:gd name="T0" fmla="*/ 1588 w 1106"/>
              <a:gd name="T1" fmla="*/ 31740 h 21600"/>
              <a:gd name="T2" fmla="*/ 0 w 1106"/>
              <a:gd name="T3" fmla="*/ 31740 h 21600"/>
              <a:gd name="T4" fmla="*/ 794 w 11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6" h="21600" fill="none" extrusionOk="0">
                <a:moveTo>
                  <a:pt x="1105" y="21592"/>
                </a:moveTo>
                <a:cubicBezTo>
                  <a:pt x="921" y="21597"/>
                  <a:pt x="737" y="21600"/>
                  <a:pt x="553" y="21600"/>
                </a:cubicBezTo>
                <a:cubicBezTo>
                  <a:pt x="368" y="21600"/>
                  <a:pt x="184" y="21597"/>
                  <a:pt x="0" y="21592"/>
                </a:cubicBezTo>
              </a:path>
              <a:path w="1106" h="21600" stroke="0" extrusionOk="0">
                <a:moveTo>
                  <a:pt x="1105" y="21592"/>
                </a:moveTo>
                <a:cubicBezTo>
                  <a:pt x="921" y="21597"/>
                  <a:pt x="737" y="21600"/>
                  <a:pt x="553" y="21600"/>
                </a:cubicBezTo>
                <a:cubicBezTo>
                  <a:pt x="368" y="21600"/>
                  <a:pt x="184" y="21597"/>
                  <a:pt x="0" y="21592"/>
                </a:cubicBezTo>
                <a:lnTo>
                  <a:pt x="553" y="0"/>
                </a:lnTo>
                <a:lnTo>
                  <a:pt x="110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7" name="Arc 1143"/>
          <p:cNvSpPr>
            <a:spLocks/>
          </p:cNvSpPr>
          <p:nvPr/>
        </p:nvSpPr>
        <p:spPr bwMode="auto">
          <a:xfrm>
            <a:off x="9108017" y="4448175"/>
            <a:ext cx="76200" cy="63500"/>
          </a:xfrm>
          <a:custGeom>
            <a:avLst/>
            <a:gdLst>
              <a:gd name="T0" fmla="*/ 27843 w 43200"/>
              <a:gd name="T1" fmla="*/ 63500 h 43193"/>
              <a:gd name="T2" fmla="*/ 29307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7" y="43192"/>
                </a:moveTo>
                <a:cubicBezTo>
                  <a:pt x="9336" y="42893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3"/>
                  <a:pt x="22152" y="43192"/>
                </a:cubicBezTo>
              </a:path>
              <a:path w="43200" h="43193" stroke="0" extrusionOk="0">
                <a:moveTo>
                  <a:pt x="21047" y="43192"/>
                </a:moveTo>
                <a:cubicBezTo>
                  <a:pt x="9336" y="42893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3"/>
                  <a:pt x="22152" y="43192"/>
                </a:cubicBezTo>
                <a:lnTo>
                  <a:pt x="21600" y="21600"/>
                </a:lnTo>
                <a:lnTo>
                  <a:pt x="2104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8" name="Arc 1144"/>
          <p:cNvSpPr>
            <a:spLocks/>
          </p:cNvSpPr>
          <p:nvPr/>
        </p:nvSpPr>
        <p:spPr bwMode="auto">
          <a:xfrm>
            <a:off x="8760885" y="4273550"/>
            <a:ext cx="2116" cy="33338"/>
          </a:xfrm>
          <a:custGeom>
            <a:avLst/>
            <a:gdLst>
              <a:gd name="T0" fmla="*/ 1587 w 1238"/>
              <a:gd name="T1" fmla="*/ 33324 h 21600"/>
              <a:gd name="T2" fmla="*/ 0 w 1238"/>
              <a:gd name="T3" fmla="*/ 33324 h 21600"/>
              <a:gd name="T4" fmla="*/ 794 w 12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8" h="21600" fill="none" extrusionOk="0">
                <a:moveTo>
                  <a:pt x="1238" y="21591"/>
                </a:moveTo>
                <a:cubicBezTo>
                  <a:pt x="1031" y="21597"/>
                  <a:pt x="82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38" h="21600" stroke="0" extrusionOk="0">
                <a:moveTo>
                  <a:pt x="1238" y="21591"/>
                </a:moveTo>
                <a:cubicBezTo>
                  <a:pt x="1031" y="21597"/>
                  <a:pt x="82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3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89" name="Arc 1145"/>
          <p:cNvSpPr>
            <a:spLocks/>
          </p:cNvSpPr>
          <p:nvPr/>
        </p:nvSpPr>
        <p:spPr bwMode="auto">
          <a:xfrm>
            <a:off x="8724901" y="4240214"/>
            <a:ext cx="74084" cy="65087"/>
          </a:xfrm>
          <a:custGeom>
            <a:avLst/>
            <a:gdLst>
              <a:gd name="T0" fmla="*/ 26985 w 43200"/>
              <a:gd name="T1" fmla="*/ 65087 h 43191"/>
              <a:gd name="T2" fmla="*/ 28578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</a:path>
              <a:path w="43200" h="43191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0" name="Arc 1146"/>
          <p:cNvSpPr>
            <a:spLocks/>
          </p:cNvSpPr>
          <p:nvPr/>
        </p:nvSpPr>
        <p:spPr bwMode="auto">
          <a:xfrm>
            <a:off x="8475133" y="4699000"/>
            <a:ext cx="0" cy="33338"/>
          </a:xfrm>
          <a:custGeom>
            <a:avLst/>
            <a:gdLst>
              <a:gd name="T0" fmla="*/ 1 w 1042"/>
              <a:gd name="T1" fmla="*/ 33329 h 21600"/>
              <a:gd name="T2" fmla="*/ 0 w 1042"/>
              <a:gd name="T3" fmla="*/ 33329 h 21600"/>
              <a:gd name="T4" fmla="*/ 1 w 10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2" h="21600" fill="none" extrusionOk="0">
                <a:moveTo>
                  <a:pt x="1041" y="21593"/>
                </a:moveTo>
                <a:cubicBezTo>
                  <a:pt x="868" y="21597"/>
                  <a:pt x="694" y="21600"/>
                  <a:pt x="521" y="21600"/>
                </a:cubicBezTo>
                <a:cubicBezTo>
                  <a:pt x="347" y="21600"/>
                  <a:pt x="173" y="21597"/>
                  <a:pt x="0" y="21593"/>
                </a:cubicBezTo>
              </a:path>
              <a:path w="1042" h="21600" stroke="0" extrusionOk="0">
                <a:moveTo>
                  <a:pt x="1041" y="21593"/>
                </a:moveTo>
                <a:cubicBezTo>
                  <a:pt x="868" y="21597"/>
                  <a:pt x="694" y="21600"/>
                  <a:pt x="521" y="21600"/>
                </a:cubicBezTo>
                <a:cubicBezTo>
                  <a:pt x="347" y="21600"/>
                  <a:pt x="173" y="21597"/>
                  <a:pt x="0" y="21593"/>
                </a:cubicBezTo>
                <a:lnTo>
                  <a:pt x="521" y="0"/>
                </a:lnTo>
                <a:lnTo>
                  <a:pt x="104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1" name="Arc 1147"/>
          <p:cNvSpPr>
            <a:spLocks/>
          </p:cNvSpPr>
          <p:nvPr/>
        </p:nvSpPr>
        <p:spPr bwMode="auto">
          <a:xfrm>
            <a:off x="8437034" y="4665664"/>
            <a:ext cx="74084" cy="65087"/>
          </a:xfrm>
          <a:custGeom>
            <a:avLst/>
            <a:gdLst>
              <a:gd name="T0" fmla="*/ 27111 w 43200"/>
              <a:gd name="T1" fmla="*/ 65087 h 43194"/>
              <a:gd name="T2" fmla="*/ 28452 w 43200"/>
              <a:gd name="T3" fmla="*/ 65087 h 43194"/>
              <a:gd name="T4" fmla="*/ 27782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9" y="43193"/>
                </a:moveTo>
                <a:cubicBezTo>
                  <a:pt x="9356" y="42910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6"/>
                  <a:pt x="33843" y="42910"/>
                  <a:pt x="22120" y="43193"/>
                </a:cubicBezTo>
              </a:path>
              <a:path w="43200" h="43194" stroke="0" extrusionOk="0">
                <a:moveTo>
                  <a:pt x="21079" y="43193"/>
                </a:moveTo>
                <a:cubicBezTo>
                  <a:pt x="9356" y="42910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6"/>
                  <a:pt x="33843" y="42910"/>
                  <a:pt x="22120" y="43193"/>
                </a:cubicBezTo>
                <a:lnTo>
                  <a:pt x="21600" y="21600"/>
                </a:lnTo>
                <a:lnTo>
                  <a:pt x="2107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2" name="Arc 1148"/>
          <p:cNvSpPr>
            <a:spLocks/>
          </p:cNvSpPr>
          <p:nvPr/>
        </p:nvSpPr>
        <p:spPr bwMode="auto">
          <a:xfrm>
            <a:off x="9010651" y="3821113"/>
            <a:ext cx="2116" cy="31750"/>
          </a:xfrm>
          <a:custGeom>
            <a:avLst/>
            <a:gdLst>
              <a:gd name="T0" fmla="*/ 1587 w 1507"/>
              <a:gd name="T1" fmla="*/ 31731 h 21600"/>
              <a:gd name="T2" fmla="*/ 0 w 1507"/>
              <a:gd name="T3" fmla="*/ 31729 h 21600"/>
              <a:gd name="T4" fmla="*/ 813 w 150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7" h="21600" fill="none" extrusionOk="0">
                <a:moveTo>
                  <a:pt x="1507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</a:path>
              <a:path w="1507" h="21600" stroke="0" extrusionOk="0">
                <a:moveTo>
                  <a:pt x="1507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  <a:lnTo>
                  <a:pt x="772" y="0"/>
                </a:lnTo>
                <a:lnTo>
                  <a:pt x="150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3" name="Arc 1149"/>
          <p:cNvSpPr>
            <a:spLocks/>
          </p:cNvSpPr>
          <p:nvPr/>
        </p:nvSpPr>
        <p:spPr bwMode="auto">
          <a:xfrm>
            <a:off x="8972551" y="3789363"/>
            <a:ext cx="78316" cy="63500"/>
          </a:xfrm>
          <a:custGeom>
            <a:avLst/>
            <a:gdLst>
              <a:gd name="T0" fmla="*/ 28319 w 43200"/>
              <a:gd name="T1" fmla="*/ 63499 h 43187"/>
              <a:gd name="T2" fmla="*/ 30368 w 43200"/>
              <a:gd name="T3" fmla="*/ 63500 h 43187"/>
              <a:gd name="T4" fmla="*/ 29369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3"/>
                  <a:pt x="33971" y="42791"/>
                  <a:pt x="22335" y="43187"/>
                </a:cubicBezTo>
              </a:path>
              <a:path w="43200" h="43187" stroke="0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3"/>
                  <a:pt x="33971" y="42791"/>
                  <a:pt x="22335" y="43187"/>
                </a:cubicBezTo>
                <a:lnTo>
                  <a:pt x="21600" y="21600"/>
                </a:lnTo>
                <a:lnTo>
                  <a:pt x="20827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4" name="Arc 1150"/>
          <p:cNvSpPr>
            <a:spLocks/>
          </p:cNvSpPr>
          <p:nvPr/>
        </p:nvSpPr>
        <p:spPr bwMode="auto">
          <a:xfrm>
            <a:off x="8722785" y="4452939"/>
            <a:ext cx="2116" cy="33337"/>
          </a:xfrm>
          <a:custGeom>
            <a:avLst/>
            <a:gdLst>
              <a:gd name="T0" fmla="*/ 1587 w 1148"/>
              <a:gd name="T1" fmla="*/ 33326 h 21600"/>
              <a:gd name="T2" fmla="*/ 0 w 1148"/>
              <a:gd name="T3" fmla="*/ 33325 h 21600"/>
              <a:gd name="T4" fmla="*/ 813 w 11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8" h="21600" fill="none" extrusionOk="0">
                <a:moveTo>
                  <a:pt x="1147" y="21592"/>
                </a:moveTo>
                <a:cubicBezTo>
                  <a:pt x="961" y="21597"/>
                  <a:pt x="774" y="21600"/>
                  <a:pt x="588" y="21600"/>
                </a:cubicBezTo>
                <a:cubicBezTo>
                  <a:pt x="391" y="21600"/>
                  <a:pt x="195" y="21597"/>
                  <a:pt x="0" y="21591"/>
                </a:cubicBezTo>
              </a:path>
              <a:path w="1148" h="21600" stroke="0" extrusionOk="0">
                <a:moveTo>
                  <a:pt x="1147" y="21592"/>
                </a:moveTo>
                <a:cubicBezTo>
                  <a:pt x="961" y="21597"/>
                  <a:pt x="774" y="21600"/>
                  <a:pt x="588" y="21600"/>
                </a:cubicBezTo>
                <a:cubicBezTo>
                  <a:pt x="391" y="21600"/>
                  <a:pt x="195" y="21597"/>
                  <a:pt x="0" y="21591"/>
                </a:cubicBezTo>
                <a:lnTo>
                  <a:pt x="588" y="0"/>
                </a:lnTo>
                <a:lnTo>
                  <a:pt x="114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5" name="Arc 1151"/>
          <p:cNvSpPr>
            <a:spLocks/>
          </p:cNvSpPr>
          <p:nvPr/>
        </p:nvSpPr>
        <p:spPr bwMode="auto">
          <a:xfrm>
            <a:off x="8684685" y="4419600"/>
            <a:ext cx="78316" cy="65088"/>
          </a:xfrm>
          <a:custGeom>
            <a:avLst/>
            <a:gdLst>
              <a:gd name="T0" fmla="*/ 28569 w 43200"/>
              <a:gd name="T1" fmla="*/ 65086 h 43193"/>
              <a:gd name="T2" fmla="*/ 30130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2" y="43191"/>
                </a:moveTo>
                <a:cubicBezTo>
                  <a:pt x="9316" y="42873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</a:path>
              <a:path w="43200" h="43193" stroke="0" extrusionOk="0">
                <a:moveTo>
                  <a:pt x="21012" y="43191"/>
                </a:moveTo>
                <a:cubicBezTo>
                  <a:pt x="9316" y="42873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7" y="42889"/>
                  <a:pt x="22159" y="43192"/>
                </a:cubicBezTo>
                <a:lnTo>
                  <a:pt x="21600" y="21600"/>
                </a:lnTo>
                <a:lnTo>
                  <a:pt x="2101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6" name="Arc 1152"/>
          <p:cNvSpPr>
            <a:spLocks/>
          </p:cNvSpPr>
          <p:nvPr/>
        </p:nvSpPr>
        <p:spPr bwMode="auto">
          <a:xfrm>
            <a:off x="9086851" y="4276725"/>
            <a:ext cx="2116" cy="31750"/>
          </a:xfrm>
          <a:custGeom>
            <a:avLst/>
            <a:gdLst>
              <a:gd name="T0" fmla="*/ 1587 w 1205"/>
              <a:gd name="T1" fmla="*/ 31738 h 21600"/>
              <a:gd name="T2" fmla="*/ 0 w 1205"/>
              <a:gd name="T3" fmla="*/ 31737 h 21600"/>
              <a:gd name="T4" fmla="*/ 813 w 12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5" h="21600" fill="none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05" h="21600" stroke="0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0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7" name="Arc 1153"/>
          <p:cNvSpPr>
            <a:spLocks/>
          </p:cNvSpPr>
          <p:nvPr/>
        </p:nvSpPr>
        <p:spPr bwMode="auto">
          <a:xfrm>
            <a:off x="9050867" y="4244975"/>
            <a:ext cx="76200" cy="63500"/>
          </a:xfrm>
          <a:custGeom>
            <a:avLst/>
            <a:gdLst>
              <a:gd name="T0" fmla="*/ 27759 w 43200"/>
              <a:gd name="T1" fmla="*/ 63499 h 43192"/>
              <a:gd name="T2" fmla="*/ 29353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</a:path>
              <a:path w="43200" h="43192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8" name="Arc 1154"/>
          <p:cNvSpPr>
            <a:spLocks/>
          </p:cNvSpPr>
          <p:nvPr/>
        </p:nvSpPr>
        <p:spPr bwMode="auto">
          <a:xfrm>
            <a:off x="9203267" y="4348164"/>
            <a:ext cx="0" cy="33337"/>
          </a:xfrm>
          <a:custGeom>
            <a:avLst/>
            <a:gdLst>
              <a:gd name="T0" fmla="*/ 1 w 1199"/>
              <a:gd name="T1" fmla="*/ 33325 h 21600"/>
              <a:gd name="T2" fmla="*/ 0 w 1199"/>
              <a:gd name="T3" fmla="*/ 33323 h 21600"/>
              <a:gd name="T4" fmla="*/ 1 w 11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9" h="21600" fill="none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9" h="21600" stroke="0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99" name="Arc 1155"/>
          <p:cNvSpPr>
            <a:spLocks/>
          </p:cNvSpPr>
          <p:nvPr/>
        </p:nvSpPr>
        <p:spPr bwMode="auto">
          <a:xfrm>
            <a:off x="9165167" y="4314825"/>
            <a:ext cx="76200" cy="65088"/>
          </a:xfrm>
          <a:custGeom>
            <a:avLst/>
            <a:gdLst>
              <a:gd name="T0" fmla="*/ 27763 w 43200"/>
              <a:gd name="T1" fmla="*/ 65086 h 43192"/>
              <a:gd name="T2" fmla="*/ 29349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0" name="Arc 1156"/>
          <p:cNvSpPr>
            <a:spLocks/>
          </p:cNvSpPr>
          <p:nvPr/>
        </p:nvSpPr>
        <p:spPr bwMode="auto">
          <a:xfrm>
            <a:off x="8915400" y="4252914"/>
            <a:ext cx="0" cy="33337"/>
          </a:xfrm>
          <a:custGeom>
            <a:avLst/>
            <a:gdLst>
              <a:gd name="T0" fmla="*/ 1 w 1250"/>
              <a:gd name="T1" fmla="*/ 33323 h 21600"/>
              <a:gd name="T2" fmla="*/ 0 w 1250"/>
              <a:gd name="T3" fmla="*/ 33323 h 21600"/>
              <a:gd name="T4" fmla="*/ 1 w 12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0" h="21600" fill="none" extrusionOk="0">
                <a:moveTo>
                  <a:pt x="1250" y="21591"/>
                </a:moveTo>
                <a:cubicBezTo>
                  <a:pt x="1046" y="21597"/>
                  <a:pt x="843" y="21600"/>
                  <a:pt x="640" y="21600"/>
                </a:cubicBezTo>
                <a:cubicBezTo>
                  <a:pt x="426" y="21600"/>
                  <a:pt x="213" y="21596"/>
                  <a:pt x="0" y="21590"/>
                </a:cubicBezTo>
              </a:path>
              <a:path w="1250" h="21600" stroke="0" extrusionOk="0">
                <a:moveTo>
                  <a:pt x="1250" y="21591"/>
                </a:moveTo>
                <a:cubicBezTo>
                  <a:pt x="1046" y="21597"/>
                  <a:pt x="843" y="21600"/>
                  <a:pt x="640" y="21600"/>
                </a:cubicBezTo>
                <a:cubicBezTo>
                  <a:pt x="426" y="21600"/>
                  <a:pt x="213" y="21596"/>
                  <a:pt x="0" y="21590"/>
                </a:cubicBezTo>
                <a:lnTo>
                  <a:pt x="640" y="0"/>
                </a:lnTo>
                <a:lnTo>
                  <a:pt x="125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1" name="Arc 1157"/>
          <p:cNvSpPr>
            <a:spLocks/>
          </p:cNvSpPr>
          <p:nvPr/>
        </p:nvSpPr>
        <p:spPr bwMode="auto">
          <a:xfrm>
            <a:off x="8877300" y="4219575"/>
            <a:ext cx="76200" cy="65088"/>
          </a:xfrm>
          <a:custGeom>
            <a:avLst/>
            <a:gdLst>
              <a:gd name="T0" fmla="*/ 27728 w 43200"/>
              <a:gd name="T1" fmla="*/ 65088 h 43191"/>
              <a:gd name="T2" fmla="*/ 29382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0" y="43190"/>
                </a:moveTo>
                <a:cubicBezTo>
                  <a:pt x="9284" y="42844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</a:path>
              <a:path w="43200" h="43191" stroke="0" extrusionOk="0">
                <a:moveTo>
                  <a:pt x="20960" y="43190"/>
                </a:moveTo>
                <a:cubicBezTo>
                  <a:pt x="9284" y="42844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  <a:lnTo>
                  <a:pt x="21600" y="21600"/>
                </a:lnTo>
                <a:lnTo>
                  <a:pt x="2096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2" name="Arc 1158"/>
          <p:cNvSpPr>
            <a:spLocks/>
          </p:cNvSpPr>
          <p:nvPr/>
        </p:nvSpPr>
        <p:spPr bwMode="auto">
          <a:xfrm>
            <a:off x="9491133" y="3757613"/>
            <a:ext cx="0" cy="31750"/>
          </a:xfrm>
          <a:custGeom>
            <a:avLst/>
            <a:gdLst>
              <a:gd name="T0" fmla="*/ 1 w 1562"/>
              <a:gd name="T1" fmla="*/ 31731 h 21600"/>
              <a:gd name="T2" fmla="*/ 0 w 1562"/>
              <a:gd name="T3" fmla="*/ 31728 h 21600"/>
              <a:gd name="T4" fmla="*/ 1 w 15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21600" fill="none" extrusionOk="0">
                <a:moveTo>
                  <a:pt x="1561" y="21586"/>
                </a:moveTo>
                <a:cubicBezTo>
                  <a:pt x="1308" y="21595"/>
                  <a:pt x="1054" y="21600"/>
                  <a:pt x="800" y="21600"/>
                </a:cubicBezTo>
                <a:cubicBezTo>
                  <a:pt x="533" y="21600"/>
                  <a:pt x="266" y="21595"/>
                  <a:pt x="-1" y="21585"/>
                </a:cubicBezTo>
              </a:path>
              <a:path w="1562" h="21600" stroke="0" extrusionOk="0">
                <a:moveTo>
                  <a:pt x="1561" y="21586"/>
                </a:moveTo>
                <a:cubicBezTo>
                  <a:pt x="1308" y="21595"/>
                  <a:pt x="1054" y="21600"/>
                  <a:pt x="800" y="21600"/>
                </a:cubicBezTo>
                <a:cubicBezTo>
                  <a:pt x="533" y="21600"/>
                  <a:pt x="266" y="21595"/>
                  <a:pt x="-1" y="21585"/>
                </a:cubicBezTo>
                <a:lnTo>
                  <a:pt x="800" y="0"/>
                </a:lnTo>
                <a:lnTo>
                  <a:pt x="1561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3" name="Arc 1159"/>
          <p:cNvSpPr>
            <a:spLocks/>
          </p:cNvSpPr>
          <p:nvPr/>
        </p:nvSpPr>
        <p:spPr bwMode="auto">
          <a:xfrm>
            <a:off x="9453033" y="3725863"/>
            <a:ext cx="76200" cy="63500"/>
          </a:xfrm>
          <a:custGeom>
            <a:avLst/>
            <a:gdLst>
              <a:gd name="T0" fmla="*/ 27517 w 43200"/>
              <a:gd name="T1" fmla="*/ 63497 h 43187"/>
              <a:gd name="T2" fmla="*/ 29583 w 43200"/>
              <a:gd name="T3" fmla="*/ 63500 h 43187"/>
              <a:gd name="T4" fmla="*/ 28575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799" y="43185"/>
                </a:moveTo>
                <a:cubicBezTo>
                  <a:pt x="9189" y="42754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7" y="42776"/>
                  <a:pt x="22361" y="43186"/>
                </a:cubicBezTo>
              </a:path>
              <a:path w="43200" h="43187" stroke="0" extrusionOk="0">
                <a:moveTo>
                  <a:pt x="20799" y="43185"/>
                </a:moveTo>
                <a:cubicBezTo>
                  <a:pt x="9189" y="42754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2"/>
                  <a:pt x="33987" y="42776"/>
                  <a:pt x="22361" y="43186"/>
                </a:cubicBezTo>
                <a:lnTo>
                  <a:pt x="21600" y="21600"/>
                </a:lnTo>
                <a:lnTo>
                  <a:pt x="20799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4" name="Arc 1160"/>
          <p:cNvSpPr>
            <a:spLocks/>
          </p:cNvSpPr>
          <p:nvPr/>
        </p:nvSpPr>
        <p:spPr bwMode="auto">
          <a:xfrm>
            <a:off x="8375651" y="4503739"/>
            <a:ext cx="2116" cy="33337"/>
          </a:xfrm>
          <a:custGeom>
            <a:avLst/>
            <a:gdLst>
              <a:gd name="T0" fmla="*/ 1587 w 1124"/>
              <a:gd name="T1" fmla="*/ 33326 h 21600"/>
              <a:gd name="T2" fmla="*/ 0 w 1124"/>
              <a:gd name="T3" fmla="*/ 33326 h 21600"/>
              <a:gd name="T4" fmla="*/ 794 w 11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4" h="21600" fill="none" extrusionOk="0">
                <a:moveTo>
                  <a:pt x="1123" y="21592"/>
                </a:moveTo>
                <a:cubicBezTo>
                  <a:pt x="936" y="21597"/>
                  <a:pt x="749" y="21600"/>
                  <a:pt x="562" y="21600"/>
                </a:cubicBezTo>
                <a:cubicBezTo>
                  <a:pt x="374" y="21600"/>
                  <a:pt x="187" y="21597"/>
                  <a:pt x="0" y="21592"/>
                </a:cubicBezTo>
              </a:path>
              <a:path w="1124" h="21600" stroke="0" extrusionOk="0">
                <a:moveTo>
                  <a:pt x="1123" y="21592"/>
                </a:moveTo>
                <a:cubicBezTo>
                  <a:pt x="936" y="21597"/>
                  <a:pt x="749" y="21600"/>
                  <a:pt x="562" y="21600"/>
                </a:cubicBezTo>
                <a:cubicBezTo>
                  <a:pt x="374" y="21600"/>
                  <a:pt x="187" y="21597"/>
                  <a:pt x="0" y="21592"/>
                </a:cubicBezTo>
                <a:lnTo>
                  <a:pt x="562" y="0"/>
                </a:lnTo>
                <a:lnTo>
                  <a:pt x="112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5" name="Arc 1161"/>
          <p:cNvSpPr>
            <a:spLocks/>
          </p:cNvSpPr>
          <p:nvPr/>
        </p:nvSpPr>
        <p:spPr bwMode="auto">
          <a:xfrm>
            <a:off x="8339667" y="4470400"/>
            <a:ext cx="76200" cy="65088"/>
          </a:xfrm>
          <a:custGeom>
            <a:avLst/>
            <a:gdLst>
              <a:gd name="T0" fmla="*/ 27832 w 43200"/>
              <a:gd name="T1" fmla="*/ 65088 h 43193"/>
              <a:gd name="T2" fmla="*/ 29318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8" y="43192"/>
                </a:moveTo>
                <a:cubicBezTo>
                  <a:pt x="9331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38" y="43192"/>
                </a:moveTo>
                <a:cubicBezTo>
                  <a:pt x="9331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3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6" name="Arc 1162"/>
          <p:cNvSpPr>
            <a:spLocks/>
          </p:cNvSpPr>
          <p:nvPr/>
        </p:nvSpPr>
        <p:spPr bwMode="auto">
          <a:xfrm>
            <a:off x="9795934" y="4598989"/>
            <a:ext cx="2117" cy="33337"/>
          </a:xfrm>
          <a:custGeom>
            <a:avLst/>
            <a:gdLst>
              <a:gd name="T0" fmla="*/ 1588 w 1084"/>
              <a:gd name="T1" fmla="*/ 33328 h 21600"/>
              <a:gd name="T2" fmla="*/ 0 w 1084"/>
              <a:gd name="T3" fmla="*/ 33326 h 21600"/>
              <a:gd name="T4" fmla="*/ 813 w 10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4" h="21600" fill="none" extrusionOk="0">
                <a:moveTo>
                  <a:pt x="1083" y="21593"/>
                </a:moveTo>
                <a:cubicBezTo>
                  <a:pt x="907" y="21597"/>
                  <a:pt x="731" y="21600"/>
                  <a:pt x="555" y="21600"/>
                </a:cubicBezTo>
                <a:cubicBezTo>
                  <a:pt x="369" y="21600"/>
                  <a:pt x="184" y="21597"/>
                  <a:pt x="0" y="21592"/>
                </a:cubicBezTo>
              </a:path>
              <a:path w="1084" h="21600" stroke="0" extrusionOk="0">
                <a:moveTo>
                  <a:pt x="1083" y="21593"/>
                </a:moveTo>
                <a:cubicBezTo>
                  <a:pt x="907" y="21597"/>
                  <a:pt x="731" y="21600"/>
                  <a:pt x="555" y="21600"/>
                </a:cubicBezTo>
                <a:cubicBezTo>
                  <a:pt x="369" y="21600"/>
                  <a:pt x="184" y="21597"/>
                  <a:pt x="0" y="21592"/>
                </a:cubicBezTo>
                <a:lnTo>
                  <a:pt x="555" y="0"/>
                </a:lnTo>
                <a:lnTo>
                  <a:pt x="108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7" name="Arc 1163"/>
          <p:cNvSpPr>
            <a:spLocks/>
          </p:cNvSpPr>
          <p:nvPr/>
        </p:nvSpPr>
        <p:spPr bwMode="auto">
          <a:xfrm>
            <a:off x="9759951" y="4565650"/>
            <a:ext cx="76200" cy="65088"/>
          </a:xfrm>
          <a:custGeom>
            <a:avLst/>
            <a:gdLst>
              <a:gd name="T0" fmla="*/ 27841 w 43200"/>
              <a:gd name="T1" fmla="*/ 65086 h 43194"/>
              <a:gd name="T2" fmla="*/ 29275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5" y="43192"/>
                </a:moveTo>
                <a:cubicBezTo>
                  <a:pt x="9335" y="42891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</a:path>
              <a:path w="43200" h="43194" stroke="0" extrusionOk="0">
                <a:moveTo>
                  <a:pt x="21045" y="43192"/>
                </a:moveTo>
                <a:cubicBezTo>
                  <a:pt x="9335" y="42891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  <a:lnTo>
                  <a:pt x="21600" y="21600"/>
                </a:lnTo>
                <a:lnTo>
                  <a:pt x="2104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8" name="Arc 1164"/>
          <p:cNvSpPr>
            <a:spLocks/>
          </p:cNvSpPr>
          <p:nvPr/>
        </p:nvSpPr>
        <p:spPr bwMode="auto">
          <a:xfrm>
            <a:off x="9779000" y="3905250"/>
            <a:ext cx="0" cy="33338"/>
          </a:xfrm>
          <a:custGeom>
            <a:avLst/>
            <a:gdLst>
              <a:gd name="T0" fmla="*/ 1 w 1478"/>
              <a:gd name="T1" fmla="*/ 33319 h 21600"/>
              <a:gd name="T2" fmla="*/ 0 w 1478"/>
              <a:gd name="T3" fmla="*/ 33318 h 21600"/>
              <a:gd name="T4" fmla="*/ 1 w 14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8" h="21600" fill="none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</a:path>
              <a:path w="1478" h="21600" stroke="0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  <a:lnTo>
                  <a:pt x="757" y="0"/>
                </a:lnTo>
                <a:lnTo>
                  <a:pt x="147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09" name="Arc 1165"/>
          <p:cNvSpPr>
            <a:spLocks/>
          </p:cNvSpPr>
          <p:nvPr/>
        </p:nvSpPr>
        <p:spPr bwMode="auto">
          <a:xfrm>
            <a:off x="9740900" y="3871914"/>
            <a:ext cx="76200" cy="65087"/>
          </a:xfrm>
          <a:custGeom>
            <a:avLst/>
            <a:gdLst>
              <a:gd name="T0" fmla="*/ 27574 w 43200"/>
              <a:gd name="T1" fmla="*/ 65085 h 43188"/>
              <a:gd name="T2" fmla="*/ 29529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</a:path>
              <a:path w="43200" h="43188" stroke="0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  <a:lnTo>
                  <a:pt x="21600" y="21600"/>
                </a:lnTo>
                <a:lnTo>
                  <a:pt x="2084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0" name="Arc 1166"/>
          <p:cNvSpPr>
            <a:spLocks/>
          </p:cNvSpPr>
          <p:nvPr/>
        </p:nvSpPr>
        <p:spPr bwMode="auto">
          <a:xfrm>
            <a:off x="9203267" y="4186239"/>
            <a:ext cx="0" cy="33337"/>
          </a:xfrm>
          <a:custGeom>
            <a:avLst/>
            <a:gdLst>
              <a:gd name="T0" fmla="*/ 1 w 1289"/>
              <a:gd name="T1" fmla="*/ 33323 h 21600"/>
              <a:gd name="T2" fmla="*/ 0 w 1289"/>
              <a:gd name="T3" fmla="*/ 33322 h 21600"/>
              <a:gd name="T4" fmla="*/ 1 w 12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9" h="21600" fill="none" extrusionOk="0">
                <a:moveTo>
                  <a:pt x="1288" y="21590"/>
                </a:moveTo>
                <a:cubicBezTo>
                  <a:pt x="1079" y="21596"/>
                  <a:pt x="869" y="21600"/>
                  <a:pt x="660" y="21600"/>
                </a:cubicBezTo>
                <a:cubicBezTo>
                  <a:pt x="439" y="21600"/>
                  <a:pt x="219" y="21596"/>
                  <a:pt x="0" y="21589"/>
                </a:cubicBezTo>
              </a:path>
              <a:path w="1289" h="21600" stroke="0" extrusionOk="0">
                <a:moveTo>
                  <a:pt x="1288" y="21590"/>
                </a:moveTo>
                <a:cubicBezTo>
                  <a:pt x="1079" y="21596"/>
                  <a:pt x="869" y="21600"/>
                  <a:pt x="660" y="21600"/>
                </a:cubicBezTo>
                <a:cubicBezTo>
                  <a:pt x="439" y="21600"/>
                  <a:pt x="219" y="21596"/>
                  <a:pt x="0" y="21589"/>
                </a:cubicBezTo>
                <a:lnTo>
                  <a:pt x="660" y="0"/>
                </a:lnTo>
                <a:lnTo>
                  <a:pt x="128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1" name="Arc 1167"/>
          <p:cNvSpPr>
            <a:spLocks/>
          </p:cNvSpPr>
          <p:nvPr/>
        </p:nvSpPr>
        <p:spPr bwMode="auto">
          <a:xfrm>
            <a:off x="9165167" y="4152900"/>
            <a:ext cx="76200" cy="65088"/>
          </a:xfrm>
          <a:custGeom>
            <a:avLst/>
            <a:gdLst>
              <a:gd name="T0" fmla="*/ 27702 w 43200"/>
              <a:gd name="T1" fmla="*/ 65086 h 43191"/>
              <a:gd name="T2" fmla="*/ 29407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0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</a:path>
              <a:path w="43200" h="43191" stroke="0" extrusionOk="0">
                <a:moveTo>
                  <a:pt x="20940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  <a:lnTo>
                  <a:pt x="21600" y="21600"/>
                </a:lnTo>
                <a:lnTo>
                  <a:pt x="2094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2" name="Arc 1168"/>
          <p:cNvSpPr>
            <a:spLocks/>
          </p:cNvSpPr>
          <p:nvPr/>
        </p:nvSpPr>
        <p:spPr bwMode="auto">
          <a:xfrm>
            <a:off x="9067800" y="3829050"/>
            <a:ext cx="2117" cy="31750"/>
          </a:xfrm>
          <a:custGeom>
            <a:avLst/>
            <a:gdLst>
              <a:gd name="T0" fmla="*/ 1588 w 1499"/>
              <a:gd name="T1" fmla="*/ 31732 h 21600"/>
              <a:gd name="T2" fmla="*/ 0 w 1499"/>
              <a:gd name="T3" fmla="*/ 31729 h 21600"/>
              <a:gd name="T4" fmla="*/ 814 w 14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9" h="21600" fill="none" extrusionOk="0">
                <a:moveTo>
                  <a:pt x="1498" y="21587"/>
                </a:moveTo>
                <a:cubicBezTo>
                  <a:pt x="1255" y="21595"/>
                  <a:pt x="1011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</a:path>
              <a:path w="1499" h="21600" stroke="0" extrusionOk="0">
                <a:moveTo>
                  <a:pt x="1498" y="21587"/>
                </a:moveTo>
                <a:cubicBezTo>
                  <a:pt x="1255" y="21595"/>
                  <a:pt x="1011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  <a:lnTo>
                  <a:pt x="768" y="0"/>
                </a:lnTo>
                <a:lnTo>
                  <a:pt x="1498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3" name="Arc 1169"/>
          <p:cNvSpPr>
            <a:spLocks/>
          </p:cNvSpPr>
          <p:nvPr/>
        </p:nvSpPr>
        <p:spPr bwMode="auto">
          <a:xfrm>
            <a:off x="9031817" y="3797300"/>
            <a:ext cx="76200" cy="63500"/>
          </a:xfrm>
          <a:custGeom>
            <a:avLst/>
            <a:gdLst>
              <a:gd name="T0" fmla="*/ 27559 w 43200"/>
              <a:gd name="T1" fmla="*/ 63497 h 43188"/>
              <a:gd name="T2" fmla="*/ 29542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</a:path>
              <a:path w="43200" h="43188" stroke="0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  <a:lnTo>
                  <a:pt x="21600" y="21600"/>
                </a:lnTo>
                <a:lnTo>
                  <a:pt x="20831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4" name="Arc 1170"/>
          <p:cNvSpPr>
            <a:spLocks/>
          </p:cNvSpPr>
          <p:nvPr/>
        </p:nvSpPr>
        <p:spPr bwMode="auto">
          <a:xfrm>
            <a:off x="8415867" y="4438650"/>
            <a:ext cx="2117" cy="31750"/>
          </a:xfrm>
          <a:custGeom>
            <a:avLst/>
            <a:gdLst>
              <a:gd name="T0" fmla="*/ 1588 w 1125"/>
              <a:gd name="T1" fmla="*/ 31740 h 21600"/>
              <a:gd name="T2" fmla="*/ 0 w 1125"/>
              <a:gd name="T3" fmla="*/ 31738 h 21600"/>
              <a:gd name="T4" fmla="*/ 813 w 11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5" h="21600" fill="none" extrusionOk="0">
                <a:moveTo>
                  <a:pt x="1125" y="21593"/>
                </a:moveTo>
                <a:cubicBezTo>
                  <a:pt x="942" y="21597"/>
                  <a:pt x="759" y="21600"/>
                  <a:pt x="576" y="21600"/>
                </a:cubicBezTo>
                <a:cubicBezTo>
                  <a:pt x="383" y="21600"/>
                  <a:pt x="191" y="21597"/>
                  <a:pt x="-1" y="21592"/>
                </a:cubicBezTo>
              </a:path>
              <a:path w="1125" h="21600" stroke="0" extrusionOk="0">
                <a:moveTo>
                  <a:pt x="1125" y="21593"/>
                </a:moveTo>
                <a:cubicBezTo>
                  <a:pt x="942" y="21597"/>
                  <a:pt x="759" y="21600"/>
                  <a:pt x="576" y="21600"/>
                </a:cubicBezTo>
                <a:cubicBezTo>
                  <a:pt x="383" y="21600"/>
                  <a:pt x="191" y="21597"/>
                  <a:pt x="-1" y="21592"/>
                </a:cubicBezTo>
                <a:lnTo>
                  <a:pt x="576" y="0"/>
                </a:lnTo>
                <a:lnTo>
                  <a:pt x="112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5" name="Arc 1171"/>
          <p:cNvSpPr>
            <a:spLocks/>
          </p:cNvSpPr>
          <p:nvPr/>
        </p:nvSpPr>
        <p:spPr bwMode="auto">
          <a:xfrm>
            <a:off x="8377767" y="4406900"/>
            <a:ext cx="78317" cy="63500"/>
          </a:xfrm>
          <a:custGeom>
            <a:avLst/>
            <a:gdLst>
              <a:gd name="T0" fmla="*/ 28586 w 43200"/>
              <a:gd name="T1" fmla="*/ 63499 h 43193"/>
              <a:gd name="T2" fmla="*/ 30115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3" y="43192"/>
                </a:moveTo>
                <a:cubicBezTo>
                  <a:pt x="9323" y="42880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9" y="43193"/>
                </a:cubicBezTo>
              </a:path>
              <a:path w="43200" h="43193" stroke="0" extrusionOk="0">
                <a:moveTo>
                  <a:pt x="21023" y="43192"/>
                </a:moveTo>
                <a:cubicBezTo>
                  <a:pt x="9323" y="42880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9" y="43193"/>
                </a:cubicBezTo>
                <a:lnTo>
                  <a:pt x="21600" y="21600"/>
                </a:lnTo>
                <a:lnTo>
                  <a:pt x="2102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6" name="Arc 1172"/>
          <p:cNvSpPr>
            <a:spLocks/>
          </p:cNvSpPr>
          <p:nvPr/>
        </p:nvSpPr>
        <p:spPr bwMode="auto">
          <a:xfrm>
            <a:off x="10162118" y="3538539"/>
            <a:ext cx="4233" cy="33337"/>
          </a:xfrm>
          <a:custGeom>
            <a:avLst/>
            <a:gdLst>
              <a:gd name="T0" fmla="*/ 3175 w 1832"/>
              <a:gd name="T1" fmla="*/ 33309 h 21600"/>
              <a:gd name="T2" fmla="*/ 0 w 1832"/>
              <a:gd name="T3" fmla="*/ 33306 h 21600"/>
              <a:gd name="T4" fmla="*/ 1626 w 18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2" h="21600" fill="none" extrusionOk="0">
                <a:moveTo>
                  <a:pt x="1831" y="21581"/>
                </a:moveTo>
                <a:cubicBezTo>
                  <a:pt x="1534" y="21593"/>
                  <a:pt x="1236" y="21600"/>
                  <a:pt x="938" y="21600"/>
                </a:cubicBezTo>
                <a:cubicBezTo>
                  <a:pt x="625" y="21600"/>
                  <a:pt x="312" y="21593"/>
                  <a:pt x="0" y="21579"/>
                </a:cubicBezTo>
              </a:path>
              <a:path w="1832" h="21600" stroke="0" extrusionOk="0">
                <a:moveTo>
                  <a:pt x="1831" y="21581"/>
                </a:moveTo>
                <a:cubicBezTo>
                  <a:pt x="1534" y="21593"/>
                  <a:pt x="1236" y="21600"/>
                  <a:pt x="938" y="21600"/>
                </a:cubicBezTo>
                <a:cubicBezTo>
                  <a:pt x="625" y="21600"/>
                  <a:pt x="312" y="21593"/>
                  <a:pt x="0" y="21579"/>
                </a:cubicBezTo>
                <a:lnTo>
                  <a:pt x="938" y="0"/>
                </a:lnTo>
                <a:lnTo>
                  <a:pt x="1831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7" name="Arc 1173"/>
          <p:cNvSpPr>
            <a:spLocks/>
          </p:cNvSpPr>
          <p:nvPr/>
        </p:nvSpPr>
        <p:spPr bwMode="auto">
          <a:xfrm>
            <a:off x="10124018" y="3505200"/>
            <a:ext cx="78316" cy="65088"/>
          </a:xfrm>
          <a:custGeom>
            <a:avLst/>
            <a:gdLst>
              <a:gd name="T0" fmla="*/ 28093 w 43200"/>
              <a:gd name="T1" fmla="*/ 65085 h 43182"/>
              <a:gd name="T2" fmla="*/ 30584 w 43200"/>
              <a:gd name="T3" fmla="*/ 65088 h 43182"/>
              <a:gd name="T4" fmla="*/ 29369 w 43200"/>
              <a:gd name="T5" fmla="*/ 32558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62" y="43179"/>
                </a:moveTo>
                <a:cubicBezTo>
                  <a:pt x="9108" y="42677"/>
                  <a:pt x="0" y="33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1"/>
                  <a:pt x="34065" y="42702"/>
                  <a:pt x="22493" y="43181"/>
                </a:cubicBezTo>
              </a:path>
              <a:path w="43200" h="43182" stroke="0" extrusionOk="0">
                <a:moveTo>
                  <a:pt x="20662" y="43179"/>
                </a:moveTo>
                <a:cubicBezTo>
                  <a:pt x="9108" y="42677"/>
                  <a:pt x="0" y="33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1"/>
                  <a:pt x="34065" y="42702"/>
                  <a:pt x="22493" y="43181"/>
                </a:cubicBezTo>
                <a:lnTo>
                  <a:pt x="21600" y="21600"/>
                </a:lnTo>
                <a:lnTo>
                  <a:pt x="20662" y="4317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8" name="Arc 1174"/>
          <p:cNvSpPr>
            <a:spLocks/>
          </p:cNvSpPr>
          <p:nvPr/>
        </p:nvSpPr>
        <p:spPr bwMode="auto">
          <a:xfrm>
            <a:off x="8244418" y="5054600"/>
            <a:ext cx="2116" cy="31750"/>
          </a:xfrm>
          <a:custGeom>
            <a:avLst/>
            <a:gdLst>
              <a:gd name="T0" fmla="*/ 1587 w 898"/>
              <a:gd name="T1" fmla="*/ 31744 h 21600"/>
              <a:gd name="T2" fmla="*/ 0 w 898"/>
              <a:gd name="T3" fmla="*/ 31743 h 21600"/>
              <a:gd name="T4" fmla="*/ 813 w 8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98" h="21600" fill="none" extrusionOk="0">
                <a:moveTo>
                  <a:pt x="897" y="21595"/>
                </a:moveTo>
                <a:cubicBezTo>
                  <a:pt x="752" y="21598"/>
                  <a:pt x="606" y="21600"/>
                  <a:pt x="460" y="21600"/>
                </a:cubicBezTo>
                <a:cubicBezTo>
                  <a:pt x="306" y="21600"/>
                  <a:pt x="153" y="21598"/>
                  <a:pt x="-1" y="21595"/>
                </a:cubicBezTo>
              </a:path>
              <a:path w="898" h="21600" stroke="0" extrusionOk="0">
                <a:moveTo>
                  <a:pt x="897" y="21595"/>
                </a:moveTo>
                <a:cubicBezTo>
                  <a:pt x="752" y="21598"/>
                  <a:pt x="606" y="21600"/>
                  <a:pt x="460" y="21600"/>
                </a:cubicBezTo>
                <a:cubicBezTo>
                  <a:pt x="306" y="21600"/>
                  <a:pt x="153" y="21598"/>
                  <a:pt x="-1" y="21595"/>
                </a:cubicBezTo>
                <a:lnTo>
                  <a:pt x="460" y="0"/>
                </a:lnTo>
                <a:lnTo>
                  <a:pt x="897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19" name="Arc 1175"/>
          <p:cNvSpPr>
            <a:spLocks/>
          </p:cNvSpPr>
          <p:nvPr/>
        </p:nvSpPr>
        <p:spPr bwMode="auto">
          <a:xfrm>
            <a:off x="8204200" y="5022850"/>
            <a:ext cx="78317" cy="63500"/>
          </a:xfrm>
          <a:custGeom>
            <a:avLst/>
            <a:gdLst>
              <a:gd name="T0" fmla="*/ 28744 w 43200"/>
              <a:gd name="T1" fmla="*/ 63499 h 43196"/>
              <a:gd name="T2" fmla="*/ 29965 w 43200"/>
              <a:gd name="T3" fmla="*/ 63500 h 43196"/>
              <a:gd name="T4" fmla="*/ 29369 w 43200"/>
              <a:gd name="T5" fmla="*/ 31753 h 431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6" fill="none" extrusionOk="0">
                <a:moveTo>
                  <a:pt x="21139" y="43195"/>
                </a:moveTo>
                <a:cubicBezTo>
                  <a:pt x="9392" y="42944"/>
                  <a:pt x="0" y="333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8"/>
                  <a:pt x="33794" y="42957"/>
                  <a:pt x="22037" y="43195"/>
                </a:cubicBezTo>
              </a:path>
              <a:path w="43200" h="43196" stroke="0" extrusionOk="0">
                <a:moveTo>
                  <a:pt x="21139" y="43195"/>
                </a:moveTo>
                <a:cubicBezTo>
                  <a:pt x="9392" y="42944"/>
                  <a:pt x="0" y="333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8"/>
                  <a:pt x="33794" y="42957"/>
                  <a:pt x="22037" y="43195"/>
                </a:cubicBezTo>
                <a:lnTo>
                  <a:pt x="21600" y="21600"/>
                </a:lnTo>
                <a:lnTo>
                  <a:pt x="21139" y="431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0" name="Arc 1176"/>
          <p:cNvSpPr>
            <a:spLocks/>
          </p:cNvSpPr>
          <p:nvPr/>
        </p:nvSpPr>
        <p:spPr bwMode="auto">
          <a:xfrm>
            <a:off x="9412818" y="3905250"/>
            <a:ext cx="2116" cy="33338"/>
          </a:xfrm>
          <a:custGeom>
            <a:avLst/>
            <a:gdLst>
              <a:gd name="T0" fmla="*/ 1587 w 1478"/>
              <a:gd name="T1" fmla="*/ 33319 h 21600"/>
              <a:gd name="T2" fmla="*/ 0 w 1478"/>
              <a:gd name="T3" fmla="*/ 33318 h 21600"/>
              <a:gd name="T4" fmla="*/ 813 w 14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8" h="21600" fill="none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</a:path>
              <a:path w="1478" h="21600" stroke="0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  <a:lnTo>
                  <a:pt x="757" y="0"/>
                </a:lnTo>
                <a:lnTo>
                  <a:pt x="147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1" name="Arc 1177"/>
          <p:cNvSpPr>
            <a:spLocks/>
          </p:cNvSpPr>
          <p:nvPr/>
        </p:nvSpPr>
        <p:spPr bwMode="auto">
          <a:xfrm>
            <a:off x="9374718" y="3871914"/>
            <a:ext cx="78316" cy="65087"/>
          </a:xfrm>
          <a:custGeom>
            <a:avLst/>
            <a:gdLst>
              <a:gd name="T0" fmla="*/ 28339 w 43200"/>
              <a:gd name="T1" fmla="*/ 65085 h 43188"/>
              <a:gd name="T2" fmla="*/ 30349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</a:path>
              <a:path w="43200" h="43188" stroke="0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  <a:lnTo>
                  <a:pt x="21600" y="21600"/>
                </a:lnTo>
                <a:lnTo>
                  <a:pt x="2084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2" name="Arc 1178"/>
          <p:cNvSpPr>
            <a:spLocks/>
          </p:cNvSpPr>
          <p:nvPr/>
        </p:nvSpPr>
        <p:spPr bwMode="auto">
          <a:xfrm>
            <a:off x="8932334" y="3813175"/>
            <a:ext cx="2117" cy="33338"/>
          </a:xfrm>
          <a:custGeom>
            <a:avLst/>
            <a:gdLst>
              <a:gd name="T0" fmla="*/ 1588 w 1552"/>
              <a:gd name="T1" fmla="*/ 33318 h 21600"/>
              <a:gd name="T2" fmla="*/ 0 w 1552"/>
              <a:gd name="T3" fmla="*/ 33315 h 21600"/>
              <a:gd name="T4" fmla="*/ 813 w 15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2" h="21600" fill="none" extrusionOk="0">
                <a:moveTo>
                  <a:pt x="1551" y="21586"/>
                </a:moveTo>
                <a:cubicBezTo>
                  <a:pt x="1299" y="21595"/>
                  <a:pt x="1047" y="21600"/>
                  <a:pt x="795" y="21600"/>
                </a:cubicBezTo>
                <a:cubicBezTo>
                  <a:pt x="529" y="21600"/>
                  <a:pt x="264" y="21595"/>
                  <a:pt x="-1" y="21585"/>
                </a:cubicBezTo>
              </a:path>
              <a:path w="1552" h="21600" stroke="0" extrusionOk="0">
                <a:moveTo>
                  <a:pt x="1551" y="21586"/>
                </a:moveTo>
                <a:cubicBezTo>
                  <a:pt x="1299" y="21595"/>
                  <a:pt x="1047" y="21600"/>
                  <a:pt x="795" y="21600"/>
                </a:cubicBezTo>
                <a:cubicBezTo>
                  <a:pt x="529" y="21600"/>
                  <a:pt x="264" y="21595"/>
                  <a:pt x="-1" y="21585"/>
                </a:cubicBezTo>
                <a:lnTo>
                  <a:pt x="795" y="0"/>
                </a:lnTo>
                <a:lnTo>
                  <a:pt x="1551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3" name="Arc 1179"/>
          <p:cNvSpPr>
            <a:spLocks/>
          </p:cNvSpPr>
          <p:nvPr/>
        </p:nvSpPr>
        <p:spPr bwMode="auto">
          <a:xfrm>
            <a:off x="8896351" y="3779839"/>
            <a:ext cx="76200" cy="65087"/>
          </a:xfrm>
          <a:custGeom>
            <a:avLst/>
            <a:gdLst>
              <a:gd name="T0" fmla="*/ 27523 w 43200"/>
              <a:gd name="T1" fmla="*/ 65084 h 43187"/>
              <a:gd name="T2" fmla="*/ 29576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04" y="43185"/>
                </a:moveTo>
                <a:cubicBezTo>
                  <a:pt x="9192" y="42757"/>
                  <a:pt x="0" y="332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4"/>
                  <a:pt x="33984" y="42778"/>
                  <a:pt x="22356" y="43186"/>
                </a:cubicBezTo>
              </a:path>
              <a:path w="43200" h="43187" stroke="0" extrusionOk="0">
                <a:moveTo>
                  <a:pt x="20804" y="43185"/>
                </a:moveTo>
                <a:cubicBezTo>
                  <a:pt x="9192" y="42757"/>
                  <a:pt x="0" y="332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4"/>
                  <a:pt x="33984" y="42778"/>
                  <a:pt x="22356" y="43186"/>
                </a:cubicBezTo>
                <a:lnTo>
                  <a:pt x="21600" y="21600"/>
                </a:lnTo>
                <a:lnTo>
                  <a:pt x="20804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4" name="Arc 1180"/>
          <p:cNvSpPr>
            <a:spLocks/>
          </p:cNvSpPr>
          <p:nvPr/>
        </p:nvSpPr>
        <p:spPr bwMode="auto">
          <a:xfrm>
            <a:off x="9662585" y="4213225"/>
            <a:ext cx="2116" cy="33338"/>
          </a:xfrm>
          <a:custGeom>
            <a:avLst/>
            <a:gdLst>
              <a:gd name="T0" fmla="*/ 1587 w 1271"/>
              <a:gd name="T1" fmla="*/ 33324 h 21600"/>
              <a:gd name="T2" fmla="*/ 0 w 1271"/>
              <a:gd name="T3" fmla="*/ 33323 h 21600"/>
              <a:gd name="T4" fmla="*/ 813 w 12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1" h="21600" fill="none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71" h="21600" stroke="0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27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5" name="Arc 1181"/>
          <p:cNvSpPr>
            <a:spLocks/>
          </p:cNvSpPr>
          <p:nvPr/>
        </p:nvSpPr>
        <p:spPr bwMode="auto">
          <a:xfrm>
            <a:off x="9626600" y="4179889"/>
            <a:ext cx="76200" cy="65087"/>
          </a:xfrm>
          <a:custGeom>
            <a:avLst/>
            <a:gdLst>
              <a:gd name="T0" fmla="*/ 27714 w 43200"/>
              <a:gd name="T1" fmla="*/ 65085 h 43191"/>
              <a:gd name="T2" fmla="*/ 29395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6" name="Arc 1182"/>
          <p:cNvSpPr>
            <a:spLocks/>
          </p:cNvSpPr>
          <p:nvPr/>
        </p:nvSpPr>
        <p:spPr bwMode="auto">
          <a:xfrm>
            <a:off x="9586385" y="3833813"/>
            <a:ext cx="2116" cy="31750"/>
          </a:xfrm>
          <a:custGeom>
            <a:avLst/>
            <a:gdLst>
              <a:gd name="T0" fmla="*/ 1587 w 1496"/>
              <a:gd name="T1" fmla="*/ 31732 h 21600"/>
              <a:gd name="T2" fmla="*/ 0 w 1496"/>
              <a:gd name="T3" fmla="*/ 31729 h 21600"/>
              <a:gd name="T4" fmla="*/ 813 w 14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6" h="21600" fill="none" extrusionOk="0">
                <a:moveTo>
                  <a:pt x="1495" y="21587"/>
                </a:moveTo>
                <a:cubicBezTo>
                  <a:pt x="1252" y="21595"/>
                  <a:pt x="1009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</a:path>
              <a:path w="1496" h="21600" stroke="0" extrusionOk="0">
                <a:moveTo>
                  <a:pt x="1495" y="21587"/>
                </a:moveTo>
                <a:cubicBezTo>
                  <a:pt x="1252" y="21595"/>
                  <a:pt x="1009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  <a:lnTo>
                  <a:pt x="766" y="0"/>
                </a:lnTo>
                <a:lnTo>
                  <a:pt x="1495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7" name="Arc 1183"/>
          <p:cNvSpPr>
            <a:spLocks/>
          </p:cNvSpPr>
          <p:nvPr/>
        </p:nvSpPr>
        <p:spPr bwMode="auto">
          <a:xfrm>
            <a:off x="9548285" y="3802063"/>
            <a:ext cx="78316" cy="63500"/>
          </a:xfrm>
          <a:custGeom>
            <a:avLst/>
            <a:gdLst>
              <a:gd name="T0" fmla="*/ 28327 w 43200"/>
              <a:gd name="T1" fmla="*/ 63497 h 43188"/>
              <a:gd name="T2" fmla="*/ 30361 w 43200"/>
              <a:gd name="T3" fmla="*/ 63500 h 43188"/>
              <a:gd name="T4" fmla="*/ 29369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8" y="42794"/>
                  <a:pt x="22329" y="43187"/>
                </a:cubicBezTo>
              </a:path>
              <a:path w="43200" h="43188" stroke="0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5"/>
                  <a:pt x="33968" y="42794"/>
                  <a:pt x="22329" y="43187"/>
                </a:cubicBezTo>
                <a:lnTo>
                  <a:pt x="21600" y="21600"/>
                </a:lnTo>
                <a:lnTo>
                  <a:pt x="2083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8" name="Arc 1184"/>
          <p:cNvSpPr>
            <a:spLocks/>
          </p:cNvSpPr>
          <p:nvPr/>
        </p:nvSpPr>
        <p:spPr bwMode="auto">
          <a:xfrm>
            <a:off x="8396818" y="4479925"/>
            <a:ext cx="2116" cy="31750"/>
          </a:xfrm>
          <a:custGeom>
            <a:avLst/>
            <a:gdLst>
              <a:gd name="T0" fmla="*/ 1587 w 1105"/>
              <a:gd name="T1" fmla="*/ 31740 h 21600"/>
              <a:gd name="T2" fmla="*/ 0 w 1105"/>
              <a:gd name="T3" fmla="*/ 31740 h 21600"/>
              <a:gd name="T4" fmla="*/ 813 w 11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5" h="21600" fill="none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05" h="21600" stroke="0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6" y="0"/>
                </a:lnTo>
                <a:lnTo>
                  <a:pt x="110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29" name="Arc 1185"/>
          <p:cNvSpPr>
            <a:spLocks/>
          </p:cNvSpPr>
          <p:nvPr/>
        </p:nvSpPr>
        <p:spPr bwMode="auto">
          <a:xfrm>
            <a:off x="8358718" y="4448175"/>
            <a:ext cx="78316" cy="63500"/>
          </a:xfrm>
          <a:custGeom>
            <a:avLst/>
            <a:gdLst>
              <a:gd name="T0" fmla="*/ 28599 w 43200"/>
              <a:gd name="T1" fmla="*/ 63500 h 43193"/>
              <a:gd name="T2" fmla="*/ 30101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</a:path>
              <a:path w="43200" h="43193" stroke="0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  <a:lnTo>
                  <a:pt x="21600" y="21600"/>
                </a:lnTo>
                <a:lnTo>
                  <a:pt x="2103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0" name="Arc 1186"/>
          <p:cNvSpPr>
            <a:spLocks/>
          </p:cNvSpPr>
          <p:nvPr/>
        </p:nvSpPr>
        <p:spPr bwMode="auto">
          <a:xfrm>
            <a:off x="8760885" y="4141788"/>
            <a:ext cx="2116" cy="31750"/>
          </a:xfrm>
          <a:custGeom>
            <a:avLst/>
            <a:gdLst>
              <a:gd name="T0" fmla="*/ 1587 w 1282"/>
              <a:gd name="T1" fmla="*/ 31735 h 21600"/>
              <a:gd name="T2" fmla="*/ 0 w 1282"/>
              <a:gd name="T3" fmla="*/ 31735 h 21600"/>
              <a:gd name="T4" fmla="*/ 794 w 12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2" h="21600" fill="none" extrusionOk="0">
                <a:moveTo>
                  <a:pt x="1282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82" h="21600" stroke="0" extrusionOk="0">
                <a:moveTo>
                  <a:pt x="1282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8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1" name="Arc 1187"/>
          <p:cNvSpPr>
            <a:spLocks/>
          </p:cNvSpPr>
          <p:nvPr/>
        </p:nvSpPr>
        <p:spPr bwMode="auto">
          <a:xfrm>
            <a:off x="8724901" y="4110038"/>
            <a:ext cx="74084" cy="63500"/>
          </a:xfrm>
          <a:custGeom>
            <a:avLst/>
            <a:gdLst>
              <a:gd name="T0" fmla="*/ 26957 w 43200"/>
              <a:gd name="T1" fmla="*/ 63500 h 43190"/>
              <a:gd name="T2" fmla="*/ 28606 w 43200"/>
              <a:gd name="T3" fmla="*/ 63500 h 43190"/>
              <a:gd name="T4" fmla="*/ 27782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</a:path>
              <a:path w="43200" h="43190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2" name="Arc 1188"/>
          <p:cNvSpPr>
            <a:spLocks/>
          </p:cNvSpPr>
          <p:nvPr/>
        </p:nvSpPr>
        <p:spPr bwMode="auto">
          <a:xfrm>
            <a:off x="8951385" y="3581400"/>
            <a:ext cx="4233" cy="33338"/>
          </a:xfrm>
          <a:custGeom>
            <a:avLst/>
            <a:gdLst>
              <a:gd name="T0" fmla="*/ 3175 w 1780"/>
              <a:gd name="T1" fmla="*/ 33310 h 21600"/>
              <a:gd name="T2" fmla="*/ 0 w 1780"/>
              <a:gd name="T3" fmla="*/ 33310 h 21600"/>
              <a:gd name="T4" fmla="*/ 1588 w 178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0" h="21600" fill="none" extrusionOk="0">
                <a:moveTo>
                  <a:pt x="1779" y="21581"/>
                </a:moveTo>
                <a:cubicBezTo>
                  <a:pt x="1483" y="21593"/>
                  <a:pt x="1186" y="21600"/>
                  <a:pt x="890" y="21600"/>
                </a:cubicBezTo>
                <a:cubicBezTo>
                  <a:pt x="593" y="21600"/>
                  <a:pt x="296" y="21593"/>
                  <a:pt x="0" y="21581"/>
                </a:cubicBezTo>
              </a:path>
              <a:path w="1780" h="21600" stroke="0" extrusionOk="0">
                <a:moveTo>
                  <a:pt x="1779" y="21581"/>
                </a:moveTo>
                <a:cubicBezTo>
                  <a:pt x="1483" y="21593"/>
                  <a:pt x="1186" y="21600"/>
                  <a:pt x="890" y="21600"/>
                </a:cubicBezTo>
                <a:cubicBezTo>
                  <a:pt x="593" y="21600"/>
                  <a:pt x="296" y="21593"/>
                  <a:pt x="0" y="21581"/>
                </a:cubicBezTo>
                <a:lnTo>
                  <a:pt x="890" y="0"/>
                </a:lnTo>
                <a:lnTo>
                  <a:pt x="1779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3" name="Arc 1189"/>
          <p:cNvSpPr>
            <a:spLocks/>
          </p:cNvSpPr>
          <p:nvPr/>
        </p:nvSpPr>
        <p:spPr bwMode="auto">
          <a:xfrm>
            <a:off x="8915400" y="3548064"/>
            <a:ext cx="76200" cy="65087"/>
          </a:xfrm>
          <a:custGeom>
            <a:avLst/>
            <a:gdLst>
              <a:gd name="T0" fmla="*/ 27398 w 43200"/>
              <a:gd name="T1" fmla="*/ 65087 h 43182"/>
              <a:gd name="T2" fmla="*/ 29752 w 43200"/>
              <a:gd name="T3" fmla="*/ 65087 h 43182"/>
              <a:gd name="T4" fmla="*/ 28575 w 43200"/>
              <a:gd name="T5" fmla="*/ 32557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710" y="43181"/>
                </a:moveTo>
                <a:cubicBezTo>
                  <a:pt x="9136" y="42704"/>
                  <a:pt x="0" y="331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3"/>
                  <a:pt x="34063" y="42704"/>
                  <a:pt x="22489" y="43181"/>
                </a:cubicBezTo>
              </a:path>
              <a:path w="43200" h="43182" stroke="0" extrusionOk="0">
                <a:moveTo>
                  <a:pt x="20710" y="43181"/>
                </a:moveTo>
                <a:cubicBezTo>
                  <a:pt x="9136" y="42704"/>
                  <a:pt x="0" y="331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3"/>
                  <a:pt x="34063" y="42704"/>
                  <a:pt x="22489" y="43181"/>
                </a:cubicBezTo>
                <a:lnTo>
                  <a:pt x="21600" y="21600"/>
                </a:lnTo>
                <a:lnTo>
                  <a:pt x="20710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4" name="Arc 1190"/>
          <p:cNvSpPr>
            <a:spLocks/>
          </p:cNvSpPr>
          <p:nvPr/>
        </p:nvSpPr>
        <p:spPr bwMode="auto">
          <a:xfrm>
            <a:off x="8858251" y="4930775"/>
            <a:ext cx="2116" cy="33338"/>
          </a:xfrm>
          <a:custGeom>
            <a:avLst/>
            <a:gdLst>
              <a:gd name="T0" fmla="*/ 1587 w 960"/>
              <a:gd name="T1" fmla="*/ 33330 h 21600"/>
              <a:gd name="T2" fmla="*/ 0 w 960"/>
              <a:gd name="T3" fmla="*/ 33330 h 21600"/>
              <a:gd name="T4" fmla="*/ 794 w 9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21600" fill="none" extrusionOk="0">
                <a:moveTo>
                  <a:pt x="959" y="21594"/>
                </a:moveTo>
                <a:cubicBezTo>
                  <a:pt x="800" y="21598"/>
                  <a:pt x="640" y="21600"/>
                  <a:pt x="480" y="21600"/>
                </a:cubicBezTo>
                <a:cubicBezTo>
                  <a:pt x="319" y="21600"/>
                  <a:pt x="159" y="21598"/>
                  <a:pt x="0" y="21594"/>
                </a:cubicBezTo>
              </a:path>
              <a:path w="960" h="21600" stroke="0" extrusionOk="0">
                <a:moveTo>
                  <a:pt x="959" y="21594"/>
                </a:moveTo>
                <a:cubicBezTo>
                  <a:pt x="800" y="21598"/>
                  <a:pt x="640" y="21600"/>
                  <a:pt x="480" y="21600"/>
                </a:cubicBezTo>
                <a:cubicBezTo>
                  <a:pt x="319" y="21600"/>
                  <a:pt x="159" y="21598"/>
                  <a:pt x="0" y="21594"/>
                </a:cubicBezTo>
                <a:lnTo>
                  <a:pt x="480" y="0"/>
                </a:lnTo>
                <a:lnTo>
                  <a:pt x="95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5" name="Arc 1191"/>
          <p:cNvSpPr>
            <a:spLocks/>
          </p:cNvSpPr>
          <p:nvPr/>
        </p:nvSpPr>
        <p:spPr bwMode="auto">
          <a:xfrm>
            <a:off x="8820151" y="4897439"/>
            <a:ext cx="76200" cy="65087"/>
          </a:xfrm>
          <a:custGeom>
            <a:avLst/>
            <a:gdLst>
              <a:gd name="T0" fmla="*/ 27940 w 43200"/>
              <a:gd name="T1" fmla="*/ 65087 h 43195"/>
              <a:gd name="T2" fmla="*/ 29210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20" y="43194"/>
                </a:moveTo>
                <a:cubicBezTo>
                  <a:pt x="9380" y="42933"/>
                  <a:pt x="0" y="333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9" y="42933"/>
                  <a:pt x="22079" y="43194"/>
                </a:cubicBezTo>
              </a:path>
              <a:path w="43200" h="43195" stroke="0" extrusionOk="0">
                <a:moveTo>
                  <a:pt x="21120" y="43194"/>
                </a:moveTo>
                <a:cubicBezTo>
                  <a:pt x="9380" y="42933"/>
                  <a:pt x="0" y="333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2"/>
                  <a:pt x="33819" y="42933"/>
                  <a:pt x="22079" y="43194"/>
                </a:cubicBezTo>
                <a:lnTo>
                  <a:pt x="21600" y="21600"/>
                </a:lnTo>
                <a:lnTo>
                  <a:pt x="2112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6" name="Arc 1192"/>
          <p:cNvSpPr>
            <a:spLocks/>
          </p:cNvSpPr>
          <p:nvPr/>
        </p:nvSpPr>
        <p:spPr bwMode="auto">
          <a:xfrm>
            <a:off x="8915400" y="4148139"/>
            <a:ext cx="0" cy="33337"/>
          </a:xfrm>
          <a:custGeom>
            <a:avLst/>
            <a:gdLst>
              <a:gd name="T0" fmla="*/ 1 w 1312"/>
              <a:gd name="T1" fmla="*/ 33323 h 21600"/>
              <a:gd name="T2" fmla="*/ 0 w 1312"/>
              <a:gd name="T3" fmla="*/ 33322 h 21600"/>
              <a:gd name="T4" fmla="*/ 1 w 13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2" h="21600" fill="none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</a:path>
              <a:path w="1312" h="21600" stroke="0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  <a:lnTo>
                  <a:pt x="672" y="0"/>
                </a:lnTo>
                <a:lnTo>
                  <a:pt x="131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7" name="Arc 1193"/>
          <p:cNvSpPr>
            <a:spLocks/>
          </p:cNvSpPr>
          <p:nvPr/>
        </p:nvSpPr>
        <p:spPr bwMode="auto">
          <a:xfrm>
            <a:off x="8877300" y="4114800"/>
            <a:ext cx="76200" cy="65088"/>
          </a:xfrm>
          <a:custGeom>
            <a:avLst/>
            <a:gdLst>
              <a:gd name="T0" fmla="*/ 27686 w 43200"/>
              <a:gd name="T1" fmla="*/ 65086 h 43191"/>
              <a:gd name="T2" fmla="*/ 29422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</a:path>
              <a:path w="43200" h="43191" stroke="0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  <a:lnTo>
                  <a:pt x="21600" y="21600"/>
                </a:lnTo>
                <a:lnTo>
                  <a:pt x="2092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8" name="Arc 1194"/>
          <p:cNvSpPr>
            <a:spLocks/>
          </p:cNvSpPr>
          <p:nvPr/>
        </p:nvSpPr>
        <p:spPr bwMode="auto">
          <a:xfrm>
            <a:off x="8415867" y="4483100"/>
            <a:ext cx="2117" cy="33338"/>
          </a:xfrm>
          <a:custGeom>
            <a:avLst/>
            <a:gdLst>
              <a:gd name="T0" fmla="*/ 1588 w 1134"/>
              <a:gd name="T1" fmla="*/ 33327 h 21600"/>
              <a:gd name="T2" fmla="*/ 0 w 1134"/>
              <a:gd name="T3" fmla="*/ 33326 h 21600"/>
              <a:gd name="T4" fmla="*/ 814 w 11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4" h="21600" fill="none" extrusionOk="0">
                <a:moveTo>
                  <a:pt x="1133" y="21592"/>
                </a:moveTo>
                <a:cubicBezTo>
                  <a:pt x="949" y="21597"/>
                  <a:pt x="765" y="21600"/>
                  <a:pt x="581" y="21600"/>
                </a:cubicBezTo>
                <a:cubicBezTo>
                  <a:pt x="387" y="21600"/>
                  <a:pt x="193" y="21597"/>
                  <a:pt x="-1" y="21592"/>
                </a:cubicBezTo>
              </a:path>
              <a:path w="1134" h="21600" stroke="0" extrusionOk="0">
                <a:moveTo>
                  <a:pt x="1133" y="21592"/>
                </a:moveTo>
                <a:cubicBezTo>
                  <a:pt x="949" y="21597"/>
                  <a:pt x="765" y="21600"/>
                  <a:pt x="581" y="21600"/>
                </a:cubicBezTo>
                <a:cubicBezTo>
                  <a:pt x="387" y="21600"/>
                  <a:pt x="193" y="21597"/>
                  <a:pt x="-1" y="21592"/>
                </a:cubicBezTo>
                <a:lnTo>
                  <a:pt x="581" y="0"/>
                </a:lnTo>
                <a:lnTo>
                  <a:pt x="113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39" name="Arc 1195"/>
          <p:cNvSpPr>
            <a:spLocks/>
          </p:cNvSpPr>
          <p:nvPr/>
        </p:nvSpPr>
        <p:spPr bwMode="auto">
          <a:xfrm>
            <a:off x="8377767" y="4449764"/>
            <a:ext cx="78317" cy="65087"/>
          </a:xfrm>
          <a:custGeom>
            <a:avLst/>
            <a:gdLst>
              <a:gd name="T0" fmla="*/ 28579 w 43200"/>
              <a:gd name="T1" fmla="*/ 65085 h 43193"/>
              <a:gd name="T2" fmla="*/ 30121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8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3"/>
                  <a:pt x="22152" y="43192"/>
                </a:cubicBezTo>
              </a:path>
              <a:path w="43200" h="43193" stroke="0" extrusionOk="0">
                <a:moveTo>
                  <a:pt x="21018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3"/>
                  <a:pt x="33863" y="42893"/>
                  <a:pt x="22152" y="43192"/>
                </a:cubicBezTo>
                <a:lnTo>
                  <a:pt x="21600" y="21600"/>
                </a:lnTo>
                <a:lnTo>
                  <a:pt x="2101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0" name="Arc 1196"/>
          <p:cNvSpPr>
            <a:spLocks/>
          </p:cNvSpPr>
          <p:nvPr/>
        </p:nvSpPr>
        <p:spPr bwMode="auto">
          <a:xfrm>
            <a:off x="9124952" y="3354389"/>
            <a:ext cx="4233" cy="33337"/>
          </a:xfrm>
          <a:custGeom>
            <a:avLst/>
            <a:gdLst>
              <a:gd name="T0" fmla="*/ 3175 w 2076"/>
              <a:gd name="T1" fmla="*/ 33300 h 21600"/>
              <a:gd name="T2" fmla="*/ 0 w 2076"/>
              <a:gd name="T3" fmla="*/ 33297 h 21600"/>
              <a:gd name="T4" fmla="*/ 1626 w 20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6" h="21600" fill="none" extrusionOk="0">
                <a:moveTo>
                  <a:pt x="2076" y="21576"/>
                </a:moveTo>
                <a:cubicBezTo>
                  <a:pt x="1738" y="21592"/>
                  <a:pt x="1400" y="21600"/>
                  <a:pt x="1063" y="21600"/>
                </a:cubicBezTo>
                <a:cubicBezTo>
                  <a:pt x="708" y="21600"/>
                  <a:pt x="354" y="21591"/>
                  <a:pt x="0" y="21573"/>
                </a:cubicBezTo>
              </a:path>
              <a:path w="2076" h="21600" stroke="0" extrusionOk="0">
                <a:moveTo>
                  <a:pt x="2076" y="21576"/>
                </a:moveTo>
                <a:cubicBezTo>
                  <a:pt x="1738" y="21592"/>
                  <a:pt x="1400" y="21600"/>
                  <a:pt x="1063" y="21600"/>
                </a:cubicBezTo>
                <a:cubicBezTo>
                  <a:pt x="708" y="21600"/>
                  <a:pt x="354" y="21591"/>
                  <a:pt x="0" y="21573"/>
                </a:cubicBezTo>
                <a:lnTo>
                  <a:pt x="1063" y="0"/>
                </a:lnTo>
                <a:lnTo>
                  <a:pt x="2076" y="2157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1" name="Arc 1197"/>
          <p:cNvSpPr>
            <a:spLocks/>
          </p:cNvSpPr>
          <p:nvPr/>
        </p:nvSpPr>
        <p:spPr bwMode="auto">
          <a:xfrm>
            <a:off x="9086851" y="3321050"/>
            <a:ext cx="78316" cy="65088"/>
          </a:xfrm>
          <a:custGeom>
            <a:avLst/>
            <a:gdLst>
              <a:gd name="T0" fmla="*/ 27923 w 43200"/>
              <a:gd name="T1" fmla="*/ 65085 h 43176"/>
              <a:gd name="T2" fmla="*/ 30746 w 43200"/>
              <a:gd name="T3" fmla="*/ 65088 h 43176"/>
              <a:gd name="T4" fmla="*/ 29369 w 43200"/>
              <a:gd name="T5" fmla="*/ 32562 h 431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6" fill="none" extrusionOk="0">
                <a:moveTo>
                  <a:pt x="20537" y="43173"/>
                </a:moveTo>
                <a:cubicBezTo>
                  <a:pt x="9034" y="42607"/>
                  <a:pt x="0" y="331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35"/>
                  <a:pt x="34135" y="42635"/>
                  <a:pt x="22613" y="43176"/>
                </a:cubicBezTo>
              </a:path>
              <a:path w="43200" h="43176" stroke="0" extrusionOk="0">
                <a:moveTo>
                  <a:pt x="20537" y="43173"/>
                </a:moveTo>
                <a:cubicBezTo>
                  <a:pt x="9034" y="42607"/>
                  <a:pt x="0" y="331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35"/>
                  <a:pt x="34135" y="42635"/>
                  <a:pt x="22613" y="43176"/>
                </a:cubicBezTo>
                <a:lnTo>
                  <a:pt x="21600" y="21600"/>
                </a:lnTo>
                <a:lnTo>
                  <a:pt x="20537" y="4317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2" name="Arc 1198"/>
          <p:cNvSpPr>
            <a:spLocks/>
          </p:cNvSpPr>
          <p:nvPr/>
        </p:nvSpPr>
        <p:spPr bwMode="auto">
          <a:xfrm>
            <a:off x="8644468" y="3759200"/>
            <a:ext cx="4233" cy="33338"/>
          </a:xfrm>
          <a:custGeom>
            <a:avLst/>
            <a:gdLst>
              <a:gd name="T0" fmla="*/ 3175 w 1601"/>
              <a:gd name="T1" fmla="*/ 33316 h 21600"/>
              <a:gd name="T2" fmla="*/ 0 w 1601"/>
              <a:gd name="T3" fmla="*/ 33313 h 21600"/>
              <a:gd name="T4" fmla="*/ 1626 w 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1" h="21600" fill="none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</a:path>
              <a:path w="1601" h="21600" stroke="0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  <a:lnTo>
                  <a:pt x="820" y="0"/>
                </a:lnTo>
                <a:lnTo>
                  <a:pt x="1600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3" name="Arc 1199"/>
          <p:cNvSpPr>
            <a:spLocks/>
          </p:cNvSpPr>
          <p:nvPr/>
        </p:nvSpPr>
        <p:spPr bwMode="auto">
          <a:xfrm>
            <a:off x="8608484" y="3725864"/>
            <a:ext cx="76200" cy="65087"/>
          </a:xfrm>
          <a:custGeom>
            <a:avLst/>
            <a:gdLst>
              <a:gd name="T0" fmla="*/ 27490 w 43200"/>
              <a:gd name="T1" fmla="*/ 65084 h 43186"/>
              <a:gd name="T2" fmla="*/ 29608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</a:path>
              <a:path w="43200" h="43186" stroke="0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  <a:lnTo>
                  <a:pt x="21600" y="21600"/>
                </a:lnTo>
                <a:lnTo>
                  <a:pt x="20779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4" name="Arc 1200"/>
          <p:cNvSpPr>
            <a:spLocks/>
          </p:cNvSpPr>
          <p:nvPr/>
        </p:nvSpPr>
        <p:spPr bwMode="auto">
          <a:xfrm>
            <a:off x="8375651" y="4217989"/>
            <a:ext cx="2116" cy="33337"/>
          </a:xfrm>
          <a:custGeom>
            <a:avLst/>
            <a:gdLst>
              <a:gd name="T0" fmla="*/ 1587 w 1268"/>
              <a:gd name="T1" fmla="*/ 33323 h 21600"/>
              <a:gd name="T2" fmla="*/ 0 w 1268"/>
              <a:gd name="T3" fmla="*/ 33323 h 21600"/>
              <a:gd name="T4" fmla="*/ 794 w 12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8" h="21600" fill="none" extrusionOk="0">
                <a:moveTo>
                  <a:pt x="1267" y="21590"/>
                </a:moveTo>
                <a:cubicBezTo>
                  <a:pt x="1056" y="21596"/>
                  <a:pt x="84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68" h="21600" stroke="0" extrusionOk="0">
                <a:moveTo>
                  <a:pt x="1267" y="21590"/>
                </a:moveTo>
                <a:cubicBezTo>
                  <a:pt x="1056" y="21596"/>
                  <a:pt x="84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6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5" name="Arc 1201"/>
          <p:cNvSpPr>
            <a:spLocks/>
          </p:cNvSpPr>
          <p:nvPr/>
        </p:nvSpPr>
        <p:spPr bwMode="auto">
          <a:xfrm>
            <a:off x="8339667" y="4184650"/>
            <a:ext cx="76200" cy="65088"/>
          </a:xfrm>
          <a:custGeom>
            <a:avLst/>
            <a:gdLst>
              <a:gd name="T0" fmla="*/ 27736 w 43200"/>
              <a:gd name="T1" fmla="*/ 65088 h 43191"/>
              <a:gd name="T2" fmla="*/ 29414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</a:path>
              <a:path w="43200" h="43191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6" name="Arc 1202"/>
          <p:cNvSpPr>
            <a:spLocks/>
          </p:cNvSpPr>
          <p:nvPr/>
        </p:nvSpPr>
        <p:spPr bwMode="auto">
          <a:xfrm>
            <a:off x="8663518" y="3986214"/>
            <a:ext cx="2116" cy="33337"/>
          </a:xfrm>
          <a:custGeom>
            <a:avLst/>
            <a:gdLst>
              <a:gd name="T0" fmla="*/ 1587 w 1418"/>
              <a:gd name="T1" fmla="*/ 33318 h 21600"/>
              <a:gd name="T2" fmla="*/ 0 w 1418"/>
              <a:gd name="T3" fmla="*/ 33318 h 21600"/>
              <a:gd name="T4" fmla="*/ 794 w 14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8" h="21600" fill="none" extrusionOk="0">
                <a:moveTo>
                  <a:pt x="1418" y="21588"/>
                </a:moveTo>
                <a:cubicBezTo>
                  <a:pt x="1181" y="21596"/>
                  <a:pt x="945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418" h="21600" stroke="0" extrusionOk="0">
                <a:moveTo>
                  <a:pt x="1418" y="21588"/>
                </a:moveTo>
                <a:cubicBezTo>
                  <a:pt x="1181" y="21596"/>
                  <a:pt x="945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7" name="Arc 1203"/>
          <p:cNvSpPr>
            <a:spLocks/>
          </p:cNvSpPr>
          <p:nvPr/>
        </p:nvSpPr>
        <p:spPr bwMode="auto">
          <a:xfrm>
            <a:off x="8627533" y="3952875"/>
            <a:ext cx="76200" cy="65088"/>
          </a:xfrm>
          <a:custGeom>
            <a:avLst/>
            <a:gdLst>
              <a:gd name="T0" fmla="*/ 27637 w 43200"/>
              <a:gd name="T1" fmla="*/ 65088 h 43188"/>
              <a:gd name="T2" fmla="*/ 29513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6" y="42805"/>
                  <a:pt x="22309" y="43188"/>
                </a:cubicBezTo>
              </a:path>
              <a:path w="43200" h="43188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6" y="42805"/>
                  <a:pt x="22309" y="43188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8" name="Arc 1204"/>
          <p:cNvSpPr>
            <a:spLocks/>
          </p:cNvSpPr>
          <p:nvPr/>
        </p:nvSpPr>
        <p:spPr bwMode="auto">
          <a:xfrm>
            <a:off x="8782051" y="4703763"/>
            <a:ext cx="2116" cy="31750"/>
          </a:xfrm>
          <a:custGeom>
            <a:avLst/>
            <a:gdLst>
              <a:gd name="T0" fmla="*/ 1587 w 1015"/>
              <a:gd name="T1" fmla="*/ 31741 h 21600"/>
              <a:gd name="T2" fmla="*/ 0 w 1015"/>
              <a:gd name="T3" fmla="*/ 31741 h 21600"/>
              <a:gd name="T4" fmla="*/ 813 w 101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5" h="21600" fill="none" extrusionOk="0">
                <a:moveTo>
                  <a:pt x="1015" y="21594"/>
                </a:moveTo>
                <a:cubicBezTo>
                  <a:pt x="850" y="21598"/>
                  <a:pt x="685" y="21600"/>
                  <a:pt x="520" y="21600"/>
                </a:cubicBezTo>
                <a:cubicBezTo>
                  <a:pt x="346" y="21600"/>
                  <a:pt x="173" y="21597"/>
                  <a:pt x="0" y="21593"/>
                </a:cubicBezTo>
              </a:path>
              <a:path w="1015" h="21600" stroke="0" extrusionOk="0">
                <a:moveTo>
                  <a:pt x="1015" y="21594"/>
                </a:moveTo>
                <a:cubicBezTo>
                  <a:pt x="850" y="21598"/>
                  <a:pt x="685" y="21600"/>
                  <a:pt x="520" y="21600"/>
                </a:cubicBezTo>
                <a:cubicBezTo>
                  <a:pt x="346" y="21600"/>
                  <a:pt x="173" y="21597"/>
                  <a:pt x="0" y="21593"/>
                </a:cubicBezTo>
                <a:lnTo>
                  <a:pt x="520" y="0"/>
                </a:lnTo>
                <a:lnTo>
                  <a:pt x="101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49" name="Arc 1205"/>
          <p:cNvSpPr>
            <a:spLocks/>
          </p:cNvSpPr>
          <p:nvPr/>
        </p:nvSpPr>
        <p:spPr bwMode="auto">
          <a:xfrm>
            <a:off x="8743951" y="4672013"/>
            <a:ext cx="76200" cy="63500"/>
          </a:xfrm>
          <a:custGeom>
            <a:avLst/>
            <a:gdLst>
              <a:gd name="T0" fmla="*/ 27887 w 43200"/>
              <a:gd name="T1" fmla="*/ 63500 h 43194"/>
              <a:gd name="T2" fmla="*/ 29230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0" y="43193"/>
                </a:moveTo>
                <a:cubicBezTo>
                  <a:pt x="9356" y="42911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</a:path>
              <a:path w="43200" h="43194" stroke="0" extrusionOk="0">
                <a:moveTo>
                  <a:pt x="21080" y="43193"/>
                </a:moveTo>
                <a:cubicBezTo>
                  <a:pt x="9356" y="42911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  <a:lnTo>
                  <a:pt x="21600" y="21600"/>
                </a:lnTo>
                <a:lnTo>
                  <a:pt x="2108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0" name="Arc 1206"/>
          <p:cNvSpPr>
            <a:spLocks/>
          </p:cNvSpPr>
          <p:nvPr/>
        </p:nvSpPr>
        <p:spPr bwMode="auto">
          <a:xfrm>
            <a:off x="8703734" y="4276725"/>
            <a:ext cx="2117" cy="31750"/>
          </a:xfrm>
          <a:custGeom>
            <a:avLst/>
            <a:gdLst>
              <a:gd name="T0" fmla="*/ 1588 w 1205"/>
              <a:gd name="T1" fmla="*/ 31738 h 21600"/>
              <a:gd name="T2" fmla="*/ 0 w 1205"/>
              <a:gd name="T3" fmla="*/ 31737 h 21600"/>
              <a:gd name="T4" fmla="*/ 813 w 12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5" h="21600" fill="none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05" h="21600" stroke="0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0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1" name="Arc 1207"/>
          <p:cNvSpPr>
            <a:spLocks/>
          </p:cNvSpPr>
          <p:nvPr/>
        </p:nvSpPr>
        <p:spPr bwMode="auto">
          <a:xfrm>
            <a:off x="8665634" y="4244975"/>
            <a:ext cx="78317" cy="63500"/>
          </a:xfrm>
          <a:custGeom>
            <a:avLst/>
            <a:gdLst>
              <a:gd name="T0" fmla="*/ 28530 w 43200"/>
              <a:gd name="T1" fmla="*/ 63499 h 43192"/>
              <a:gd name="T2" fmla="*/ 30168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</a:path>
              <a:path w="43200" h="43192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2" name="Arc 1208"/>
          <p:cNvSpPr>
            <a:spLocks/>
          </p:cNvSpPr>
          <p:nvPr/>
        </p:nvSpPr>
        <p:spPr bwMode="auto">
          <a:xfrm>
            <a:off x="9086851" y="4267200"/>
            <a:ext cx="2116" cy="33338"/>
          </a:xfrm>
          <a:custGeom>
            <a:avLst/>
            <a:gdLst>
              <a:gd name="T0" fmla="*/ 1587 w 1242"/>
              <a:gd name="T1" fmla="*/ 33326 h 21600"/>
              <a:gd name="T2" fmla="*/ 0 w 1242"/>
              <a:gd name="T3" fmla="*/ 33324 h 21600"/>
              <a:gd name="T4" fmla="*/ 813 w 12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2" h="21600" fill="none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</a:path>
              <a:path w="1242" h="21600" stroke="0" extrusionOk="0">
                <a:moveTo>
                  <a:pt x="1241" y="21591"/>
                </a:moveTo>
                <a:cubicBezTo>
                  <a:pt x="1040" y="21597"/>
                  <a:pt x="838" y="21600"/>
                  <a:pt x="636" y="21600"/>
                </a:cubicBezTo>
                <a:cubicBezTo>
                  <a:pt x="423" y="21600"/>
                  <a:pt x="211" y="21596"/>
                  <a:pt x="0" y="21590"/>
                </a:cubicBezTo>
                <a:lnTo>
                  <a:pt x="636" y="0"/>
                </a:lnTo>
                <a:lnTo>
                  <a:pt x="124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3" name="Arc 1209"/>
          <p:cNvSpPr>
            <a:spLocks/>
          </p:cNvSpPr>
          <p:nvPr/>
        </p:nvSpPr>
        <p:spPr bwMode="auto">
          <a:xfrm>
            <a:off x="9050867" y="4233864"/>
            <a:ext cx="76200" cy="65087"/>
          </a:xfrm>
          <a:custGeom>
            <a:avLst/>
            <a:gdLst>
              <a:gd name="T0" fmla="*/ 27734 w 43200"/>
              <a:gd name="T1" fmla="*/ 65085 h 43192"/>
              <a:gd name="T2" fmla="*/ 29377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</a:path>
              <a:path w="43200" h="43192" stroke="0" extrusionOk="0">
                <a:moveTo>
                  <a:pt x="20964" y="43190"/>
                </a:moveTo>
                <a:cubicBezTo>
                  <a:pt x="9287" y="42846"/>
                  <a:pt x="0" y="332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3"/>
                  <a:pt x="33894" y="42863"/>
                  <a:pt x="22205" y="43191"/>
                </a:cubicBezTo>
                <a:lnTo>
                  <a:pt x="21600" y="21600"/>
                </a:lnTo>
                <a:lnTo>
                  <a:pt x="2096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4" name="Arc 1210"/>
          <p:cNvSpPr>
            <a:spLocks/>
          </p:cNvSpPr>
          <p:nvPr/>
        </p:nvSpPr>
        <p:spPr bwMode="auto">
          <a:xfrm>
            <a:off x="8818034" y="4622800"/>
            <a:ext cx="2117" cy="31750"/>
          </a:xfrm>
          <a:custGeom>
            <a:avLst/>
            <a:gdLst>
              <a:gd name="T0" fmla="*/ 1588 w 1046"/>
              <a:gd name="T1" fmla="*/ 31741 h 21600"/>
              <a:gd name="T2" fmla="*/ 0 w 1046"/>
              <a:gd name="T3" fmla="*/ 31740 h 21600"/>
              <a:gd name="T4" fmla="*/ 814 w 10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6" h="21600" fill="none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</a:path>
              <a:path w="1046" h="21600" stroke="0" extrusionOk="0">
                <a:moveTo>
                  <a:pt x="1045" y="21593"/>
                </a:moveTo>
                <a:cubicBezTo>
                  <a:pt x="876" y="21597"/>
                  <a:pt x="706" y="21600"/>
                  <a:pt x="536" y="21600"/>
                </a:cubicBezTo>
                <a:cubicBezTo>
                  <a:pt x="357" y="21600"/>
                  <a:pt x="178" y="21597"/>
                  <a:pt x="-1" y="21593"/>
                </a:cubicBezTo>
                <a:lnTo>
                  <a:pt x="536" y="0"/>
                </a:lnTo>
                <a:lnTo>
                  <a:pt x="104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5" name="Arc 1211"/>
          <p:cNvSpPr>
            <a:spLocks/>
          </p:cNvSpPr>
          <p:nvPr/>
        </p:nvSpPr>
        <p:spPr bwMode="auto">
          <a:xfrm>
            <a:off x="8779934" y="4591050"/>
            <a:ext cx="78317" cy="63500"/>
          </a:xfrm>
          <a:custGeom>
            <a:avLst/>
            <a:gdLst>
              <a:gd name="T0" fmla="*/ 28640 w 43200"/>
              <a:gd name="T1" fmla="*/ 63499 h 43194"/>
              <a:gd name="T2" fmla="*/ 30062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</a:path>
              <a:path w="43200" h="43194" stroke="0" extrusionOk="0">
                <a:moveTo>
                  <a:pt x="21063" y="43193"/>
                </a:moveTo>
                <a:cubicBezTo>
                  <a:pt x="9347" y="42902"/>
                  <a:pt x="0" y="333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0"/>
                  <a:pt x="33837" y="42917"/>
                  <a:pt x="22109" y="43193"/>
                </a:cubicBezTo>
                <a:lnTo>
                  <a:pt x="21600" y="21600"/>
                </a:lnTo>
                <a:lnTo>
                  <a:pt x="21063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6" name="Arc 1212"/>
          <p:cNvSpPr>
            <a:spLocks/>
          </p:cNvSpPr>
          <p:nvPr/>
        </p:nvSpPr>
        <p:spPr bwMode="auto">
          <a:xfrm>
            <a:off x="9048751" y="4206875"/>
            <a:ext cx="2116" cy="33338"/>
          </a:xfrm>
          <a:custGeom>
            <a:avLst/>
            <a:gdLst>
              <a:gd name="T0" fmla="*/ 1587 w 1276"/>
              <a:gd name="T1" fmla="*/ 33324 h 21600"/>
              <a:gd name="T2" fmla="*/ 0 w 1276"/>
              <a:gd name="T3" fmla="*/ 33324 h 21600"/>
              <a:gd name="T4" fmla="*/ 794 w 12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6" h="21600" fill="none" extrusionOk="0">
                <a:moveTo>
                  <a:pt x="1275" y="21590"/>
                </a:moveTo>
                <a:cubicBezTo>
                  <a:pt x="1063" y="21596"/>
                  <a:pt x="85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76" h="21600" stroke="0" extrusionOk="0">
                <a:moveTo>
                  <a:pt x="1275" y="21590"/>
                </a:moveTo>
                <a:cubicBezTo>
                  <a:pt x="1063" y="21596"/>
                  <a:pt x="85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8" y="0"/>
                </a:lnTo>
                <a:lnTo>
                  <a:pt x="127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7" name="Arc 1213"/>
          <p:cNvSpPr>
            <a:spLocks/>
          </p:cNvSpPr>
          <p:nvPr/>
        </p:nvSpPr>
        <p:spPr bwMode="auto">
          <a:xfrm>
            <a:off x="9012767" y="4173539"/>
            <a:ext cx="74084" cy="65087"/>
          </a:xfrm>
          <a:custGeom>
            <a:avLst/>
            <a:gdLst>
              <a:gd name="T0" fmla="*/ 26961 w 43200"/>
              <a:gd name="T1" fmla="*/ 65087 h 43191"/>
              <a:gd name="T2" fmla="*/ 28602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</a:path>
              <a:path w="43200" h="43191" stroke="0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  <a:lnTo>
                  <a:pt x="21600" y="21600"/>
                </a:lnTo>
                <a:lnTo>
                  <a:pt x="2096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8" name="Arc 1214"/>
          <p:cNvSpPr>
            <a:spLocks/>
          </p:cNvSpPr>
          <p:nvPr/>
        </p:nvSpPr>
        <p:spPr bwMode="auto">
          <a:xfrm>
            <a:off x="8877300" y="4498975"/>
            <a:ext cx="2117" cy="33338"/>
          </a:xfrm>
          <a:custGeom>
            <a:avLst/>
            <a:gdLst>
              <a:gd name="T0" fmla="*/ 1588 w 1126"/>
              <a:gd name="T1" fmla="*/ 33327 h 21600"/>
              <a:gd name="T2" fmla="*/ 0 w 1126"/>
              <a:gd name="T3" fmla="*/ 33326 h 21600"/>
              <a:gd name="T4" fmla="*/ 814 w 11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6" h="21600" fill="none" extrusionOk="0">
                <a:moveTo>
                  <a:pt x="1126" y="21593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</a:path>
              <a:path w="1126" h="21600" stroke="0" extrusionOk="0">
                <a:moveTo>
                  <a:pt x="1126" y="21593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  <a:lnTo>
                  <a:pt x="577" y="0"/>
                </a:lnTo>
                <a:lnTo>
                  <a:pt x="112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59" name="Arc 1215"/>
          <p:cNvSpPr>
            <a:spLocks/>
          </p:cNvSpPr>
          <p:nvPr/>
        </p:nvSpPr>
        <p:spPr bwMode="auto">
          <a:xfrm>
            <a:off x="8839200" y="4465639"/>
            <a:ext cx="76200" cy="65087"/>
          </a:xfrm>
          <a:custGeom>
            <a:avLst/>
            <a:gdLst>
              <a:gd name="T0" fmla="*/ 27812 w 43200"/>
              <a:gd name="T1" fmla="*/ 65085 h 43193"/>
              <a:gd name="T2" fmla="*/ 29301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9" y="43193"/>
                </a:cubicBezTo>
              </a:path>
              <a:path w="43200" h="43193" stroke="0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9" y="43193"/>
                </a:cubicBezTo>
                <a:lnTo>
                  <a:pt x="21600" y="21600"/>
                </a:lnTo>
                <a:lnTo>
                  <a:pt x="2102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0" name="Arc 1216"/>
          <p:cNvSpPr>
            <a:spLocks/>
          </p:cNvSpPr>
          <p:nvPr/>
        </p:nvSpPr>
        <p:spPr bwMode="auto">
          <a:xfrm>
            <a:off x="8722785" y="4449763"/>
            <a:ext cx="2116" cy="31750"/>
          </a:xfrm>
          <a:custGeom>
            <a:avLst/>
            <a:gdLst>
              <a:gd name="T0" fmla="*/ 1587 w 1120"/>
              <a:gd name="T1" fmla="*/ 31740 h 21600"/>
              <a:gd name="T2" fmla="*/ 0 w 1120"/>
              <a:gd name="T3" fmla="*/ 31738 h 21600"/>
              <a:gd name="T4" fmla="*/ 813 w 11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0" h="21600" fill="none" extrusionOk="0">
                <a:moveTo>
                  <a:pt x="1120" y="21593"/>
                </a:moveTo>
                <a:cubicBezTo>
                  <a:pt x="938" y="21597"/>
                  <a:pt x="756" y="21600"/>
                  <a:pt x="574" y="21600"/>
                </a:cubicBezTo>
                <a:cubicBezTo>
                  <a:pt x="382" y="21600"/>
                  <a:pt x="191" y="21597"/>
                  <a:pt x="-1" y="21592"/>
                </a:cubicBezTo>
              </a:path>
              <a:path w="1120" h="21600" stroke="0" extrusionOk="0">
                <a:moveTo>
                  <a:pt x="1120" y="21593"/>
                </a:moveTo>
                <a:cubicBezTo>
                  <a:pt x="938" y="21597"/>
                  <a:pt x="756" y="21600"/>
                  <a:pt x="574" y="21600"/>
                </a:cubicBezTo>
                <a:cubicBezTo>
                  <a:pt x="382" y="21600"/>
                  <a:pt x="191" y="21597"/>
                  <a:pt x="-1" y="21592"/>
                </a:cubicBezTo>
                <a:lnTo>
                  <a:pt x="574" y="0"/>
                </a:lnTo>
                <a:lnTo>
                  <a:pt x="112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1" name="Arc 1217"/>
          <p:cNvSpPr>
            <a:spLocks/>
          </p:cNvSpPr>
          <p:nvPr/>
        </p:nvSpPr>
        <p:spPr bwMode="auto">
          <a:xfrm>
            <a:off x="8684685" y="4418013"/>
            <a:ext cx="78316" cy="63500"/>
          </a:xfrm>
          <a:custGeom>
            <a:avLst/>
            <a:gdLst>
              <a:gd name="T0" fmla="*/ 28588 w 43200"/>
              <a:gd name="T1" fmla="*/ 63499 h 43193"/>
              <a:gd name="T2" fmla="*/ 30111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5" y="43192"/>
                </a:moveTo>
                <a:cubicBezTo>
                  <a:pt x="9324" y="42881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8" y="42896"/>
                  <a:pt x="22146" y="43193"/>
                </a:cubicBezTo>
              </a:path>
              <a:path w="43200" h="43193" stroke="0" extrusionOk="0">
                <a:moveTo>
                  <a:pt x="21025" y="43192"/>
                </a:moveTo>
                <a:cubicBezTo>
                  <a:pt x="9324" y="42881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8" y="42896"/>
                  <a:pt x="22146" y="43193"/>
                </a:cubicBezTo>
                <a:lnTo>
                  <a:pt x="21600" y="21600"/>
                </a:lnTo>
                <a:lnTo>
                  <a:pt x="2102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2" name="Arc 1218"/>
          <p:cNvSpPr>
            <a:spLocks/>
          </p:cNvSpPr>
          <p:nvPr/>
        </p:nvSpPr>
        <p:spPr bwMode="auto">
          <a:xfrm>
            <a:off x="8475133" y="4645025"/>
            <a:ext cx="0" cy="33338"/>
          </a:xfrm>
          <a:custGeom>
            <a:avLst/>
            <a:gdLst>
              <a:gd name="T0" fmla="*/ 1 w 1064"/>
              <a:gd name="T1" fmla="*/ 33327 h 21600"/>
              <a:gd name="T2" fmla="*/ 0 w 1064"/>
              <a:gd name="T3" fmla="*/ 33327 h 21600"/>
              <a:gd name="T4" fmla="*/ 1 w 10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4" h="21600" fill="none" extrusionOk="0">
                <a:moveTo>
                  <a:pt x="1064" y="21593"/>
                </a:moveTo>
                <a:cubicBezTo>
                  <a:pt x="886" y="21597"/>
                  <a:pt x="709" y="21600"/>
                  <a:pt x="532" y="21600"/>
                </a:cubicBezTo>
                <a:cubicBezTo>
                  <a:pt x="354" y="21600"/>
                  <a:pt x="177" y="21597"/>
                  <a:pt x="-1" y="21593"/>
                </a:cubicBezTo>
              </a:path>
              <a:path w="1064" h="21600" stroke="0" extrusionOk="0">
                <a:moveTo>
                  <a:pt x="1064" y="21593"/>
                </a:moveTo>
                <a:cubicBezTo>
                  <a:pt x="886" y="21597"/>
                  <a:pt x="709" y="21600"/>
                  <a:pt x="532" y="21600"/>
                </a:cubicBezTo>
                <a:cubicBezTo>
                  <a:pt x="354" y="21600"/>
                  <a:pt x="177" y="21597"/>
                  <a:pt x="-1" y="21593"/>
                </a:cubicBezTo>
                <a:lnTo>
                  <a:pt x="532" y="0"/>
                </a:lnTo>
                <a:lnTo>
                  <a:pt x="1064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3" name="Arc 1219"/>
          <p:cNvSpPr>
            <a:spLocks/>
          </p:cNvSpPr>
          <p:nvPr/>
        </p:nvSpPr>
        <p:spPr bwMode="auto">
          <a:xfrm>
            <a:off x="8437034" y="4611689"/>
            <a:ext cx="74084" cy="65087"/>
          </a:xfrm>
          <a:custGeom>
            <a:avLst/>
            <a:gdLst>
              <a:gd name="T0" fmla="*/ 27097 w 43200"/>
              <a:gd name="T1" fmla="*/ 65087 h 43193"/>
              <a:gd name="T2" fmla="*/ 28466 w 43200"/>
              <a:gd name="T3" fmla="*/ 65087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7" y="43193"/>
                </a:moveTo>
                <a:cubicBezTo>
                  <a:pt x="9349" y="42904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</a:path>
              <a:path w="43200" h="43193" stroke="0" extrusionOk="0">
                <a:moveTo>
                  <a:pt x="21067" y="43193"/>
                </a:moveTo>
                <a:cubicBezTo>
                  <a:pt x="9349" y="42904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  <a:lnTo>
                  <a:pt x="21600" y="21600"/>
                </a:lnTo>
                <a:lnTo>
                  <a:pt x="2106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4" name="Arc 1220"/>
          <p:cNvSpPr>
            <a:spLocks/>
          </p:cNvSpPr>
          <p:nvPr/>
        </p:nvSpPr>
        <p:spPr bwMode="auto">
          <a:xfrm>
            <a:off x="8568267" y="4422775"/>
            <a:ext cx="2117" cy="31750"/>
          </a:xfrm>
          <a:custGeom>
            <a:avLst/>
            <a:gdLst>
              <a:gd name="T0" fmla="*/ 1588 w 1132"/>
              <a:gd name="T1" fmla="*/ 31740 h 21600"/>
              <a:gd name="T2" fmla="*/ 0 w 1132"/>
              <a:gd name="T3" fmla="*/ 31740 h 21600"/>
              <a:gd name="T4" fmla="*/ 794 w 11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" h="21600" fill="none" extrusionOk="0">
                <a:moveTo>
                  <a:pt x="1131" y="21592"/>
                </a:moveTo>
                <a:cubicBezTo>
                  <a:pt x="943" y="21597"/>
                  <a:pt x="754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32" h="21600" stroke="0" extrusionOk="0">
                <a:moveTo>
                  <a:pt x="1131" y="21592"/>
                </a:moveTo>
                <a:cubicBezTo>
                  <a:pt x="943" y="21597"/>
                  <a:pt x="754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6" y="0"/>
                </a:lnTo>
                <a:lnTo>
                  <a:pt x="113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5" name="Arc 1221"/>
          <p:cNvSpPr>
            <a:spLocks/>
          </p:cNvSpPr>
          <p:nvPr/>
        </p:nvSpPr>
        <p:spPr bwMode="auto">
          <a:xfrm>
            <a:off x="8532284" y="4391025"/>
            <a:ext cx="76200" cy="63500"/>
          </a:xfrm>
          <a:custGeom>
            <a:avLst/>
            <a:gdLst>
              <a:gd name="T0" fmla="*/ 27826 w 43200"/>
              <a:gd name="T1" fmla="*/ 63500 h 43193"/>
              <a:gd name="T2" fmla="*/ 29324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0" y="42885"/>
                  <a:pt x="22165" y="43192"/>
                </a:cubicBezTo>
              </a:path>
              <a:path w="43200" h="43193" stroke="0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0" y="42885"/>
                  <a:pt x="22165" y="43192"/>
                </a:cubicBezTo>
                <a:lnTo>
                  <a:pt x="21600" y="21600"/>
                </a:lnTo>
                <a:lnTo>
                  <a:pt x="2103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6" name="Arc 1222"/>
          <p:cNvSpPr>
            <a:spLocks/>
          </p:cNvSpPr>
          <p:nvPr/>
        </p:nvSpPr>
        <p:spPr bwMode="auto">
          <a:xfrm>
            <a:off x="8610600" y="4795839"/>
            <a:ext cx="0" cy="33337"/>
          </a:xfrm>
          <a:custGeom>
            <a:avLst/>
            <a:gdLst>
              <a:gd name="T0" fmla="*/ 1 w 1006"/>
              <a:gd name="T1" fmla="*/ 33328 h 21600"/>
              <a:gd name="T2" fmla="*/ 0 w 1006"/>
              <a:gd name="T3" fmla="*/ 33328 h 21600"/>
              <a:gd name="T4" fmla="*/ 1 w 10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6" h="21600" fill="none" extrusionOk="0">
                <a:moveTo>
                  <a:pt x="1006" y="21594"/>
                </a:moveTo>
                <a:cubicBezTo>
                  <a:pt x="842" y="21598"/>
                  <a:pt x="678" y="21600"/>
                  <a:pt x="515" y="21600"/>
                </a:cubicBezTo>
                <a:cubicBezTo>
                  <a:pt x="343" y="21600"/>
                  <a:pt x="171" y="21597"/>
                  <a:pt x="0" y="21593"/>
                </a:cubicBezTo>
              </a:path>
              <a:path w="1006" h="21600" stroke="0" extrusionOk="0">
                <a:moveTo>
                  <a:pt x="1006" y="21594"/>
                </a:moveTo>
                <a:cubicBezTo>
                  <a:pt x="842" y="21598"/>
                  <a:pt x="678" y="21600"/>
                  <a:pt x="515" y="21600"/>
                </a:cubicBezTo>
                <a:cubicBezTo>
                  <a:pt x="343" y="21600"/>
                  <a:pt x="171" y="21597"/>
                  <a:pt x="0" y="21593"/>
                </a:cubicBezTo>
                <a:lnTo>
                  <a:pt x="515" y="0"/>
                </a:lnTo>
                <a:lnTo>
                  <a:pt x="1006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7" name="Arc 1223"/>
          <p:cNvSpPr>
            <a:spLocks/>
          </p:cNvSpPr>
          <p:nvPr/>
        </p:nvSpPr>
        <p:spPr bwMode="auto">
          <a:xfrm>
            <a:off x="8570384" y="4762500"/>
            <a:ext cx="76200" cy="65088"/>
          </a:xfrm>
          <a:custGeom>
            <a:avLst/>
            <a:gdLst>
              <a:gd name="T0" fmla="*/ 27894 w 43200"/>
              <a:gd name="T1" fmla="*/ 65088 h 43194"/>
              <a:gd name="T2" fmla="*/ 29225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5" y="43193"/>
                </a:moveTo>
                <a:cubicBezTo>
                  <a:pt x="9359" y="42914"/>
                  <a:pt x="0" y="33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6" y="42927"/>
                  <a:pt x="22091" y="43194"/>
                </a:cubicBezTo>
              </a:path>
              <a:path w="43200" h="43194" stroke="0" extrusionOk="0">
                <a:moveTo>
                  <a:pt x="21085" y="43193"/>
                </a:moveTo>
                <a:cubicBezTo>
                  <a:pt x="9359" y="42914"/>
                  <a:pt x="0" y="33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6" y="42927"/>
                  <a:pt x="22091" y="43194"/>
                </a:cubicBezTo>
                <a:lnTo>
                  <a:pt x="21600" y="21600"/>
                </a:lnTo>
                <a:lnTo>
                  <a:pt x="2108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8" name="Arc 1224"/>
          <p:cNvSpPr>
            <a:spLocks/>
          </p:cNvSpPr>
          <p:nvPr/>
        </p:nvSpPr>
        <p:spPr bwMode="auto">
          <a:xfrm>
            <a:off x="9124951" y="4422775"/>
            <a:ext cx="2116" cy="31750"/>
          </a:xfrm>
          <a:custGeom>
            <a:avLst/>
            <a:gdLst>
              <a:gd name="T0" fmla="*/ 1587 w 1132"/>
              <a:gd name="T1" fmla="*/ 31740 h 21600"/>
              <a:gd name="T2" fmla="*/ 0 w 1132"/>
              <a:gd name="T3" fmla="*/ 31738 h 21600"/>
              <a:gd name="T4" fmla="*/ 813 w 11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" h="21600" fill="none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</a:path>
              <a:path w="1132" h="21600" stroke="0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  <a:lnTo>
                  <a:pt x="580" y="0"/>
                </a:lnTo>
                <a:lnTo>
                  <a:pt x="113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69" name="Arc 1225"/>
          <p:cNvSpPr>
            <a:spLocks/>
          </p:cNvSpPr>
          <p:nvPr/>
        </p:nvSpPr>
        <p:spPr bwMode="auto">
          <a:xfrm>
            <a:off x="9086851" y="4391025"/>
            <a:ext cx="78316" cy="63500"/>
          </a:xfrm>
          <a:custGeom>
            <a:avLst/>
            <a:gdLst>
              <a:gd name="T0" fmla="*/ 28580 w 43200"/>
              <a:gd name="T1" fmla="*/ 63499 h 43193"/>
              <a:gd name="T2" fmla="*/ 30119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</a:path>
              <a:path w="43200" h="43193" stroke="0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  <a:lnTo>
                  <a:pt x="21600" y="21600"/>
                </a:lnTo>
                <a:lnTo>
                  <a:pt x="2101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0" name="Arc 1226"/>
          <p:cNvSpPr>
            <a:spLocks/>
          </p:cNvSpPr>
          <p:nvPr/>
        </p:nvSpPr>
        <p:spPr bwMode="auto">
          <a:xfrm>
            <a:off x="8972551" y="4568825"/>
            <a:ext cx="2116" cy="33338"/>
          </a:xfrm>
          <a:custGeom>
            <a:avLst/>
            <a:gdLst>
              <a:gd name="T0" fmla="*/ 1587 w 1095"/>
              <a:gd name="T1" fmla="*/ 33327 h 21600"/>
              <a:gd name="T2" fmla="*/ 0 w 1095"/>
              <a:gd name="T3" fmla="*/ 33327 h 21600"/>
              <a:gd name="T4" fmla="*/ 813 w 10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5" h="21600" fill="none" extrusionOk="0">
                <a:moveTo>
                  <a:pt x="1095" y="21593"/>
                </a:moveTo>
                <a:cubicBezTo>
                  <a:pt x="917" y="21597"/>
                  <a:pt x="739" y="21600"/>
                  <a:pt x="561" y="21600"/>
                </a:cubicBezTo>
                <a:cubicBezTo>
                  <a:pt x="373" y="21600"/>
                  <a:pt x="186" y="21597"/>
                  <a:pt x="0" y="21592"/>
                </a:cubicBezTo>
              </a:path>
              <a:path w="1095" h="21600" stroke="0" extrusionOk="0">
                <a:moveTo>
                  <a:pt x="1095" y="21593"/>
                </a:moveTo>
                <a:cubicBezTo>
                  <a:pt x="917" y="21597"/>
                  <a:pt x="739" y="21600"/>
                  <a:pt x="561" y="21600"/>
                </a:cubicBezTo>
                <a:cubicBezTo>
                  <a:pt x="373" y="21600"/>
                  <a:pt x="186" y="21597"/>
                  <a:pt x="0" y="21592"/>
                </a:cubicBezTo>
                <a:lnTo>
                  <a:pt x="561" y="0"/>
                </a:lnTo>
                <a:lnTo>
                  <a:pt x="109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1" name="Arc 1227"/>
          <p:cNvSpPr>
            <a:spLocks/>
          </p:cNvSpPr>
          <p:nvPr/>
        </p:nvSpPr>
        <p:spPr bwMode="auto">
          <a:xfrm>
            <a:off x="8934451" y="4535489"/>
            <a:ext cx="78316" cy="65087"/>
          </a:xfrm>
          <a:custGeom>
            <a:avLst/>
            <a:gdLst>
              <a:gd name="T0" fmla="*/ 28606 w 43200"/>
              <a:gd name="T1" fmla="*/ 65087 h 43193"/>
              <a:gd name="T2" fmla="*/ 30095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9" y="43192"/>
                </a:moveTo>
                <a:cubicBezTo>
                  <a:pt x="9332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3"/>
                  <a:pt x="22134" y="43193"/>
                </a:cubicBezTo>
              </a:path>
              <a:path w="43200" h="43193" stroke="0" extrusionOk="0">
                <a:moveTo>
                  <a:pt x="21039" y="43192"/>
                </a:moveTo>
                <a:cubicBezTo>
                  <a:pt x="9332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3"/>
                  <a:pt x="22134" y="43193"/>
                </a:cubicBezTo>
                <a:lnTo>
                  <a:pt x="21600" y="21600"/>
                </a:lnTo>
                <a:lnTo>
                  <a:pt x="2103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2" name="Arc 1228"/>
          <p:cNvSpPr>
            <a:spLocks/>
          </p:cNvSpPr>
          <p:nvPr/>
        </p:nvSpPr>
        <p:spPr bwMode="auto">
          <a:xfrm>
            <a:off x="9740900" y="4260850"/>
            <a:ext cx="2117" cy="33338"/>
          </a:xfrm>
          <a:custGeom>
            <a:avLst/>
            <a:gdLst>
              <a:gd name="T0" fmla="*/ 1588 w 1245"/>
              <a:gd name="T1" fmla="*/ 33324 h 21600"/>
              <a:gd name="T2" fmla="*/ 0 w 1245"/>
              <a:gd name="T3" fmla="*/ 33324 h 21600"/>
              <a:gd name="T4" fmla="*/ 814 w 12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5" h="21600" fill="none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5" h="21600" stroke="0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8" y="0"/>
                </a:lnTo>
                <a:lnTo>
                  <a:pt x="124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3" name="Arc 1229"/>
          <p:cNvSpPr>
            <a:spLocks/>
          </p:cNvSpPr>
          <p:nvPr/>
        </p:nvSpPr>
        <p:spPr bwMode="auto">
          <a:xfrm>
            <a:off x="9702800" y="4227514"/>
            <a:ext cx="76200" cy="65087"/>
          </a:xfrm>
          <a:custGeom>
            <a:avLst/>
            <a:gdLst>
              <a:gd name="T0" fmla="*/ 27731 w 43200"/>
              <a:gd name="T1" fmla="*/ 65087 h 43191"/>
              <a:gd name="T2" fmla="*/ 29378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</a:path>
              <a:path w="43200" h="43191" stroke="0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  <a:lnTo>
                  <a:pt x="21600" y="21600"/>
                </a:lnTo>
                <a:lnTo>
                  <a:pt x="2096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4" name="Arc 1230"/>
          <p:cNvSpPr>
            <a:spLocks/>
          </p:cNvSpPr>
          <p:nvPr/>
        </p:nvSpPr>
        <p:spPr bwMode="auto">
          <a:xfrm>
            <a:off x="9124951" y="4071938"/>
            <a:ext cx="2116" cy="31750"/>
          </a:xfrm>
          <a:custGeom>
            <a:avLst/>
            <a:gdLst>
              <a:gd name="T0" fmla="*/ 1587 w 1324"/>
              <a:gd name="T1" fmla="*/ 31735 h 21600"/>
              <a:gd name="T2" fmla="*/ 0 w 1324"/>
              <a:gd name="T3" fmla="*/ 31734 h 21600"/>
              <a:gd name="T4" fmla="*/ 813 w 13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4" h="21600" fill="none" extrusionOk="0">
                <a:moveTo>
                  <a:pt x="1324" y="21590"/>
                </a:moveTo>
                <a:cubicBezTo>
                  <a:pt x="1108" y="21596"/>
                  <a:pt x="893" y="21600"/>
                  <a:pt x="678" y="21600"/>
                </a:cubicBezTo>
                <a:cubicBezTo>
                  <a:pt x="451" y="21600"/>
                  <a:pt x="225" y="21596"/>
                  <a:pt x="-1" y="21589"/>
                </a:cubicBezTo>
              </a:path>
              <a:path w="1324" h="21600" stroke="0" extrusionOk="0">
                <a:moveTo>
                  <a:pt x="1324" y="21590"/>
                </a:moveTo>
                <a:cubicBezTo>
                  <a:pt x="1108" y="21596"/>
                  <a:pt x="893" y="21600"/>
                  <a:pt x="678" y="21600"/>
                </a:cubicBezTo>
                <a:cubicBezTo>
                  <a:pt x="451" y="21600"/>
                  <a:pt x="225" y="21596"/>
                  <a:pt x="-1" y="21589"/>
                </a:cubicBezTo>
                <a:lnTo>
                  <a:pt x="678" y="0"/>
                </a:lnTo>
                <a:lnTo>
                  <a:pt x="132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5" name="Arc 1231"/>
          <p:cNvSpPr>
            <a:spLocks/>
          </p:cNvSpPr>
          <p:nvPr/>
        </p:nvSpPr>
        <p:spPr bwMode="auto">
          <a:xfrm>
            <a:off x="9086851" y="4040188"/>
            <a:ext cx="78316" cy="63500"/>
          </a:xfrm>
          <a:custGeom>
            <a:avLst/>
            <a:gdLst>
              <a:gd name="T0" fmla="*/ 28447 w 43200"/>
              <a:gd name="T1" fmla="*/ 63499 h 43190"/>
              <a:gd name="T2" fmla="*/ 30247 w 43200"/>
              <a:gd name="T3" fmla="*/ 63500 h 43190"/>
              <a:gd name="T4" fmla="*/ 29369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1" y="43189"/>
                </a:moveTo>
                <a:cubicBezTo>
                  <a:pt x="9262" y="42823"/>
                  <a:pt x="0" y="332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8" y="42841"/>
                  <a:pt x="22246" y="43190"/>
                </a:cubicBezTo>
              </a:path>
              <a:path w="43200" h="43190" stroke="0" extrusionOk="0">
                <a:moveTo>
                  <a:pt x="20921" y="43189"/>
                </a:moveTo>
                <a:cubicBezTo>
                  <a:pt x="9262" y="42823"/>
                  <a:pt x="0" y="332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8" y="42841"/>
                  <a:pt x="22246" y="43190"/>
                </a:cubicBezTo>
                <a:lnTo>
                  <a:pt x="21600" y="21600"/>
                </a:lnTo>
                <a:lnTo>
                  <a:pt x="2092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6" name="Arc 1232"/>
          <p:cNvSpPr>
            <a:spLocks/>
          </p:cNvSpPr>
          <p:nvPr/>
        </p:nvSpPr>
        <p:spPr bwMode="auto">
          <a:xfrm>
            <a:off x="9336618" y="3898900"/>
            <a:ext cx="2116" cy="33338"/>
          </a:xfrm>
          <a:custGeom>
            <a:avLst/>
            <a:gdLst>
              <a:gd name="T0" fmla="*/ 1587 w 1516"/>
              <a:gd name="T1" fmla="*/ 33318 h 21600"/>
              <a:gd name="T2" fmla="*/ 0 w 1516"/>
              <a:gd name="T3" fmla="*/ 33318 h 21600"/>
              <a:gd name="T4" fmla="*/ 793 w 15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16" h="21600" fill="none" extrusionOk="0">
                <a:moveTo>
                  <a:pt x="1515" y="21586"/>
                </a:moveTo>
                <a:cubicBezTo>
                  <a:pt x="1263" y="21595"/>
                  <a:pt x="1010" y="21600"/>
                  <a:pt x="758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1516" h="21600" stroke="0" extrusionOk="0">
                <a:moveTo>
                  <a:pt x="1515" y="21586"/>
                </a:moveTo>
                <a:cubicBezTo>
                  <a:pt x="1263" y="21595"/>
                  <a:pt x="1010" y="21600"/>
                  <a:pt x="758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8" y="0"/>
                </a:lnTo>
                <a:lnTo>
                  <a:pt x="1515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7" name="Arc 1233"/>
          <p:cNvSpPr>
            <a:spLocks/>
          </p:cNvSpPr>
          <p:nvPr/>
        </p:nvSpPr>
        <p:spPr bwMode="auto">
          <a:xfrm>
            <a:off x="9300634" y="3865564"/>
            <a:ext cx="74084" cy="66675"/>
          </a:xfrm>
          <a:custGeom>
            <a:avLst/>
            <a:gdLst>
              <a:gd name="T0" fmla="*/ 26807 w 43200"/>
              <a:gd name="T1" fmla="*/ 66675 h 43187"/>
              <a:gd name="T2" fmla="*/ 28756 w 43200"/>
              <a:gd name="T3" fmla="*/ 66675 h 43187"/>
              <a:gd name="T4" fmla="*/ 27782 w 43200"/>
              <a:gd name="T5" fmla="*/ 33348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42" y="43186"/>
                </a:moveTo>
                <a:cubicBezTo>
                  <a:pt x="9214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4"/>
                  <a:pt x="33985" y="42778"/>
                  <a:pt x="22357" y="43186"/>
                </a:cubicBezTo>
              </a:path>
              <a:path w="43200" h="43187" stroke="0" extrusionOk="0">
                <a:moveTo>
                  <a:pt x="20842" y="43186"/>
                </a:moveTo>
                <a:cubicBezTo>
                  <a:pt x="9214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4"/>
                  <a:pt x="33985" y="42778"/>
                  <a:pt x="22357" y="43186"/>
                </a:cubicBezTo>
                <a:lnTo>
                  <a:pt x="21600" y="21600"/>
                </a:lnTo>
                <a:lnTo>
                  <a:pt x="20842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8" name="Arc 1234"/>
          <p:cNvSpPr>
            <a:spLocks/>
          </p:cNvSpPr>
          <p:nvPr/>
        </p:nvSpPr>
        <p:spPr bwMode="auto">
          <a:xfrm>
            <a:off x="8837085" y="4406900"/>
            <a:ext cx="2116" cy="33338"/>
          </a:xfrm>
          <a:custGeom>
            <a:avLst/>
            <a:gdLst>
              <a:gd name="T0" fmla="*/ 1587 w 1168"/>
              <a:gd name="T1" fmla="*/ 33326 h 21600"/>
              <a:gd name="T2" fmla="*/ 0 w 1168"/>
              <a:gd name="T3" fmla="*/ 33326 h 21600"/>
              <a:gd name="T4" fmla="*/ 813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  <a:lnTo>
                  <a:pt x="598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79" name="Arc 1235"/>
          <p:cNvSpPr>
            <a:spLocks/>
          </p:cNvSpPr>
          <p:nvPr/>
        </p:nvSpPr>
        <p:spPr bwMode="auto">
          <a:xfrm>
            <a:off x="8798985" y="4373564"/>
            <a:ext cx="78316" cy="65087"/>
          </a:xfrm>
          <a:custGeom>
            <a:avLst/>
            <a:gdLst>
              <a:gd name="T0" fmla="*/ 28555 w 43200"/>
              <a:gd name="T1" fmla="*/ 65087 h 43192"/>
              <a:gd name="T2" fmla="*/ 30144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0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0" name="Arc 1236"/>
          <p:cNvSpPr>
            <a:spLocks/>
          </p:cNvSpPr>
          <p:nvPr/>
        </p:nvSpPr>
        <p:spPr bwMode="auto">
          <a:xfrm>
            <a:off x="9048751" y="4468814"/>
            <a:ext cx="2116" cy="33337"/>
          </a:xfrm>
          <a:custGeom>
            <a:avLst/>
            <a:gdLst>
              <a:gd name="T0" fmla="*/ 1587 w 1140"/>
              <a:gd name="T1" fmla="*/ 33325 h 21600"/>
              <a:gd name="T2" fmla="*/ 0 w 1140"/>
              <a:gd name="T3" fmla="*/ 33325 h 21600"/>
              <a:gd name="T4" fmla="*/ 794 w 114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0" h="21600" fill="none" extrusionOk="0">
                <a:moveTo>
                  <a:pt x="1140" y="21592"/>
                </a:moveTo>
                <a:cubicBezTo>
                  <a:pt x="950" y="21597"/>
                  <a:pt x="760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</a:path>
              <a:path w="1140" h="21600" stroke="0" extrusionOk="0">
                <a:moveTo>
                  <a:pt x="1140" y="21592"/>
                </a:moveTo>
                <a:cubicBezTo>
                  <a:pt x="950" y="21597"/>
                  <a:pt x="760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  <a:lnTo>
                  <a:pt x="570" y="0"/>
                </a:lnTo>
                <a:lnTo>
                  <a:pt x="114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1" name="Arc 1237"/>
          <p:cNvSpPr>
            <a:spLocks/>
          </p:cNvSpPr>
          <p:nvPr/>
        </p:nvSpPr>
        <p:spPr bwMode="auto">
          <a:xfrm>
            <a:off x="9012767" y="4435475"/>
            <a:ext cx="74084" cy="65088"/>
          </a:xfrm>
          <a:custGeom>
            <a:avLst/>
            <a:gdLst>
              <a:gd name="T0" fmla="*/ 27048 w 43200"/>
              <a:gd name="T1" fmla="*/ 65088 h 43192"/>
              <a:gd name="T2" fmla="*/ 28515 w 43200"/>
              <a:gd name="T3" fmla="*/ 65088 h 43192"/>
              <a:gd name="T4" fmla="*/ 27782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2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2" name="Arc 1238"/>
          <p:cNvSpPr>
            <a:spLocks/>
          </p:cNvSpPr>
          <p:nvPr/>
        </p:nvSpPr>
        <p:spPr bwMode="auto">
          <a:xfrm>
            <a:off x="8972551" y="4468814"/>
            <a:ext cx="2116" cy="33337"/>
          </a:xfrm>
          <a:custGeom>
            <a:avLst/>
            <a:gdLst>
              <a:gd name="T0" fmla="*/ 1587 w 1141"/>
              <a:gd name="T1" fmla="*/ 33326 h 21600"/>
              <a:gd name="T2" fmla="*/ 0 w 1141"/>
              <a:gd name="T3" fmla="*/ 33325 h 21600"/>
              <a:gd name="T4" fmla="*/ 812 w 11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1" h="21600" fill="none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1" h="21600" stroke="0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4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3" name="Arc 1239"/>
          <p:cNvSpPr>
            <a:spLocks/>
          </p:cNvSpPr>
          <p:nvPr/>
        </p:nvSpPr>
        <p:spPr bwMode="auto">
          <a:xfrm>
            <a:off x="8934451" y="4435475"/>
            <a:ext cx="78316" cy="65088"/>
          </a:xfrm>
          <a:custGeom>
            <a:avLst/>
            <a:gdLst>
              <a:gd name="T0" fmla="*/ 28574 w 43200"/>
              <a:gd name="T1" fmla="*/ 65086 h 43193"/>
              <a:gd name="T2" fmla="*/ 30126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4" name="Arc 1240"/>
          <p:cNvSpPr>
            <a:spLocks/>
          </p:cNvSpPr>
          <p:nvPr/>
        </p:nvSpPr>
        <p:spPr bwMode="auto">
          <a:xfrm>
            <a:off x="8627534" y="4762500"/>
            <a:ext cx="2117" cy="31750"/>
          </a:xfrm>
          <a:custGeom>
            <a:avLst/>
            <a:gdLst>
              <a:gd name="T0" fmla="*/ 1588 w 993"/>
              <a:gd name="T1" fmla="*/ 31743 h 21600"/>
              <a:gd name="T2" fmla="*/ 0 w 993"/>
              <a:gd name="T3" fmla="*/ 31741 h 21600"/>
              <a:gd name="T4" fmla="*/ 814 w 9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3" h="21600" fill="none" extrusionOk="0">
                <a:moveTo>
                  <a:pt x="992" y="21594"/>
                </a:moveTo>
                <a:cubicBezTo>
                  <a:pt x="831" y="21598"/>
                  <a:pt x="670" y="21600"/>
                  <a:pt x="509" y="21600"/>
                </a:cubicBezTo>
                <a:cubicBezTo>
                  <a:pt x="339" y="21600"/>
                  <a:pt x="169" y="21598"/>
                  <a:pt x="-1" y="21594"/>
                </a:cubicBezTo>
              </a:path>
              <a:path w="993" h="21600" stroke="0" extrusionOk="0">
                <a:moveTo>
                  <a:pt x="992" y="21594"/>
                </a:moveTo>
                <a:cubicBezTo>
                  <a:pt x="831" y="21598"/>
                  <a:pt x="670" y="21600"/>
                  <a:pt x="509" y="21600"/>
                </a:cubicBezTo>
                <a:cubicBezTo>
                  <a:pt x="339" y="21600"/>
                  <a:pt x="169" y="21598"/>
                  <a:pt x="-1" y="21594"/>
                </a:cubicBezTo>
                <a:lnTo>
                  <a:pt x="509" y="0"/>
                </a:lnTo>
                <a:lnTo>
                  <a:pt x="99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5" name="Arc 1241"/>
          <p:cNvSpPr>
            <a:spLocks/>
          </p:cNvSpPr>
          <p:nvPr/>
        </p:nvSpPr>
        <p:spPr bwMode="auto">
          <a:xfrm>
            <a:off x="8589433" y="4730750"/>
            <a:ext cx="76200" cy="63500"/>
          </a:xfrm>
          <a:custGeom>
            <a:avLst/>
            <a:gdLst>
              <a:gd name="T0" fmla="*/ 27902 w 43200"/>
              <a:gd name="T1" fmla="*/ 63499 h 43195"/>
              <a:gd name="T2" fmla="*/ 29215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0" y="43194"/>
                </a:moveTo>
                <a:cubicBezTo>
                  <a:pt x="9363" y="42917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1" y="42931"/>
                  <a:pt x="22083" y="43194"/>
                </a:cubicBezTo>
              </a:path>
              <a:path w="43200" h="43195" stroke="0" extrusionOk="0">
                <a:moveTo>
                  <a:pt x="21090" y="43194"/>
                </a:moveTo>
                <a:cubicBezTo>
                  <a:pt x="9363" y="42917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0"/>
                  <a:pt x="33821" y="42931"/>
                  <a:pt x="22083" y="43194"/>
                </a:cubicBezTo>
                <a:lnTo>
                  <a:pt x="21600" y="21600"/>
                </a:lnTo>
                <a:lnTo>
                  <a:pt x="2109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6" name="Arc 1242"/>
          <p:cNvSpPr>
            <a:spLocks/>
          </p:cNvSpPr>
          <p:nvPr/>
        </p:nvSpPr>
        <p:spPr bwMode="auto">
          <a:xfrm>
            <a:off x="8801100" y="4889500"/>
            <a:ext cx="2117" cy="33338"/>
          </a:xfrm>
          <a:custGeom>
            <a:avLst/>
            <a:gdLst>
              <a:gd name="T0" fmla="*/ 1588 w 973"/>
              <a:gd name="T1" fmla="*/ 33330 h 21600"/>
              <a:gd name="T2" fmla="*/ 0 w 973"/>
              <a:gd name="T3" fmla="*/ 33329 h 21600"/>
              <a:gd name="T4" fmla="*/ 813 w 97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3" h="21600" fill="none" extrusionOk="0">
                <a:moveTo>
                  <a:pt x="972" y="21594"/>
                </a:moveTo>
                <a:cubicBezTo>
                  <a:pt x="814" y="21598"/>
                  <a:pt x="656" y="21600"/>
                  <a:pt x="498" y="21600"/>
                </a:cubicBezTo>
                <a:cubicBezTo>
                  <a:pt x="331" y="21600"/>
                  <a:pt x="165" y="21598"/>
                  <a:pt x="-1" y="21594"/>
                </a:cubicBezTo>
              </a:path>
              <a:path w="973" h="21600" stroke="0" extrusionOk="0">
                <a:moveTo>
                  <a:pt x="972" y="21594"/>
                </a:moveTo>
                <a:cubicBezTo>
                  <a:pt x="814" y="21598"/>
                  <a:pt x="656" y="21600"/>
                  <a:pt x="498" y="21600"/>
                </a:cubicBezTo>
                <a:cubicBezTo>
                  <a:pt x="331" y="21600"/>
                  <a:pt x="165" y="21598"/>
                  <a:pt x="-1" y="21594"/>
                </a:cubicBezTo>
                <a:lnTo>
                  <a:pt x="498" y="0"/>
                </a:lnTo>
                <a:lnTo>
                  <a:pt x="97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7" name="Arc 1243"/>
          <p:cNvSpPr>
            <a:spLocks/>
          </p:cNvSpPr>
          <p:nvPr/>
        </p:nvSpPr>
        <p:spPr bwMode="auto">
          <a:xfrm>
            <a:off x="8763000" y="4856164"/>
            <a:ext cx="76200" cy="65087"/>
          </a:xfrm>
          <a:custGeom>
            <a:avLst/>
            <a:gdLst>
              <a:gd name="T0" fmla="*/ 27916 w 43200"/>
              <a:gd name="T1" fmla="*/ 65085 h 43195"/>
              <a:gd name="T2" fmla="*/ 29203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1" y="43194"/>
                </a:moveTo>
                <a:cubicBezTo>
                  <a:pt x="9369" y="42923"/>
                  <a:pt x="0" y="333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4"/>
                  <a:pt x="33816" y="42936"/>
                  <a:pt x="22074" y="43194"/>
                </a:cubicBezTo>
              </a:path>
              <a:path w="43200" h="43195" stroke="0" extrusionOk="0">
                <a:moveTo>
                  <a:pt x="21101" y="43194"/>
                </a:moveTo>
                <a:cubicBezTo>
                  <a:pt x="9369" y="42923"/>
                  <a:pt x="0" y="333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4"/>
                  <a:pt x="33816" y="42936"/>
                  <a:pt x="22074" y="43194"/>
                </a:cubicBezTo>
                <a:lnTo>
                  <a:pt x="21600" y="21600"/>
                </a:lnTo>
                <a:lnTo>
                  <a:pt x="2110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8" name="Arc 1244"/>
          <p:cNvSpPr>
            <a:spLocks/>
          </p:cNvSpPr>
          <p:nvPr/>
        </p:nvSpPr>
        <p:spPr bwMode="auto">
          <a:xfrm>
            <a:off x="8837085" y="3983038"/>
            <a:ext cx="2116" cy="31750"/>
          </a:xfrm>
          <a:custGeom>
            <a:avLst/>
            <a:gdLst>
              <a:gd name="T0" fmla="*/ 1587 w 1384"/>
              <a:gd name="T1" fmla="*/ 31734 h 21600"/>
              <a:gd name="T2" fmla="*/ 0 w 1384"/>
              <a:gd name="T3" fmla="*/ 31732 h 21600"/>
              <a:gd name="T4" fmla="*/ 813 w 13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4" h="21600" fill="none" extrusionOk="0">
                <a:moveTo>
                  <a:pt x="1384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384" h="21600" stroke="0" extrusionOk="0">
                <a:moveTo>
                  <a:pt x="1384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384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89" name="Arc 1245"/>
          <p:cNvSpPr>
            <a:spLocks/>
          </p:cNvSpPr>
          <p:nvPr/>
        </p:nvSpPr>
        <p:spPr bwMode="auto">
          <a:xfrm>
            <a:off x="8798985" y="3951288"/>
            <a:ext cx="78316" cy="63500"/>
          </a:xfrm>
          <a:custGeom>
            <a:avLst/>
            <a:gdLst>
              <a:gd name="T0" fmla="*/ 28405 w 43200"/>
              <a:gd name="T1" fmla="*/ 63499 h 43189"/>
              <a:gd name="T2" fmla="*/ 30286 w 43200"/>
              <a:gd name="T3" fmla="*/ 63500 h 43189"/>
              <a:gd name="T4" fmla="*/ 29369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4"/>
                  <a:pt x="22275" y="43189"/>
                </a:cubicBezTo>
              </a:path>
              <a:path w="43200" h="43189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4"/>
                  <a:pt x="22275" y="43189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0" name="Arc 1246"/>
          <p:cNvSpPr>
            <a:spLocks/>
          </p:cNvSpPr>
          <p:nvPr/>
        </p:nvSpPr>
        <p:spPr bwMode="auto">
          <a:xfrm>
            <a:off x="9124951" y="4121150"/>
            <a:ext cx="2116" cy="33338"/>
          </a:xfrm>
          <a:custGeom>
            <a:avLst/>
            <a:gdLst>
              <a:gd name="T0" fmla="*/ 1587 w 1327"/>
              <a:gd name="T1" fmla="*/ 33323 h 21600"/>
              <a:gd name="T2" fmla="*/ 0 w 1327"/>
              <a:gd name="T3" fmla="*/ 33321 h 21600"/>
              <a:gd name="T4" fmla="*/ 813 w 13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7" h="21600" fill="none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7" h="21600" stroke="0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1" name="Arc 1247"/>
          <p:cNvSpPr>
            <a:spLocks/>
          </p:cNvSpPr>
          <p:nvPr/>
        </p:nvSpPr>
        <p:spPr bwMode="auto">
          <a:xfrm>
            <a:off x="9086851" y="4087814"/>
            <a:ext cx="78316" cy="65087"/>
          </a:xfrm>
          <a:custGeom>
            <a:avLst/>
            <a:gdLst>
              <a:gd name="T0" fmla="*/ 28444 w 43200"/>
              <a:gd name="T1" fmla="*/ 65085 h 43190"/>
              <a:gd name="T2" fmla="*/ 30248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2" name="Arc 1248"/>
          <p:cNvSpPr>
            <a:spLocks/>
          </p:cNvSpPr>
          <p:nvPr/>
        </p:nvSpPr>
        <p:spPr bwMode="auto">
          <a:xfrm>
            <a:off x="10200218" y="3590925"/>
            <a:ext cx="2116" cy="31750"/>
          </a:xfrm>
          <a:custGeom>
            <a:avLst/>
            <a:gdLst>
              <a:gd name="T0" fmla="*/ 1587 w 1724"/>
              <a:gd name="T1" fmla="*/ 31725 h 21600"/>
              <a:gd name="T2" fmla="*/ 0 w 1724"/>
              <a:gd name="T3" fmla="*/ 31725 h 21600"/>
              <a:gd name="T4" fmla="*/ 794 w 17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24" h="21600" fill="none" extrusionOk="0">
                <a:moveTo>
                  <a:pt x="1723" y="21582"/>
                </a:moveTo>
                <a:cubicBezTo>
                  <a:pt x="1436" y="21594"/>
                  <a:pt x="1149" y="21600"/>
                  <a:pt x="862" y="21600"/>
                </a:cubicBezTo>
                <a:cubicBezTo>
                  <a:pt x="574" y="21600"/>
                  <a:pt x="287" y="21594"/>
                  <a:pt x="0" y="21582"/>
                </a:cubicBezTo>
              </a:path>
              <a:path w="1724" h="21600" stroke="0" extrusionOk="0">
                <a:moveTo>
                  <a:pt x="1723" y="21582"/>
                </a:moveTo>
                <a:cubicBezTo>
                  <a:pt x="1436" y="21594"/>
                  <a:pt x="1149" y="21600"/>
                  <a:pt x="862" y="21600"/>
                </a:cubicBezTo>
                <a:cubicBezTo>
                  <a:pt x="574" y="21600"/>
                  <a:pt x="287" y="21594"/>
                  <a:pt x="0" y="21582"/>
                </a:cubicBezTo>
                <a:lnTo>
                  <a:pt x="862" y="0"/>
                </a:lnTo>
                <a:lnTo>
                  <a:pt x="1723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3" name="Arc 1249"/>
          <p:cNvSpPr>
            <a:spLocks/>
          </p:cNvSpPr>
          <p:nvPr/>
        </p:nvSpPr>
        <p:spPr bwMode="auto">
          <a:xfrm>
            <a:off x="10164234" y="3559175"/>
            <a:ext cx="74084" cy="63500"/>
          </a:xfrm>
          <a:custGeom>
            <a:avLst/>
            <a:gdLst>
              <a:gd name="T0" fmla="*/ 26673 w 43200"/>
              <a:gd name="T1" fmla="*/ 63500 h 43183"/>
              <a:gd name="T2" fmla="*/ 28890 w 43200"/>
              <a:gd name="T3" fmla="*/ 63500 h 43183"/>
              <a:gd name="T4" fmla="*/ 27782 w 43200"/>
              <a:gd name="T5" fmla="*/ 31762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38" y="43182"/>
                </a:moveTo>
                <a:cubicBezTo>
                  <a:pt x="9153" y="42720"/>
                  <a:pt x="0" y="331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4"/>
                  <a:pt x="34046" y="42720"/>
                  <a:pt x="22461" y="43182"/>
                </a:cubicBezTo>
              </a:path>
              <a:path w="43200" h="43183" stroke="0" extrusionOk="0">
                <a:moveTo>
                  <a:pt x="20738" y="43182"/>
                </a:moveTo>
                <a:cubicBezTo>
                  <a:pt x="9153" y="42720"/>
                  <a:pt x="0" y="331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4"/>
                  <a:pt x="34046" y="42720"/>
                  <a:pt x="22461" y="43182"/>
                </a:cubicBezTo>
                <a:lnTo>
                  <a:pt x="21600" y="21600"/>
                </a:lnTo>
                <a:lnTo>
                  <a:pt x="20738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4" name="Arc 1250"/>
          <p:cNvSpPr>
            <a:spLocks/>
          </p:cNvSpPr>
          <p:nvPr/>
        </p:nvSpPr>
        <p:spPr bwMode="auto">
          <a:xfrm>
            <a:off x="9508068" y="3729039"/>
            <a:ext cx="4233" cy="33337"/>
          </a:xfrm>
          <a:custGeom>
            <a:avLst/>
            <a:gdLst>
              <a:gd name="T0" fmla="*/ 3175 w 1627"/>
              <a:gd name="T1" fmla="*/ 33314 h 21600"/>
              <a:gd name="T2" fmla="*/ 0 w 1627"/>
              <a:gd name="T3" fmla="*/ 33312 h 21600"/>
              <a:gd name="T4" fmla="*/ 1626 w 16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7" h="21600" fill="none" extrusionOk="0">
                <a:moveTo>
                  <a:pt x="1627" y="21585"/>
                </a:moveTo>
                <a:cubicBezTo>
                  <a:pt x="1362" y="21595"/>
                  <a:pt x="1097" y="21600"/>
                  <a:pt x="833" y="21600"/>
                </a:cubicBezTo>
                <a:cubicBezTo>
                  <a:pt x="555" y="21600"/>
                  <a:pt x="277" y="21594"/>
                  <a:pt x="0" y="21583"/>
                </a:cubicBezTo>
              </a:path>
              <a:path w="1627" h="21600" stroke="0" extrusionOk="0">
                <a:moveTo>
                  <a:pt x="1627" y="21585"/>
                </a:moveTo>
                <a:cubicBezTo>
                  <a:pt x="1362" y="21595"/>
                  <a:pt x="1097" y="21600"/>
                  <a:pt x="833" y="21600"/>
                </a:cubicBezTo>
                <a:cubicBezTo>
                  <a:pt x="555" y="21600"/>
                  <a:pt x="277" y="21594"/>
                  <a:pt x="0" y="21583"/>
                </a:cubicBezTo>
                <a:lnTo>
                  <a:pt x="833" y="0"/>
                </a:lnTo>
                <a:lnTo>
                  <a:pt x="1627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5" name="Arc 1251"/>
          <p:cNvSpPr>
            <a:spLocks/>
          </p:cNvSpPr>
          <p:nvPr/>
        </p:nvSpPr>
        <p:spPr bwMode="auto">
          <a:xfrm>
            <a:off x="9472084" y="3695700"/>
            <a:ext cx="76200" cy="65088"/>
          </a:xfrm>
          <a:custGeom>
            <a:avLst/>
            <a:gdLst>
              <a:gd name="T0" fmla="*/ 27473 w 43200"/>
              <a:gd name="T1" fmla="*/ 65086 h 43185"/>
              <a:gd name="T2" fmla="*/ 29625 w 43200"/>
              <a:gd name="T3" fmla="*/ 65088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67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0"/>
                  <a:pt x="34006" y="42758"/>
                  <a:pt x="22394" y="43185"/>
                </a:cubicBezTo>
              </a:path>
              <a:path w="43200" h="43185" stroke="0" extrusionOk="0">
                <a:moveTo>
                  <a:pt x="20767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0"/>
                  <a:pt x="34006" y="42758"/>
                  <a:pt x="22394" y="43185"/>
                </a:cubicBezTo>
                <a:lnTo>
                  <a:pt x="21600" y="21600"/>
                </a:lnTo>
                <a:lnTo>
                  <a:pt x="20767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6" name="Arc 1252"/>
          <p:cNvSpPr>
            <a:spLocks/>
          </p:cNvSpPr>
          <p:nvPr/>
        </p:nvSpPr>
        <p:spPr bwMode="auto">
          <a:xfrm>
            <a:off x="8705851" y="4848225"/>
            <a:ext cx="2116" cy="33338"/>
          </a:xfrm>
          <a:custGeom>
            <a:avLst/>
            <a:gdLst>
              <a:gd name="T0" fmla="*/ 1587 w 988"/>
              <a:gd name="T1" fmla="*/ 33330 h 21600"/>
              <a:gd name="T2" fmla="*/ 0 w 988"/>
              <a:gd name="T3" fmla="*/ 33329 h 21600"/>
              <a:gd name="T4" fmla="*/ 813 w 9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8" h="21600" fill="none" extrusionOk="0">
                <a:moveTo>
                  <a:pt x="987" y="21594"/>
                </a:moveTo>
                <a:cubicBezTo>
                  <a:pt x="827" y="21598"/>
                  <a:pt x="666" y="21600"/>
                  <a:pt x="506" y="21600"/>
                </a:cubicBezTo>
                <a:cubicBezTo>
                  <a:pt x="337" y="21600"/>
                  <a:pt x="168" y="21598"/>
                  <a:pt x="-1" y="21594"/>
                </a:cubicBezTo>
              </a:path>
              <a:path w="988" h="21600" stroke="0" extrusionOk="0">
                <a:moveTo>
                  <a:pt x="987" y="21594"/>
                </a:moveTo>
                <a:cubicBezTo>
                  <a:pt x="827" y="21598"/>
                  <a:pt x="666" y="21600"/>
                  <a:pt x="506" y="21600"/>
                </a:cubicBezTo>
                <a:cubicBezTo>
                  <a:pt x="337" y="21600"/>
                  <a:pt x="168" y="21598"/>
                  <a:pt x="-1" y="21594"/>
                </a:cubicBezTo>
                <a:lnTo>
                  <a:pt x="506" y="0"/>
                </a:lnTo>
                <a:lnTo>
                  <a:pt x="987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7" name="Arc 1253"/>
          <p:cNvSpPr>
            <a:spLocks/>
          </p:cNvSpPr>
          <p:nvPr/>
        </p:nvSpPr>
        <p:spPr bwMode="auto">
          <a:xfrm>
            <a:off x="8665634" y="4814889"/>
            <a:ext cx="78317" cy="65087"/>
          </a:xfrm>
          <a:custGeom>
            <a:avLst/>
            <a:gdLst>
              <a:gd name="T0" fmla="*/ 28681 w 43200"/>
              <a:gd name="T1" fmla="*/ 65085 h 43195"/>
              <a:gd name="T2" fmla="*/ 30024 w 43200"/>
              <a:gd name="T3" fmla="*/ 65087 h 43195"/>
              <a:gd name="T4" fmla="*/ 29369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3" y="43194"/>
                </a:moveTo>
                <a:cubicBezTo>
                  <a:pt x="9365" y="42919"/>
                  <a:pt x="0" y="333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0" y="42932"/>
                  <a:pt x="22081" y="43194"/>
                </a:cubicBezTo>
              </a:path>
              <a:path w="43200" h="43195" stroke="0" extrusionOk="0">
                <a:moveTo>
                  <a:pt x="21093" y="43194"/>
                </a:moveTo>
                <a:cubicBezTo>
                  <a:pt x="9365" y="42919"/>
                  <a:pt x="0" y="333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0" y="42932"/>
                  <a:pt x="22081" y="43194"/>
                </a:cubicBezTo>
                <a:lnTo>
                  <a:pt x="21600" y="21600"/>
                </a:lnTo>
                <a:lnTo>
                  <a:pt x="21093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8" name="Arc 1254"/>
          <p:cNvSpPr>
            <a:spLocks/>
          </p:cNvSpPr>
          <p:nvPr/>
        </p:nvSpPr>
        <p:spPr bwMode="auto">
          <a:xfrm>
            <a:off x="9586385" y="3717925"/>
            <a:ext cx="4233" cy="33338"/>
          </a:xfrm>
          <a:custGeom>
            <a:avLst/>
            <a:gdLst>
              <a:gd name="T0" fmla="*/ 3175 w 1638"/>
              <a:gd name="T1" fmla="*/ 33315 h 21600"/>
              <a:gd name="T2" fmla="*/ 0 w 1638"/>
              <a:gd name="T3" fmla="*/ 33313 h 21600"/>
              <a:gd name="T4" fmla="*/ 1626 w 16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8" h="21600" fill="none" extrusionOk="0">
                <a:moveTo>
                  <a:pt x="1638" y="21585"/>
                </a:moveTo>
                <a:cubicBezTo>
                  <a:pt x="1371" y="21595"/>
                  <a:pt x="1105" y="21600"/>
                  <a:pt x="839" y="21600"/>
                </a:cubicBezTo>
                <a:cubicBezTo>
                  <a:pt x="559" y="21600"/>
                  <a:pt x="279" y="21594"/>
                  <a:pt x="0" y="21583"/>
                </a:cubicBezTo>
              </a:path>
              <a:path w="1638" h="21600" stroke="0" extrusionOk="0">
                <a:moveTo>
                  <a:pt x="1638" y="21585"/>
                </a:moveTo>
                <a:cubicBezTo>
                  <a:pt x="1371" y="21595"/>
                  <a:pt x="1105" y="21600"/>
                  <a:pt x="839" y="21600"/>
                </a:cubicBezTo>
                <a:cubicBezTo>
                  <a:pt x="559" y="21600"/>
                  <a:pt x="279" y="21594"/>
                  <a:pt x="0" y="21583"/>
                </a:cubicBezTo>
                <a:lnTo>
                  <a:pt x="839" y="0"/>
                </a:lnTo>
                <a:lnTo>
                  <a:pt x="1638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99" name="Arc 1255"/>
          <p:cNvSpPr>
            <a:spLocks/>
          </p:cNvSpPr>
          <p:nvPr/>
        </p:nvSpPr>
        <p:spPr bwMode="auto">
          <a:xfrm>
            <a:off x="9548285" y="3684588"/>
            <a:ext cx="78316" cy="65087"/>
          </a:xfrm>
          <a:custGeom>
            <a:avLst/>
            <a:gdLst>
              <a:gd name="T0" fmla="*/ 28228 w 43200"/>
              <a:gd name="T1" fmla="*/ 65085 h 43185"/>
              <a:gd name="T2" fmla="*/ 30455 w 43200"/>
              <a:gd name="T3" fmla="*/ 65087 h 43185"/>
              <a:gd name="T4" fmla="*/ 29369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61" y="43183"/>
                </a:moveTo>
                <a:cubicBezTo>
                  <a:pt x="9166" y="42733"/>
                  <a:pt x="0" y="332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8"/>
                  <a:pt x="34009" y="42755"/>
                  <a:pt x="22399" y="43185"/>
                </a:cubicBezTo>
              </a:path>
              <a:path w="43200" h="43185" stroke="0" extrusionOk="0">
                <a:moveTo>
                  <a:pt x="20761" y="43183"/>
                </a:moveTo>
                <a:cubicBezTo>
                  <a:pt x="9166" y="42733"/>
                  <a:pt x="0" y="332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8"/>
                  <a:pt x="34009" y="42755"/>
                  <a:pt x="22399" y="43185"/>
                </a:cubicBezTo>
                <a:lnTo>
                  <a:pt x="21600" y="21600"/>
                </a:lnTo>
                <a:lnTo>
                  <a:pt x="20761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0" name="Arc 1256"/>
          <p:cNvSpPr>
            <a:spLocks/>
          </p:cNvSpPr>
          <p:nvPr/>
        </p:nvSpPr>
        <p:spPr bwMode="auto">
          <a:xfrm>
            <a:off x="8951385" y="3733800"/>
            <a:ext cx="2116" cy="31750"/>
          </a:xfrm>
          <a:custGeom>
            <a:avLst/>
            <a:gdLst>
              <a:gd name="T0" fmla="*/ 1587 w 1582"/>
              <a:gd name="T1" fmla="*/ 31729 h 21600"/>
              <a:gd name="T2" fmla="*/ 0 w 1582"/>
              <a:gd name="T3" fmla="*/ 31729 h 21600"/>
              <a:gd name="T4" fmla="*/ 794 w 15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2" h="21600" fill="none" extrusionOk="0">
                <a:moveTo>
                  <a:pt x="1581" y="21585"/>
                </a:moveTo>
                <a:cubicBezTo>
                  <a:pt x="1318" y="21595"/>
                  <a:pt x="1054" y="21600"/>
                  <a:pt x="791" y="21600"/>
                </a:cubicBezTo>
                <a:cubicBezTo>
                  <a:pt x="527" y="21600"/>
                  <a:pt x="263" y="21595"/>
                  <a:pt x="0" y="21585"/>
                </a:cubicBezTo>
              </a:path>
              <a:path w="1582" h="21600" stroke="0" extrusionOk="0">
                <a:moveTo>
                  <a:pt x="1581" y="21585"/>
                </a:moveTo>
                <a:cubicBezTo>
                  <a:pt x="1318" y="21595"/>
                  <a:pt x="1054" y="21600"/>
                  <a:pt x="791" y="21600"/>
                </a:cubicBezTo>
                <a:cubicBezTo>
                  <a:pt x="527" y="21600"/>
                  <a:pt x="263" y="21595"/>
                  <a:pt x="0" y="21585"/>
                </a:cubicBezTo>
                <a:lnTo>
                  <a:pt x="791" y="0"/>
                </a:lnTo>
                <a:lnTo>
                  <a:pt x="1581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1" name="Arc 1257"/>
          <p:cNvSpPr>
            <a:spLocks/>
          </p:cNvSpPr>
          <p:nvPr/>
        </p:nvSpPr>
        <p:spPr bwMode="auto">
          <a:xfrm>
            <a:off x="8915400" y="3702050"/>
            <a:ext cx="76200" cy="63500"/>
          </a:xfrm>
          <a:custGeom>
            <a:avLst/>
            <a:gdLst>
              <a:gd name="T0" fmla="*/ 27529 w 43200"/>
              <a:gd name="T1" fmla="*/ 63500 h 43186"/>
              <a:gd name="T2" fmla="*/ 29621 w 43200"/>
              <a:gd name="T3" fmla="*/ 63500 h 43186"/>
              <a:gd name="T4" fmla="*/ 28575 w 43200"/>
              <a:gd name="T5" fmla="*/ 31760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09" y="43185"/>
                </a:moveTo>
                <a:cubicBezTo>
                  <a:pt x="9195" y="42759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1"/>
                  <a:pt x="34004" y="42759"/>
                  <a:pt x="22390" y="43185"/>
                </a:cubicBezTo>
              </a:path>
              <a:path w="43200" h="43186" stroke="0" extrusionOk="0">
                <a:moveTo>
                  <a:pt x="20809" y="43185"/>
                </a:moveTo>
                <a:cubicBezTo>
                  <a:pt x="9195" y="42759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1"/>
                  <a:pt x="34004" y="42759"/>
                  <a:pt x="22390" y="43185"/>
                </a:cubicBezTo>
                <a:lnTo>
                  <a:pt x="21600" y="21600"/>
                </a:lnTo>
                <a:lnTo>
                  <a:pt x="20809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2" name="Arc 1258"/>
          <p:cNvSpPr>
            <a:spLocks/>
          </p:cNvSpPr>
          <p:nvPr/>
        </p:nvSpPr>
        <p:spPr bwMode="auto">
          <a:xfrm>
            <a:off x="8991600" y="3951289"/>
            <a:ext cx="2117" cy="33337"/>
          </a:xfrm>
          <a:custGeom>
            <a:avLst/>
            <a:gdLst>
              <a:gd name="T0" fmla="*/ 1588 w 1441"/>
              <a:gd name="T1" fmla="*/ 33320 h 21600"/>
              <a:gd name="T2" fmla="*/ 0 w 1441"/>
              <a:gd name="T3" fmla="*/ 33317 h 21600"/>
              <a:gd name="T4" fmla="*/ 813 w 14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1" h="21600" fill="none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</a:path>
              <a:path w="1441" h="21600" stroke="0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  <a:lnTo>
                  <a:pt x="738" y="0"/>
                </a:lnTo>
                <a:lnTo>
                  <a:pt x="144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3" name="Arc 1259"/>
          <p:cNvSpPr>
            <a:spLocks/>
          </p:cNvSpPr>
          <p:nvPr/>
        </p:nvSpPr>
        <p:spPr bwMode="auto">
          <a:xfrm>
            <a:off x="8953500" y="3917950"/>
            <a:ext cx="78317" cy="65088"/>
          </a:xfrm>
          <a:custGeom>
            <a:avLst/>
            <a:gdLst>
              <a:gd name="T0" fmla="*/ 28366 w 43200"/>
              <a:gd name="T1" fmla="*/ 65085 h 43189"/>
              <a:gd name="T2" fmla="*/ 30325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</a:path>
              <a:path w="43200" h="43189" stroke="0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  <a:lnTo>
                  <a:pt x="21600" y="21600"/>
                </a:lnTo>
                <a:lnTo>
                  <a:pt x="2086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4" name="Arc 1260"/>
          <p:cNvSpPr>
            <a:spLocks/>
          </p:cNvSpPr>
          <p:nvPr/>
        </p:nvSpPr>
        <p:spPr bwMode="auto">
          <a:xfrm>
            <a:off x="8839200" y="5200650"/>
            <a:ext cx="2117" cy="33338"/>
          </a:xfrm>
          <a:custGeom>
            <a:avLst/>
            <a:gdLst>
              <a:gd name="T0" fmla="*/ 1588 w 879"/>
              <a:gd name="T1" fmla="*/ 33332 h 21600"/>
              <a:gd name="T2" fmla="*/ 0 w 879"/>
              <a:gd name="T3" fmla="*/ 33330 h 21600"/>
              <a:gd name="T4" fmla="*/ 813 w 8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79" h="21600" fill="none" extrusionOk="0">
                <a:moveTo>
                  <a:pt x="878" y="21595"/>
                </a:moveTo>
                <a:cubicBezTo>
                  <a:pt x="736" y="21598"/>
                  <a:pt x="593" y="21600"/>
                  <a:pt x="450" y="21600"/>
                </a:cubicBezTo>
                <a:cubicBezTo>
                  <a:pt x="299" y="21600"/>
                  <a:pt x="149" y="21598"/>
                  <a:pt x="-1" y="21595"/>
                </a:cubicBezTo>
              </a:path>
              <a:path w="879" h="21600" stroke="0" extrusionOk="0">
                <a:moveTo>
                  <a:pt x="878" y="21595"/>
                </a:moveTo>
                <a:cubicBezTo>
                  <a:pt x="736" y="21598"/>
                  <a:pt x="593" y="21600"/>
                  <a:pt x="450" y="21600"/>
                </a:cubicBezTo>
                <a:cubicBezTo>
                  <a:pt x="299" y="21600"/>
                  <a:pt x="149" y="21598"/>
                  <a:pt x="-1" y="21595"/>
                </a:cubicBezTo>
                <a:lnTo>
                  <a:pt x="450" y="0"/>
                </a:lnTo>
                <a:lnTo>
                  <a:pt x="878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5" name="Arc 1261"/>
          <p:cNvSpPr>
            <a:spLocks/>
          </p:cNvSpPr>
          <p:nvPr/>
        </p:nvSpPr>
        <p:spPr bwMode="auto">
          <a:xfrm>
            <a:off x="8798985" y="5167314"/>
            <a:ext cx="78316" cy="65087"/>
          </a:xfrm>
          <a:custGeom>
            <a:avLst/>
            <a:gdLst>
              <a:gd name="T0" fmla="*/ 28757 w 43200"/>
              <a:gd name="T1" fmla="*/ 65085 h 43196"/>
              <a:gd name="T2" fmla="*/ 29952 w 43200"/>
              <a:gd name="T3" fmla="*/ 65087 h 43196"/>
              <a:gd name="T4" fmla="*/ 29369 w 43200"/>
              <a:gd name="T5" fmla="*/ 32547 h 431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6" fill="none" extrusionOk="0">
                <a:moveTo>
                  <a:pt x="21149" y="43195"/>
                </a:moveTo>
                <a:cubicBezTo>
                  <a:pt x="9398" y="42950"/>
                  <a:pt x="0" y="333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62"/>
                  <a:pt x="33788" y="42962"/>
                  <a:pt x="22028" y="43195"/>
                </a:cubicBezTo>
              </a:path>
              <a:path w="43200" h="43196" stroke="0" extrusionOk="0">
                <a:moveTo>
                  <a:pt x="21149" y="43195"/>
                </a:moveTo>
                <a:cubicBezTo>
                  <a:pt x="9398" y="42950"/>
                  <a:pt x="0" y="333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62"/>
                  <a:pt x="33788" y="42962"/>
                  <a:pt x="22028" y="43195"/>
                </a:cubicBezTo>
                <a:lnTo>
                  <a:pt x="21600" y="21600"/>
                </a:lnTo>
                <a:lnTo>
                  <a:pt x="21149" y="431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6" name="Arc 1262"/>
          <p:cNvSpPr>
            <a:spLocks/>
          </p:cNvSpPr>
          <p:nvPr/>
        </p:nvSpPr>
        <p:spPr bwMode="auto">
          <a:xfrm>
            <a:off x="8915400" y="4360864"/>
            <a:ext cx="0" cy="33337"/>
          </a:xfrm>
          <a:custGeom>
            <a:avLst/>
            <a:gdLst>
              <a:gd name="T0" fmla="*/ 1 w 1193"/>
              <a:gd name="T1" fmla="*/ 33325 h 21600"/>
              <a:gd name="T2" fmla="*/ 0 w 1193"/>
              <a:gd name="T3" fmla="*/ 33323 h 21600"/>
              <a:gd name="T4" fmla="*/ 1 w 11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3" h="21600" fill="none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3" h="21600" stroke="0" extrusionOk="0">
                <a:moveTo>
                  <a:pt x="1193" y="21592"/>
                </a:moveTo>
                <a:cubicBezTo>
                  <a:pt x="999" y="21597"/>
                  <a:pt x="805" y="21600"/>
                  <a:pt x="611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1" y="0"/>
                </a:lnTo>
                <a:lnTo>
                  <a:pt x="119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7" name="Arc 1263"/>
          <p:cNvSpPr>
            <a:spLocks/>
          </p:cNvSpPr>
          <p:nvPr/>
        </p:nvSpPr>
        <p:spPr bwMode="auto">
          <a:xfrm>
            <a:off x="8877300" y="4327525"/>
            <a:ext cx="76200" cy="65088"/>
          </a:xfrm>
          <a:custGeom>
            <a:avLst/>
            <a:gdLst>
              <a:gd name="T0" fmla="*/ 27767 w 43200"/>
              <a:gd name="T1" fmla="*/ 65086 h 43192"/>
              <a:gd name="T2" fmla="*/ 29345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</a:path>
              <a:path w="43200" h="43192" stroke="0" extrusionOk="0">
                <a:moveTo>
                  <a:pt x="20988" y="43191"/>
                </a:moveTo>
                <a:cubicBezTo>
                  <a:pt x="9302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0" y="42876"/>
                  <a:pt x="22182" y="43192"/>
                </a:cubicBezTo>
                <a:lnTo>
                  <a:pt x="21600" y="21600"/>
                </a:lnTo>
                <a:lnTo>
                  <a:pt x="2098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8" name="Arc 1264"/>
          <p:cNvSpPr>
            <a:spLocks/>
          </p:cNvSpPr>
          <p:nvPr/>
        </p:nvSpPr>
        <p:spPr bwMode="auto">
          <a:xfrm>
            <a:off x="8760885" y="4008439"/>
            <a:ext cx="2116" cy="33337"/>
          </a:xfrm>
          <a:custGeom>
            <a:avLst/>
            <a:gdLst>
              <a:gd name="T0" fmla="*/ 1587 w 1402"/>
              <a:gd name="T1" fmla="*/ 33320 h 21600"/>
              <a:gd name="T2" fmla="*/ 0 w 1402"/>
              <a:gd name="T3" fmla="*/ 33320 h 21600"/>
              <a:gd name="T4" fmla="*/ 794 w 14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2" h="21600" fill="none" extrusionOk="0">
                <a:moveTo>
                  <a:pt x="1401" y="21588"/>
                </a:moveTo>
                <a:cubicBezTo>
                  <a:pt x="1168" y="21596"/>
                  <a:pt x="934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</a:path>
              <a:path w="1402" h="21600" stroke="0" extrusionOk="0">
                <a:moveTo>
                  <a:pt x="1401" y="21588"/>
                </a:moveTo>
                <a:cubicBezTo>
                  <a:pt x="1168" y="21596"/>
                  <a:pt x="934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  <a:lnTo>
                  <a:pt x="701" y="0"/>
                </a:lnTo>
                <a:lnTo>
                  <a:pt x="1401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09" name="Arc 1265"/>
          <p:cNvSpPr>
            <a:spLocks/>
          </p:cNvSpPr>
          <p:nvPr/>
        </p:nvSpPr>
        <p:spPr bwMode="auto">
          <a:xfrm>
            <a:off x="8724901" y="3975100"/>
            <a:ext cx="74084" cy="65088"/>
          </a:xfrm>
          <a:custGeom>
            <a:avLst/>
            <a:gdLst>
              <a:gd name="T0" fmla="*/ 26880 w 43200"/>
              <a:gd name="T1" fmla="*/ 65088 h 43189"/>
              <a:gd name="T2" fmla="*/ 28683 w 43200"/>
              <a:gd name="T3" fmla="*/ 65088 h 43189"/>
              <a:gd name="T4" fmla="*/ 27782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</a:path>
              <a:path w="43200" h="43189" stroke="0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  <a:lnTo>
                  <a:pt x="21600" y="21600"/>
                </a:lnTo>
                <a:lnTo>
                  <a:pt x="2089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0" name="Arc 1266"/>
          <p:cNvSpPr>
            <a:spLocks/>
          </p:cNvSpPr>
          <p:nvPr/>
        </p:nvSpPr>
        <p:spPr bwMode="auto">
          <a:xfrm>
            <a:off x="8837085" y="4514850"/>
            <a:ext cx="2116" cy="33338"/>
          </a:xfrm>
          <a:custGeom>
            <a:avLst/>
            <a:gdLst>
              <a:gd name="T0" fmla="*/ 1587 w 1118"/>
              <a:gd name="T1" fmla="*/ 33327 h 21600"/>
              <a:gd name="T2" fmla="*/ 0 w 1118"/>
              <a:gd name="T3" fmla="*/ 33326 h 21600"/>
              <a:gd name="T4" fmla="*/ 813 w 11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8" h="21600" fill="none" extrusionOk="0">
                <a:moveTo>
                  <a:pt x="1118" y="21593"/>
                </a:moveTo>
                <a:cubicBezTo>
                  <a:pt x="936" y="21597"/>
                  <a:pt x="754" y="21600"/>
                  <a:pt x="573" y="21600"/>
                </a:cubicBezTo>
                <a:cubicBezTo>
                  <a:pt x="381" y="21600"/>
                  <a:pt x="190" y="21597"/>
                  <a:pt x="-1" y="21592"/>
                </a:cubicBezTo>
              </a:path>
              <a:path w="1118" h="21600" stroke="0" extrusionOk="0">
                <a:moveTo>
                  <a:pt x="1118" y="21593"/>
                </a:moveTo>
                <a:cubicBezTo>
                  <a:pt x="936" y="21597"/>
                  <a:pt x="754" y="21600"/>
                  <a:pt x="573" y="21600"/>
                </a:cubicBezTo>
                <a:cubicBezTo>
                  <a:pt x="381" y="21600"/>
                  <a:pt x="190" y="21597"/>
                  <a:pt x="-1" y="21592"/>
                </a:cubicBezTo>
                <a:lnTo>
                  <a:pt x="573" y="0"/>
                </a:lnTo>
                <a:lnTo>
                  <a:pt x="1118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1" name="Arc 1267"/>
          <p:cNvSpPr>
            <a:spLocks/>
          </p:cNvSpPr>
          <p:nvPr/>
        </p:nvSpPr>
        <p:spPr bwMode="auto">
          <a:xfrm>
            <a:off x="8798985" y="4481514"/>
            <a:ext cx="78316" cy="65087"/>
          </a:xfrm>
          <a:custGeom>
            <a:avLst/>
            <a:gdLst>
              <a:gd name="T0" fmla="*/ 28589 w 43200"/>
              <a:gd name="T1" fmla="*/ 65085 h 43193"/>
              <a:gd name="T2" fmla="*/ 30110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6" y="43192"/>
                </a:moveTo>
                <a:cubicBezTo>
                  <a:pt x="9324" y="42881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</a:path>
              <a:path w="43200" h="43193" stroke="0" extrusionOk="0">
                <a:moveTo>
                  <a:pt x="21026" y="43192"/>
                </a:moveTo>
                <a:cubicBezTo>
                  <a:pt x="9324" y="42881"/>
                  <a:pt x="0" y="333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8" y="42897"/>
                  <a:pt x="22145" y="43193"/>
                </a:cubicBezTo>
                <a:lnTo>
                  <a:pt x="21600" y="21600"/>
                </a:lnTo>
                <a:lnTo>
                  <a:pt x="2102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2" name="Arc 1268"/>
          <p:cNvSpPr>
            <a:spLocks/>
          </p:cNvSpPr>
          <p:nvPr/>
        </p:nvSpPr>
        <p:spPr bwMode="auto">
          <a:xfrm>
            <a:off x="8760885" y="4206875"/>
            <a:ext cx="2116" cy="33338"/>
          </a:xfrm>
          <a:custGeom>
            <a:avLst/>
            <a:gdLst>
              <a:gd name="T0" fmla="*/ 1587 w 1276"/>
              <a:gd name="T1" fmla="*/ 33324 h 21600"/>
              <a:gd name="T2" fmla="*/ 0 w 1276"/>
              <a:gd name="T3" fmla="*/ 33324 h 21600"/>
              <a:gd name="T4" fmla="*/ 794 w 12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6" h="21600" fill="none" extrusionOk="0">
                <a:moveTo>
                  <a:pt x="1275" y="21590"/>
                </a:moveTo>
                <a:cubicBezTo>
                  <a:pt x="1063" y="21596"/>
                  <a:pt x="85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76" h="21600" stroke="0" extrusionOk="0">
                <a:moveTo>
                  <a:pt x="1275" y="21590"/>
                </a:moveTo>
                <a:cubicBezTo>
                  <a:pt x="1063" y="21596"/>
                  <a:pt x="85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8" y="0"/>
                </a:lnTo>
                <a:lnTo>
                  <a:pt x="127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3" name="Arc 1269"/>
          <p:cNvSpPr>
            <a:spLocks/>
          </p:cNvSpPr>
          <p:nvPr/>
        </p:nvSpPr>
        <p:spPr bwMode="auto">
          <a:xfrm>
            <a:off x="8724901" y="4173539"/>
            <a:ext cx="74084" cy="65087"/>
          </a:xfrm>
          <a:custGeom>
            <a:avLst/>
            <a:gdLst>
              <a:gd name="T0" fmla="*/ 26961 w 43200"/>
              <a:gd name="T1" fmla="*/ 65087 h 43191"/>
              <a:gd name="T2" fmla="*/ 28602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</a:path>
              <a:path w="43200" h="43191" stroke="0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  <a:lnTo>
                  <a:pt x="21600" y="21600"/>
                </a:lnTo>
                <a:lnTo>
                  <a:pt x="2096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4" name="Arc 1270"/>
          <p:cNvSpPr>
            <a:spLocks/>
          </p:cNvSpPr>
          <p:nvPr/>
        </p:nvSpPr>
        <p:spPr bwMode="auto">
          <a:xfrm>
            <a:off x="9010651" y="4040188"/>
            <a:ext cx="2116" cy="33337"/>
          </a:xfrm>
          <a:custGeom>
            <a:avLst/>
            <a:gdLst>
              <a:gd name="T0" fmla="*/ 1587 w 1381"/>
              <a:gd name="T1" fmla="*/ 33320 h 21600"/>
              <a:gd name="T2" fmla="*/ 0 w 1381"/>
              <a:gd name="T3" fmla="*/ 33318 h 21600"/>
              <a:gd name="T4" fmla="*/ 812 w 13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1" h="21600" fill="none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</a:path>
              <a:path w="1381" h="21600" stroke="0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  <a:lnTo>
                  <a:pt x="707" y="0"/>
                </a:lnTo>
                <a:lnTo>
                  <a:pt x="1381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5" name="Arc 1271"/>
          <p:cNvSpPr>
            <a:spLocks/>
          </p:cNvSpPr>
          <p:nvPr/>
        </p:nvSpPr>
        <p:spPr bwMode="auto">
          <a:xfrm>
            <a:off x="8972551" y="4006850"/>
            <a:ext cx="78316" cy="65088"/>
          </a:xfrm>
          <a:custGeom>
            <a:avLst/>
            <a:gdLst>
              <a:gd name="T0" fmla="*/ 28407 w 43200"/>
              <a:gd name="T1" fmla="*/ 65086 h 43189"/>
              <a:gd name="T2" fmla="*/ 30285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</a:path>
              <a:path w="43200" h="43189" stroke="0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  <a:lnTo>
                  <a:pt x="21600" y="21600"/>
                </a:lnTo>
                <a:lnTo>
                  <a:pt x="20892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6" name="Arc 1272"/>
          <p:cNvSpPr>
            <a:spLocks/>
          </p:cNvSpPr>
          <p:nvPr/>
        </p:nvSpPr>
        <p:spPr bwMode="auto">
          <a:xfrm>
            <a:off x="9220201" y="3652838"/>
            <a:ext cx="4233" cy="31750"/>
          </a:xfrm>
          <a:custGeom>
            <a:avLst/>
            <a:gdLst>
              <a:gd name="T0" fmla="*/ 3175 w 1660"/>
              <a:gd name="T1" fmla="*/ 31728 h 21600"/>
              <a:gd name="T2" fmla="*/ 0 w 1660"/>
              <a:gd name="T3" fmla="*/ 31725 h 21600"/>
              <a:gd name="T4" fmla="*/ 1626 w 16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0" h="21600" fill="none" extrusionOk="0">
                <a:moveTo>
                  <a:pt x="1659" y="21584"/>
                </a:moveTo>
                <a:cubicBezTo>
                  <a:pt x="1390" y="21594"/>
                  <a:pt x="1120" y="21600"/>
                  <a:pt x="850" y="21600"/>
                </a:cubicBezTo>
                <a:cubicBezTo>
                  <a:pt x="566" y="21600"/>
                  <a:pt x="283" y="21594"/>
                  <a:pt x="-1" y="21583"/>
                </a:cubicBezTo>
              </a:path>
              <a:path w="1660" h="21600" stroke="0" extrusionOk="0">
                <a:moveTo>
                  <a:pt x="1659" y="21584"/>
                </a:moveTo>
                <a:cubicBezTo>
                  <a:pt x="1390" y="21594"/>
                  <a:pt x="1120" y="21600"/>
                  <a:pt x="850" y="21600"/>
                </a:cubicBezTo>
                <a:cubicBezTo>
                  <a:pt x="566" y="21600"/>
                  <a:pt x="283" y="21594"/>
                  <a:pt x="-1" y="21583"/>
                </a:cubicBezTo>
                <a:lnTo>
                  <a:pt x="850" y="0"/>
                </a:lnTo>
                <a:lnTo>
                  <a:pt x="1659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7" name="Arc 1273"/>
          <p:cNvSpPr>
            <a:spLocks/>
          </p:cNvSpPr>
          <p:nvPr/>
        </p:nvSpPr>
        <p:spPr bwMode="auto">
          <a:xfrm>
            <a:off x="9184217" y="3621088"/>
            <a:ext cx="76200" cy="63500"/>
          </a:xfrm>
          <a:custGeom>
            <a:avLst/>
            <a:gdLst>
              <a:gd name="T0" fmla="*/ 27451 w 43200"/>
              <a:gd name="T1" fmla="*/ 63497 h 43185"/>
              <a:gd name="T2" fmla="*/ 29647 w 43200"/>
              <a:gd name="T3" fmla="*/ 63500 h 43185"/>
              <a:gd name="T4" fmla="*/ 28575 w 43200"/>
              <a:gd name="T5" fmla="*/ 31761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49" y="43183"/>
                </a:moveTo>
                <a:cubicBezTo>
                  <a:pt x="9160" y="42726"/>
                  <a:pt x="0" y="331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4"/>
                  <a:pt x="34015" y="42749"/>
                  <a:pt x="22409" y="43184"/>
                </a:cubicBezTo>
              </a:path>
              <a:path w="43200" h="43185" stroke="0" extrusionOk="0">
                <a:moveTo>
                  <a:pt x="20749" y="43183"/>
                </a:moveTo>
                <a:cubicBezTo>
                  <a:pt x="9160" y="42726"/>
                  <a:pt x="0" y="331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4"/>
                  <a:pt x="34015" y="42749"/>
                  <a:pt x="22409" y="43184"/>
                </a:cubicBezTo>
                <a:lnTo>
                  <a:pt x="21600" y="21600"/>
                </a:lnTo>
                <a:lnTo>
                  <a:pt x="20749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8" name="Arc 1274"/>
          <p:cNvSpPr>
            <a:spLocks/>
          </p:cNvSpPr>
          <p:nvPr/>
        </p:nvSpPr>
        <p:spPr bwMode="auto">
          <a:xfrm>
            <a:off x="8951385" y="3971925"/>
            <a:ext cx="2116" cy="33338"/>
          </a:xfrm>
          <a:custGeom>
            <a:avLst/>
            <a:gdLst>
              <a:gd name="T0" fmla="*/ 1587 w 1428"/>
              <a:gd name="T1" fmla="*/ 33319 h 21600"/>
              <a:gd name="T2" fmla="*/ 0 w 1428"/>
              <a:gd name="T3" fmla="*/ 33319 h 21600"/>
              <a:gd name="T4" fmla="*/ 794 w 142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8" h="21600" fill="none" extrusionOk="0">
                <a:moveTo>
                  <a:pt x="1428" y="21588"/>
                </a:moveTo>
                <a:cubicBezTo>
                  <a:pt x="1190" y="21596"/>
                  <a:pt x="952" y="21600"/>
                  <a:pt x="714" y="21600"/>
                </a:cubicBezTo>
                <a:cubicBezTo>
                  <a:pt x="475" y="21600"/>
                  <a:pt x="237" y="21596"/>
                  <a:pt x="-1" y="21588"/>
                </a:cubicBezTo>
              </a:path>
              <a:path w="1428" h="21600" stroke="0" extrusionOk="0">
                <a:moveTo>
                  <a:pt x="1428" y="21588"/>
                </a:moveTo>
                <a:cubicBezTo>
                  <a:pt x="1190" y="21596"/>
                  <a:pt x="952" y="21600"/>
                  <a:pt x="714" y="21600"/>
                </a:cubicBezTo>
                <a:cubicBezTo>
                  <a:pt x="475" y="21600"/>
                  <a:pt x="237" y="21596"/>
                  <a:pt x="-1" y="21588"/>
                </a:cubicBezTo>
                <a:lnTo>
                  <a:pt x="714" y="0"/>
                </a:lnTo>
                <a:lnTo>
                  <a:pt x="142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19" name="Arc 1275"/>
          <p:cNvSpPr>
            <a:spLocks/>
          </p:cNvSpPr>
          <p:nvPr/>
        </p:nvSpPr>
        <p:spPr bwMode="auto">
          <a:xfrm>
            <a:off x="8915400" y="3938589"/>
            <a:ext cx="76200" cy="65087"/>
          </a:xfrm>
          <a:custGeom>
            <a:avLst/>
            <a:gdLst>
              <a:gd name="T0" fmla="*/ 27630 w 43200"/>
              <a:gd name="T1" fmla="*/ 65087 h 43188"/>
              <a:gd name="T2" fmla="*/ 29520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85" y="43188"/>
                </a:moveTo>
                <a:cubicBezTo>
                  <a:pt x="9240" y="42803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9" y="42803"/>
                  <a:pt x="22314" y="43188"/>
                </a:cubicBezTo>
              </a:path>
              <a:path w="43200" h="43188" stroke="0" extrusionOk="0">
                <a:moveTo>
                  <a:pt x="20885" y="43188"/>
                </a:moveTo>
                <a:cubicBezTo>
                  <a:pt x="9240" y="42803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9" y="42803"/>
                  <a:pt x="22314" y="43188"/>
                </a:cubicBezTo>
                <a:lnTo>
                  <a:pt x="21600" y="21600"/>
                </a:lnTo>
                <a:lnTo>
                  <a:pt x="20885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0" name="Arc 1276"/>
          <p:cNvSpPr>
            <a:spLocks/>
          </p:cNvSpPr>
          <p:nvPr/>
        </p:nvSpPr>
        <p:spPr bwMode="auto">
          <a:xfrm>
            <a:off x="9605434" y="4098925"/>
            <a:ext cx="2117" cy="31750"/>
          </a:xfrm>
          <a:custGeom>
            <a:avLst/>
            <a:gdLst>
              <a:gd name="T0" fmla="*/ 1588 w 1306"/>
              <a:gd name="T1" fmla="*/ 31737 h 21600"/>
              <a:gd name="T2" fmla="*/ 0 w 1306"/>
              <a:gd name="T3" fmla="*/ 31735 h 21600"/>
              <a:gd name="T4" fmla="*/ 813 w 13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6" h="21600" fill="none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</a:path>
              <a:path w="1306" h="21600" stroke="0" extrusionOk="0">
                <a:moveTo>
                  <a:pt x="1305" y="21590"/>
                </a:moveTo>
                <a:cubicBezTo>
                  <a:pt x="1093" y="21596"/>
                  <a:pt x="881" y="21600"/>
                  <a:pt x="669" y="21600"/>
                </a:cubicBezTo>
                <a:cubicBezTo>
                  <a:pt x="445" y="21600"/>
                  <a:pt x="222" y="21596"/>
                  <a:pt x="0" y="21589"/>
                </a:cubicBezTo>
                <a:lnTo>
                  <a:pt x="669" y="0"/>
                </a:lnTo>
                <a:lnTo>
                  <a:pt x="130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1" name="Arc 1277"/>
          <p:cNvSpPr>
            <a:spLocks/>
          </p:cNvSpPr>
          <p:nvPr/>
        </p:nvSpPr>
        <p:spPr bwMode="auto">
          <a:xfrm>
            <a:off x="9567333" y="4067175"/>
            <a:ext cx="76200" cy="63500"/>
          </a:xfrm>
          <a:custGeom>
            <a:avLst/>
            <a:gdLst>
              <a:gd name="T0" fmla="*/ 27690 w 43200"/>
              <a:gd name="T1" fmla="*/ 63499 h 43191"/>
              <a:gd name="T2" fmla="*/ 29418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</a:path>
              <a:path w="43200" h="43191" stroke="0" extrusionOk="0">
                <a:moveTo>
                  <a:pt x="20931" y="43189"/>
                </a:moveTo>
                <a:cubicBezTo>
                  <a:pt x="9267" y="42828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1"/>
                  <a:pt x="33913" y="42846"/>
                  <a:pt x="22236" y="43190"/>
                </a:cubicBezTo>
                <a:lnTo>
                  <a:pt x="21600" y="21600"/>
                </a:lnTo>
                <a:lnTo>
                  <a:pt x="2093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2" name="Arc 1278"/>
          <p:cNvSpPr>
            <a:spLocks/>
          </p:cNvSpPr>
          <p:nvPr/>
        </p:nvSpPr>
        <p:spPr bwMode="auto">
          <a:xfrm>
            <a:off x="8261351" y="4471989"/>
            <a:ext cx="2116" cy="33337"/>
          </a:xfrm>
          <a:custGeom>
            <a:avLst/>
            <a:gdLst>
              <a:gd name="T0" fmla="*/ 1587 w 1140"/>
              <a:gd name="T1" fmla="*/ 33326 h 21600"/>
              <a:gd name="T2" fmla="*/ 0 w 1140"/>
              <a:gd name="T3" fmla="*/ 33325 h 21600"/>
              <a:gd name="T4" fmla="*/ 813 w 114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0" h="21600" fill="none" extrusionOk="0">
                <a:moveTo>
                  <a:pt x="1139" y="21592"/>
                </a:moveTo>
                <a:cubicBezTo>
                  <a:pt x="954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0" h="21600" stroke="0" extrusionOk="0">
                <a:moveTo>
                  <a:pt x="1139" y="21592"/>
                </a:moveTo>
                <a:cubicBezTo>
                  <a:pt x="954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3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3" name="Arc 1279"/>
          <p:cNvSpPr>
            <a:spLocks/>
          </p:cNvSpPr>
          <p:nvPr/>
        </p:nvSpPr>
        <p:spPr bwMode="auto">
          <a:xfrm>
            <a:off x="8223251" y="4438650"/>
            <a:ext cx="78316" cy="65088"/>
          </a:xfrm>
          <a:custGeom>
            <a:avLst/>
            <a:gdLst>
              <a:gd name="T0" fmla="*/ 28574 w 43200"/>
              <a:gd name="T1" fmla="*/ 65086 h 43193"/>
              <a:gd name="T2" fmla="*/ 30124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4" y="42891"/>
                  <a:pt x="22155" y="43192"/>
                </a:cubicBezTo>
              </a:path>
              <a:path w="43200" h="43193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4" y="42891"/>
                  <a:pt x="22155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4" name="Arc 1280"/>
          <p:cNvSpPr>
            <a:spLocks/>
          </p:cNvSpPr>
          <p:nvPr/>
        </p:nvSpPr>
        <p:spPr bwMode="auto">
          <a:xfrm>
            <a:off x="10102851" y="3948114"/>
            <a:ext cx="2116" cy="33337"/>
          </a:xfrm>
          <a:custGeom>
            <a:avLst/>
            <a:gdLst>
              <a:gd name="T0" fmla="*/ 1587 w 1444"/>
              <a:gd name="T1" fmla="*/ 33318 h 21600"/>
              <a:gd name="T2" fmla="*/ 0 w 1444"/>
              <a:gd name="T3" fmla="*/ 33318 h 21600"/>
              <a:gd name="T4" fmla="*/ 794 w 144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4" h="21600" fill="none" extrusionOk="0">
                <a:moveTo>
                  <a:pt x="1443" y="21587"/>
                </a:moveTo>
                <a:cubicBezTo>
                  <a:pt x="1203" y="21595"/>
                  <a:pt x="962" y="21600"/>
                  <a:pt x="722" y="21600"/>
                </a:cubicBezTo>
                <a:cubicBezTo>
                  <a:pt x="481" y="21600"/>
                  <a:pt x="240" y="21595"/>
                  <a:pt x="0" y="21587"/>
                </a:cubicBezTo>
              </a:path>
              <a:path w="1444" h="21600" stroke="0" extrusionOk="0">
                <a:moveTo>
                  <a:pt x="1443" y="21587"/>
                </a:moveTo>
                <a:cubicBezTo>
                  <a:pt x="1203" y="21595"/>
                  <a:pt x="962" y="21600"/>
                  <a:pt x="722" y="21600"/>
                </a:cubicBezTo>
                <a:cubicBezTo>
                  <a:pt x="481" y="21600"/>
                  <a:pt x="240" y="21595"/>
                  <a:pt x="0" y="21587"/>
                </a:cubicBezTo>
                <a:lnTo>
                  <a:pt x="722" y="0"/>
                </a:lnTo>
                <a:lnTo>
                  <a:pt x="1443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5" name="Arc 1281"/>
          <p:cNvSpPr>
            <a:spLocks/>
          </p:cNvSpPr>
          <p:nvPr/>
        </p:nvSpPr>
        <p:spPr bwMode="auto">
          <a:xfrm>
            <a:off x="10066867" y="3914775"/>
            <a:ext cx="76200" cy="65088"/>
          </a:xfrm>
          <a:custGeom>
            <a:avLst/>
            <a:gdLst>
              <a:gd name="T0" fmla="*/ 27620 w 43200"/>
              <a:gd name="T1" fmla="*/ 65088 h 43188"/>
              <a:gd name="T2" fmla="*/ 29530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78" y="43187"/>
                </a:moveTo>
                <a:cubicBezTo>
                  <a:pt x="9236" y="42798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8"/>
                  <a:pt x="22321" y="43187"/>
                </a:cubicBezTo>
              </a:path>
              <a:path w="43200" h="43188" stroke="0" extrusionOk="0">
                <a:moveTo>
                  <a:pt x="20878" y="43187"/>
                </a:moveTo>
                <a:cubicBezTo>
                  <a:pt x="9236" y="42798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8"/>
                  <a:pt x="22321" y="43187"/>
                </a:cubicBezTo>
                <a:lnTo>
                  <a:pt x="21600" y="21600"/>
                </a:lnTo>
                <a:lnTo>
                  <a:pt x="20878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6" name="Arc 1282"/>
          <p:cNvSpPr>
            <a:spLocks/>
          </p:cNvSpPr>
          <p:nvPr/>
        </p:nvSpPr>
        <p:spPr bwMode="auto">
          <a:xfrm>
            <a:off x="8663518" y="4408489"/>
            <a:ext cx="2116" cy="33337"/>
          </a:xfrm>
          <a:custGeom>
            <a:avLst/>
            <a:gdLst>
              <a:gd name="T0" fmla="*/ 1587 w 1168"/>
              <a:gd name="T1" fmla="*/ 33325 h 21600"/>
              <a:gd name="T2" fmla="*/ 0 w 1168"/>
              <a:gd name="T3" fmla="*/ 33325 h 21600"/>
              <a:gd name="T4" fmla="*/ 794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3" y="21597"/>
                  <a:pt x="778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3" y="21597"/>
                  <a:pt x="778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7" name="Arc 1283"/>
          <p:cNvSpPr>
            <a:spLocks/>
          </p:cNvSpPr>
          <p:nvPr/>
        </p:nvSpPr>
        <p:spPr bwMode="auto">
          <a:xfrm>
            <a:off x="8627533" y="4375150"/>
            <a:ext cx="76200" cy="65088"/>
          </a:xfrm>
          <a:custGeom>
            <a:avLst/>
            <a:gdLst>
              <a:gd name="T0" fmla="*/ 27802 w 43200"/>
              <a:gd name="T1" fmla="*/ 65088 h 43192"/>
              <a:gd name="T2" fmla="*/ 29348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</a:path>
              <a:path w="43200" h="43192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8" name="Arc 1284"/>
          <p:cNvSpPr>
            <a:spLocks/>
          </p:cNvSpPr>
          <p:nvPr/>
        </p:nvSpPr>
        <p:spPr bwMode="auto">
          <a:xfrm>
            <a:off x="9184218" y="4152900"/>
            <a:ext cx="2116" cy="33338"/>
          </a:xfrm>
          <a:custGeom>
            <a:avLst/>
            <a:gdLst>
              <a:gd name="T0" fmla="*/ 1587 w 1308"/>
              <a:gd name="T1" fmla="*/ 33324 h 21600"/>
              <a:gd name="T2" fmla="*/ 0 w 1308"/>
              <a:gd name="T3" fmla="*/ 33323 h 21600"/>
              <a:gd name="T4" fmla="*/ 813 w 13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8" h="21600" fill="none" extrusionOk="0">
                <a:moveTo>
                  <a:pt x="1307" y="21590"/>
                </a:moveTo>
                <a:cubicBezTo>
                  <a:pt x="1095" y="21596"/>
                  <a:pt x="882" y="21600"/>
                  <a:pt x="670" y="21600"/>
                </a:cubicBezTo>
                <a:cubicBezTo>
                  <a:pt x="446" y="21600"/>
                  <a:pt x="223" y="21596"/>
                  <a:pt x="0" y="21589"/>
                </a:cubicBezTo>
              </a:path>
              <a:path w="1308" h="21600" stroke="0" extrusionOk="0">
                <a:moveTo>
                  <a:pt x="1307" y="21590"/>
                </a:moveTo>
                <a:cubicBezTo>
                  <a:pt x="1095" y="21596"/>
                  <a:pt x="882" y="21600"/>
                  <a:pt x="670" y="21600"/>
                </a:cubicBezTo>
                <a:cubicBezTo>
                  <a:pt x="446" y="21600"/>
                  <a:pt x="223" y="21596"/>
                  <a:pt x="0" y="21589"/>
                </a:cubicBezTo>
                <a:lnTo>
                  <a:pt x="670" y="0"/>
                </a:lnTo>
                <a:lnTo>
                  <a:pt x="130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29" name="Arc 1285"/>
          <p:cNvSpPr>
            <a:spLocks/>
          </p:cNvSpPr>
          <p:nvPr/>
        </p:nvSpPr>
        <p:spPr bwMode="auto">
          <a:xfrm>
            <a:off x="9146117" y="4119564"/>
            <a:ext cx="76200" cy="65087"/>
          </a:xfrm>
          <a:custGeom>
            <a:avLst/>
            <a:gdLst>
              <a:gd name="T0" fmla="*/ 27689 w 43200"/>
              <a:gd name="T1" fmla="*/ 65085 h 43191"/>
              <a:gd name="T2" fmla="*/ 29419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0" y="43189"/>
                </a:moveTo>
                <a:cubicBezTo>
                  <a:pt x="9267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</a:path>
              <a:path w="43200" h="43191" stroke="0" extrusionOk="0">
                <a:moveTo>
                  <a:pt x="20930" y="43189"/>
                </a:moveTo>
                <a:cubicBezTo>
                  <a:pt x="9267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  <a:lnTo>
                  <a:pt x="21600" y="21600"/>
                </a:lnTo>
                <a:lnTo>
                  <a:pt x="2093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0" name="Arc 1286"/>
          <p:cNvSpPr>
            <a:spLocks/>
          </p:cNvSpPr>
          <p:nvPr/>
        </p:nvSpPr>
        <p:spPr bwMode="auto">
          <a:xfrm>
            <a:off x="8856134" y="4195763"/>
            <a:ext cx="2117" cy="31750"/>
          </a:xfrm>
          <a:custGeom>
            <a:avLst/>
            <a:gdLst>
              <a:gd name="T0" fmla="*/ 1588 w 1250"/>
              <a:gd name="T1" fmla="*/ 31737 h 21600"/>
              <a:gd name="T2" fmla="*/ 0 w 1250"/>
              <a:gd name="T3" fmla="*/ 31737 h 21600"/>
              <a:gd name="T4" fmla="*/ 794 w 12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0" h="21600" fill="none" extrusionOk="0">
                <a:moveTo>
                  <a:pt x="1249" y="21590"/>
                </a:moveTo>
                <a:cubicBezTo>
                  <a:pt x="1041" y="21596"/>
                  <a:pt x="83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50" h="21600" stroke="0" extrusionOk="0">
                <a:moveTo>
                  <a:pt x="1249" y="21590"/>
                </a:moveTo>
                <a:cubicBezTo>
                  <a:pt x="1041" y="21596"/>
                  <a:pt x="83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4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1" name="Arc 1287"/>
          <p:cNvSpPr>
            <a:spLocks/>
          </p:cNvSpPr>
          <p:nvPr/>
        </p:nvSpPr>
        <p:spPr bwMode="auto">
          <a:xfrm>
            <a:off x="8820151" y="4164013"/>
            <a:ext cx="76200" cy="63500"/>
          </a:xfrm>
          <a:custGeom>
            <a:avLst/>
            <a:gdLst>
              <a:gd name="T0" fmla="*/ 27748 w 43200"/>
              <a:gd name="T1" fmla="*/ 63500 h 43191"/>
              <a:gd name="T2" fmla="*/ 29402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</a:path>
              <a:path w="43200" h="43191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2" name="Arc 1288"/>
          <p:cNvSpPr>
            <a:spLocks/>
          </p:cNvSpPr>
          <p:nvPr/>
        </p:nvSpPr>
        <p:spPr bwMode="auto">
          <a:xfrm>
            <a:off x="8760885" y="3836989"/>
            <a:ext cx="2116" cy="33337"/>
          </a:xfrm>
          <a:custGeom>
            <a:avLst/>
            <a:gdLst>
              <a:gd name="T0" fmla="*/ 1587 w 1532"/>
              <a:gd name="T1" fmla="*/ 33315 h 21600"/>
              <a:gd name="T2" fmla="*/ 0 w 1532"/>
              <a:gd name="T3" fmla="*/ 33315 h 21600"/>
              <a:gd name="T4" fmla="*/ 794 w 15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2" h="21600" fill="none" extrusionOk="0">
                <a:moveTo>
                  <a:pt x="1532" y="21586"/>
                </a:moveTo>
                <a:cubicBezTo>
                  <a:pt x="1276" y="21595"/>
                  <a:pt x="1021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</a:path>
              <a:path w="1532" h="21600" stroke="0" extrusionOk="0">
                <a:moveTo>
                  <a:pt x="1532" y="21586"/>
                </a:moveTo>
                <a:cubicBezTo>
                  <a:pt x="1276" y="21595"/>
                  <a:pt x="1021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  <a:lnTo>
                  <a:pt x="766" y="0"/>
                </a:lnTo>
                <a:lnTo>
                  <a:pt x="1532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3" name="Arc 1289"/>
          <p:cNvSpPr>
            <a:spLocks/>
          </p:cNvSpPr>
          <p:nvPr/>
        </p:nvSpPr>
        <p:spPr bwMode="auto">
          <a:xfrm>
            <a:off x="8724901" y="3803650"/>
            <a:ext cx="74084" cy="65088"/>
          </a:xfrm>
          <a:custGeom>
            <a:avLst/>
            <a:gdLst>
              <a:gd name="T0" fmla="*/ 26796 w 43200"/>
              <a:gd name="T1" fmla="*/ 65088 h 43186"/>
              <a:gd name="T2" fmla="*/ 28767 w 43200"/>
              <a:gd name="T3" fmla="*/ 65088 h 43186"/>
              <a:gd name="T4" fmla="*/ 27782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1"/>
                  <a:pt x="33989" y="42773"/>
                  <a:pt x="22366" y="43186"/>
                </a:cubicBezTo>
              </a:path>
              <a:path w="43200" h="43186" stroke="0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1"/>
                  <a:pt x="33989" y="42773"/>
                  <a:pt x="22366" y="43186"/>
                </a:cubicBezTo>
                <a:lnTo>
                  <a:pt x="21600" y="21600"/>
                </a:lnTo>
                <a:lnTo>
                  <a:pt x="2083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4" name="Arc 1290"/>
          <p:cNvSpPr>
            <a:spLocks/>
          </p:cNvSpPr>
          <p:nvPr/>
        </p:nvSpPr>
        <p:spPr bwMode="auto">
          <a:xfrm>
            <a:off x="9067800" y="4433889"/>
            <a:ext cx="2117" cy="33337"/>
          </a:xfrm>
          <a:custGeom>
            <a:avLst/>
            <a:gdLst>
              <a:gd name="T0" fmla="*/ 1588 w 1156"/>
              <a:gd name="T1" fmla="*/ 33326 h 21600"/>
              <a:gd name="T2" fmla="*/ 0 w 1156"/>
              <a:gd name="T3" fmla="*/ 33325 h 21600"/>
              <a:gd name="T4" fmla="*/ 813 w 11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6" h="21600" fill="none" extrusionOk="0">
                <a:moveTo>
                  <a:pt x="1155" y="21592"/>
                </a:moveTo>
                <a:cubicBezTo>
                  <a:pt x="968" y="21597"/>
                  <a:pt x="780" y="21600"/>
                  <a:pt x="592" y="21600"/>
                </a:cubicBezTo>
                <a:cubicBezTo>
                  <a:pt x="394" y="21600"/>
                  <a:pt x="197" y="21597"/>
                  <a:pt x="0" y="21591"/>
                </a:cubicBezTo>
              </a:path>
              <a:path w="1156" h="21600" stroke="0" extrusionOk="0">
                <a:moveTo>
                  <a:pt x="1155" y="21592"/>
                </a:moveTo>
                <a:cubicBezTo>
                  <a:pt x="968" y="21597"/>
                  <a:pt x="780" y="21600"/>
                  <a:pt x="592" y="21600"/>
                </a:cubicBezTo>
                <a:cubicBezTo>
                  <a:pt x="394" y="21600"/>
                  <a:pt x="197" y="21597"/>
                  <a:pt x="0" y="21591"/>
                </a:cubicBezTo>
                <a:lnTo>
                  <a:pt x="592" y="0"/>
                </a:lnTo>
                <a:lnTo>
                  <a:pt x="115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5" name="Arc 1291"/>
          <p:cNvSpPr>
            <a:spLocks/>
          </p:cNvSpPr>
          <p:nvPr/>
        </p:nvSpPr>
        <p:spPr bwMode="auto">
          <a:xfrm>
            <a:off x="9031817" y="4400550"/>
            <a:ext cx="76200" cy="65088"/>
          </a:xfrm>
          <a:custGeom>
            <a:avLst/>
            <a:gdLst>
              <a:gd name="T0" fmla="*/ 27792 w 43200"/>
              <a:gd name="T1" fmla="*/ 65086 h 43193"/>
              <a:gd name="T2" fmla="*/ 29321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8" y="43191"/>
                </a:moveTo>
                <a:cubicBezTo>
                  <a:pt x="9313" y="42871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69" y="42886"/>
                  <a:pt x="22163" y="43192"/>
                </a:cubicBezTo>
              </a:path>
              <a:path w="43200" h="43193" stroke="0" extrusionOk="0">
                <a:moveTo>
                  <a:pt x="21008" y="43191"/>
                </a:moveTo>
                <a:cubicBezTo>
                  <a:pt x="9313" y="42871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69" y="42886"/>
                  <a:pt x="22163" y="43192"/>
                </a:cubicBezTo>
                <a:lnTo>
                  <a:pt x="21600" y="21600"/>
                </a:lnTo>
                <a:lnTo>
                  <a:pt x="21008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6" name="Arc 1292"/>
          <p:cNvSpPr>
            <a:spLocks/>
          </p:cNvSpPr>
          <p:nvPr/>
        </p:nvSpPr>
        <p:spPr bwMode="auto">
          <a:xfrm>
            <a:off x="8627534" y="4676775"/>
            <a:ext cx="2117" cy="31750"/>
          </a:xfrm>
          <a:custGeom>
            <a:avLst/>
            <a:gdLst>
              <a:gd name="T0" fmla="*/ 1588 w 1025"/>
              <a:gd name="T1" fmla="*/ 31741 h 21600"/>
              <a:gd name="T2" fmla="*/ 0 w 1025"/>
              <a:gd name="T3" fmla="*/ 31741 h 21600"/>
              <a:gd name="T4" fmla="*/ 813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7" name="Arc 1293"/>
          <p:cNvSpPr>
            <a:spLocks/>
          </p:cNvSpPr>
          <p:nvPr/>
        </p:nvSpPr>
        <p:spPr bwMode="auto">
          <a:xfrm>
            <a:off x="8589433" y="4645025"/>
            <a:ext cx="76200" cy="63500"/>
          </a:xfrm>
          <a:custGeom>
            <a:avLst/>
            <a:gdLst>
              <a:gd name="T0" fmla="*/ 27880 w 43200"/>
              <a:gd name="T1" fmla="*/ 63500 h 43194"/>
              <a:gd name="T2" fmla="*/ 29236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8" name="Arc 1294"/>
          <p:cNvSpPr>
            <a:spLocks/>
          </p:cNvSpPr>
          <p:nvPr/>
        </p:nvSpPr>
        <p:spPr bwMode="auto">
          <a:xfrm>
            <a:off x="8703734" y="3975100"/>
            <a:ext cx="2117" cy="33338"/>
          </a:xfrm>
          <a:custGeom>
            <a:avLst/>
            <a:gdLst>
              <a:gd name="T0" fmla="*/ 1588 w 1425"/>
              <a:gd name="T1" fmla="*/ 33321 h 21600"/>
              <a:gd name="T2" fmla="*/ 0 w 1425"/>
              <a:gd name="T3" fmla="*/ 33319 h 21600"/>
              <a:gd name="T4" fmla="*/ 814 w 14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5" h="21600" fill="none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</a:path>
              <a:path w="1425" h="21600" stroke="0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  <a:lnTo>
                  <a:pt x="730" y="0"/>
                </a:lnTo>
                <a:lnTo>
                  <a:pt x="142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39" name="Arc 1295"/>
          <p:cNvSpPr>
            <a:spLocks/>
          </p:cNvSpPr>
          <p:nvPr/>
        </p:nvSpPr>
        <p:spPr bwMode="auto">
          <a:xfrm>
            <a:off x="8665634" y="3941764"/>
            <a:ext cx="78317" cy="65087"/>
          </a:xfrm>
          <a:custGeom>
            <a:avLst/>
            <a:gdLst>
              <a:gd name="T0" fmla="*/ 28376 w 43200"/>
              <a:gd name="T1" fmla="*/ 65085 h 43189"/>
              <a:gd name="T2" fmla="*/ 30314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</a:path>
              <a:path w="43200" h="43189" stroke="0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  <a:lnTo>
                  <a:pt x="21600" y="21600"/>
                </a:lnTo>
                <a:lnTo>
                  <a:pt x="2087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0" name="Arc 1296"/>
          <p:cNvSpPr>
            <a:spLocks/>
          </p:cNvSpPr>
          <p:nvPr/>
        </p:nvSpPr>
        <p:spPr bwMode="auto">
          <a:xfrm>
            <a:off x="8608485" y="3840163"/>
            <a:ext cx="2116" cy="33337"/>
          </a:xfrm>
          <a:custGeom>
            <a:avLst/>
            <a:gdLst>
              <a:gd name="T0" fmla="*/ 1587 w 1529"/>
              <a:gd name="T1" fmla="*/ 33317 h 21600"/>
              <a:gd name="T2" fmla="*/ 0 w 1529"/>
              <a:gd name="T3" fmla="*/ 33315 h 21600"/>
              <a:gd name="T4" fmla="*/ 813 w 15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9" h="21600" fill="none" extrusionOk="0">
                <a:moveTo>
                  <a:pt x="1529" y="21587"/>
                </a:moveTo>
                <a:cubicBezTo>
                  <a:pt x="1280" y="21595"/>
                  <a:pt x="1031" y="21600"/>
                  <a:pt x="783" y="21600"/>
                </a:cubicBezTo>
                <a:cubicBezTo>
                  <a:pt x="521" y="21600"/>
                  <a:pt x="260" y="21595"/>
                  <a:pt x="0" y="21585"/>
                </a:cubicBezTo>
              </a:path>
              <a:path w="1529" h="21600" stroke="0" extrusionOk="0">
                <a:moveTo>
                  <a:pt x="1529" y="21587"/>
                </a:moveTo>
                <a:cubicBezTo>
                  <a:pt x="1280" y="21595"/>
                  <a:pt x="1031" y="21600"/>
                  <a:pt x="783" y="21600"/>
                </a:cubicBezTo>
                <a:cubicBezTo>
                  <a:pt x="521" y="21600"/>
                  <a:pt x="260" y="21595"/>
                  <a:pt x="0" y="21585"/>
                </a:cubicBezTo>
                <a:lnTo>
                  <a:pt x="783" y="0"/>
                </a:lnTo>
                <a:lnTo>
                  <a:pt x="152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1" name="Arc 1297"/>
          <p:cNvSpPr>
            <a:spLocks/>
          </p:cNvSpPr>
          <p:nvPr/>
        </p:nvSpPr>
        <p:spPr bwMode="auto">
          <a:xfrm>
            <a:off x="8570384" y="3806825"/>
            <a:ext cx="76200" cy="65088"/>
          </a:xfrm>
          <a:custGeom>
            <a:avLst/>
            <a:gdLst>
              <a:gd name="T0" fmla="*/ 27539 w 43200"/>
              <a:gd name="T1" fmla="*/ 65086 h 43187"/>
              <a:gd name="T2" fmla="*/ 29562 w 43200"/>
              <a:gd name="T3" fmla="*/ 65088 h 43187"/>
              <a:gd name="T4" fmla="*/ 28575 w 43200"/>
              <a:gd name="T5" fmla="*/ 32554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7" y="43185"/>
                </a:moveTo>
                <a:cubicBezTo>
                  <a:pt x="9200" y="42764"/>
                  <a:pt x="0" y="332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8"/>
                  <a:pt x="33978" y="42785"/>
                  <a:pt x="22346" y="43187"/>
                </a:cubicBezTo>
              </a:path>
              <a:path w="43200" h="43187" stroke="0" extrusionOk="0">
                <a:moveTo>
                  <a:pt x="20817" y="43185"/>
                </a:moveTo>
                <a:cubicBezTo>
                  <a:pt x="9200" y="42764"/>
                  <a:pt x="0" y="332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8"/>
                  <a:pt x="33978" y="42785"/>
                  <a:pt x="22346" y="43187"/>
                </a:cubicBezTo>
                <a:lnTo>
                  <a:pt x="21600" y="21600"/>
                </a:lnTo>
                <a:lnTo>
                  <a:pt x="20817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2" name="Arc 1298"/>
          <p:cNvSpPr>
            <a:spLocks/>
          </p:cNvSpPr>
          <p:nvPr/>
        </p:nvSpPr>
        <p:spPr bwMode="auto">
          <a:xfrm>
            <a:off x="9029700" y="4429125"/>
            <a:ext cx="2117" cy="33338"/>
          </a:xfrm>
          <a:custGeom>
            <a:avLst/>
            <a:gdLst>
              <a:gd name="T0" fmla="*/ 1588 w 1158"/>
              <a:gd name="T1" fmla="*/ 33327 h 21600"/>
              <a:gd name="T2" fmla="*/ 0 w 1158"/>
              <a:gd name="T3" fmla="*/ 33326 h 21600"/>
              <a:gd name="T4" fmla="*/ 813 w 11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8" h="21600" fill="none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58" h="21600" stroke="0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3" y="0"/>
                </a:lnTo>
                <a:lnTo>
                  <a:pt x="115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3" name="Arc 1299"/>
          <p:cNvSpPr>
            <a:spLocks/>
          </p:cNvSpPr>
          <p:nvPr/>
        </p:nvSpPr>
        <p:spPr bwMode="auto">
          <a:xfrm>
            <a:off x="8991600" y="4395789"/>
            <a:ext cx="76200" cy="65087"/>
          </a:xfrm>
          <a:custGeom>
            <a:avLst/>
            <a:gdLst>
              <a:gd name="T0" fmla="*/ 27791 w 43200"/>
              <a:gd name="T1" fmla="*/ 65085 h 43193"/>
              <a:gd name="T2" fmla="*/ 29322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</a:path>
              <a:path w="43200" h="43193" stroke="0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  <a:lnTo>
                  <a:pt x="21600" y="21600"/>
                </a:lnTo>
                <a:lnTo>
                  <a:pt x="2100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4" name="Arc 1300"/>
          <p:cNvSpPr>
            <a:spLocks/>
          </p:cNvSpPr>
          <p:nvPr/>
        </p:nvSpPr>
        <p:spPr bwMode="auto">
          <a:xfrm>
            <a:off x="8779934" y="3897314"/>
            <a:ext cx="2117" cy="33337"/>
          </a:xfrm>
          <a:custGeom>
            <a:avLst/>
            <a:gdLst>
              <a:gd name="T0" fmla="*/ 1588 w 1482"/>
              <a:gd name="T1" fmla="*/ 33318 h 21600"/>
              <a:gd name="T2" fmla="*/ 0 w 1482"/>
              <a:gd name="T3" fmla="*/ 33317 h 21600"/>
              <a:gd name="T4" fmla="*/ 813 w 14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2" h="21600" fill="none" extrusionOk="0">
                <a:moveTo>
                  <a:pt x="1481" y="21587"/>
                </a:moveTo>
                <a:cubicBezTo>
                  <a:pt x="1241" y="21595"/>
                  <a:pt x="1000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1482" h="21600" stroke="0" extrusionOk="0">
                <a:moveTo>
                  <a:pt x="1481" y="21587"/>
                </a:moveTo>
                <a:cubicBezTo>
                  <a:pt x="1241" y="21595"/>
                  <a:pt x="1000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148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5" name="Arc 1301"/>
          <p:cNvSpPr>
            <a:spLocks/>
          </p:cNvSpPr>
          <p:nvPr/>
        </p:nvSpPr>
        <p:spPr bwMode="auto">
          <a:xfrm>
            <a:off x="8743951" y="3863975"/>
            <a:ext cx="76200" cy="65088"/>
          </a:xfrm>
          <a:custGeom>
            <a:avLst/>
            <a:gdLst>
              <a:gd name="T0" fmla="*/ 27571 w 43200"/>
              <a:gd name="T1" fmla="*/ 65086 h 43188"/>
              <a:gd name="T2" fmla="*/ 29531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1" y="43186"/>
                </a:moveTo>
                <a:cubicBezTo>
                  <a:pt x="9214" y="42777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8"/>
                  <a:pt x="22322" y="43187"/>
                </a:cubicBezTo>
              </a:path>
              <a:path w="43200" h="43188" stroke="0" extrusionOk="0">
                <a:moveTo>
                  <a:pt x="20841" y="43186"/>
                </a:moveTo>
                <a:cubicBezTo>
                  <a:pt x="9214" y="42777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8"/>
                  <a:pt x="22322" y="43187"/>
                </a:cubicBezTo>
                <a:lnTo>
                  <a:pt x="21600" y="21600"/>
                </a:lnTo>
                <a:lnTo>
                  <a:pt x="20841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6" name="Arc 1302"/>
          <p:cNvSpPr>
            <a:spLocks/>
          </p:cNvSpPr>
          <p:nvPr/>
        </p:nvSpPr>
        <p:spPr bwMode="auto">
          <a:xfrm>
            <a:off x="8568267" y="4262439"/>
            <a:ext cx="2117" cy="33337"/>
          </a:xfrm>
          <a:custGeom>
            <a:avLst/>
            <a:gdLst>
              <a:gd name="T0" fmla="*/ 1588 w 1246"/>
              <a:gd name="T1" fmla="*/ 33323 h 21600"/>
              <a:gd name="T2" fmla="*/ 0 w 1246"/>
              <a:gd name="T3" fmla="*/ 33323 h 21600"/>
              <a:gd name="T4" fmla="*/ 794 w 12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6" h="21600" fill="none" extrusionOk="0">
                <a:moveTo>
                  <a:pt x="1246" y="21591"/>
                </a:moveTo>
                <a:cubicBezTo>
                  <a:pt x="1038" y="21597"/>
                  <a:pt x="83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</a:path>
              <a:path w="1246" h="21600" stroke="0" extrusionOk="0">
                <a:moveTo>
                  <a:pt x="1246" y="21591"/>
                </a:moveTo>
                <a:cubicBezTo>
                  <a:pt x="1038" y="21597"/>
                  <a:pt x="83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  <a:lnTo>
                  <a:pt x="623" y="0"/>
                </a:lnTo>
                <a:lnTo>
                  <a:pt x="1246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7" name="Arc 1303"/>
          <p:cNvSpPr>
            <a:spLocks/>
          </p:cNvSpPr>
          <p:nvPr/>
        </p:nvSpPr>
        <p:spPr bwMode="auto">
          <a:xfrm>
            <a:off x="8532284" y="4229100"/>
            <a:ext cx="76200" cy="65088"/>
          </a:xfrm>
          <a:custGeom>
            <a:avLst/>
            <a:gdLst>
              <a:gd name="T0" fmla="*/ 27751 w 43200"/>
              <a:gd name="T1" fmla="*/ 65088 h 43191"/>
              <a:gd name="T2" fmla="*/ 29399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</a:path>
              <a:path w="43200" h="43191" stroke="0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4" y="42853"/>
                  <a:pt x="22223" y="43191"/>
                </a:cubicBezTo>
                <a:lnTo>
                  <a:pt x="21600" y="21600"/>
                </a:lnTo>
                <a:lnTo>
                  <a:pt x="2097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8" name="Arc 1304"/>
          <p:cNvSpPr>
            <a:spLocks/>
          </p:cNvSpPr>
          <p:nvPr/>
        </p:nvSpPr>
        <p:spPr bwMode="auto">
          <a:xfrm>
            <a:off x="8896351" y="4064000"/>
            <a:ext cx="2116" cy="33338"/>
          </a:xfrm>
          <a:custGeom>
            <a:avLst/>
            <a:gdLst>
              <a:gd name="T0" fmla="*/ 1587 w 1364"/>
              <a:gd name="T1" fmla="*/ 33323 h 21600"/>
              <a:gd name="T2" fmla="*/ 0 w 1364"/>
              <a:gd name="T3" fmla="*/ 33321 h 21600"/>
              <a:gd name="T4" fmla="*/ 813 w 13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" h="21600" fill="none" extrusionOk="0">
                <a:moveTo>
                  <a:pt x="1363" y="21589"/>
                </a:moveTo>
                <a:cubicBezTo>
                  <a:pt x="1142" y="21596"/>
                  <a:pt x="920" y="21600"/>
                  <a:pt x="699" y="21600"/>
                </a:cubicBezTo>
                <a:cubicBezTo>
                  <a:pt x="465" y="21600"/>
                  <a:pt x="232" y="21596"/>
                  <a:pt x="0" y="21588"/>
                </a:cubicBezTo>
              </a:path>
              <a:path w="1364" h="21600" stroke="0" extrusionOk="0">
                <a:moveTo>
                  <a:pt x="1363" y="21589"/>
                </a:moveTo>
                <a:cubicBezTo>
                  <a:pt x="1142" y="21596"/>
                  <a:pt x="920" y="21600"/>
                  <a:pt x="699" y="21600"/>
                </a:cubicBezTo>
                <a:cubicBezTo>
                  <a:pt x="465" y="21600"/>
                  <a:pt x="232" y="21596"/>
                  <a:pt x="0" y="21588"/>
                </a:cubicBezTo>
                <a:lnTo>
                  <a:pt x="699" y="0"/>
                </a:lnTo>
                <a:lnTo>
                  <a:pt x="1363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49" name="Arc 1305"/>
          <p:cNvSpPr>
            <a:spLocks/>
          </p:cNvSpPr>
          <p:nvPr/>
        </p:nvSpPr>
        <p:spPr bwMode="auto">
          <a:xfrm>
            <a:off x="8858251" y="4030664"/>
            <a:ext cx="76200" cy="65087"/>
          </a:xfrm>
          <a:custGeom>
            <a:avLst/>
            <a:gdLst>
              <a:gd name="T0" fmla="*/ 27650 w 43200"/>
              <a:gd name="T1" fmla="*/ 65085 h 43190"/>
              <a:gd name="T2" fmla="*/ 29455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1" y="43188"/>
                </a:moveTo>
                <a:cubicBezTo>
                  <a:pt x="9249" y="42811"/>
                  <a:pt x="0" y="3325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29" y="42830"/>
                  <a:pt x="22264" y="43189"/>
                </a:cubicBezTo>
              </a:path>
              <a:path w="43200" h="43190" stroke="0" extrusionOk="0">
                <a:moveTo>
                  <a:pt x="20901" y="43188"/>
                </a:moveTo>
                <a:cubicBezTo>
                  <a:pt x="9249" y="42811"/>
                  <a:pt x="0" y="3325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29" y="42830"/>
                  <a:pt x="22264" y="43189"/>
                </a:cubicBezTo>
                <a:lnTo>
                  <a:pt x="21600" y="21600"/>
                </a:lnTo>
                <a:lnTo>
                  <a:pt x="20901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0" name="Arc 1306"/>
          <p:cNvSpPr>
            <a:spLocks/>
          </p:cNvSpPr>
          <p:nvPr/>
        </p:nvSpPr>
        <p:spPr bwMode="auto">
          <a:xfrm>
            <a:off x="9031818" y="4838700"/>
            <a:ext cx="2116" cy="31750"/>
          </a:xfrm>
          <a:custGeom>
            <a:avLst/>
            <a:gdLst>
              <a:gd name="T0" fmla="*/ 1587 w 966"/>
              <a:gd name="T1" fmla="*/ 31743 h 21600"/>
              <a:gd name="T2" fmla="*/ 0 w 966"/>
              <a:gd name="T3" fmla="*/ 31741 h 21600"/>
              <a:gd name="T4" fmla="*/ 813 w 9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6" h="21600" fill="none" extrusionOk="0">
                <a:moveTo>
                  <a:pt x="965" y="21594"/>
                </a:moveTo>
                <a:cubicBezTo>
                  <a:pt x="809" y="21598"/>
                  <a:pt x="652" y="21600"/>
                  <a:pt x="495" y="21600"/>
                </a:cubicBezTo>
                <a:cubicBezTo>
                  <a:pt x="329" y="21600"/>
                  <a:pt x="164" y="21598"/>
                  <a:pt x="-1" y="21594"/>
                </a:cubicBezTo>
              </a:path>
              <a:path w="966" h="21600" stroke="0" extrusionOk="0">
                <a:moveTo>
                  <a:pt x="965" y="21594"/>
                </a:moveTo>
                <a:cubicBezTo>
                  <a:pt x="809" y="21598"/>
                  <a:pt x="652" y="21600"/>
                  <a:pt x="495" y="21600"/>
                </a:cubicBezTo>
                <a:cubicBezTo>
                  <a:pt x="329" y="21600"/>
                  <a:pt x="164" y="21598"/>
                  <a:pt x="-1" y="21594"/>
                </a:cubicBezTo>
                <a:lnTo>
                  <a:pt x="495" y="0"/>
                </a:lnTo>
                <a:lnTo>
                  <a:pt x="96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1" name="Arc 1307"/>
          <p:cNvSpPr>
            <a:spLocks/>
          </p:cNvSpPr>
          <p:nvPr/>
        </p:nvSpPr>
        <p:spPr bwMode="auto">
          <a:xfrm>
            <a:off x="8991600" y="4806950"/>
            <a:ext cx="76200" cy="63500"/>
          </a:xfrm>
          <a:custGeom>
            <a:avLst/>
            <a:gdLst>
              <a:gd name="T0" fmla="*/ 27920 w 43200"/>
              <a:gd name="T1" fmla="*/ 63499 h 43195"/>
              <a:gd name="T2" fmla="*/ 29198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4" y="43194"/>
                </a:moveTo>
                <a:cubicBezTo>
                  <a:pt x="9371" y="42925"/>
                  <a:pt x="0" y="33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5"/>
                  <a:pt x="33814" y="42938"/>
                  <a:pt x="22070" y="43194"/>
                </a:cubicBezTo>
              </a:path>
              <a:path w="43200" h="43195" stroke="0" extrusionOk="0">
                <a:moveTo>
                  <a:pt x="21104" y="43194"/>
                </a:moveTo>
                <a:cubicBezTo>
                  <a:pt x="9371" y="42925"/>
                  <a:pt x="0" y="33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5"/>
                  <a:pt x="33814" y="42938"/>
                  <a:pt x="22070" y="43194"/>
                </a:cubicBezTo>
                <a:lnTo>
                  <a:pt x="21600" y="21600"/>
                </a:lnTo>
                <a:lnTo>
                  <a:pt x="21104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2" name="Arc 1308"/>
          <p:cNvSpPr>
            <a:spLocks/>
          </p:cNvSpPr>
          <p:nvPr/>
        </p:nvSpPr>
        <p:spPr bwMode="auto">
          <a:xfrm>
            <a:off x="8703734" y="4672014"/>
            <a:ext cx="2117" cy="33337"/>
          </a:xfrm>
          <a:custGeom>
            <a:avLst/>
            <a:gdLst>
              <a:gd name="T0" fmla="*/ 1588 w 1054"/>
              <a:gd name="T1" fmla="*/ 33328 h 21600"/>
              <a:gd name="T2" fmla="*/ 0 w 1054"/>
              <a:gd name="T3" fmla="*/ 33326 h 21600"/>
              <a:gd name="T4" fmla="*/ 814 w 10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4" h="21600" fill="none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4" h="21600" stroke="0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40" y="0"/>
                </a:lnTo>
                <a:lnTo>
                  <a:pt x="105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3" name="Arc 1309"/>
          <p:cNvSpPr>
            <a:spLocks/>
          </p:cNvSpPr>
          <p:nvPr/>
        </p:nvSpPr>
        <p:spPr bwMode="auto">
          <a:xfrm>
            <a:off x="8665634" y="4638675"/>
            <a:ext cx="78317" cy="65088"/>
          </a:xfrm>
          <a:custGeom>
            <a:avLst/>
            <a:gdLst>
              <a:gd name="T0" fmla="*/ 28635 w 43200"/>
              <a:gd name="T1" fmla="*/ 65086 h 43194"/>
              <a:gd name="T2" fmla="*/ 30068 w 43200"/>
              <a:gd name="T3" fmla="*/ 65088 h 43194"/>
              <a:gd name="T4" fmla="*/ 29369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5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4" name="Arc 1310"/>
          <p:cNvSpPr>
            <a:spLocks/>
          </p:cNvSpPr>
          <p:nvPr/>
        </p:nvSpPr>
        <p:spPr bwMode="auto">
          <a:xfrm>
            <a:off x="9279467" y="4376739"/>
            <a:ext cx="2117" cy="33337"/>
          </a:xfrm>
          <a:custGeom>
            <a:avLst/>
            <a:gdLst>
              <a:gd name="T0" fmla="*/ 1588 w 1183"/>
              <a:gd name="T1" fmla="*/ 33325 h 21600"/>
              <a:gd name="T2" fmla="*/ 0 w 1183"/>
              <a:gd name="T3" fmla="*/ 33323 h 21600"/>
              <a:gd name="T4" fmla="*/ 813 w 11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3" h="21600" fill="none" extrusionOk="0">
                <a:moveTo>
                  <a:pt x="1183" y="21592"/>
                </a:moveTo>
                <a:cubicBezTo>
                  <a:pt x="990" y="21597"/>
                  <a:pt x="798" y="21600"/>
                  <a:pt x="606" y="21600"/>
                </a:cubicBezTo>
                <a:cubicBezTo>
                  <a:pt x="403" y="21600"/>
                  <a:pt x="201" y="21597"/>
                  <a:pt x="-1" y="21591"/>
                </a:cubicBezTo>
              </a:path>
              <a:path w="1183" h="21600" stroke="0" extrusionOk="0">
                <a:moveTo>
                  <a:pt x="1183" y="21592"/>
                </a:moveTo>
                <a:cubicBezTo>
                  <a:pt x="990" y="21597"/>
                  <a:pt x="798" y="21600"/>
                  <a:pt x="606" y="21600"/>
                </a:cubicBezTo>
                <a:cubicBezTo>
                  <a:pt x="403" y="21600"/>
                  <a:pt x="201" y="21597"/>
                  <a:pt x="-1" y="21591"/>
                </a:cubicBezTo>
                <a:lnTo>
                  <a:pt x="606" y="0"/>
                </a:lnTo>
                <a:lnTo>
                  <a:pt x="118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5" name="Arc 1311"/>
          <p:cNvSpPr>
            <a:spLocks/>
          </p:cNvSpPr>
          <p:nvPr/>
        </p:nvSpPr>
        <p:spPr bwMode="auto">
          <a:xfrm>
            <a:off x="9241367" y="4343400"/>
            <a:ext cx="78317" cy="65088"/>
          </a:xfrm>
          <a:custGeom>
            <a:avLst/>
            <a:gdLst>
              <a:gd name="T0" fmla="*/ 28545 w 43200"/>
              <a:gd name="T1" fmla="*/ 65086 h 43192"/>
              <a:gd name="T2" fmla="*/ 30154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3" y="43191"/>
                </a:moveTo>
                <a:cubicBezTo>
                  <a:pt x="9305" y="42863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</a:path>
              <a:path w="43200" h="43192" stroke="0" extrusionOk="0">
                <a:moveTo>
                  <a:pt x="20993" y="43191"/>
                </a:moveTo>
                <a:cubicBezTo>
                  <a:pt x="9305" y="42863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  <a:lnTo>
                  <a:pt x="21600" y="21600"/>
                </a:lnTo>
                <a:lnTo>
                  <a:pt x="2099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6" name="Arc 1312"/>
          <p:cNvSpPr>
            <a:spLocks/>
          </p:cNvSpPr>
          <p:nvPr/>
        </p:nvSpPr>
        <p:spPr bwMode="auto">
          <a:xfrm>
            <a:off x="8896351" y="4387850"/>
            <a:ext cx="2116" cy="33338"/>
          </a:xfrm>
          <a:custGeom>
            <a:avLst/>
            <a:gdLst>
              <a:gd name="T0" fmla="*/ 1587 w 1179"/>
              <a:gd name="T1" fmla="*/ 33326 h 21600"/>
              <a:gd name="T2" fmla="*/ 0 w 1179"/>
              <a:gd name="T3" fmla="*/ 33326 h 21600"/>
              <a:gd name="T4" fmla="*/ 813 w 11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9" h="21600" fill="none" extrusionOk="0">
                <a:moveTo>
                  <a:pt x="1179" y="21592"/>
                </a:moveTo>
                <a:cubicBezTo>
                  <a:pt x="987" y="21597"/>
                  <a:pt x="79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</a:path>
              <a:path w="1179" h="21600" stroke="0" extrusionOk="0">
                <a:moveTo>
                  <a:pt x="1179" y="21592"/>
                </a:moveTo>
                <a:cubicBezTo>
                  <a:pt x="987" y="21597"/>
                  <a:pt x="795" y="21600"/>
                  <a:pt x="604" y="21600"/>
                </a:cubicBezTo>
                <a:cubicBezTo>
                  <a:pt x="402" y="21600"/>
                  <a:pt x="201" y="21597"/>
                  <a:pt x="0" y="21591"/>
                </a:cubicBezTo>
                <a:lnTo>
                  <a:pt x="604" y="0"/>
                </a:lnTo>
                <a:lnTo>
                  <a:pt x="117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7" name="Arc 1313"/>
          <p:cNvSpPr>
            <a:spLocks/>
          </p:cNvSpPr>
          <p:nvPr/>
        </p:nvSpPr>
        <p:spPr bwMode="auto">
          <a:xfrm>
            <a:off x="8858251" y="4354514"/>
            <a:ext cx="76200" cy="65087"/>
          </a:xfrm>
          <a:custGeom>
            <a:avLst/>
            <a:gdLst>
              <a:gd name="T0" fmla="*/ 27776 w 43200"/>
              <a:gd name="T1" fmla="*/ 65087 h 43192"/>
              <a:gd name="T2" fmla="*/ 29336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6" y="42880"/>
                  <a:pt x="22175" y="43192"/>
                </a:cubicBezTo>
              </a:path>
              <a:path w="43200" h="43192" stroke="0" extrusionOk="0">
                <a:moveTo>
                  <a:pt x="20996" y="43191"/>
                </a:moveTo>
                <a:cubicBezTo>
                  <a:pt x="9306" y="42864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6" y="42880"/>
                  <a:pt x="22175" y="43192"/>
                </a:cubicBezTo>
                <a:lnTo>
                  <a:pt x="21600" y="21600"/>
                </a:lnTo>
                <a:lnTo>
                  <a:pt x="2099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8" name="Arc 1314"/>
          <p:cNvSpPr>
            <a:spLocks/>
          </p:cNvSpPr>
          <p:nvPr/>
        </p:nvSpPr>
        <p:spPr bwMode="auto">
          <a:xfrm>
            <a:off x="8972551" y="3883025"/>
            <a:ext cx="2116" cy="33338"/>
          </a:xfrm>
          <a:custGeom>
            <a:avLst/>
            <a:gdLst>
              <a:gd name="T0" fmla="*/ 1587 w 1498"/>
              <a:gd name="T1" fmla="*/ 33319 h 21600"/>
              <a:gd name="T2" fmla="*/ 0 w 1498"/>
              <a:gd name="T3" fmla="*/ 33316 h 21600"/>
              <a:gd name="T4" fmla="*/ 813 w 14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8" h="21600" fill="none" extrusionOk="0">
                <a:moveTo>
                  <a:pt x="1497" y="21587"/>
                </a:moveTo>
                <a:cubicBezTo>
                  <a:pt x="1254" y="21595"/>
                  <a:pt x="1010" y="21600"/>
                  <a:pt x="767" y="21600"/>
                </a:cubicBezTo>
                <a:cubicBezTo>
                  <a:pt x="511" y="21600"/>
                  <a:pt x="255" y="21595"/>
                  <a:pt x="-1" y="21586"/>
                </a:cubicBezTo>
              </a:path>
              <a:path w="1498" h="21600" stroke="0" extrusionOk="0">
                <a:moveTo>
                  <a:pt x="1497" y="21587"/>
                </a:moveTo>
                <a:cubicBezTo>
                  <a:pt x="1254" y="21595"/>
                  <a:pt x="1010" y="21600"/>
                  <a:pt x="767" y="21600"/>
                </a:cubicBezTo>
                <a:cubicBezTo>
                  <a:pt x="511" y="21600"/>
                  <a:pt x="255" y="21595"/>
                  <a:pt x="-1" y="21586"/>
                </a:cubicBezTo>
                <a:lnTo>
                  <a:pt x="767" y="0"/>
                </a:lnTo>
                <a:lnTo>
                  <a:pt x="149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59" name="Arc 1315"/>
          <p:cNvSpPr>
            <a:spLocks/>
          </p:cNvSpPr>
          <p:nvPr/>
        </p:nvSpPr>
        <p:spPr bwMode="auto">
          <a:xfrm>
            <a:off x="8934451" y="3849689"/>
            <a:ext cx="78316" cy="65087"/>
          </a:xfrm>
          <a:custGeom>
            <a:avLst/>
            <a:gdLst>
              <a:gd name="T0" fmla="*/ 28326 w 43200"/>
              <a:gd name="T1" fmla="*/ 65084 h 43188"/>
              <a:gd name="T2" fmla="*/ 30362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2" y="43186"/>
                </a:moveTo>
                <a:cubicBezTo>
                  <a:pt x="9209" y="42773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</a:path>
              <a:path w="43200" h="43188" stroke="0" extrusionOk="0">
                <a:moveTo>
                  <a:pt x="20832" y="43186"/>
                </a:moveTo>
                <a:cubicBezTo>
                  <a:pt x="9209" y="42773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  <a:lnTo>
                  <a:pt x="21600" y="21600"/>
                </a:lnTo>
                <a:lnTo>
                  <a:pt x="20832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0" name="Arc 1316"/>
          <p:cNvSpPr>
            <a:spLocks/>
          </p:cNvSpPr>
          <p:nvPr/>
        </p:nvSpPr>
        <p:spPr bwMode="auto">
          <a:xfrm>
            <a:off x="9740900" y="4348164"/>
            <a:ext cx="2117" cy="33337"/>
          </a:xfrm>
          <a:custGeom>
            <a:avLst/>
            <a:gdLst>
              <a:gd name="T0" fmla="*/ 1588 w 1199"/>
              <a:gd name="T1" fmla="*/ 33325 h 21600"/>
              <a:gd name="T2" fmla="*/ 0 w 1199"/>
              <a:gd name="T3" fmla="*/ 33323 h 21600"/>
              <a:gd name="T4" fmla="*/ 813 w 11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9" h="21600" fill="none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9" h="21600" stroke="0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1" name="Arc 1317"/>
          <p:cNvSpPr>
            <a:spLocks/>
          </p:cNvSpPr>
          <p:nvPr/>
        </p:nvSpPr>
        <p:spPr bwMode="auto">
          <a:xfrm>
            <a:off x="9702800" y="4314825"/>
            <a:ext cx="76200" cy="65088"/>
          </a:xfrm>
          <a:custGeom>
            <a:avLst/>
            <a:gdLst>
              <a:gd name="T0" fmla="*/ 27763 w 43200"/>
              <a:gd name="T1" fmla="*/ 65086 h 43192"/>
              <a:gd name="T2" fmla="*/ 29349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2" name="Arc 1318"/>
          <p:cNvSpPr>
            <a:spLocks/>
          </p:cNvSpPr>
          <p:nvPr/>
        </p:nvSpPr>
        <p:spPr bwMode="auto">
          <a:xfrm>
            <a:off x="9279468" y="3736975"/>
            <a:ext cx="4233" cy="33338"/>
          </a:xfrm>
          <a:custGeom>
            <a:avLst/>
            <a:gdLst>
              <a:gd name="T0" fmla="*/ 3175 w 1657"/>
              <a:gd name="T1" fmla="*/ 33315 h 21600"/>
              <a:gd name="T2" fmla="*/ 0 w 1657"/>
              <a:gd name="T3" fmla="*/ 33312 h 21600"/>
              <a:gd name="T4" fmla="*/ 1627 w 165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57" h="21600" fill="none" extrusionOk="0">
                <a:moveTo>
                  <a:pt x="1656" y="21584"/>
                </a:moveTo>
                <a:cubicBezTo>
                  <a:pt x="1387" y="21594"/>
                  <a:pt x="1118" y="21600"/>
                  <a:pt x="849" y="21600"/>
                </a:cubicBezTo>
                <a:cubicBezTo>
                  <a:pt x="565" y="21600"/>
                  <a:pt x="282" y="21594"/>
                  <a:pt x="-1" y="21583"/>
                </a:cubicBezTo>
              </a:path>
              <a:path w="1657" h="21600" stroke="0" extrusionOk="0">
                <a:moveTo>
                  <a:pt x="1656" y="21584"/>
                </a:moveTo>
                <a:cubicBezTo>
                  <a:pt x="1387" y="21594"/>
                  <a:pt x="1118" y="21600"/>
                  <a:pt x="849" y="21600"/>
                </a:cubicBezTo>
                <a:cubicBezTo>
                  <a:pt x="565" y="21600"/>
                  <a:pt x="282" y="21594"/>
                  <a:pt x="-1" y="21583"/>
                </a:cubicBezTo>
                <a:lnTo>
                  <a:pt x="849" y="0"/>
                </a:lnTo>
                <a:lnTo>
                  <a:pt x="1656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3" name="Arc 1319"/>
          <p:cNvSpPr>
            <a:spLocks/>
          </p:cNvSpPr>
          <p:nvPr/>
        </p:nvSpPr>
        <p:spPr bwMode="auto">
          <a:xfrm>
            <a:off x="9241367" y="3703639"/>
            <a:ext cx="78317" cy="66675"/>
          </a:xfrm>
          <a:custGeom>
            <a:avLst/>
            <a:gdLst>
              <a:gd name="T0" fmla="*/ 28215 w 43200"/>
              <a:gd name="T1" fmla="*/ 66672 h 43185"/>
              <a:gd name="T2" fmla="*/ 30468 w 43200"/>
              <a:gd name="T3" fmla="*/ 66675 h 43185"/>
              <a:gd name="T4" fmla="*/ 29369 w 43200"/>
              <a:gd name="T5" fmla="*/ 33349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50" y="43183"/>
                </a:moveTo>
                <a:cubicBezTo>
                  <a:pt x="9160" y="42727"/>
                  <a:pt x="0" y="331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4"/>
                  <a:pt x="34014" y="42750"/>
                  <a:pt x="22407" y="43184"/>
                </a:cubicBezTo>
              </a:path>
              <a:path w="43200" h="43185" stroke="0" extrusionOk="0">
                <a:moveTo>
                  <a:pt x="20750" y="43183"/>
                </a:moveTo>
                <a:cubicBezTo>
                  <a:pt x="9160" y="42727"/>
                  <a:pt x="0" y="331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4"/>
                  <a:pt x="34014" y="42750"/>
                  <a:pt x="22407" y="43184"/>
                </a:cubicBezTo>
                <a:lnTo>
                  <a:pt x="21600" y="21600"/>
                </a:lnTo>
                <a:lnTo>
                  <a:pt x="20750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4" name="Arc 1320"/>
          <p:cNvSpPr>
            <a:spLocks/>
          </p:cNvSpPr>
          <p:nvPr/>
        </p:nvSpPr>
        <p:spPr bwMode="auto">
          <a:xfrm>
            <a:off x="8242300" y="4249738"/>
            <a:ext cx="2117" cy="31750"/>
          </a:xfrm>
          <a:custGeom>
            <a:avLst/>
            <a:gdLst>
              <a:gd name="T0" fmla="*/ 1588 w 1220"/>
              <a:gd name="T1" fmla="*/ 31738 h 21600"/>
              <a:gd name="T2" fmla="*/ 0 w 1220"/>
              <a:gd name="T3" fmla="*/ 31737 h 21600"/>
              <a:gd name="T4" fmla="*/ 814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5" name="Arc 1321"/>
          <p:cNvSpPr>
            <a:spLocks/>
          </p:cNvSpPr>
          <p:nvPr/>
        </p:nvSpPr>
        <p:spPr bwMode="auto">
          <a:xfrm>
            <a:off x="8204200" y="4217988"/>
            <a:ext cx="78317" cy="63500"/>
          </a:xfrm>
          <a:custGeom>
            <a:avLst/>
            <a:gdLst>
              <a:gd name="T0" fmla="*/ 28519 w 43200"/>
              <a:gd name="T1" fmla="*/ 63499 h 43192"/>
              <a:gd name="T2" fmla="*/ 30178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6" name="Arc 1322"/>
          <p:cNvSpPr>
            <a:spLocks/>
          </p:cNvSpPr>
          <p:nvPr/>
        </p:nvSpPr>
        <p:spPr bwMode="auto">
          <a:xfrm>
            <a:off x="9144000" y="3829050"/>
            <a:ext cx="2117" cy="31750"/>
          </a:xfrm>
          <a:custGeom>
            <a:avLst/>
            <a:gdLst>
              <a:gd name="T0" fmla="*/ 1588 w 1500"/>
              <a:gd name="T1" fmla="*/ 31731 h 21600"/>
              <a:gd name="T2" fmla="*/ 0 w 1500"/>
              <a:gd name="T3" fmla="*/ 31731 h 21600"/>
              <a:gd name="T4" fmla="*/ 794 w 15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0" h="21600" fill="none" extrusionOk="0">
                <a:moveTo>
                  <a:pt x="1499" y="21586"/>
                </a:moveTo>
                <a:cubicBezTo>
                  <a:pt x="1250" y="21595"/>
                  <a:pt x="1000" y="21600"/>
                  <a:pt x="750" y="21600"/>
                </a:cubicBezTo>
                <a:cubicBezTo>
                  <a:pt x="499" y="21600"/>
                  <a:pt x="249" y="21595"/>
                  <a:pt x="0" y="21586"/>
                </a:cubicBezTo>
              </a:path>
              <a:path w="1500" h="21600" stroke="0" extrusionOk="0">
                <a:moveTo>
                  <a:pt x="1499" y="21586"/>
                </a:moveTo>
                <a:cubicBezTo>
                  <a:pt x="1250" y="21595"/>
                  <a:pt x="1000" y="21600"/>
                  <a:pt x="750" y="21600"/>
                </a:cubicBezTo>
                <a:cubicBezTo>
                  <a:pt x="499" y="21600"/>
                  <a:pt x="249" y="21595"/>
                  <a:pt x="0" y="21586"/>
                </a:cubicBezTo>
                <a:lnTo>
                  <a:pt x="750" y="0"/>
                </a:lnTo>
                <a:lnTo>
                  <a:pt x="1499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7" name="Arc 1323"/>
          <p:cNvSpPr>
            <a:spLocks/>
          </p:cNvSpPr>
          <p:nvPr/>
        </p:nvSpPr>
        <p:spPr bwMode="auto">
          <a:xfrm>
            <a:off x="9108017" y="3797300"/>
            <a:ext cx="76200" cy="63500"/>
          </a:xfrm>
          <a:custGeom>
            <a:avLst/>
            <a:gdLst>
              <a:gd name="T0" fmla="*/ 27583 w 43200"/>
              <a:gd name="T1" fmla="*/ 63500 h 43187"/>
              <a:gd name="T2" fmla="*/ 29567 w 43200"/>
              <a:gd name="T3" fmla="*/ 63500 h 43187"/>
              <a:gd name="T4" fmla="*/ 28575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0" y="43186"/>
                </a:moveTo>
                <a:cubicBezTo>
                  <a:pt x="9219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0" y="42782"/>
                  <a:pt x="22349" y="43186"/>
                </a:cubicBezTo>
              </a:path>
              <a:path w="43200" h="43187" stroke="0" extrusionOk="0">
                <a:moveTo>
                  <a:pt x="20850" y="43186"/>
                </a:moveTo>
                <a:cubicBezTo>
                  <a:pt x="9219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0" y="42782"/>
                  <a:pt x="22349" y="43186"/>
                </a:cubicBezTo>
                <a:lnTo>
                  <a:pt x="21600" y="21600"/>
                </a:lnTo>
                <a:lnTo>
                  <a:pt x="20850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8" name="Arc 1324"/>
          <p:cNvSpPr>
            <a:spLocks/>
          </p:cNvSpPr>
          <p:nvPr/>
        </p:nvSpPr>
        <p:spPr bwMode="auto">
          <a:xfrm>
            <a:off x="8568267" y="4391025"/>
            <a:ext cx="2117" cy="33338"/>
          </a:xfrm>
          <a:custGeom>
            <a:avLst/>
            <a:gdLst>
              <a:gd name="T0" fmla="*/ 1588 w 1178"/>
              <a:gd name="T1" fmla="*/ 33326 h 21600"/>
              <a:gd name="T2" fmla="*/ 0 w 1178"/>
              <a:gd name="T3" fmla="*/ 33326 h 21600"/>
              <a:gd name="T4" fmla="*/ 794 w 11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8" h="21600" fill="none" extrusionOk="0">
                <a:moveTo>
                  <a:pt x="1177" y="21591"/>
                </a:moveTo>
                <a:cubicBezTo>
                  <a:pt x="981" y="21597"/>
                  <a:pt x="785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</a:path>
              <a:path w="1178" h="21600" stroke="0" extrusionOk="0">
                <a:moveTo>
                  <a:pt x="1177" y="21591"/>
                </a:moveTo>
                <a:cubicBezTo>
                  <a:pt x="981" y="21597"/>
                  <a:pt x="785" y="21600"/>
                  <a:pt x="589" y="21600"/>
                </a:cubicBezTo>
                <a:cubicBezTo>
                  <a:pt x="392" y="21600"/>
                  <a:pt x="196" y="21597"/>
                  <a:pt x="0" y="21591"/>
                </a:cubicBezTo>
                <a:lnTo>
                  <a:pt x="589" y="0"/>
                </a:lnTo>
                <a:lnTo>
                  <a:pt x="117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69" name="Arc 1325"/>
          <p:cNvSpPr>
            <a:spLocks/>
          </p:cNvSpPr>
          <p:nvPr/>
        </p:nvSpPr>
        <p:spPr bwMode="auto">
          <a:xfrm>
            <a:off x="8532284" y="4357689"/>
            <a:ext cx="76200" cy="65087"/>
          </a:xfrm>
          <a:custGeom>
            <a:avLst/>
            <a:gdLst>
              <a:gd name="T0" fmla="*/ 27796 w 43200"/>
              <a:gd name="T1" fmla="*/ 65087 h 43192"/>
              <a:gd name="T2" fmla="*/ 29354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</a:path>
              <a:path w="43200" h="43192" stroke="0" extrusionOk="0">
                <a:moveTo>
                  <a:pt x="21011" y="43191"/>
                </a:moveTo>
                <a:cubicBezTo>
                  <a:pt x="9315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4" y="42872"/>
                  <a:pt x="22188" y="43191"/>
                </a:cubicBezTo>
                <a:lnTo>
                  <a:pt x="21600" y="21600"/>
                </a:lnTo>
                <a:lnTo>
                  <a:pt x="2101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0" name="Arc 1326"/>
          <p:cNvSpPr>
            <a:spLocks/>
          </p:cNvSpPr>
          <p:nvPr/>
        </p:nvSpPr>
        <p:spPr bwMode="auto">
          <a:xfrm>
            <a:off x="8818034" y="3963989"/>
            <a:ext cx="2117" cy="33337"/>
          </a:xfrm>
          <a:custGeom>
            <a:avLst/>
            <a:gdLst>
              <a:gd name="T0" fmla="*/ 1588 w 1435"/>
              <a:gd name="T1" fmla="*/ 33320 h 21600"/>
              <a:gd name="T2" fmla="*/ 0 w 1435"/>
              <a:gd name="T3" fmla="*/ 33317 h 21600"/>
              <a:gd name="T4" fmla="*/ 813 w 14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5" h="21600" fill="none" extrusionOk="0">
                <a:moveTo>
                  <a:pt x="1434" y="21588"/>
                </a:moveTo>
                <a:cubicBezTo>
                  <a:pt x="1201" y="21596"/>
                  <a:pt x="968" y="21600"/>
                  <a:pt x="735" y="21600"/>
                </a:cubicBezTo>
                <a:cubicBezTo>
                  <a:pt x="489" y="21600"/>
                  <a:pt x="244" y="21595"/>
                  <a:pt x="-1" y="21587"/>
                </a:cubicBezTo>
              </a:path>
              <a:path w="1435" h="21600" stroke="0" extrusionOk="0">
                <a:moveTo>
                  <a:pt x="1434" y="21588"/>
                </a:moveTo>
                <a:cubicBezTo>
                  <a:pt x="1201" y="21596"/>
                  <a:pt x="968" y="21600"/>
                  <a:pt x="735" y="21600"/>
                </a:cubicBezTo>
                <a:cubicBezTo>
                  <a:pt x="489" y="21600"/>
                  <a:pt x="244" y="21595"/>
                  <a:pt x="-1" y="21587"/>
                </a:cubicBezTo>
                <a:lnTo>
                  <a:pt x="735" y="0"/>
                </a:lnTo>
                <a:lnTo>
                  <a:pt x="143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1" name="Arc 1327"/>
          <p:cNvSpPr>
            <a:spLocks/>
          </p:cNvSpPr>
          <p:nvPr/>
        </p:nvSpPr>
        <p:spPr bwMode="auto">
          <a:xfrm>
            <a:off x="8779934" y="3930650"/>
            <a:ext cx="78317" cy="65088"/>
          </a:xfrm>
          <a:custGeom>
            <a:avLst/>
            <a:gdLst>
              <a:gd name="T0" fmla="*/ 28370 w 43200"/>
              <a:gd name="T1" fmla="*/ 65085 h 43189"/>
              <a:gd name="T2" fmla="*/ 30321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4" y="43187"/>
                </a:moveTo>
                <a:cubicBezTo>
                  <a:pt x="9228" y="42791"/>
                  <a:pt x="0" y="3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0" y="42810"/>
                  <a:pt x="22299" y="43188"/>
                </a:cubicBezTo>
              </a:path>
              <a:path w="43200" h="43189" stroke="0" extrusionOk="0">
                <a:moveTo>
                  <a:pt x="20864" y="43187"/>
                </a:moveTo>
                <a:cubicBezTo>
                  <a:pt x="9228" y="42791"/>
                  <a:pt x="0" y="3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0" y="42810"/>
                  <a:pt x="22299" y="43188"/>
                </a:cubicBezTo>
                <a:lnTo>
                  <a:pt x="21600" y="21600"/>
                </a:lnTo>
                <a:lnTo>
                  <a:pt x="20864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2" name="Arc 1328"/>
          <p:cNvSpPr>
            <a:spLocks/>
          </p:cNvSpPr>
          <p:nvPr/>
        </p:nvSpPr>
        <p:spPr bwMode="auto">
          <a:xfrm>
            <a:off x="8896351" y="4046539"/>
            <a:ext cx="2116" cy="33337"/>
          </a:xfrm>
          <a:custGeom>
            <a:avLst/>
            <a:gdLst>
              <a:gd name="T0" fmla="*/ 1587 w 1374"/>
              <a:gd name="T1" fmla="*/ 33322 h 21600"/>
              <a:gd name="T2" fmla="*/ 0 w 1374"/>
              <a:gd name="T3" fmla="*/ 33320 h 21600"/>
              <a:gd name="T4" fmla="*/ 813 w 13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4" h="21600" fill="none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</a:path>
              <a:path w="1374" h="21600" stroke="0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  <a:lnTo>
                  <a:pt x="704" y="0"/>
                </a:lnTo>
                <a:lnTo>
                  <a:pt x="1373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3" name="Arc 1329"/>
          <p:cNvSpPr>
            <a:spLocks/>
          </p:cNvSpPr>
          <p:nvPr/>
        </p:nvSpPr>
        <p:spPr bwMode="auto">
          <a:xfrm>
            <a:off x="8858251" y="4013200"/>
            <a:ext cx="76200" cy="65088"/>
          </a:xfrm>
          <a:custGeom>
            <a:avLst/>
            <a:gdLst>
              <a:gd name="T0" fmla="*/ 27644 w 43200"/>
              <a:gd name="T1" fmla="*/ 65086 h 43190"/>
              <a:gd name="T2" fmla="*/ 29461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</a:path>
              <a:path w="43200" h="43190" stroke="0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  <a:lnTo>
                  <a:pt x="21600" y="21600"/>
                </a:lnTo>
                <a:lnTo>
                  <a:pt x="2089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4" name="Arc 1330"/>
          <p:cNvSpPr>
            <a:spLocks/>
          </p:cNvSpPr>
          <p:nvPr/>
        </p:nvSpPr>
        <p:spPr bwMode="auto">
          <a:xfrm>
            <a:off x="8877300" y="3871914"/>
            <a:ext cx="2117" cy="33337"/>
          </a:xfrm>
          <a:custGeom>
            <a:avLst/>
            <a:gdLst>
              <a:gd name="T0" fmla="*/ 1588 w 1539"/>
              <a:gd name="T1" fmla="*/ 33317 h 21600"/>
              <a:gd name="T2" fmla="*/ 0 w 1539"/>
              <a:gd name="T3" fmla="*/ 33315 h 21600"/>
              <a:gd name="T4" fmla="*/ 813 w 153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" h="21600" fill="none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</a:path>
              <a:path w="1539" h="21600" stroke="0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  <a:lnTo>
                  <a:pt x="788" y="0"/>
                </a:lnTo>
                <a:lnTo>
                  <a:pt x="1538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" name="Arc 1331"/>
          <p:cNvSpPr>
            <a:spLocks/>
          </p:cNvSpPr>
          <p:nvPr/>
        </p:nvSpPr>
        <p:spPr bwMode="auto">
          <a:xfrm>
            <a:off x="8839200" y="3838576"/>
            <a:ext cx="76200" cy="66675"/>
          </a:xfrm>
          <a:custGeom>
            <a:avLst/>
            <a:gdLst>
              <a:gd name="T0" fmla="*/ 27533 w 43200"/>
              <a:gd name="T1" fmla="*/ 66673 h 43187"/>
              <a:gd name="T2" fmla="*/ 29569 w 43200"/>
              <a:gd name="T3" fmla="*/ 66675 h 43187"/>
              <a:gd name="T4" fmla="*/ 28575 w 43200"/>
              <a:gd name="T5" fmla="*/ 33348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</a:path>
              <a:path w="43200" h="43187" stroke="0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  <a:lnTo>
                  <a:pt x="21600" y="21600"/>
                </a:lnTo>
                <a:lnTo>
                  <a:pt x="20812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6" name="Arc 1332"/>
          <p:cNvSpPr>
            <a:spLocks/>
          </p:cNvSpPr>
          <p:nvPr/>
        </p:nvSpPr>
        <p:spPr bwMode="auto">
          <a:xfrm>
            <a:off x="8915400" y="4418014"/>
            <a:ext cx="0" cy="33337"/>
          </a:xfrm>
          <a:custGeom>
            <a:avLst/>
            <a:gdLst>
              <a:gd name="T0" fmla="*/ 1 w 1165"/>
              <a:gd name="T1" fmla="*/ 33326 h 21600"/>
              <a:gd name="T2" fmla="*/ 0 w 1165"/>
              <a:gd name="T3" fmla="*/ 33325 h 21600"/>
              <a:gd name="T4" fmla="*/ 1 w 116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" h="21600" fill="none" extrusionOk="0">
                <a:moveTo>
                  <a:pt x="1164" y="21592"/>
                </a:moveTo>
                <a:cubicBezTo>
                  <a:pt x="975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65" h="21600" stroke="0" extrusionOk="0">
                <a:moveTo>
                  <a:pt x="1164" y="21592"/>
                </a:moveTo>
                <a:cubicBezTo>
                  <a:pt x="975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64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7" name="Arc 1333"/>
          <p:cNvSpPr>
            <a:spLocks/>
          </p:cNvSpPr>
          <p:nvPr/>
        </p:nvSpPr>
        <p:spPr bwMode="auto">
          <a:xfrm>
            <a:off x="8877300" y="4384675"/>
            <a:ext cx="76200" cy="65088"/>
          </a:xfrm>
          <a:custGeom>
            <a:avLst/>
            <a:gdLst>
              <a:gd name="T0" fmla="*/ 27785 w 43200"/>
              <a:gd name="T1" fmla="*/ 65086 h 43193"/>
              <a:gd name="T2" fmla="*/ 29326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2" y="42884"/>
                  <a:pt x="22167" y="43192"/>
                </a:cubicBezTo>
              </a:path>
              <a:path w="43200" h="43193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2" y="42884"/>
                  <a:pt x="22167" y="43192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8" name="Arc 1334"/>
          <p:cNvSpPr>
            <a:spLocks/>
          </p:cNvSpPr>
          <p:nvPr/>
        </p:nvSpPr>
        <p:spPr bwMode="auto">
          <a:xfrm>
            <a:off x="8818034" y="4059238"/>
            <a:ext cx="2117" cy="33337"/>
          </a:xfrm>
          <a:custGeom>
            <a:avLst/>
            <a:gdLst>
              <a:gd name="T0" fmla="*/ 1588 w 1368"/>
              <a:gd name="T1" fmla="*/ 33322 h 21600"/>
              <a:gd name="T2" fmla="*/ 0 w 1368"/>
              <a:gd name="T3" fmla="*/ 33320 h 21600"/>
              <a:gd name="T4" fmla="*/ 814 w 13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8" h="21600" fill="none" extrusionOk="0">
                <a:moveTo>
                  <a:pt x="1367" y="21589"/>
                </a:moveTo>
                <a:cubicBezTo>
                  <a:pt x="1145" y="21596"/>
                  <a:pt x="923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</a:path>
              <a:path w="1368" h="21600" stroke="0" extrusionOk="0">
                <a:moveTo>
                  <a:pt x="1367" y="21589"/>
                </a:moveTo>
                <a:cubicBezTo>
                  <a:pt x="1145" y="21596"/>
                  <a:pt x="923" y="21600"/>
                  <a:pt x="701" y="21600"/>
                </a:cubicBezTo>
                <a:cubicBezTo>
                  <a:pt x="467" y="21600"/>
                  <a:pt x="233" y="21596"/>
                  <a:pt x="0" y="21588"/>
                </a:cubicBezTo>
                <a:lnTo>
                  <a:pt x="701" y="0"/>
                </a:lnTo>
                <a:lnTo>
                  <a:pt x="1367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9" name="Arc 1335"/>
          <p:cNvSpPr>
            <a:spLocks/>
          </p:cNvSpPr>
          <p:nvPr/>
        </p:nvSpPr>
        <p:spPr bwMode="auto">
          <a:xfrm>
            <a:off x="8779934" y="4025900"/>
            <a:ext cx="78317" cy="65088"/>
          </a:xfrm>
          <a:custGeom>
            <a:avLst/>
            <a:gdLst>
              <a:gd name="T0" fmla="*/ 28416 w 43200"/>
              <a:gd name="T1" fmla="*/ 65086 h 43190"/>
              <a:gd name="T2" fmla="*/ 30276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9"/>
                  <a:pt x="22266" y="43189"/>
                </a:cubicBezTo>
              </a:path>
              <a:path w="43200" h="43190" stroke="0" extrusionOk="0">
                <a:moveTo>
                  <a:pt x="20899" y="43188"/>
                </a:moveTo>
                <a:cubicBezTo>
                  <a:pt x="9248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9"/>
                  <a:pt x="22266" y="43189"/>
                </a:cubicBezTo>
                <a:lnTo>
                  <a:pt x="21600" y="21600"/>
                </a:lnTo>
                <a:lnTo>
                  <a:pt x="2089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0" name="Arc 1336"/>
          <p:cNvSpPr>
            <a:spLocks/>
          </p:cNvSpPr>
          <p:nvPr/>
        </p:nvSpPr>
        <p:spPr bwMode="auto">
          <a:xfrm>
            <a:off x="8798985" y="4510089"/>
            <a:ext cx="2116" cy="33337"/>
          </a:xfrm>
          <a:custGeom>
            <a:avLst/>
            <a:gdLst>
              <a:gd name="T0" fmla="*/ 1587 w 1122"/>
              <a:gd name="T1" fmla="*/ 33326 h 21600"/>
              <a:gd name="T2" fmla="*/ 0 w 1122"/>
              <a:gd name="T3" fmla="*/ 33325 h 21600"/>
              <a:gd name="T4" fmla="*/ 813 w 112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2" h="21600" fill="none" extrusionOk="0">
                <a:moveTo>
                  <a:pt x="1122" y="21593"/>
                </a:moveTo>
                <a:cubicBezTo>
                  <a:pt x="939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</a:path>
              <a:path w="1122" h="21600" stroke="0" extrusionOk="0">
                <a:moveTo>
                  <a:pt x="1122" y="21593"/>
                </a:moveTo>
                <a:cubicBezTo>
                  <a:pt x="939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  <a:lnTo>
                  <a:pt x="575" y="0"/>
                </a:lnTo>
                <a:lnTo>
                  <a:pt x="1122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1" name="Arc 1337"/>
          <p:cNvSpPr>
            <a:spLocks/>
          </p:cNvSpPr>
          <p:nvPr/>
        </p:nvSpPr>
        <p:spPr bwMode="auto">
          <a:xfrm>
            <a:off x="8763000" y="4476750"/>
            <a:ext cx="76200" cy="65088"/>
          </a:xfrm>
          <a:custGeom>
            <a:avLst/>
            <a:gdLst>
              <a:gd name="T0" fmla="*/ 27814 w 43200"/>
              <a:gd name="T1" fmla="*/ 65086 h 43193"/>
              <a:gd name="T2" fmla="*/ 29299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</a:path>
              <a:path w="43200" h="43193" stroke="0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  <a:lnTo>
                  <a:pt x="21600" y="21600"/>
                </a:lnTo>
                <a:lnTo>
                  <a:pt x="2102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2" name="Arc 1338"/>
          <p:cNvSpPr>
            <a:spLocks/>
          </p:cNvSpPr>
          <p:nvPr/>
        </p:nvSpPr>
        <p:spPr bwMode="auto">
          <a:xfrm>
            <a:off x="8608485" y="3756025"/>
            <a:ext cx="2116" cy="33338"/>
          </a:xfrm>
          <a:custGeom>
            <a:avLst/>
            <a:gdLst>
              <a:gd name="T0" fmla="*/ 1587 w 1603"/>
              <a:gd name="T1" fmla="*/ 33316 h 21600"/>
              <a:gd name="T2" fmla="*/ 0 w 1603"/>
              <a:gd name="T3" fmla="*/ 33313 h 21600"/>
              <a:gd name="T4" fmla="*/ 813 w 160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3" h="21600" fill="none" extrusionOk="0">
                <a:moveTo>
                  <a:pt x="1602" y="21585"/>
                </a:moveTo>
                <a:cubicBezTo>
                  <a:pt x="1342" y="21595"/>
                  <a:pt x="1081" y="21600"/>
                  <a:pt x="821" y="21600"/>
                </a:cubicBezTo>
                <a:cubicBezTo>
                  <a:pt x="547" y="21600"/>
                  <a:pt x="273" y="21594"/>
                  <a:pt x="-1" y="21584"/>
                </a:cubicBezTo>
              </a:path>
              <a:path w="1603" h="21600" stroke="0" extrusionOk="0">
                <a:moveTo>
                  <a:pt x="1602" y="21585"/>
                </a:moveTo>
                <a:cubicBezTo>
                  <a:pt x="1342" y="21595"/>
                  <a:pt x="1081" y="21600"/>
                  <a:pt x="821" y="21600"/>
                </a:cubicBezTo>
                <a:cubicBezTo>
                  <a:pt x="547" y="21600"/>
                  <a:pt x="273" y="21594"/>
                  <a:pt x="-1" y="21584"/>
                </a:cubicBezTo>
                <a:lnTo>
                  <a:pt x="821" y="0"/>
                </a:lnTo>
                <a:lnTo>
                  <a:pt x="1602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3" name="Arc 1339"/>
          <p:cNvSpPr>
            <a:spLocks/>
          </p:cNvSpPr>
          <p:nvPr/>
        </p:nvSpPr>
        <p:spPr bwMode="auto">
          <a:xfrm>
            <a:off x="8570384" y="3722689"/>
            <a:ext cx="76200" cy="65087"/>
          </a:xfrm>
          <a:custGeom>
            <a:avLst/>
            <a:gdLst>
              <a:gd name="T0" fmla="*/ 27489 w 43200"/>
              <a:gd name="T1" fmla="*/ 65084 h 43186"/>
              <a:gd name="T2" fmla="*/ 29610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8" y="43184"/>
                </a:moveTo>
                <a:cubicBezTo>
                  <a:pt x="9177" y="42743"/>
                  <a:pt x="0" y="332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9" y="42764"/>
                  <a:pt x="22381" y="43185"/>
                </a:cubicBezTo>
              </a:path>
              <a:path w="43200" h="43186" stroke="0" extrusionOk="0">
                <a:moveTo>
                  <a:pt x="20778" y="43184"/>
                </a:moveTo>
                <a:cubicBezTo>
                  <a:pt x="9177" y="42743"/>
                  <a:pt x="0" y="332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9" y="42764"/>
                  <a:pt x="22381" y="43185"/>
                </a:cubicBezTo>
                <a:lnTo>
                  <a:pt x="21600" y="21600"/>
                </a:lnTo>
                <a:lnTo>
                  <a:pt x="20778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4" name="Arc 1340"/>
          <p:cNvSpPr>
            <a:spLocks/>
          </p:cNvSpPr>
          <p:nvPr/>
        </p:nvSpPr>
        <p:spPr bwMode="auto">
          <a:xfrm>
            <a:off x="8951385" y="4154489"/>
            <a:ext cx="2116" cy="33337"/>
          </a:xfrm>
          <a:custGeom>
            <a:avLst/>
            <a:gdLst>
              <a:gd name="T0" fmla="*/ 1587 w 1308"/>
              <a:gd name="T1" fmla="*/ 33322 h 21600"/>
              <a:gd name="T2" fmla="*/ 0 w 1308"/>
              <a:gd name="T3" fmla="*/ 33322 h 21600"/>
              <a:gd name="T4" fmla="*/ 794 w 13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8" h="21600" fill="none" extrusionOk="0">
                <a:moveTo>
                  <a:pt x="1308" y="21590"/>
                </a:moveTo>
                <a:cubicBezTo>
                  <a:pt x="1090" y="21596"/>
                  <a:pt x="872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</a:path>
              <a:path w="1308" h="21600" stroke="0" extrusionOk="0">
                <a:moveTo>
                  <a:pt x="1308" y="21590"/>
                </a:moveTo>
                <a:cubicBezTo>
                  <a:pt x="1090" y="21596"/>
                  <a:pt x="872" y="21600"/>
                  <a:pt x="654" y="21600"/>
                </a:cubicBezTo>
                <a:cubicBezTo>
                  <a:pt x="435" y="21600"/>
                  <a:pt x="217" y="21596"/>
                  <a:pt x="-1" y="21590"/>
                </a:cubicBezTo>
                <a:lnTo>
                  <a:pt x="654" y="0"/>
                </a:lnTo>
                <a:lnTo>
                  <a:pt x="130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5" name="Arc 1341"/>
          <p:cNvSpPr>
            <a:spLocks/>
          </p:cNvSpPr>
          <p:nvPr/>
        </p:nvSpPr>
        <p:spPr bwMode="auto">
          <a:xfrm>
            <a:off x="8915400" y="4121150"/>
            <a:ext cx="76200" cy="65088"/>
          </a:xfrm>
          <a:custGeom>
            <a:avLst/>
            <a:gdLst>
              <a:gd name="T0" fmla="*/ 27710 w 43200"/>
              <a:gd name="T1" fmla="*/ 65088 h 43190"/>
              <a:gd name="T2" fmla="*/ 29440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</a:path>
              <a:path w="43200" h="43190" stroke="0" extrusionOk="0">
                <a:moveTo>
                  <a:pt x="20945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  <a:lnTo>
                  <a:pt x="21600" y="21600"/>
                </a:lnTo>
                <a:lnTo>
                  <a:pt x="2094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6" name="Arc 1342"/>
          <p:cNvSpPr>
            <a:spLocks/>
          </p:cNvSpPr>
          <p:nvPr/>
        </p:nvSpPr>
        <p:spPr bwMode="auto">
          <a:xfrm>
            <a:off x="9508067" y="3883025"/>
            <a:ext cx="2117" cy="31750"/>
          </a:xfrm>
          <a:custGeom>
            <a:avLst/>
            <a:gdLst>
              <a:gd name="T0" fmla="*/ 1588 w 1456"/>
              <a:gd name="T1" fmla="*/ 31732 h 21600"/>
              <a:gd name="T2" fmla="*/ 0 w 1456"/>
              <a:gd name="T3" fmla="*/ 31731 h 21600"/>
              <a:gd name="T4" fmla="*/ 814 w 14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6" h="21600" fill="none" extrusionOk="0">
                <a:moveTo>
                  <a:pt x="1456" y="21588"/>
                </a:moveTo>
                <a:cubicBezTo>
                  <a:pt x="1219" y="21596"/>
                  <a:pt x="982" y="21600"/>
                  <a:pt x="746" y="21600"/>
                </a:cubicBezTo>
                <a:cubicBezTo>
                  <a:pt x="497" y="21600"/>
                  <a:pt x="248" y="21595"/>
                  <a:pt x="-1" y="21587"/>
                </a:cubicBezTo>
              </a:path>
              <a:path w="1456" h="21600" stroke="0" extrusionOk="0">
                <a:moveTo>
                  <a:pt x="1456" y="21588"/>
                </a:moveTo>
                <a:cubicBezTo>
                  <a:pt x="1219" y="21596"/>
                  <a:pt x="982" y="21600"/>
                  <a:pt x="746" y="21600"/>
                </a:cubicBezTo>
                <a:cubicBezTo>
                  <a:pt x="497" y="21600"/>
                  <a:pt x="248" y="21595"/>
                  <a:pt x="-1" y="21587"/>
                </a:cubicBezTo>
                <a:lnTo>
                  <a:pt x="746" y="0"/>
                </a:lnTo>
                <a:lnTo>
                  <a:pt x="1456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7" name="Arc 1343"/>
          <p:cNvSpPr>
            <a:spLocks/>
          </p:cNvSpPr>
          <p:nvPr/>
        </p:nvSpPr>
        <p:spPr bwMode="auto">
          <a:xfrm>
            <a:off x="9472084" y="3851275"/>
            <a:ext cx="76200" cy="63500"/>
          </a:xfrm>
          <a:custGeom>
            <a:avLst/>
            <a:gdLst>
              <a:gd name="T0" fmla="*/ 27588 w 43200"/>
              <a:gd name="T1" fmla="*/ 63499 h 43188"/>
              <a:gd name="T2" fmla="*/ 29514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3" y="43187"/>
                </a:moveTo>
                <a:cubicBezTo>
                  <a:pt x="9221" y="42785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6" y="42805"/>
                  <a:pt x="22310" y="43188"/>
                </a:cubicBezTo>
              </a:path>
              <a:path w="43200" h="43188" stroke="0" extrusionOk="0">
                <a:moveTo>
                  <a:pt x="20853" y="43187"/>
                </a:moveTo>
                <a:cubicBezTo>
                  <a:pt x="9221" y="42785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6" y="42805"/>
                  <a:pt x="22310" y="43188"/>
                </a:cubicBezTo>
                <a:lnTo>
                  <a:pt x="21600" y="21600"/>
                </a:lnTo>
                <a:lnTo>
                  <a:pt x="2085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8" name="Arc 1344"/>
          <p:cNvSpPr>
            <a:spLocks/>
          </p:cNvSpPr>
          <p:nvPr/>
        </p:nvSpPr>
        <p:spPr bwMode="auto">
          <a:xfrm>
            <a:off x="9184218" y="3849688"/>
            <a:ext cx="2116" cy="33337"/>
          </a:xfrm>
          <a:custGeom>
            <a:avLst/>
            <a:gdLst>
              <a:gd name="T0" fmla="*/ 1587 w 1521"/>
              <a:gd name="T1" fmla="*/ 33317 h 21600"/>
              <a:gd name="T2" fmla="*/ 0 w 1521"/>
              <a:gd name="T3" fmla="*/ 33315 h 21600"/>
              <a:gd name="T4" fmla="*/ 813 w 15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1" h="21600" fill="none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</a:path>
              <a:path w="1521" h="21600" stroke="0" extrusionOk="0">
                <a:moveTo>
                  <a:pt x="1521" y="21587"/>
                </a:moveTo>
                <a:cubicBezTo>
                  <a:pt x="1273" y="21595"/>
                  <a:pt x="1026" y="21600"/>
                  <a:pt x="779" y="21600"/>
                </a:cubicBezTo>
                <a:cubicBezTo>
                  <a:pt x="519" y="21600"/>
                  <a:pt x="259" y="21595"/>
                  <a:pt x="0" y="21585"/>
                </a:cubicBezTo>
                <a:lnTo>
                  <a:pt x="779" y="0"/>
                </a:lnTo>
                <a:lnTo>
                  <a:pt x="152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9" name="Arc 1345"/>
          <p:cNvSpPr>
            <a:spLocks/>
          </p:cNvSpPr>
          <p:nvPr/>
        </p:nvSpPr>
        <p:spPr bwMode="auto">
          <a:xfrm>
            <a:off x="9146117" y="3816350"/>
            <a:ext cx="76200" cy="65088"/>
          </a:xfrm>
          <a:custGeom>
            <a:avLst/>
            <a:gdLst>
              <a:gd name="T0" fmla="*/ 27544 w 43200"/>
              <a:gd name="T1" fmla="*/ 65086 h 43187"/>
              <a:gd name="T2" fmla="*/ 29557 w 43200"/>
              <a:gd name="T3" fmla="*/ 65088 h 43187"/>
              <a:gd name="T4" fmla="*/ 28575 w 43200"/>
              <a:gd name="T5" fmla="*/ 32554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</a:path>
              <a:path w="43200" h="43187" stroke="0" extrusionOk="0">
                <a:moveTo>
                  <a:pt x="20821" y="43185"/>
                </a:moveTo>
                <a:cubicBezTo>
                  <a:pt x="9202" y="42766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  <a:lnTo>
                  <a:pt x="21600" y="21600"/>
                </a:lnTo>
                <a:lnTo>
                  <a:pt x="20821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0" name="Arc 1346"/>
          <p:cNvSpPr>
            <a:spLocks/>
          </p:cNvSpPr>
          <p:nvPr/>
        </p:nvSpPr>
        <p:spPr bwMode="auto">
          <a:xfrm>
            <a:off x="8473018" y="4303713"/>
            <a:ext cx="2116" cy="31750"/>
          </a:xfrm>
          <a:custGeom>
            <a:avLst/>
            <a:gdLst>
              <a:gd name="T0" fmla="*/ 1587 w 1192"/>
              <a:gd name="T1" fmla="*/ 31738 h 21600"/>
              <a:gd name="T2" fmla="*/ 0 w 1192"/>
              <a:gd name="T3" fmla="*/ 31738 h 21600"/>
              <a:gd name="T4" fmla="*/ 794 w 11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2" h="21600" fill="none" extrusionOk="0">
                <a:moveTo>
                  <a:pt x="1191" y="21591"/>
                </a:moveTo>
                <a:cubicBezTo>
                  <a:pt x="993" y="21597"/>
                  <a:pt x="794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92" h="21600" stroke="0" extrusionOk="0">
                <a:moveTo>
                  <a:pt x="1191" y="21591"/>
                </a:moveTo>
                <a:cubicBezTo>
                  <a:pt x="993" y="21597"/>
                  <a:pt x="794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6" y="0"/>
                </a:lnTo>
                <a:lnTo>
                  <a:pt x="119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1" name="Arc 1347"/>
          <p:cNvSpPr>
            <a:spLocks/>
          </p:cNvSpPr>
          <p:nvPr/>
        </p:nvSpPr>
        <p:spPr bwMode="auto">
          <a:xfrm>
            <a:off x="8437034" y="4271963"/>
            <a:ext cx="74084" cy="63500"/>
          </a:xfrm>
          <a:custGeom>
            <a:avLst/>
            <a:gdLst>
              <a:gd name="T0" fmla="*/ 27015 w 43200"/>
              <a:gd name="T1" fmla="*/ 63500 h 43192"/>
              <a:gd name="T2" fmla="*/ 28548 w 43200"/>
              <a:gd name="T3" fmla="*/ 63500 h 43192"/>
              <a:gd name="T4" fmla="*/ 27782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</a:path>
              <a:path w="43200" h="43192" stroke="0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  <a:lnTo>
                  <a:pt x="21600" y="21600"/>
                </a:lnTo>
                <a:lnTo>
                  <a:pt x="21004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2" name="Arc 1348"/>
          <p:cNvSpPr>
            <a:spLocks/>
          </p:cNvSpPr>
          <p:nvPr/>
        </p:nvSpPr>
        <p:spPr bwMode="auto">
          <a:xfrm>
            <a:off x="8837085" y="4556125"/>
            <a:ext cx="2116" cy="33338"/>
          </a:xfrm>
          <a:custGeom>
            <a:avLst/>
            <a:gdLst>
              <a:gd name="T0" fmla="*/ 1587 w 1101"/>
              <a:gd name="T1" fmla="*/ 33327 h 21600"/>
              <a:gd name="T2" fmla="*/ 0 w 1101"/>
              <a:gd name="T3" fmla="*/ 33327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3" name="Arc 1349"/>
          <p:cNvSpPr>
            <a:spLocks/>
          </p:cNvSpPr>
          <p:nvPr/>
        </p:nvSpPr>
        <p:spPr bwMode="auto">
          <a:xfrm>
            <a:off x="8798985" y="4522789"/>
            <a:ext cx="78316" cy="65087"/>
          </a:xfrm>
          <a:custGeom>
            <a:avLst/>
            <a:gdLst>
              <a:gd name="T0" fmla="*/ 28602 w 43200"/>
              <a:gd name="T1" fmla="*/ 65087 h 43193"/>
              <a:gd name="T2" fmla="*/ 30099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4" name="Arc 1350"/>
          <p:cNvSpPr>
            <a:spLocks/>
          </p:cNvSpPr>
          <p:nvPr/>
        </p:nvSpPr>
        <p:spPr bwMode="auto">
          <a:xfrm>
            <a:off x="8280400" y="4479925"/>
            <a:ext cx="2117" cy="33338"/>
          </a:xfrm>
          <a:custGeom>
            <a:avLst/>
            <a:gdLst>
              <a:gd name="T0" fmla="*/ 1588 w 1134"/>
              <a:gd name="T1" fmla="*/ 33327 h 21600"/>
              <a:gd name="T2" fmla="*/ 0 w 1134"/>
              <a:gd name="T3" fmla="*/ 33327 h 21600"/>
              <a:gd name="T4" fmla="*/ 794 w 11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4" h="21600" fill="none" extrusionOk="0">
                <a:moveTo>
                  <a:pt x="1133" y="21592"/>
                </a:moveTo>
                <a:cubicBezTo>
                  <a:pt x="945" y="21597"/>
                  <a:pt x="756" y="21600"/>
                  <a:pt x="567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34" h="21600" stroke="0" extrusionOk="0">
                <a:moveTo>
                  <a:pt x="1133" y="21592"/>
                </a:moveTo>
                <a:cubicBezTo>
                  <a:pt x="945" y="21597"/>
                  <a:pt x="756" y="21600"/>
                  <a:pt x="567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7" y="0"/>
                </a:lnTo>
                <a:lnTo>
                  <a:pt x="113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5" name="Arc 1351"/>
          <p:cNvSpPr>
            <a:spLocks/>
          </p:cNvSpPr>
          <p:nvPr/>
        </p:nvSpPr>
        <p:spPr bwMode="auto">
          <a:xfrm>
            <a:off x="8244417" y="4446589"/>
            <a:ext cx="76200" cy="65087"/>
          </a:xfrm>
          <a:custGeom>
            <a:avLst/>
            <a:gdLst>
              <a:gd name="T0" fmla="*/ 27825 w 43200"/>
              <a:gd name="T1" fmla="*/ 65087 h 43193"/>
              <a:gd name="T2" fmla="*/ 29325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3" y="43192"/>
                </a:moveTo>
                <a:cubicBezTo>
                  <a:pt x="9328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</a:path>
              <a:path w="43200" h="43193" stroke="0" extrusionOk="0">
                <a:moveTo>
                  <a:pt x="21033" y="43192"/>
                </a:moveTo>
                <a:cubicBezTo>
                  <a:pt x="9328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  <a:lnTo>
                  <a:pt x="21600" y="21600"/>
                </a:lnTo>
                <a:lnTo>
                  <a:pt x="2103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6" name="Arc 1352"/>
          <p:cNvSpPr>
            <a:spLocks/>
          </p:cNvSpPr>
          <p:nvPr/>
        </p:nvSpPr>
        <p:spPr bwMode="auto">
          <a:xfrm>
            <a:off x="9393767" y="3968750"/>
            <a:ext cx="2117" cy="33338"/>
          </a:xfrm>
          <a:custGeom>
            <a:avLst/>
            <a:gdLst>
              <a:gd name="T0" fmla="*/ 1588 w 1430"/>
              <a:gd name="T1" fmla="*/ 33321 h 21600"/>
              <a:gd name="T2" fmla="*/ 0 w 1430"/>
              <a:gd name="T3" fmla="*/ 33319 h 21600"/>
              <a:gd name="T4" fmla="*/ 813 w 143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0" h="21600" fill="none" extrusionOk="0">
                <a:moveTo>
                  <a:pt x="1429" y="21588"/>
                </a:moveTo>
                <a:cubicBezTo>
                  <a:pt x="1197" y="21596"/>
                  <a:pt x="964" y="21600"/>
                  <a:pt x="732" y="21600"/>
                </a:cubicBezTo>
                <a:cubicBezTo>
                  <a:pt x="487" y="21600"/>
                  <a:pt x="243" y="21595"/>
                  <a:pt x="0" y="21587"/>
                </a:cubicBezTo>
              </a:path>
              <a:path w="1430" h="21600" stroke="0" extrusionOk="0">
                <a:moveTo>
                  <a:pt x="1429" y="21588"/>
                </a:moveTo>
                <a:cubicBezTo>
                  <a:pt x="1197" y="21596"/>
                  <a:pt x="964" y="21600"/>
                  <a:pt x="732" y="21600"/>
                </a:cubicBezTo>
                <a:cubicBezTo>
                  <a:pt x="487" y="21600"/>
                  <a:pt x="243" y="21595"/>
                  <a:pt x="0" y="21587"/>
                </a:cubicBezTo>
                <a:lnTo>
                  <a:pt x="732" y="0"/>
                </a:lnTo>
                <a:lnTo>
                  <a:pt x="1429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7" name="Arc 1353"/>
          <p:cNvSpPr>
            <a:spLocks/>
          </p:cNvSpPr>
          <p:nvPr/>
        </p:nvSpPr>
        <p:spPr bwMode="auto">
          <a:xfrm>
            <a:off x="9355667" y="3935414"/>
            <a:ext cx="78317" cy="65087"/>
          </a:xfrm>
          <a:custGeom>
            <a:avLst/>
            <a:gdLst>
              <a:gd name="T0" fmla="*/ 28374 w 43200"/>
              <a:gd name="T1" fmla="*/ 65085 h 43189"/>
              <a:gd name="T2" fmla="*/ 30318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8" y="43187"/>
                </a:moveTo>
                <a:cubicBezTo>
                  <a:pt x="9230" y="42792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7"/>
                  <a:pt x="33949" y="42812"/>
                  <a:pt x="22297" y="43188"/>
                </a:cubicBezTo>
              </a:path>
              <a:path w="43200" h="43189" stroke="0" extrusionOk="0">
                <a:moveTo>
                  <a:pt x="20868" y="43187"/>
                </a:moveTo>
                <a:cubicBezTo>
                  <a:pt x="9230" y="42792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7"/>
                  <a:pt x="33949" y="42812"/>
                  <a:pt x="22297" y="43188"/>
                </a:cubicBezTo>
                <a:lnTo>
                  <a:pt x="21600" y="21600"/>
                </a:lnTo>
                <a:lnTo>
                  <a:pt x="20868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8" name="Arc 1354"/>
          <p:cNvSpPr>
            <a:spLocks/>
          </p:cNvSpPr>
          <p:nvPr/>
        </p:nvSpPr>
        <p:spPr bwMode="auto">
          <a:xfrm>
            <a:off x="9355667" y="4079875"/>
            <a:ext cx="2117" cy="33338"/>
          </a:xfrm>
          <a:custGeom>
            <a:avLst/>
            <a:gdLst>
              <a:gd name="T0" fmla="*/ 1588 w 1353"/>
              <a:gd name="T1" fmla="*/ 33323 h 21600"/>
              <a:gd name="T2" fmla="*/ 0 w 1353"/>
              <a:gd name="T3" fmla="*/ 33321 h 21600"/>
              <a:gd name="T4" fmla="*/ 813 w 135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3" h="21600" fill="none" extrusionOk="0">
                <a:moveTo>
                  <a:pt x="1352" y="21589"/>
                </a:moveTo>
                <a:cubicBezTo>
                  <a:pt x="1133" y="21596"/>
                  <a:pt x="913" y="21600"/>
                  <a:pt x="693" y="21600"/>
                </a:cubicBezTo>
                <a:cubicBezTo>
                  <a:pt x="461" y="21600"/>
                  <a:pt x="230" y="21596"/>
                  <a:pt x="0" y="21588"/>
                </a:cubicBezTo>
              </a:path>
              <a:path w="1353" h="21600" stroke="0" extrusionOk="0">
                <a:moveTo>
                  <a:pt x="1352" y="21589"/>
                </a:moveTo>
                <a:cubicBezTo>
                  <a:pt x="1133" y="21596"/>
                  <a:pt x="913" y="21600"/>
                  <a:pt x="693" y="21600"/>
                </a:cubicBezTo>
                <a:cubicBezTo>
                  <a:pt x="461" y="21600"/>
                  <a:pt x="230" y="21596"/>
                  <a:pt x="0" y="21588"/>
                </a:cubicBezTo>
                <a:lnTo>
                  <a:pt x="693" y="0"/>
                </a:lnTo>
                <a:lnTo>
                  <a:pt x="135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99" name="Arc 1355"/>
          <p:cNvSpPr>
            <a:spLocks/>
          </p:cNvSpPr>
          <p:nvPr/>
        </p:nvSpPr>
        <p:spPr bwMode="auto">
          <a:xfrm>
            <a:off x="9319684" y="4046539"/>
            <a:ext cx="76200" cy="65087"/>
          </a:xfrm>
          <a:custGeom>
            <a:avLst/>
            <a:gdLst>
              <a:gd name="T0" fmla="*/ 27658 w 43200"/>
              <a:gd name="T1" fmla="*/ 65085 h 43190"/>
              <a:gd name="T2" fmla="*/ 29448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7" y="43188"/>
                </a:moveTo>
                <a:cubicBezTo>
                  <a:pt x="9253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9" y="43189"/>
                </a:cubicBezTo>
              </a:path>
              <a:path w="43200" h="43190" stroke="0" extrusionOk="0">
                <a:moveTo>
                  <a:pt x="20907" y="43188"/>
                </a:moveTo>
                <a:cubicBezTo>
                  <a:pt x="9253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9" y="43189"/>
                </a:cubicBezTo>
                <a:lnTo>
                  <a:pt x="21600" y="21600"/>
                </a:lnTo>
                <a:lnTo>
                  <a:pt x="2090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0" name="Arc 1356"/>
          <p:cNvSpPr>
            <a:spLocks/>
          </p:cNvSpPr>
          <p:nvPr/>
        </p:nvSpPr>
        <p:spPr bwMode="auto">
          <a:xfrm>
            <a:off x="9759951" y="3613150"/>
            <a:ext cx="2116" cy="33338"/>
          </a:xfrm>
          <a:custGeom>
            <a:avLst/>
            <a:gdLst>
              <a:gd name="T0" fmla="*/ 1587 w 1745"/>
              <a:gd name="T1" fmla="*/ 33312 h 21600"/>
              <a:gd name="T2" fmla="*/ 0 w 1745"/>
              <a:gd name="T3" fmla="*/ 33309 h 21600"/>
              <a:gd name="T4" fmla="*/ 813 w 17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5" h="21600" fill="none" extrusionOk="0">
                <a:moveTo>
                  <a:pt x="1745" y="21583"/>
                </a:moveTo>
                <a:cubicBezTo>
                  <a:pt x="1461" y="21594"/>
                  <a:pt x="1177" y="21600"/>
                  <a:pt x="894" y="21600"/>
                </a:cubicBezTo>
                <a:cubicBezTo>
                  <a:pt x="595" y="21600"/>
                  <a:pt x="297" y="21593"/>
                  <a:pt x="-1" y="21581"/>
                </a:cubicBezTo>
              </a:path>
              <a:path w="1745" h="21600" stroke="0" extrusionOk="0">
                <a:moveTo>
                  <a:pt x="1745" y="21583"/>
                </a:moveTo>
                <a:cubicBezTo>
                  <a:pt x="1461" y="21594"/>
                  <a:pt x="1177" y="21600"/>
                  <a:pt x="894" y="21600"/>
                </a:cubicBezTo>
                <a:cubicBezTo>
                  <a:pt x="595" y="21600"/>
                  <a:pt x="297" y="21593"/>
                  <a:pt x="-1" y="21581"/>
                </a:cubicBezTo>
                <a:lnTo>
                  <a:pt x="894" y="0"/>
                </a:lnTo>
                <a:lnTo>
                  <a:pt x="1745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1" name="Arc 1357"/>
          <p:cNvSpPr>
            <a:spLocks/>
          </p:cNvSpPr>
          <p:nvPr/>
        </p:nvSpPr>
        <p:spPr bwMode="auto">
          <a:xfrm>
            <a:off x="9721851" y="3579814"/>
            <a:ext cx="76200" cy="65087"/>
          </a:xfrm>
          <a:custGeom>
            <a:avLst/>
            <a:gdLst>
              <a:gd name="T0" fmla="*/ 27392 w 43200"/>
              <a:gd name="T1" fmla="*/ 65084 h 43183"/>
              <a:gd name="T2" fmla="*/ 29701 w 43200"/>
              <a:gd name="T3" fmla="*/ 65087 h 43183"/>
              <a:gd name="T4" fmla="*/ 28575 w 43200"/>
              <a:gd name="T5" fmla="*/ 3255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05" y="43181"/>
                </a:moveTo>
                <a:cubicBezTo>
                  <a:pt x="9134" y="42702"/>
                  <a:pt x="0" y="331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8"/>
                  <a:pt x="34040" y="42726"/>
                  <a:pt x="22451" y="43183"/>
                </a:cubicBezTo>
              </a:path>
              <a:path w="43200" h="43183" stroke="0" extrusionOk="0">
                <a:moveTo>
                  <a:pt x="20705" y="43181"/>
                </a:moveTo>
                <a:cubicBezTo>
                  <a:pt x="9134" y="42702"/>
                  <a:pt x="0" y="331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8"/>
                  <a:pt x="34040" y="42726"/>
                  <a:pt x="22451" y="43183"/>
                </a:cubicBezTo>
                <a:lnTo>
                  <a:pt x="21600" y="21600"/>
                </a:lnTo>
                <a:lnTo>
                  <a:pt x="20705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2" name="Arc 1358"/>
          <p:cNvSpPr>
            <a:spLocks/>
          </p:cNvSpPr>
          <p:nvPr/>
        </p:nvSpPr>
        <p:spPr bwMode="auto">
          <a:xfrm>
            <a:off x="8377767" y="4746625"/>
            <a:ext cx="2117" cy="33338"/>
          </a:xfrm>
          <a:custGeom>
            <a:avLst/>
            <a:gdLst>
              <a:gd name="T0" fmla="*/ 1588 w 1026"/>
              <a:gd name="T1" fmla="*/ 33329 h 21600"/>
              <a:gd name="T2" fmla="*/ 0 w 1026"/>
              <a:gd name="T3" fmla="*/ 33329 h 21600"/>
              <a:gd name="T4" fmla="*/ 794 w 10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6" h="21600" fill="none" extrusionOk="0">
                <a:moveTo>
                  <a:pt x="1025" y="21593"/>
                </a:moveTo>
                <a:cubicBezTo>
                  <a:pt x="855" y="21597"/>
                  <a:pt x="684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</a:path>
              <a:path w="1026" h="21600" stroke="0" extrusionOk="0">
                <a:moveTo>
                  <a:pt x="1025" y="21593"/>
                </a:moveTo>
                <a:cubicBezTo>
                  <a:pt x="855" y="21597"/>
                  <a:pt x="684" y="21600"/>
                  <a:pt x="513" y="21600"/>
                </a:cubicBezTo>
                <a:cubicBezTo>
                  <a:pt x="341" y="21600"/>
                  <a:pt x="170" y="21597"/>
                  <a:pt x="0" y="21593"/>
                </a:cubicBezTo>
                <a:lnTo>
                  <a:pt x="513" y="0"/>
                </a:lnTo>
                <a:lnTo>
                  <a:pt x="102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3" name="Arc 1359"/>
          <p:cNvSpPr>
            <a:spLocks/>
          </p:cNvSpPr>
          <p:nvPr/>
        </p:nvSpPr>
        <p:spPr bwMode="auto">
          <a:xfrm>
            <a:off x="8339667" y="4713289"/>
            <a:ext cx="76200" cy="65087"/>
          </a:xfrm>
          <a:custGeom>
            <a:avLst/>
            <a:gdLst>
              <a:gd name="T0" fmla="*/ 27896 w 43200"/>
              <a:gd name="T1" fmla="*/ 65087 h 43194"/>
              <a:gd name="T2" fmla="*/ 29254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5"/>
                  <a:pt x="22112" y="43193"/>
                </a:cubicBezTo>
              </a:path>
              <a:path w="43200" h="43194" stroke="0" extrusionOk="0">
                <a:moveTo>
                  <a:pt x="21087" y="43193"/>
                </a:moveTo>
                <a:cubicBezTo>
                  <a:pt x="9360" y="42915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5"/>
                  <a:pt x="22112" y="43193"/>
                </a:cubicBezTo>
                <a:lnTo>
                  <a:pt x="21600" y="21600"/>
                </a:lnTo>
                <a:lnTo>
                  <a:pt x="2108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4" name="Arc 1360"/>
          <p:cNvSpPr>
            <a:spLocks/>
          </p:cNvSpPr>
          <p:nvPr/>
        </p:nvSpPr>
        <p:spPr bwMode="auto">
          <a:xfrm>
            <a:off x="8589434" y="3671889"/>
            <a:ext cx="4233" cy="33337"/>
          </a:xfrm>
          <a:custGeom>
            <a:avLst/>
            <a:gdLst>
              <a:gd name="T0" fmla="*/ 3175 w 1685"/>
              <a:gd name="T1" fmla="*/ 33312 h 21600"/>
              <a:gd name="T2" fmla="*/ 0 w 1685"/>
              <a:gd name="T3" fmla="*/ 33311 h 21600"/>
              <a:gd name="T4" fmla="*/ 1626 w 16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5" h="21600" fill="none" extrusionOk="0">
                <a:moveTo>
                  <a:pt x="1685" y="21584"/>
                </a:moveTo>
                <a:cubicBezTo>
                  <a:pt x="1411" y="21594"/>
                  <a:pt x="1137" y="21600"/>
                  <a:pt x="863" y="21600"/>
                </a:cubicBezTo>
                <a:cubicBezTo>
                  <a:pt x="575" y="21600"/>
                  <a:pt x="287" y="21594"/>
                  <a:pt x="0" y="21582"/>
                </a:cubicBezTo>
              </a:path>
              <a:path w="1685" h="21600" stroke="0" extrusionOk="0">
                <a:moveTo>
                  <a:pt x="1685" y="21584"/>
                </a:moveTo>
                <a:cubicBezTo>
                  <a:pt x="1411" y="21594"/>
                  <a:pt x="1137" y="21600"/>
                  <a:pt x="863" y="21600"/>
                </a:cubicBezTo>
                <a:cubicBezTo>
                  <a:pt x="575" y="21600"/>
                  <a:pt x="287" y="21594"/>
                  <a:pt x="0" y="21582"/>
                </a:cubicBezTo>
                <a:lnTo>
                  <a:pt x="863" y="0"/>
                </a:lnTo>
                <a:lnTo>
                  <a:pt x="1685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5" name="Arc 1361"/>
          <p:cNvSpPr>
            <a:spLocks/>
          </p:cNvSpPr>
          <p:nvPr/>
        </p:nvSpPr>
        <p:spPr bwMode="auto">
          <a:xfrm>
            <a:off x="8551333" y="3638550"/>
            <a:ext cx="76200" cy="65088"/>
          </a:xfrm>
          <a:custGeom>
            <a:avLst/>
            <a:gdLst>
              <a:gd name="T0" fmla="*/ 27433 w 43200"/>
              <a:gd name="T1" fmla="*/ 65086 h 43184"/>
              <a:gd name="T2" fmla="*/ 29662 w 43200"/>
              <a:gd name="T3" fmla="*/ 65088 h 43184"/>
              <a:gd name="T4" fmla="*/ 28575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37" y="43182"/>
                </a:moveTo>
                <a:cubicBezTo>
                  <a:pt x="9152" y="42719"/>
                  <a:pt x="0" y="331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9"/>
                  <a:pt x="34023" y="42742"/>
                  <a:pt x="22422" y="43184"/>
                </a:cubicBezTo>
              </a:path>
              <a:path w="43200" h="43184" stroke="0" extrusionOk="0">
                <a:moveTo>
                  <a:pt x="20737" y="43182"/>
                </a:moveTo>
                <a:cubicBezTo>
                  <a:pt x="9152" y="42719"/>
                  <a:pt x="0" y="331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9"/>
                  <a:pt x="34023" y="42742"/>
                  <a:pt x="22422" y="43184"/>
                </a:cubicBezTo>
                <a:lnTo>
                  <a:pt x="21600" y="21600"/>
                </a:lnTo>
                <a:lnTo>
                  <a:pt x="20737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6" name="Arc 1362"/>
          <p:cNvSpPr>
            <a:spLocks/>
          </p:cNvSpPr>
          <p:nvPr/>
        </p:nvSpPr>
        <p:spPr bwMode="auto">
          <a:xfrm>
            <a:off x="9260418" y="4038600"/>
            <a:ext cx="2116" cy="33338"/>
          </a:xfrm>
          <a:custGeom>
            <a:avLst/>
            <a:gdLst>
              <a:gd name="T0" fmla="*/ 1587 w 1381"/>
              <a:gd name="T1" fmla="*/ 33321 h 21600"/>
              <a:gd name="T2" fmla="*/ 0 w 1381"/>
              <a:gd name="T3" fmla="*/ 33319 h 21600"/>
              <a:gd name="T4" fmla="*/ 812 w 13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1" h="21600" fill="none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</a:path>
              <a:path w="1381" h="21600" stroke="0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  <a:lnTo>
                  <a:pt x="707" y="0"/>
                </a:lnTo>
                <a:lnTo>
                  <a:pt x="1381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7" name="Arc 1363"/>
          <p:cNvSpPr>
            <a:spLocks/>
          </p:cNvSpPr>
          <p:nvPr/>
        </p:nvSpPr>
        <p:spPr bwMode="auto">
          <a:xfrm>
            <a:off x="9222318" y="4005264"/>
            <a:ext cx="78316" cy="65087"/>
          </a:xfrm>
          <a:custGeom>
            <a:avLst/>
            <a:gdLst>
              <a:gd name="T0" fmla="*/ 28407 w 43200"/>
              <a:gd name="T1" fmla="*/ 65085 h 43189"/>
              <a:gd name="T2" fmla="*/ 30285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</a:path>
              <a:path w="43200" h="43189" stroke="0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  <a:lnTo>
                  <a:pt x="21600" y="21600"/>
                </a:lnTo>
                <a:lnTo>
                  <a:pt x="20892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8" name="Arc 1364"/>
          <p:cNvSpPr>
            <a:spLocks/>
          </p:cNvSpPr>
          <p:nvPr/>
        </p:nvSpPr>
        <p:spPr bwMode="auto">
          <a:xfrm>
            <a:off x="10124018" y="3875088"/>
            <a:ext cx="2116" cy="31750"/>
          </a:xfrm>
          <a:custGeom>
            <a:avLst/>
            <a:gdLst>
              <a:gd name="T0" fmla="*/ 1587 w 1464"/>
              <a:gd name="T1" fmla="*/ 31732 h 21600"/>
              <a:gd name="T2" fmla="*/ 0 w 1464"/>
              <a:gd name="T3" fmla="*/ 31731 h 21600"/>
              <a:gd name="T4" fmla="*/ 813 w 14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4" h="21600" fill="none" extrusionOk="0">
                <a:moveTo>
                  <a:pt x="1464" y="21588"/>
                </a:moveTo>
                <a:cubicBezTo>
                  <a:pt x="1226" y="21596"/>
                  <a:pt x="988" y="21600"/>
                  <a:pt x="750" y="21600"/>
                </a:cubicBezTo>
                <a:cubicBezTo>
                  <a:pt x="499" y="21600"/>
                  <a:pt x="249" y="21595"/>
                  <a:pt x="0" y="21586"/>
                </a:cubicBezTo>
              </a:path>
              <a:path w="1464" h="21600" stroke="0" extrusionOk="0">
                <a:moveTo>
                  <a:pt x="1464" y="21588"/>
                </a:moveTo>
                <a:cubicBezTo>
                  <a:pt x="1226" y="21596"/>
                  <a:pt x="988" y="21600"/>
                  <a:pt x="750" y="21600"/>
                </a:cubicBezTo>
                <a:cubicBezTo>
                  <a:pt x="499" y="21600"/>
                  <a:pt x="249" y="21595"/>
                  <a:pt x="0" y="21586"/>
                </a:cubicBezTo>
                <a:lnTo>
                  <a:pt x="750" y="0"/>
                </a:lnTo>
                <a:lnTo>
                  <a:pt x="146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09" name="Arc 1365"/>
          <p:cNvSpPr>
            <a:spLocks/>
          </p:cNvSpPr>
          <p:nvPr/>
        </p:nvSpPr>
        <p:spPr bwMode="auto">
          <a:xfrm>
            <a:off x="10085918" y="3843338"/>
            <a:ext cx="78316" cy="63500"/>
          </a:xfrm>
          <a:custGeom>
            <a:avLst/>
            <a:gdLst>
              <a:gd name="T0" fmla="*/ 28349 w 43200"/>
              <a:gd name="T1" fmla="*/ 63499 h 43188"/>
              <a:gd name="T2" fmla="*/ 30339 w 43200"/>
              <a:gd name="T3" fmla="*/ 63500 h 43188"/>
              <a:gd name="T4" fmla="*/ 29369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0" y="43186"/>
                </a:moveTo>
                <a:cubicBezTo>
                  <a:pt x="9219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9" y="42803"/>
                  <a:pt x="22314" y="43188"/>
                </a:cubicBezTo>
              </a:path>
              <a:path w="43200" h="43188" stroke="0" extrusionOk="0">
                <a:moveTo>
                  <a:pt x="20850" y="43186"/>
                </a:moveTo>
                <a:cubicBezTo>
                  <a:pt x="9219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9" y="42803"/>
                  <a:pt x="22314" y="43188"/>
                </a:cubicBezTo>
                <a:lnTo>
                  <a:pt x="21600" y="21600"/>
                </a:lnTo>
                <a:lnTo>
                  <a:pt x="20850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0" name="Arc 1366"/>
          <p:cNvSpPr>
            <a:spLocks/>
          </p:cNvSpPr>
          <p:nvPr/>
        </p:nvSpPr>
        <p:spPr bwMode="auto">
          <a:xfrm>
            <a:off x="9393768" y="3648075"/>
            <a:ext cx="4233" cy="33338"/>
          </a:xfrm>
          <a:custGeom>
            <a:avLst/>
            <a:gdLst>
              <a:gd name="T0" fmla="*/ 3175 w 1708"/>
              <a:gd name="T1" fmla="*/ 33313 h 21600"/>
              <a:gd name="T2" fmla="*/ 0 w 1708"/>
              <a:gd name="T3" fmla="*/ 33310 h 21600"/>
              <a:gd name="T4" fmla="*/ 1627 w 17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8" h="21600" fill="none" extrusionOk="0">
                <a:moveTo>
                  <a:pt x="1707" y="21583"/>
                </a:moveTo>
                <a:cubicBezTo>
                  <a:pt x="1430" y="21594"/>
                  <a:pt x="1152" y="21600"/>
                  <a:pt x="875" y="21600"/>
                </a:cubicBezTo>
                <a:cubicBezTo>
                  <a:pt x="583" y="21600"/>
                  <a:pt x="291" y="21594"/>
                  <a:pt x="-1" y="21582"/>
                </a:cubicBezTo>
              </a:path>
              <a:path w="1708" h="21600" stroke="0" extrusionOk="0">
                <a:moveTo>
                  <a:pt x="1707" y="21583"/>
                </a:moveTo>
                <a:cubicBezTo>
                  <a:pt x="1430" y="21594"/>
                  <a:pt x="1152" y="21600"/>
                  <a:pt x="875" y="21600"/>
                </a:cubicBezTo>
                <a:cubicBezTo>
                  <a:pt x="583" y="21600"/>
                  <a:pt x="291" y="21594"/>
                  <a:pt x="-1" y="21582"/>
                </a:cubicBezTo>
                <a:lnTo>
                  <a:pt x="875" y="0"/>
                </a:lnTo>
                <a:lnTo>
                  <a:pt x="1707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1" name="Arc 1367"/>
          <p:cNvSpPr>
            <a:spLocks/>
          </p:cNvSpPr>
          <p:nvPr/>
        </p:nvSpPr>
        <p:spPr bwMode="auto">
          <a:xfrm>
            <a:off x="9355667" y="3614738"/>
            <a:ext cx="78317" cy="65087"/>
          </a:xfrm>
          <a:custGeom>
            <a:avLst/>
            <a:gdLst>
              <a:gd name="T0" fmla="*/ 28179 w 43200"/>
              <a:gd name="T1" fmla="*/ 65084 h 43184"/>
              <a:gd name="T2" fmla="*/ 30502 w 43200"/>
              <a:gd name="T3" fmla="*/ 65087 h 43184"/>
              <a:gd name="T4" fmla="*/ 29369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24" y="43182"/>
                </a:moveTo>
                <a:cubicBezTo>
                  <a:pt x="9145" y="42712"/>
                  <a:pt x="0" y="331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5"/>
                  <a:pt x="34029" y="42736"/>
                  <a:pt x="22432" y="43183"/>
                </a:cubicBezTo>
              </a:path>
              <a:path w="43200" h="43184" stroke="0" extrusionOk="0">
                <a:moveTo>
                  <a:pt x="20724" y="43182"/>
                </a:moveTo>
                <a:cubicBezTo>
                  <a:pt x="9145" y="42712"/>
                  <a:pt x="0" y="331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5"/>
                  <a:pt x="34029" y="42736"/>
                  <a:pt x="22432" y="43183"/>
                </a:cubicBezTo>
                <a:lnTo>
                  <a:pt x="21600" y="21600"/>
                </a:lnTo>
                <a:lnTo>
                  <a:pt x="20724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2" name="Arc 1368"/>
          <p:cNvSpPr>
            <a:spLocks/>
          </p:cNvSpPr>
          <p:nvPr/>
        </p:nvSpPr>
        <p:spPr bwMode="auto">
          <a:xfrm>
            <a:off x="8375651" y="4525964"/>
            <a:ext cx="2116" cy="33337"/>
          </a:xfrm>
          <a:custGeom>
            <a:avLst/>
            <a:gdLst>
              <a:gd name="T0" fmla="*/ 1587 w 1114"/>
              <a:gd name="T1" fmla="*/ 33326 h 21600"/>
              <a:gd name="T2" fmla="*/ 0 w 1114"/>
              <a:gd name="T3" fmla="*/ 33326 h 21600"/>
              <a:gd name="T4" fmla="*/ 794 w 111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4" h="21600" fill="none" extrusionOk="0">
                <a:moveTo>
                  <a:pt x="1113" y="21592"/>
                </a:moveTo>
                <a:cubicBezTo>
                  <a:pt x="928" y="21597"/>
                  <a:pt x="742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114" h="21600" stroke="0" extrusionOk="0">
                <a:moveTo>
                  <a:pt x="1113" y="21592"/>
                </a:moveTo>
                <a:cubicBezTo>
                  <a:pt x="928" y="21597"/>
                  <a:pt x="742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7" y="0"/>
                </a:lnTo>
                <a:lnTo>
                  <a:pt x="111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3" name="Arc 1369"/>
          <p:cNvSpPr>
            <a:spLocks/>
          </p:cNvSpPr>
          <p:nvPr/>
        </p:nvSpPr>
        <p:spPr bwMode="auto">
          <a:xfrm>
            <a:off x="8339667" y="4492625"/>
            <a:ext cx="76200" cy="65088"/>
          </a:xfrm>
          <a:custGeom>
            <a:avLst/>
            <a:gdLst>
              <a:gd name="T0" fmla="*/ 27838 w 43200"/>
              <a:gd name="T1" fmla="*/ 65088 h 43193"/>
              <a:gd name="T2" fmla="*/ 29312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4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4" name="Arc 1370"/>
          <p:cNvSpPr>
            <a:spLocks/>
          </p:cNvSpPr>
          <p:nvPr/>
        </p:nvSpPr>
        <p:spPr bwMode="auto">
          <a:xfrm>
            <a:off x="8608485" y="3987800"/>
            <a:ext cx="2116" cy="33338"/>
          </a:xfrm>
          <a:custGeom>
            <a:avLst/>
            <a:gdLst>
              <a:gd name="T0" fmla="*/ 1587 w 1416"/>
              <a:gd name="T1" fmla="*/ 33321 h 21600"/>
              <a:gd name="T2" fmla="*/ 0 w 1416"/>
              <a:gd name="T3" fmla="*/ 33319 h 21600"/>
              <a:gd name="T4" fmla="*/ 813 w 14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6" h="21600" fill="none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</a:path>
              <a:path w="1416" h="21600" stroke="0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  <a:lnTo>
                  <a:pt x="725" y="0"/>
                </a:lnTo>
                <a:lnTo>
                  <a:pt x="1415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5" name="Arc 1371"/>
          <p:cNvSpPr>
            <a:spLocks/>
          </p:cNvSpPr>
          <p:nvPr/>
        </p:nvSpPr>
        <p:spPr bwMode="auto">
          <a:xfrm>
            <a:off x="8570384" y="3954463"/>
            <a:ext cx="76200" cy="65087"/>
          </a:xfrm>
          <a:custGeom>
            <a:avLst/>
            <a:gdLst>
              <a:gd name="T0" fmla="*/ 27616 w 43200"/>
              <a:gd name="T1" fmla="*/ 65085 h 43189"/>
              <a:gd name="T2" fmla="*/ 29489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</a:path>
              <a:path w="43200" h="43189" stroke="0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  <a:lnTo>
                  <a:pt x="21600" y="21600"/>
                </a:lnTo>
                <a:lnTo>
                  <a:pt x="20875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6" name="Arc 1372"/>
          <p:cNvSpPr>
            <a:spLocks/>
          </p:cNvSpPr>
          <p:nvPr/>
        </p:nvSpPr>
        <p:spPr bwMode="auto">
          <a:xfrm>
            <a:off x="8147051" y="4597400"/>
            <a:ext cx="2116" cy="33338"/>
          </a:xfrm>
          <a:custGeom>
            <a:avLst/>
            <a:gdLst>
              <a:gd name="T0" fmla="*/ 1587 w 1084"/>
              <a:gd name="T1" fmla="*/ 33329 h 21600"/>
              <a:gd name="T2" fmla="*/ 0 w 1084"/>
              <a:gd name="T3" fmla="*/ 33327 h 21600"/>
              <a:gd name="T4" fmla="*/ 813 w 10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4" h="21600" fill="none" extrusionOk="0">
                <a:moveTo>
                  <a:pt x="1083" y="21593"/>
                </a:moveTo>
                <a:cubicBezTo>
                  <a:pt x="907" y="21597"/>
                  <a:pt x="731" y="21600"/>
                  <a:pt x="555" y="21600"/>
                </a:cubicBezTo>
                <a:cubicBezTo>
                  <a:pt x="369" y="21600"/>
                  <a:pt x="184" y="21597"/>
                  <a:pt x="0" y="21592"/>
                </a:cubicBezTo>
              </a:path>
              <a:path w="1084" h="21600" stroke="0" extrusionOk="0">
                <a:moveTo>
                  <a:pt x="1083" y="21593"/>
                </a:moveTo>
                <a:cubicBezTo>
                  <a:pt x="907" y="21597"/>
                  <a:pt x="731" y="21600"/>
                  <a:pt x="555" y="21600"/>
                </a:cubicBezTo>
                <a:cubicBezTo>
                  <a:pt x="369" y="21600"/>
                  <a:pt x="184" y="21597"/>
                  <a:pt x="0" y="21592"/>
                </a:cubicBezTo>
                <a:lnTo>
                  <a:pt x="555" y="0"/>
                </a:lnTo>
                <a:lnTo>
                  <a:pt x="108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7" name="Arc 1373"/>
          <p:cNvSpPr>
            <a:spLocks/>
          </p:cNvSpPr>
          <p:nvPr/>
        </p:nvSpPr>
        <p:spPr bwMode="auto">
          <a:xfrm>
            <a:off x="8108951" y="4564064"/>
            <a:ext cx="78316" cy="65087"/>
          </a:xfrm>
          <a:custGeom>
            <a:avLst/>
            <a:gdLst>
              <a:gd name="T0" fmla="*/ 28614 w 43200"/>
              <a:gd name="T1" fmla="*/ 65085 h 43194"/>
              <a:gd name="T2" fmla="*/ 30088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5" y="43192"/>
                </a:moveTo>
                <a:cubicBezTo>
                  <a:pt x="9335" y="42891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</a:path>
              <a:path w="43200" h="43194" stroke="0" extrusionOk="0">
                <a:moveTo>
                  <a:pt x="21045" y="43192"/>
                </a:moveTo>
                <a:cubicBezTo>
                  <a:pt x="9335" y="42891"/>
                  <a:pt x="0" y="333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  <a:lnTo>
                  <a:pt x="21600" y="21600"/>
                </a:lnTo>
                <a:lnTo>
                  <a:pt x="2104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8" name="Arc 1374"/>
          <p:cNvSpPr>
            <a:spLocks/>
          </p:cNvSpPr>
          <p:nvPr/>
        </p:nvSpPr>
        <p:spPr bwMode="auto">
          <a:xfrm>
            <a:off x="9586385" y="4378325"/>
            <a:ext cx="2116" cy="31750"/>
          </a:xfrm>
          <a:custGeom>
            <a:avLst/>
            <a:gdLst>
              <a:gd name="T0" fmla="*/ 1587 w 1154"/>
              <a:gd name="T1" fmla="*/ 31740 h 21600"/>
              <a:gd name="T2" fmla="*/ 0 w 1154"/>
              <a:gd name="T3" fmla="*/ 31738 h 21600"/>
              <a:gd name="T4" fmla="*/ 813 w 11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4" h="21600" fill="none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4" h="21600" stroke="0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1" y="0"/>
                </a:lnTo>
                <a:lnTo>
                  <a:pt x="115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19" name="Arc 1375"/>
          <p:cNvSpPr>
            <a:spLocks/>
          </p:cNvSpPr>
          <p:nvPr/>
        </p:nvSpPr>
        <p:spPr bwMode="auto">
          <a:xfrm>
            <a:off x="9548285" y="4346575"/>
            <a:ext cx="78316" cy="63500"/>
          </a:xfrm>
          <a:custGeom>
            <a:avLst/>
            <a:gdLst>
              <a:gd name="T0" fmla="*/ 28565 w 43200"/>
              <a:gd name="T1" fmla="*/ 63499 h 43193"/>
              <a:gd name="T2" fmla="*/ 30134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</a:path>
              <a:path w="43200" h="43193" stroke="0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  <a:lnTo>
                  <a:pt x="21600" y="21600"/>
                </a:lnTo>
                <a:lnTo>
                  <a:pt x="2100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0" name="Arc 1376"/>
          <p:cNvSpPr>
            <a:spLocks/>
          </p:cNvSpPr>
          <p:nvPr/>
        </p:nvSpPr>
        <p:spPr bwMode="auto">
          <a:xfrm>
            <a:off x="8915400" y="4381500"/>
            <a:ext cx="0" cy="33338"/>
          </a:xfrm>
          <a:custGeom>
            <a:avLst/>
            <a:gdLst>
              <a:gd name="T0" fmla="*/ 1 w 1182"/>
              <a:gd name="T1" fmla="*/ 33326 h 21600"/>
              <a:gd name="T2" fmla="*/ 0 w 1182"/>
              <a:gd name="T3" fmla="*/ 33326 h 21600"/>
              <a:gd name="T4" fmla="*/ 1 w 11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2" h="21600" fill="none" extrusionOk="0">
                <a:moveTo>
                  <a:pt x="1182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</a:path>
              <a:path w="1182" h="21600" stroke="0" extrusionOk="0">
                <a:moveTo>
                  <a:pt x="1182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  <a:lnTo>
                  <a:pt x="605" y="0"/>
                </a:lnTo>
                <a:lnTo>
                  <a:pt x="1182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1" name="Arc 1377"/>
          <p:cNvSpPr>
            <a:spLocks/>
          </p:cNvSpPr>
          <p:nvPr/>
        </p:nvSpPr>
        <p:spPr bwMode="auto">
          <a:xfrm>
            <a:off x="8877300" y="4348164"/>
            <a:ext cx="76200" cy="65087"/>
          </a:xfrm>
          <a:custGeom>
            <a:avLst/>
            <a:gdLst>
              <a:gd name="T0" fmla="*/ 27775 w 43200"/>
              <a:gd name="T1" fmla="*/ 65087 h 43192"/>
              <a:gd name="T2" fmla="*/ 29338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</a:path>
              <a:path w="43200" h="43192" stroke="0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  <a:lnTo>
                  <a:pt x="21600" y="21600"/>
                </a:lnTo>
                <a:lnTo>
                  <a:pt x="2099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2" name="Arc 1378"/>
          <p:cNvSpPr>
            <a:spLocks/>
          </p:cNvSpPr>
          <p:nvPr/>
        </p:nvSpPr>
        <p:spPr bwMode="auto">
          <a:xfrm>
            <a:off x="8453967" y="4610100"/>
            <a:ext cx="2117" cy="33338"/>
          </a:xfrm>
          <a:custGeom>
            <a:avLst/>
            <a:gdLst>
              <a:gd name="T0" fmla="*/ 1588 w 1078"/>
              <a:gd name="T1" fmla="*/ 33329 h 21600"/>
              <a:gd name="T2" fmla="*/ 0 w 1078"/>
              <a:gd name="T3" fmla="*/ 33327 h 21600"/>
              <a:gd name="T4" fmla="*/ 813 w 10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8" h="21600" fill="none" extrusionOk="0">
                <a:moveTo>
                  <a:pt x="1077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</a:path>
              <a:path w="1078" h="21600" stroke="0" extrusionOk="0">
                <a:moveTo>
                  <a:pt x="1077" y="21593"/>
                </a:moveTo>
                <a:cubicBezTo>
                  <a:pt x="902" y="21597"/>
                  <a:pt x="727" y="21600"/>
                  <a:pt x="552" y="21600"/>
                </a:cubicBezTo>
                <a:cubicBezTo>
                  <a:pt x="367" y="21600"/>
                  <a:pt x="183" y="21597"/>
                  <a:pt x="0" y="21592"/>
                </a:cubicBezTo>
                <a:lnTo>
                  <a:pt x="552" y="0"/>
                </a:lnTo>
                <a:lnTo>
                  <a:pt x="107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3" name="Arc 1379"/>
          <p:cNvSpPr>
            <a:spLocks/>
          </p:cNvSpPr>
          <p:nvPr/>
        </p:nvSpPr>
        <p:spPr bwMode="auto">
          <a:xfrm>
            <a:off x="8415867" y="4576764"/>
            <a:ext cx="76200" cy="65087"/>
          </a:xfrm>
          <a:custGeom>
            <a:avLst/>
            <a:gdLst>
              <a:gd name="T0" fmla="*/ 27845 w 43200"/>
              <a:gd name="T1" fmla="*/ 65085 h 43194"/>
              <a:gd name="T2" fmla="*/ 29271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5" y="43193"/>
                </a:cubicBezTo>
              </a:path>
              <a:path w="43200" h="43194" stroke="0" extrusionOk="0">
                <a:moveTo>
                  <a:pt x="21048" y="43192"/>
                </a:moveTo>
                <a:cubicBezTo>
                  <a:pt x="9337" y="42893"/>
                  <a:pt x="0" y="333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4"/>
                  <a:pt x="33846" y="42908"/>
                  <a:pt x="22125" y="43193"/>
                </a:cubicBezTo>
                <a:lnTo>
                  <a:pt x="21600" y="21600"/>
                </a:lnTo>
                <a:lnTo>
                  <a:pt x="21048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4" name="Arc 1380"/>
          <p:cNvSpPr>
            <a:spLocks/>
          </p:cNvSpPr>
          <p:nvPr/>
        </p:nvSpPr>
        <p:spPr bwMode="auto">
          <a:xfrm>
            <a:off x="8684685" y="4402138"/>
            <a:ext cx="2116" cy="31750"/>
          </a:xfrm>
          <a:custGeom>
            <a:avLst/>
            <a:gdLst>
              <a:gd name="T0" fmla="*/ 1587 w 1142"/>
              <a:gd name="T1" fmla="*/ 31740 h 21600"/>
              <a:gd name="T2" fmla="*/ 0 w 1142"/>
              <a:gd name="T3" fmla="*/ 31738 h 21600"/>
              <a:gd name="T4" fmla="*/ 813 w 11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2" h="21600" fill="none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2" h="21600" stroke="0" extrusionOk="0">
                <a:moveTo>
                  <a:pt x="1141" y="21592"/>
                </a:moveTo>
                <a:cubicBezTo>
                  <a:pt x="956" y="21597"/>
                  <a:pt x="770" y="21600"/>
                  <a:pt x="585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5" y="0"/>
                </a:lnTo>
                <a:lnTo>
                  <a:pt x="114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5" name="Arc 1381"/>
          <p:cNvSpPr>
            <a:spLocks/>
          </p:cNvSpPr>
          <p:nvPr/>
        </p:nvSpPr>
        <p:spPr bwMode="auto">
          <a:xfrm>
            <a:off x="8646585" y="4370388"/>
            <a:ext cx="78316" cy="63500"/>
          </a:xfrm>
          <a:custGeom>
            <a:avLst/>
            <a:gdLst>
              <a:gd name="T0" fmla="*/ 28573 w 43200"/>
              <a:gd name="T1" fmla="*/ 63499 h 43193"/>
              <a:gd name="T2" fmla="*/ 30126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4" y="43192"/>
                </a:moveTo>
                <a:cubicBezTo>
                  <a:pt x="9317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6" name="Arc 1382"/>
          <p:cNvSpPr>
            <a:spLocks/>
          </p:cNvSpPr>
          <p:nvPr/>
        </p:nvSpPr>
        <p:spPr bwMode="auto">
          <a:xfrm>
            <a:off x="8375651" y="4162425"/>
            <a:ext cx="2116" cy="33338"/>
          </a:xfrm>
          <a:custGeom>
            <a:avLst/>
            <a:gdLst>
              <a:gd name="T0" fmla="*/ 1587 w 1302"/>
              <a:gd name="T1" fmla="*/ 33323 h 21600"/>
              <a:gd name="T2" fmla="*/ 0 w 1302"/>
              <a:gd name="T3" fmla="*/ 33323 h 21600"/>
              <a:gd name="T4" fmla="*/ 794 w 13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2" h="21600" fill="none" extrusionOk="0">
                <a:moveTo>
                  <a:pt x="1302" y="21590"/>
                </a:moveTo>
                <a:cubicBezTo>
                  <a:pt x="1085" y="21596"/>
                  <a:pt x="868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302" h="21600" stroke="0" extrusionOk="0">
                <a:moveTo>
                  <a:pt x="1302" y="21590"/>
                </a:moveTo>
                <a:cubicBezTo>
                  <a:pt x="1085" y="21596"/>
                  <a:pt x="868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30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7" name="Arc 1383"/>
          <p:cNvSpPr>
            <a:spLocks/>
          </p:cNvSpPr>
          <p:nvPr/>
        </p:nvSpPr>
        <p:spPr bwMode="auto">
          <a:xfrm>
            <a:off x="8339667" y="4129089"/>
            <a:ext cx="76200" cy="65087"/>
          </a:xfrm>
          <a:custGeom>
            <a:avLst/>
            <a:gdLst>
              <a:gd name="T0" fmla="*/ 27714 w 43200"/>
              <a:gd name="T1" fmla="*/ 65087 h 43190"/>
              <a:gd name="T2" fmla="*/ 29436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8" name="Arc 1384"/>
          <p:cNvSpPr>
            <a:spLocks/>
          </p:cNvSpPr>
          <p:nvPr/>
        </p:nvSpPr>
        <p:spPr bwMode="auto">
          <a:xfrm>
            <a:off x="8492067" y="4033838"/>
            <a:ext cx="2117" cy="31750"/>
          </a:xfrm>
          <a:custGeom>
            <a:avLst/>
            <a:gdLst>
              <a:gd name="T0" fmla="*/ 1588 w 1349"/>
              <a:gd name="T1" fmla="*/ 31735 h 21600"/>
              <a:gd name="T2" fmla="*/ 0 w 1349"/>
              <a:gd name="T3" fmla="*/ 31734 h 21600"/>
              <a:gd name="T4" fmla="*/ 813 w 13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9" h="21600" fill="none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</a:path>
              <a:path w="1349" h="21600" stroke="0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  <a:lnTo>
                  <a:pt x="691" y="0"/>
                </a:lnTo>
                <a:lnTo>
                  <a:pt x="134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29" name="Arc 1385"/>
          <p:cNvSpPr>
            <a:spLocks/>
          </p:cNvSpPr>
          <p:nvPr/>
        </p:nvSpPr>
        <p:spPr bwMode="auto">
          <a:xfrm>
            <a:off x="8456084" y="4002088"/>
            <a:ext cx="76200" cy="63500"/>
          </a:xfrm>
          <a:custGeom>
            <a:avLst/>
            <a:gdLst>
              <a:gd name="T0" fmla="*/ 27661 w 43200"/>
              <a:gd name="T1" fmla="*/ 63499 h 43190"/>
              <a:gd name="T2" fmla="*/ 29445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</a:path>
              <a:path w="43200" h="43190" stroke="0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  <a:lnTo>
                  <a:pt x="21600" y="21600"/>
                </a:lnTo>
                <a:lnTo>
                  <a:pt x="2090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0" name="Arc 1386"/>
          <p:cNvSpPr>
            <a:spLocks/>
          </p:cNvSpPr>
          <p:nvPr/>
        </p:nvSpPr>
        <p:spPr bwMode="auto">
          <a:xfrm>
            <a:off x="8473018" y="4154489"/>
            <a:ext cx="2116" cy="33337"/>
          </a:xfrm>
          <a:custGeom>
            <a:avLst/>
            <a:gdLst>
              <a:gd name="T0" fmla="*/ 1587 w 1306"/>
              <a:gd name="T1" fmla="*/ 33322 h 21600"/>
              <a:gd name="T2" fmla="*/ 0 w 1306"/>
              <a:gd name="T3" fmla="*/ 33322 h 21600"/>
              <a:gd name="T4" fmla="*/ 793 w 13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6" h="21600" fill="none" extrusionOk="0">
                <a:moveTo>
                  <a:pt x="1306" y="21590"/>
                </a:moveTo>
                <a:cubicBezTo>
                  <a:pt x="1088" y="21596"/>
                  <a:pt x="870" y="21600"/>
                  <a:pt x="653" y="21600"/>
                </a:cubicBezTo>
                <a:cubicBezTo>
                  <a:pt x="435" y="21600"/>
                  <a:pt x="217" y="21596"/>
                  <a:pt x="-1" y="21590"/>
                </a:cubicBezTo>
              </a:path>
              <a:path w="1306" h="21600" stroke="0" extrusionOk="0">
                <a:moveTo>
                  <a:pt x="1306" y="21590"/>
                </a:moveTo>
                <a:cubicBezTo>
                  <a:pt x="1088" y="21596"/>
                  <a:pt x="870" y="21600"/>
                  <a:pt x="653" y="21600"/>
                </a:cubicBezTo>
                <a:cubicBezTo>
                  <a:pt x="435" y="21600"/>
                  <a:pt x="217" y="21596"/>
                  <a:pt x="-1" y="21590"/>
                </a:cubicBezTo>
                <a:lnTo>
                  <a:pt x="653" y="0"/>
                </a:lnTo>
                <a:lnTo>
                  <a:pt x="1306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1" name="Arc 1387"/>
          <p:cNvSpPr>
            <a:spLocks/>
          </p:cNvSpPr>
          <p:nvPr/>
        </p:nvSpPr>
        <p:spPr bwMode="auto">
          <a:xfrm>
            <a:off x="8437034" y="4121150"/>
            <a:ext cx="74084" cy="65088"/>
          </a:xfrm>
          <a:custGeom>
            <a:avLst/>
            <a:gdLst>
              <a:gd name="T0" fmla="*/ 26942 w 43200"/>
              <a:gd name="T1" fmla="*/ 65088 h 43190"/>
              <a:gd name="T2" fmla="*/ 28621 w 43200"/>
              <a:gd name="T3" fmla="*/ 65088 h 43190"/>
              <a:gd name="T4" fmla="*/ 27782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6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3" y="43190"/>
                </a:cubicBezTo>
              </a:path>
              <a:path w="43200" h="43190" stroke="0" extrusionOk="0">
                <a:moveTo>
                  <a:pt x="20946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3" y="43190"/>
                </a:cubicBezTo>
                <a:lnTo>
                  <a:pt x="21600" y="21600"/>
                </a:lnTo>
                <a:lnTo>
                  <a:pt x="2094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2" name="Arc 1388"/>
          <p:cNvSpPr>
            <a:spLocks/>
          </p:cNvSpPr>
          <p:nvPr/>
        </p:nvSpPr>
        <p:spPr bwMode="auto">
          <a:xfrm>
            <a:off x="8339667" y="4229100"/>
            <a:ext cx="0" cy="33338"/>
          </a:xfrm>
          <a:custGeom>
            <a:avLst/>
            <a:gdLst>
              <a:gd name="T0" fmla="*/ 1 w 1261"/>
              <a:gd name="T1" fmla="*/ 33324 h 21600"/>
              <a:gd name="T2" fmla="*/ 0 w 1261"/>
              <a:gd name="T3" fmla="*/ 33323 h 21600"/>
              <a:gd name="T4" fmla="*/ 1 w 126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1" h="21600" fill="none" extrusionOk="0">
                <a:moveTo>
                  <a:pt x="1261" y="21591"/>
                </a:moveTo>
                <a:cubicBezTo>
                  <a:pt x="1056" y="21597"/>
                  <a:pt x="851" y="21600"/>
                  <a:pt x="646" y="21600"/>
                </a:cubicBezTo>
                <a:cubicBezTo>
                  <a:pt x="430" y="21600"/>
                  <a:pt x="215" y="21596"/>
                  <a:pt x="-1" y="21590"/>
                </a:cubicBezTo>
              </a:path>
              <a:path w="1261" h="21600" stroke="0" extrusionOk="0">
                <a:moveTo>
                  <a:pt x="1261" y="21591"/>
                </a:moveTo>
                <a:cubicBezTo>
                  <a:pt x="1056" y="21597"/>
                  <a:pt x="851" y="21600"/>
                  <a:pt x="646" y="21600"/>
                </a:cubicBezTo>
                <a:cubicBezTo>
                  <a:pt x="430" y="21600"/>
                  <a:pt x="215" y="21596"/>
                  <a:pt x="-1" y="21590"/>
                </a:cubicBezTo>
                <a:lnTo>
                  <a:pt x="646" y="0"/>
                </a:lnTo>
                <a:lnTo>
                  <a:pt x="126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3" name="Arc 1389"/>
          <p:cNvSpPr>
            <a:spLocks/>
          </p:cNvSpPr>
          <p:nvPr/>
        </p:nvSpPr>
        <p:spPr bwMode="auto">
          <a:xfrm>
            <a:off x="8301567" y="4195764"/>
            <a:ext cx="76200" cy="65087"/>
          </a:xfrm>
          <a:custGeom>
            <a:avLst/>
            <a:gdLst>
              <a:gd name="T0" fmla="*/ 27720 w 43200"/>
              <a:gd name="T1" fmla="*/ 65085 h 43191"/>
              <a:gd name="T2" fmla="*/ 29389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3" y="43190"/>
                </a:moveTo>
                <a:cubicBezTo>
                  <a:pt x="9281" y="42841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8"/>
                  <a:pt x="22215" y="43191"/>
                </a:cubicBezTo>
              </a:path>
              <a:path w="43200" h="43191" stroke="0" extrusionOk="0">
                <a:moveTo>
                  <a:pt x="20953" y="43190"/>
                </a:moveTo>
                <a:cubicBezTo>
                  <a:pt x="9281" y="42841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8"/>
                  <a:pt x="22215" y="43191"/>
                </a:cubicBezTo>
                <a:lnTo>
                  <a:pt x="21600" y="21600"/>
                </a:lnTo>
                <a:lnTo>
                  <a:pt x="2095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4" name="Arc 1390"/>
          <p:cNvSpPr>
            <a:spLocks/>
          </p:cNvSpPr>
          <p:nvPr/>
        </p:nvSpPr>
        <p:spPr bwMode="auto">
          <a:xfrm>
            <a:off x="8684685" y="4324350"/>
            <a:ext cx="2116" cy="33338"/>
          </a:xfrm>
          <a:custGeom>
            <a:avLst/>
            <a:gdLst>
              <a:gd name="T0" fmla="*/ 1587 w 1209"/>
              <a:gd name="T1" fmla="*/ 33326 h 21600"/>
              <a:gd name="T2" fmla="*/ 0 w 1209"/>
              <a:gd name="T3" fmla="*/ 33324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5" name="Arc 1391"/>
          <p:cNvSpPr>
            <a:spLocks/>
          </p:cNvSpPr>
          <p:nvPr/>
        </p:nvSpPr>
        <p:spPr bwMode="auto">
          <a:xfrm>
            <a:off x="8646585" y="4291014"/>
            <a:ext cx="78316" cy="65087"/>
          </a:xfrm>
          <a:custGeom>
            <a:avLst/>
            <a:gdLst>
              <a:gd name="T0" fmla="*/ 28527 w 43200"/>
              <a:gd name="T1" fmla="*/ 65085 h 43192"/>
              <a:gd name="T2" fmla="*/ 30171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6" name="Arc 1392"/>
          <p:cNvSpPr>
            <a:spLocks/>
          </p:cNvSpPr>
          <p:nvPr/>
        </p:nvSpPr>
        <p:spPr bwMode="auto">
          <a:xfrm>
            <a:off x="9317567" y="4076700"/>
            <a:ext cx="2117" cy="33338"/>
          </a:xfrm>
          <a:custGeom>
            <a:avLst/>
            <a:gdLst>
              <a:gd name="T0" fmla="*/ 1588 w 1355"/>
              <a:gd name="T1" fmla="*/ 33323 h 21600"/>
              <a:gd name="T2" fmla="*/ 0 w 1355"/>
              <a:gd name="T3" fmla="*/ 33321 h 21600"/>
              <a:gd name="T4" fmla="*/ 813 w 135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5" h="21600" fill="none" extrusionOk="0">
                <a:moveTo>
                  <a:pt x="1354" y="21589"/>
                </a:moveTo>
                <a:cubicBezTo>
                  <a:pt x="1134" y="21596"/>
                  <a:pt x="914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</a:path>
              <a:path w="1355" h="21600" stroke="0" extrusionOk="0">
                <a:moveTo>
                  <a:pt x="1354" y="21589"/>
                </a:moveTo>
                <a:cubicBezTo>
                  <a:pt x="1134" y="21596"/>
                  <a:pt x="914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  <a:lnTo>
                  <a:pt x="694" y="0"/>
                </a:lnTo>
                <a:lnTo>
                  <a:pt x="1354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7" name="Arc 1393"/>
          <p:cNvSpPr>
            <a:spLocks/>
          </p:cNvSpPr>
          <p:nvPr/>
        </p:nvSpPr>
        <p:spPr bwMode="auto">
          <a:xfrm>
            <a:off x="9279467" y="4043363"/>
            <a:ext cx="76200" cy="65087"/>
          </a:xfrm>
          <a:custGeom>
            <a:avLst/>
            <a:gdLst>
              <a:gd name="T0" fmla="*/ 27657 w 43200"/>
              <a:gd name="T1" fmla="*/ 65085 h 43190"/>
              <a:gd name="T2" fmla="*/ 29449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7" y="42832"/>
                  <a:pt x="22260" y="43189"/>
                </a:cubicBezTo>
              </a:path>
              <a:path w="43200" h="43190" stroke="0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7" y="42832"/>
                  <a:pt x="22260" y="43189"/>
                </a:cubicBezTo>
                <a:lnTo>
                  <a:pt x="21600" y="21600"/>
                </a:lnTo>
                <a:lnTo>
                  <a:pt x="2090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8" name="Arc 1394"/>
          <p:cNvSpPr>
            <a:spLocks/>
          </p:cNvSpPr>
          <p:nvPr/>
        </p:nvSpPr>
        <p:spPr bwMode="auto">
          <a:xfrm>
            <a:off x="8356600" y="4559300"/>
            <a:ext cx="2117" cy="33338"/>
          </a:xfrm>
          <a:custGeom>
            <a:avLst/>
            <a:gdLst>
              <a:gd name="T0" fmla="*/ 1588 w 1101"/>
              <a:gd name="T1" fmla="*/ 33327 h 21600"/>
              <a:gd name="T2" fmla="*/ 0 w 1101"/>
              <a:gd name="T3" fmla="*/ 33327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39" name="Arc 1395"/>
          <p:cNvSpPr>
            <a:spLocks/>
          </p:cNvSpPr>
          <p:nvPr/>
        </p:nvSpPr>
        <p:spPr bwMode="auto">
          <a:xfrm>
            <a:off x="8320617" y="4525964"/>
            <a:ext cx="76200" cy="65087"/>
          </a:xfrm>
          <a:custGeom>
            <a:avLst/>
            <a:gdLst>
              <a:gd name="T0" fmla="*/ 27829 w 43200"/>
              <a:gd name="T1" fmla="*/ 65087 h 43193"/>
              <a:gd name="T2" fmla="*/ 29285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0" name="Arc 1396"/>
          <p:cNvSpPr>
            <a:spLocks/>
          </p:cNvSpPr>
          <p:nvPr/>
        </p:nvSpPr>
        <p:spPr bwMode="auto">
          <a:xfrm>
            <a:off x="9453034" y="4329114"/>
            <a:ext cx="2117" cy="33337"/>
          </a:xfrm>
          <a:custGeom>
            <a:avLst/>
            <a:gdLst>
              <a:gd name="T0" fmla="*/ 1588 w 1209"/>
              <a:gd name="T1" fmla="*/ 33325 h 21600"/>
              <a:gd name="T2" fmla="*/ 0 w 1209"/>
              <a:gd name="T3" fmla="*/ 33323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1" name="Arc 1397"/>
          <p:cNvSpPr>
            <a:spLocks/>
          </p:cNvSpPr>
          <p:nvPr/>
        </p:nvSpPr>
        <p:spPr bwMode="auto">
          <a:xfrm>
            <a:off x="9414933" y="4295775"/>
            <a:ext cx="76200" cy="65088"/>
          </a:xfrm>
          <a:custGeom>
            <a:avLst/>
            <a:gdLst>
              <a:gd name="T0" fmla="*/ 27756 w 43200"/>
              <a:gd name="T1" fmla="*/ 65086 h 43192"/>
              <a:gd name="T2" fmla="*/ 2935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2" name="Arc 1398"/>
          <p:cNvSpPr>
            <a:spLocks/>
          </p:cNvSpPr>
          <p:nvPr/>
        </p:nvSpPr>
        <p:spPr bwMode="auto">
          <a:xfrm>
            <a:off x="9184218" y="3760788"/>
            <a:ext cx="2116" cy="31750"/>
          </a:xfrm>
          <a:custGeom>
            <a:avLst/>
            <a:gdLst>
              <a:gd name="T0" fmla="*/ 1587 w 1558"/>
              <a:gd name="T1" fmla="*/ 31731 h 21600"/>
              <a:gd name="T2" fmla="*/ 0 w 1558"/>
              <a:gd name="T3" fmla="*/ 31728 h 21600"/>
              <a:gd name="T4" fmla="*/ 813 w 15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8" h="21600" fill="none" extrusionOk="0">
                <a:moveTo>
                  <a:pt x="1557" y="21586"/>
                </a:moveTo>
                <a:cubicBezTo>
                  <a:pt x="1304" y="21595"/>
                  <a:pt x="1051" y="21600"/>
                  <a:pt x="798" y="21600"/>
                </a:cubicBezTo>
                <a:cubicBezTo>
                  <a:pt x="531" y="21600"/>
                  <a:pt x="265" y="21595"/>
                  <a:pt x="-1" y="21585"/>
                </a:cubicBezTo>
              </a:path>
              <a:path w="1558" h="21600" stroke="0" extrusionOk="0">
                <a:moveTo>
                  <a:pt x="1557" y="21586"/>
                </a:moveTo>
                <a:cubicBezTo>
                  <a:pt x="1304" y="21595"/>
                  <a:pt x="1051" y="21600"/>
                  <a:pt x="798" y="21600"/>
                </a:cubicBezTo>
                <a:cubicBezTo>
                  <a:pt x="531" y="21600"/>
                  <a:pt x="265" y="21595"/>
                  <a:pt x="-1" y="21585"/>
                </a:cubicBezTo>
                <a:lnTo>
                  <a:pt x="798" y="0"/>
                </a:lnTo>
                <a:lnTo>
                  <a:pt x="1557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3" name="Arc 1399"/>
          <p:cNvSpPr>
            <a:spLocks/>
          </p:cNvSpPr>
          <p:nvPr/>
        </p:nvSpPr>
        <p:spPr bwMode="auto">
          <a:xfrm>
            <a:off x="9146117" y="3729038"/>
            <a:ext cx="76200" cy="63500"/>
          </a:xfrm>
          <a:custGeom>
            <a:avLst/>
            <a:gdLst>
              <a:gd name="T0" fmla="*/ 27519 w 43200"/>
              <a:gd name="T1" fmla="*/ 63497 h 43187"/>
              <a:gd name="T2" fmla="*/ 29580 w 43200"/>
              <a:gd name="T3" fmla="*/ 63500 h 43187"/>
              <a:gd name="T4" fmla="*/ 28575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01" y="43185"/>
                </a:moveTo>
                <a:cubicBezTo>
                  <a:pt x="9191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6" y="42777"/>
                  <a:pt x="22359" y="43186"/>
                </a:cubicBezTo>
              </a:path>
              <a:path w="43200" h="43187" stroke="0" extrusionOk="0">
                <a:moveTo>
                  <a:pt x="20801" y="43185"/>
                </a:moveTo>
                <a:cubicBezTo>
                  <a:pt x="9191" y="42755"/>
                  <a:pt x="0" y="332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6" y="42777"/>
                  <a:pt x="22359" y="43186"/>
                </a:cubicBezTo>
                <a:lnTo>
                  <a:pt x="21600" y="21600"/>
                </a:lnTo>
                <a:lnTo>
                  <a:pt x="20801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4" name="Arc 1400"/>
          <p:cNvSpPr>
            <a:spLocks/>
          </p:cNvSpPr>
          <p:nvPr/>
        </p:nvSpPr>
        <p:spPr bwMode="auto">
          <a:xfrm>
            <a:off x="8763000" y="4811713"/>
            <a:ext cx="0" cy="31750"/>
          </a:xfrm>
          <a:custGeom>
            <a:avLst/>
            <a:gdLst>
              <a:gd name="T0" fmla="*/ 1 w 976"/>
              <a:gd name="T1" fmla="*/ 31741 h 21600"/>
              <a:gd name="T2" fmla="*/ 0 w 976"/>
              <a:gd name="T3" fmla="*/ 31741 h 21600"/>
              <a:gd name="T4" fmla="*/ 1 w 9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6" h="21600" fill="none" extrusionOk="0">
                <a:moveTo>
                  <a:pt x="976" y="21594"/>
                </a:moveTo>
                <a:cubicBezTo>
                  <a:pt x="813" y="21598"/>
                  <a:pt x="650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</a:path>
              <a:path w="976" h="21600" stroke="0" extrusionOk="0">
                <a:moveTo>
                  <a:pt x="976" y="21594"/>
                </a:moveTo>
                <a:cubicBezTo>
                  <a:pt x="813" y="21598"/>
                  <a:pt x="650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  <a:lnTo>
                  <a:pt x="488" y="0"/>
                </a:lnTo>
                <a:lnTo>
                  <a:pt x="976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5" name="Arc 1401"/>
          <p:cNvSpPr>
            <a:spLocks/>
          </p:cNvSpPr>
          <p:nvPr/>
        </p:nvSpPr>
        <p:spPr bwMode="auto">
          <a:xfrm>
            <a:off x="8724901" y="4779963"/>
            <a:ext cx="74084" cy="63500"/>
          </a:xfrm>
          <a:custGeom>
            <a:avLst/>
            <a:gdLst>
              <a:gd name="T0" fmla="*/ 27154 w 43200"/>
              <a:gd name="T1" fmla="*/ 63500 h 43194"/>
              <a:gd name="T2" fmla="*/ 28409 w 43200"/>
              <a:gd name="T3" fmla="*/ 63500 h 43194"/>
              <a:gd name="T4" fmla="*/ 27782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</a:path>
              <a:path w="43200" h="43194" stroke="0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4" y="42929"/>
                  <a:pt x="22088" y="43194"/>
                </a:cubicBezTo>
                <a:lnTo>
                  <a:pt x="21600" y="21600"/>
                </a:lnTo>
                <a:lnTo>
                  <a:pt x="2111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6" name="Arc 1402"/>
          <p:cNvSpPr>
            <a:spLocks/>
          </p:cNvSpPr>
          <p:nvPr/>
        </p:nvSpPr>
        <p:spPr bwMode="auto">
          <a:xfrm>
            <a:off x="8549218" y="4325939"/>
            <a:ext cx="2116" cy="33337"/>
          </a:xfrm>
          <a:custGeom>
            <a:avLst/>
            <a:gdLst>
              <a:gd name="T0" fmla="*/ 1587 w 1209"/>
              <a:gd name="T1" fmla="*/ 33325 h 21600"/>
              <a:gd name="T2" fmla="*/ 0 w 1209"/>
              <a:gd name="T3" fmla="*/ 33323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7" name="Arc 1403"/>
          <p:cNvSpPr>
            <a:spLocks/>
          </p:cNvSpPr>
          <p:nvPr/>
        </p:nvSpPr>
        <p:spPr bwMode="auto">
          <a:xfrm>
            <a:off x="8511118" y="4292600"/>
            <a:ext cx="78316" cy="65088"/>
          </a:xfrm>
          <a:custGeom>
            <a:avLst/>
            <a:gdLst>
              <a:gd name="T0" fmla="*/ 28527 w 43200"/>
              <a:gd name="T1" fmla="*/ 65086 h 43192"/>
              <a:gd name="T2" fmla="*/ 30171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8" name="Arc 1404"/>
          <p:cNvSpPr>
            <a:spLocks/>
          </p:cNvSpPr>
          <p:nvPr/>
        </p:nvSpPr>
        <p:spPr bwMode="auto">
          <a:xfrm>
            <a:off x="8896351" y="3905250"/>
            <a:ext cx="2116" cy="33338"/>
          </a:xfrm>
          <a:custGeom>
            <a:avLst/>
            <a:gdLst>
              <a:gd name="T0" fmla="*/ 1587 w 1478"/>
              <a:gd name="T1" fmla="*/ 33319 h 21600"/>
              <a:gd name="T2" fmla="*/ 0 w 1478"/>
              <a:gd name="T3" fmla="*/ 33318 h 21600"/>
              <a:gd name="T4" fmla="*/ 813 w 14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8" h="21600" fill="none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</a:path>
              <a:path w="1478" h="21600" stroke="0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  <a:lnTo>
                  <a:pt x="757" y="0"/>
                </a:lnTo>
                <a:lnTo>
                  <a:pt x="147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49" name="Arc 1405"/>
          <p:cNvSpPr>
            <a:spLocks/>
          </p:cNvSpPr>
          <p:nvPr/>
        </p:nvSpPr>
        <p:spPr bwMode="auto">
          <a:xfrm>
            <a:off x="8858251" y="3871914"/>
            <a:ext cx="76200" cy="65087"/>
          </a:xfrm>
          <a:custGeom>
            <a:avLst/>
            <a:gdLst>
              <a:gd name="T0" fmla="*/ 27574 w 43200"/>
              <a:gd name="T1" fmla="*/ 65085 h 43188"/>
              <a:gd name="T2" fmla="*/ 29529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</a:path>
              <a:path w="43200" h="43188" stroke="0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  <a:lnTo>
                  <a:pt x="21600" y="21600"/>
                </a:lnTo>
                <a:lnTo>
                  <a:pt x="2084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0" name="Arc 1406"/>
          <p:cNvSpPr>
            <a:spLocks/>
          </p:cNvSpPr>
          <p:nvPr/>
        </p:nvSpPr>
        <p:spPr bwMode="auto">
          <a:xfrm>
            <a:off x="10181167" y="3802063"/>
            <a:ext cx="2117" cy="31750"/>
          </a:xfrm>
          <a:custGeom>
            <a:avLst/>
            <a:gdLst>
              <a:gd name="T0" fmla="*/ 1588 w 1523"/>
              <a:gd name="T1" fmla="*/ 31731 h 21600"/>
              <a:gd name="T2" fmla="*/ 0 w 1523"/>
              <a:gd name="T3" fmla="*/ 31729 h 21600"/>
              <a:gd name="T4" fmla="*/ 813 w 152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3" h="21600" fill="none" extrusionOk="0">
                <a:moveTo>
                  <a:pt x="1523" y="21587"/>
                </a:moveTo>
                <a:cubicBezTo>
                  <a:pt x="1275" y="21595"/>
                  <a:pt x="1027" y="21600"/>
                  <a:pt x="780" y="21600"/>
                </a:cubicBezTo>
                <a:cubicBezTo>
                  <a:pt x="519" y="21600"/>
                  <a:pt x="259" y="21595"/>
                  <a:pt x="0" y="21585"/>
                </a:cubicBezTo>
              </a:path>
              <a:path w="1523" h="21600" stroke="0" extrusionOk="0">
                <a:moveTo>
                  <a:pt x="1523" y="21587"/>
                </a:moveTo>
                <a:cubicBezTo>
                  <a:pt x="1275" y="21595"/>
                  <a:pt x="1027" y="21600"/>
                  <a:pt x="780" y="21600"/>
                </a:cubicBezTo>
                <a:cubicBezTo>
                  <a:pt x="519" y="21600"/>
                  <a:pt x="259" y="21595"/>
                  <a:pt x="0" y="21585"/>
                </a:cubicBezTo>
                <a:lnTo>
                  <a:pt x="780" y="0"/>
                </a:lnTo>
                <a:lnTo>
                  <a:pt x="1523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1" name="Arc 1407"/>
          <p:cNvSpPr>
            <a:spLocks/>
          </p:cNvSpPr>
          <p:nvPr/>
        </p:nvSpPr>
        <p:spPr bwMode="auto">
          <a:xfrm>
            <a:off x="10143067" y="3770313"/>
            <a:ext cx="76200" cy="63500"/>
          </a:xfrm>
          <a:custGeom>
            <a:avLst/>
            <a:gdLst>
              <a:gd name="T0" fmla="*/ 27543 w 43200"/>
              <a:gd name="T1" fmla="*/ 63499 h 43187"/>
              <a:gd name="T2" fmla="*/ 29558 w 43200"/>
              <a:gd name="T3" fmla="*/ 63500 h 43187"/>
              <a:gd name="T4" fmla="*/ 28575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0" y="43185"/>
                </a:moveTo>
                <a:cubicBezTo>
                  <a:pt x="9201" y="42766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6" y="42786"/>
                  <a:pt x="22343" y="43187"/>
                </a:cubicBezTo>
              </a:path>
              <a:path w="43200" h="43187" stroke="0" extrusionOk="0">
                <a:moveTo>
                  <a:pt x="20820" y="43185"/>
                </a:moveTo>
                <a:cubicBezTo>
                  <a:pt x="9201" y="42766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6" y="42786"/>
                  <a:pt x="22343" y="43187"/>
                </a:cubicBezTo>
                <a:lnTo>
                  <a:pt x="21600" y="21600"/>
                </a:lnTo>
                <a:lnTo>
                  <a:pt x="20820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2" name="Arc 1408"/>
          <p:cNvSpPr>
            <a:spLocks/>
          </p:cNvSpPr>
          <p:nvPr/>
        </p:nvSpPr>
        <p:spPr bwMode="auto">
          <a:xfrm>
            <a:off x="9010651" y="4591050"/>
            <a:ext cx="2116" cy="31750"/>
          </a:xfrm>
          <a:custGeom>
            <a:avLst/>
            <a:gdLst>
              <a:gd name="T0" fmla="*/ 1587 w 1058"/>
              <a:gd name="T1" fmla="*/ 31741 h 21600"/>
              <a:gd name="T2" fmla="*/ 0 w 1058"/>
              <a:gd name="T3" fmla="*/ 31740 h 21600"/>
              <a:gd name="T4" fmla="*/ 813 w 10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8" h="21600" fill="none" extrusionOk="0">
                <a:moveTo>
                  <a:pt x="1057" y="21593"/>
                </a:moveTo>
                <a:cubicBezTo>
                  <a:pt x="886" y="21597"/>
                  <a:pt x="714" y="21600"/>
                  <a:pt x="542" y="21600"/>
                </a:cubicBezTo>
                <a:cubicBezTo>
                  <a:pt x="361" y="21600"/>
                  <a:pt x="180" y="21597"/>
                  <a:pt x="-1" y="21593"/>
                </a:cubicBezTo>
              </a:path>
              <a:path w="1058" h="21600" stroke="0" extrusionOk="0">
                <a:moveTo>
                  <a:pt x="1057" y="21593"/>
                </a:moveTo>
                <a:cubicBezTo>
                  <a:pt x="886" y="21597"/>
                  <a:pt x="714" y="21600"/>
                  <a:pt x="542" y="21600"/>
                </a:cubicBezTo>
                <a:cubicBezTo>
                  <a:pt x="361" y="21600"/>
                  <a:pt x="180" y="21597"/>
                  <a:pt x="-1" y="21593"/>
                </a:cubicBezTo>
                <a:lnTo>
                  <a:pt x="542" y="0"/>
                </a:lnTo>
                <a:lnTo>
                  <a:pt x="105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3" name="Arc 1409"/>
          <p:cNvSpPr>
            <a:spLocks/>
          </p:cNvSpPr>
          <p:nvPr/>
        </p:nvSpPr>
        <p:spPr bwMode="auto">
          <a:xfrm>
            <a:off x="8972551" y="4559300"/>
            <a:ext cx="78316" cy="63500"/>
          </a:xfrm>
          <a:custGeom>
            <a:avLst/>
            <a:gdLst>
              <a:gd name="T0" fmla="*/ 28632 w 43200"/>
              <a:gd name="T1" fmla="*/ 63499 h 43194"/>
              <a:gd name="T2" fmla="*/ 30070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7" y="43193"/>
                </a:moveTo>
                <a:cubicBezTo>
                  <a:pt x="9343" y="42899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8"/>
                  <a:pt x="33840" y="42913"/>
                  <a:pt x="22115" y="43193"/>
                </a:cubicBezTo>
              </a:path>
              <a:path w="43200" h="43194" stroke="0" extrusionOk="0">
                <a:moveTo>
                  <a:pt x="21057" y="43193"/>
                </a:moveTo>
                <a:cubicBezTo>
                  <a:pt x="9343" y="42899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8"/>
                  <a:pt x="33840" y="42913"/>
                  <a:pt x="22115" y="43193"/>
                </a:cubicBezTo>
                <a:lnTo>
                  <a:pt x="21600" y="21600"/>
                </a:lnTo>
                <a:lnTo>
                  <a:pt x="2105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4" name="Arc 1410"/>
          <p:cNvSpPr>
            <a:spLocks/>
          </p:cNvSpPr>
          <p:nvPr/>
        </p:nvSpPr>
        <p:spPr bwMode="auto">
          <a:xfrm>
            <a:off x="8798985" y="3983039"/>
            <a:ext cx="2116" cy="33337"/>
          </a:xfrm>
          <a:custGeom>
            <a:avLst/>
            <a:gdLst>
              <a:gd name="T0" fmla="*/ 1587 w 1421"/>
              <a:gd name="T1" fmla="*/ 33320 h 21600"/>
              <a:gd name="T2" fmla="*/ 0 w 1421"/>
              <a:gd name="T3" fmla="*/ 33318 h 21600"/>
              <a:gd name="T4" fmla="*/ 813 w 14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1" h="21600" fill="none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</a:path>
              <a:path w="1421" h="21600" stroke="0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  <a:lnTo>
                  <a:pt x="728" y="0"/>
                </a:lnTo>
                <a:lnTo>
                  <a:pt x="142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5" name="Arc 1411"/>
          <p:cNvSpPr>
            <a:spLocks/>
          </p:cNvSpPr>
          <p:nvPr/>
        </p:nvSpPr>
        <p:spPr bwMode="auto">
          <a:xfrm>
            <a:off x="8763000" y="3949700"/>
            <a:ext cx="76200" cy="65088"/>
          </a:xfrm>
          <a:custGeom>
            <a:avLst/>
            <a:gdLst>
              <a:gd name="T0" fmla="*/ 27612 w 43200"/>
              <a:gd name="T1" fmla="*/ 65086 h 43189"/>
              <a:gd name="T2" fmla="*/ 29492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</a:path>
              <a:path w="43200" h="43189" stroke="0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  <a:lnTo>
                  <a:pt x="21600" y="21600"/>
                </a:lnTo>
                <a:lnTo>
                  <a:pt x="20872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6" name="Arc 1412"/>
          <p:cNvSpPr>
            <a:spLocks/>
          </p:cNvSpPr>
          <p:nvPr/>
        </p:nvSpPr>
        <p:spPr bwMode="auto">
          <a:xfrm>
            <a:off x="8282518" y="5046663"/>
            <a:ext cx="2116" cy="31750"/>
          </a:xfrm>
          <a:custGeom>
            <a:avLst/>
            <a:gdLst>
              <a:gd name="T0" fmla="*/ 1587 w 900"/>
              <a:gd name="T1" fmla="*/ 31743 h 21600"/>
              <a:gd name="T2" fmla="*/ 0 w 900"/>
              <a:gd name="T3" fmla="*/ 31743 h 21600"/>
              <a:gd name="T4" fmla="*/ 794 w 9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0" h="21600" fill="none" extrusionOk="0">
                <a:moveTo>
                  <a:pt x="900" y="21595"/>
                </a:moveTo>
                <a:cubicBezTo>
                  <a:pt x="750" y="21598"/>
                  <a:pt x="600" y="21600"/>
                  <a:pt x="450" y="21600"/>
                </a:cubicBezTo>
                <a:cubicBezTo>
                  <a:pt x="299" y="21600"/>
                  <a:pt x="149" y="21598"/>
                  <a:pt x="-1" y="21595"/>
                </a:cubicBezTo>
              </a:path>
              <a:path w="900" h="21600" stroke="0" extrusionOk="0">
                <a:moveTo>
                  <a:pt x="900" y="21595"/>
                </a:moveTo>
                <a:cubicBezTo>
                  <a:pt x="750" y="21598"/>
                  <a:pt x="600" y="21600"/>
                  <a:pt x="450" y="21600"/>
                </a:cubicBezTo>
                <a:cubicBezTo>
                  <a:pt x="299" y="21600"/>
                  <a:pt x="149" y="21598"/>
                  <a:pt x="-1" y="21595"/>
                </a:cubicBezTo>
                <a:lnTo>
                  <a:pt x="450" y="0"/>
                </a:lnTo>
                <a:lnTo>
                  <a:pt x="900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7" name="Arc 1413"/>
          <p:cNvSpPr>
            <a:spLocks/>
          </p:cNvSpPr>
          <p:nvPr/>
        </p:nvSpPr>
        <p:spPr bwMode="auto">
          <a:xfrm>
            <a:off x="8244417" y="5014913"/>
            <a:ext cx="76200" cy="63500"/>
          </a:xfrm>
          <a:custGeom>
            <a:avLst/>
            <a:gdLst>
              <a:gd name="T0" fmla="*/ 27980 w 43200"/>
              <a:gd name="T1" fmla="*/ 63500 h 43195"/>
              <a:gd name="T2" fmla="*/ 29170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49" y="43195"/>
                </a:moveTo>
                <a:cubicBezTo>
                  <a:pt x="9398" y="42950"/>
                  <a:pt x="0" y="333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3"/>
                  <a:pt x="33801" y="42950"/>
                  <a:pt x="22050" y="43195"/>
                </a:cubicBezTo>
              </a:path>
              <a:path w="43200" h="43195" stroke="0" extrusionOk="0">
                <a:moveTo>
                  <a:pt x="21149" y="43195"/>
                </a:moveTo>
                <a:cubicBezTo>
                  <a:pt x="9398" y="42950"/>
                  <a:pt x="0" y="333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3"/>
                  <a:pt x="33801" y="42950"/>
                  <a:pt x="22050" y="43195"/>
                </a:cubicBezTo>
                <a:lnTo>
                  <a:pt x="21600" y="21600"/>
                </a:lnTo>
                <a:lnTo>
                  <a:pt x="21149" y="431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8" name="Arc 1414"/>
          <p:cNvSpPr>
            <a:spLocks/>
          </p:cNvSpPr>
          <p:nvPr/>
        </p:nvSpPr>
        <p:spPr bwMode="auto">
          <a:xfrm>
            <a:off x="9412818" y="4125913"/>
            <a:ext cx="2116" cy="31750"/>
          </a:xfrm>
          <a:custGeom>
            <a:avLst/>
            <a:gdLst>
              <a:gd name="T0" fmla="*/ 1587 w 1291"/>
              <a:gd name="T1" fmla="*/ 31737 h 21600"/>
              <a:gd name="T2" fmla="*/ 0 w 1291"/>
              <a:gd name="T3" fmla="*/ 31735 h 21600"/>
              <a:gd name="T4" fmla="*/ 813 w 12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1" h="21600" fill="none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</a:path>
              <a:path w="1291" h="21600" stroke="0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  <a:lnTo>
                  <a:pt x="661" y="0"/>
                </a:lnTo>
                <a:lnTo>
                  <a:pt x="129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59" name="Arc 1415"/>
          <p:cNvSpPr>
            <a:spLocks/>
          </p:cNvSpPr>
          <p:nvPr/>
        </p:nvSpPr>
        <p:spPr bwMode="auto">
          <a:xfrm>
            <a:off x="9374718" y="4094163"/>
            <a:ext cx="78316" cy="63500"/>
          </a:xfrm>
          <a:custGeom>
            <a:avLst/>
            <a:gdLst>
              <a:gd name="T0" fmla="*/ 28470 w 43200"/>
              <a:gd name="T1" fmla="*/ 63499 h 43191"/>
              <a:gd name="T2" fmla="*/ 30225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</a:path>
              <a:path w="43200" h="43191" stroke="0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  <a:lnTo>
                  <a:pt x="21600" y="21600"/>
                </a:lnTo>
                <a:lnTo>
                  <a:pt x="2093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0" name="Arc 1416"/>
          <p:cNvSpPr>
            <a:spLocks/>
          </p:cNvSpPr>
          <p:nvPr/>
        </p:nvSpPr>
        <p:spPr bwMode="auto">
          <a:xfrm>
            <a:off x="8663518" y="4324350"/>
            <a:ext cx="2116" cy="31750"/>
          </a:xfrm>
          <a:custGeom>
            <a:avLst/>
            <a:gdLst>
              <a:gd name="T0" fmla="*/ 1587 w 1180"/>
              <a:gd name="T1" fmla="*/ 31738 h 21600"/>
              <a:gd name="T2" fmla="*/ 0 w 1180"/>
              <a:gd name="T3" fmla="*/ 31738 h 21600"/>
              <a:gd name="T4" fmla="*/ 794 w 118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0" h="21600" fill="none" extrusionOk="0">
                <a:moveTo>
                  <a:pt x="1179" y="21591"/>
                </a:moveTo>
                <a:cubicBezTo>
                  <a:pt x="983" y="21597"/>
                  <a:pt x="786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80" h="21600" stroke="0" extrusionOk="0">
                <a:moveTo>
                  <a:pt x="1179" y="21591"/>
                </a:moveTo>
                <a:cubicBezTo>
                  <a:pt x="983" y="21597"/>
                  <a:pt x="786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7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1" name="Arc 1417"/>
          <p:cNvSpPr>
            <a:spLocks/>
          </p:cNvSpPr>
          <p:nvPr/>
        </p:nvSpPr>
        <p:spPr bwMode="auto">
          <a:xfrm>
            <a:off x="8627533" y="4292600"/>
            <a:ext cx="76200" cy="63500"/>
          </a:xfrm>
          <a:custGeom>
            <a:avLst/>
            <a:gdLst>
              <a:gd name="T0" fmla="*/ 27794 w 43200"/>
              <a:gd name="T1" fmla="*/ 63500 h 43192"/>
              <a:gd name="T2" fmla="*/ 29356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2" name="Arc 1418"/>
          <p:cNvSpPr>
            <a:spLocks/>
          </p:cNvSpPr>
          <p:nvPr/>
        </p:nvSpPr>
        <p:spPr bwMode="auto">
          <a:xfrm>
            <a:off x="9298518" y="4300539"/>
            <a:ext cx="2116" cy="33337"/>
          </a:xfrm>
          <a:custGeom>
            <a:avLst/>
            <a:gdLst>
              <a:gd name="T0" fmla="*/ 1587 w 1222"/>
              <a:gd name="T1" fmla="*/ 33325 h 21600"/>
              <a:gd name="T2" fmla="*/ 0 w 1222"/>
              <a:gd name="T3" fmla="*/ 33323 h 21600"/>
              <a:gd name="T4" fmla="*/ 813 w 122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2" h="21600" fill="none" extrusionOk="0">
                <a:moveTo>
                  <a:pt x="1221" y="21591"/>
                </a:moveTo>
                <a:cubicBezTo>
                  <a:pt x="1023" y="21597"/>
                  <a:pt x="824" y="21600"/>
                  <a:pt x="626" y="21600"/>
                </a:cubicBezTo>
                <a:cubicBezTo>
                  <a:pt x="417" y="21600"/>
                  <a:pt x="208" y="21596"/>
                  <a:pt x="0" y="21590"/>
                </a:cubicBezTo>
              </a:path>
              <a:path w="1222" h="21600" stroke="0" extrusionOk="0">
                <a:moveTo>
                  <a:pt x="1221" y="21591"/>
                </a:moveTo>
                <a:cubicBezTo>
                  <a:pt x="1023" y="21597"/>
                  <a:pt x="824" y="21600"/>
                  <a:pt x="626" y="21600"/>
                </a:cubicBezTo>
                <a:cubicBezTo>
                  <a:pt x="417" y="21600"/>
                  <a:pt x="208" y="21596"/>
                  <a:pt x="0" y="21590"/>
                </a:cubicBezTo>
                <a:lnTo>
                  <a:pt x="626" y="0"/>
                </a:lnTo>
                <a:lnTo>
                  <a:pt x="122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3" name="Arc 1419"/>
          <p:cNvSpPr>
            <a:spLocks/>
          </p:cNvSpPr>
          <p:nvPr/>
        </p:nvSpPr>
        <p:spPr bwMode="auto">
          <a:xfrm>
            <a:off x="9260418" y="4267200"/>
            <a:ext cx="78316" cy="65088"/>
          </a:xfrm>
          <a:custGeom>
            <a:avLst/>
            <a:gdLst>
              <a:gd name="T0" fmla="*/ 28517 w 43200"/>
              <a:gd name="T1" fmla="*/ 65086 h 43192"/>
              <a:gd name="T2" fmla="*/ 30179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4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</a:path>
              <a:path w="43200" h="43192" stroke="0" extrusionOk="0">
                <a:moveTo>
                  <a:pt x="20974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  <a:lnTo>
                  <a:pt x="21600" y="21600"/>
                </a:lnTo>
                <a:lnTo>
                  <a:pt x="2097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4" name="Arc 1420"/>
          <p:cNvSpPr>
            <a:spLocks/>
          </p:cNvSpPr>
          <p:nvPr/>
        </p:nvSpPr>
        <p:spPr bwMode="auto">
          <a:xfrm>
            <a:off x="8722785" y="4124325"/>
            <a:ext cx="2116" cy="33338"/>
          </a:xfrm>
          <a:custGeom>
            <a:avLst/>
            <a:gdLst>
              <a:gd name="T0" fmla="*/ 1587 w 1325"/>
              <a:gd name="T1" fmla="*/ 33323 h 21600"/>
              <a:gd name="T2" fmla="*/ 0 w 1325"/>
              <a:gd name="T3" fmla="*/ 33321 h 21600"/>
              <a:gd name="T4" fmla="*/ 813 w 13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5" h="21600" fill="none" extrusionOk="0">
                <a:moveTo>
                  <a:pt x="1325" y="21590"/>
                </a:moveTo>
                <a:cubicBezTo>
                  <a:pt x="1109" y="21596"/>
                  <a:pt x="894" y="21600"/>
                  <a:pt x="679" y="21600"/>
                </a:cubicBezTo>
                <a:cubicBezTo>
                  <a:pt x="452" y="21600"/>
                  <a:pt x="226" y="21596"/>
                  <a:pt x="-1" y="21589"/>
                </a:cubicBezTo>
              </a:path>
              <a:path w="1325" h="21600" stroke="0" extrusionOk="0">
                <a:moveTo>
                  <a:pt x="1325" y="21590"/>
                </a:moveTo>
                <a:cubicBezTo>
                  <a:pt x="1109" y="21596"/>
                  <a:pt x="894" y="21600"/>
                  <a:pt x="679" y="21600"/>
                </a:cubicBezTo>
                <a:cubicBezTo>
                  <a:pt x="452" y="21600"/>
                  <a:pt x="226" y="21596"/>
                  <a:pt x="-1" y="21589"/>
                </a:cubicBezTo>
                <a:lnTo>
                  <a:pt x="679" y="0"/>
                </a:lnTo>
                <a:lnTo>
                  <a:pt x="132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5" name="Arc 1421"/>
          <p:cNvSpPr>
            <a:spLocks/>
          </p:cNvSpPr>
          <p:nvPr/>
        </p:nvSpPr>
        <p:spPr bwMode="auto">
          <a:xfrm>
            <a:off x="8684685" y="4090989"/>
            <a:ext cx="78316" cy="65087"/>
          </a:xfrm>
          <a:custGeom>
            <a:avLst/>
            <a:gdLst>
              <a:gd name="T0" fmla="*/ 28445 w 43200"/>
              <a:gd name="T1" fmla="*/ 65085 h 43190"/>
              <a:gd name="T2" fmla="*/ 30247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0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8" y="42841"/>
                  <a:pt x="22246" y="43190"/>
                </a:cubicBezTo>
              </a:path>
              <a:path w="43200" h="43190" stroke="0" extrusionOk="0">
                <a:moveTo>
                  <a:pt x="20920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8" y="42841"/>
                  <a:pt x="22246" y="43190"/>
                </a:cubicBezTo>
                <a:lnTo>
                  <a:pt x="21600" y="21600"/>
                </a:lnTo>
                <a:lnTo>
                  <a:pt x="2092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6" name="Arc 1422"/>
          <p:cNvSpPr>
            <a:spLocks/>
          </p:cNvSpPr>
          <p:nvPr/>
        </p:nvSpPr>
        <p:spPr bwMode="auto">
          <a:xfrm>
            <a:off x="9260418" y="4125913"/>
            <a:ext cx="2116" cy="31750"/>
          </a:xfrm>
          <a:custGeom>
            <a:avLst/>
            <a:gdLst>
              <a:gd name="T0" fmla="*/ 1587 w 1291"/>
              <a:gd name="T1" fmla="*/ 31737 h 21600"/>
              <a:gd name="T2" fmla="*/ 0 w 1291"/>
              <a:gd name="T3" fmla="*/ 31735 h 21600"/>
              <a:gd name="T4" fmla="*/ 813 w 12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1" h="21600" fill="none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</a:path>
              <a:path w="1291" h="21600" stroke="0" extrusionOk="0">
                <a:moveTo>
                  <a:pt x="1290" y="21590"/>
                </a:moveTo>
                <a:cubicBezTo>
                  <a:pt x="1081" y="21596"/>
                  <a:pt x="871" y="21600"/>
                  <a:pt x="661" y="21600"/>
                </a:cubicBezTo>
                <a:cubicBezTo>
                  <a:pt x="440" y="21600"/>
                  <a:pt x="220" y="21596"/>
                  <a:pt x="0" y="21589"/>
                </a:cubicBezTo>
                <a:lnTo>
                  <a:pt x="661" y="0"/>
                </a:lnTo>
                <a:lnTo>
                  <a:pt x="129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7" name="Arc 1423"/>
          <p:cNvSpPr>
            <a:spLocks/>
          </p:cNvSpPr>
          <p:nvPr/>
        </p:nvSpPr>
        <p:spPr bwMode="auto">
          <a:xfrm>
            <a:off x="9222318" y="4094163"/>
            <a:ext cx="78316" cy="63500"/>
          </a:xfrm>
          <a:custGeom>
            <a:avLst/>
            <a:gdLst>
              <a:gd name="T0" fmla="*/ 28470 w 43200"/>
              <a:gd name="T1" fmla="*/ 63499 h 43191"/>
              <a:gd name="T2" fmla="*/ 30225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</a:path>
              <a:path w="43200" h="43191" stroke="0" extrusionOk="0">
                <a:moveTo>
                  <a:pt x="20939" y="43189"/>
                </a:moveTo>
                <a:cubicBezTo>
                  <a:pt x="9272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9" y="42850"/>
                  <a:pt x="22229" y="43190"/>
                </a:cubicBezTo>
                <a:lnTo>
                  <a:pt x="21600" y="21600"/>
                </a:lnTo>
                <a:lnTo>
                  <a:pt x="2093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8" name="Arc 1424"/>
          <p:cNvSpPr>
            <a:spLocks/>
          </p:cNvSpPr>
          <p:nvPr/>
        </p:nvSpPr>
        <p:spPr bwMode="auto">
          <a:xfrm>
            <a:off x="8608485" y="4216400"/>
            <a:ext cx="2116" cy="31750"/>
          </a:xfrm>
          <a:custGeom>
            <a:avLst/>
            <a:gdLst>
              <a:gd name="T0" fmla="*/ 1587 w 1238"/>
              <a:gd name="T1" fmla="*/ 31738 h 21600"/>
              <a:gd name="T2" fmla="*/ 0 w 1238"/>
              <a:gd name="T3" fmla="*/ 31737 h 21600"/>
              <a:gd name="T4" fmla="*/ 813 w 12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8" h="21600" fill="none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38" h="21600" stroke="0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3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69" name="Arc 1425"/>
          <p:cNvSpPr>
            <a:spLocks/>
          </p:cNvSpPr>
          <p:nvPr/>
        </p:nvSpPr>
        <p:spPr bwMode="auto">
          <a:xfrm>
            <a:off x="8570384" y="4184650"/>
            <a:ext cx="76200" cy="63500"/>
          </a:xfrm>
          <a:custGeom>
            <a:avLst/>
            <a:gdLst>
              <a:gd name="T0" fmla="*/ 27736 w 43200"/>
              <a:gd name="T1" fmla="*/ 63499 h 43192"/>
              <a:gd name="T2" fmla="*/ 29374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</a:path>
              <a:path w="43200" h="43192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0" name="Arc 1426"/>
          <p:cNvSpPr>
            <a:spLocks/>
          </p:cNvSpPr>
          <p:nvPr/>
        </p:nvSpPr>
        <p:spPr bwMode="auto">
          <a:xfrm>
            <a:off x="8663518" y="4510089"/>
            <a:ext cx="2116" cy="33337"/>
          </a:xfrm>
          <a:custGeom>
            <a:avLst/>
            <a:gdLst>
              <a:gd name="T0" fmla="*/ 1587 w 1122"/>
              <a:gd name="T1" fmla="*/ 33326 h 21600"/>
              <a:gd name="T2" fmla="*/ 0 w 1122"/>
              <a:gd name="T3" fmla="*/ 33326 h 21600"/>
              <a:gd name="T4" fmla="*/ 794 w 112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2" h="21600" fill="none" extrusionOk="0">
                <a:moveTo>
                  <a:pt x="1121" y="21592"/>
                </a:moveTo>
                <a:cubicBezTo>
                  <a:pt x="935" y="21597"/>
                  <a:pt x="748" y="21600"/>
                  <a:pt x="561" y="21600"/>
                </a:cubicBezTo>
                <a:cubicBezTo>
                  <a:pt x="373" y="21600"/>
                  <a:pt x="186" y="21597"/>
                  <a:pt x="0" y="21592"/>
                </a:cubicBezTo>
              </a:path>
              <a:path w="1122" h="21600" stroke="0" extrusionOk="0">
                <a:moveTo>
                  <a:pt x="1121" y="21592"/>
                </a:moveTo>
                <a:cubicBezTo>
                  <a:pt x="935" y="21597"/>
                  <a:pt x="748" y="21600"/>
                  <a:pt x="561" y="21600"/>
                </a:cubicBezTo>
                <a:cubicBezTo>
                  <a:pt x="373" y="21600"/>
                  <a:pt x="186" y="21597"/>
                  <a:pt x="0" y="21592"/>
                </a:cubicBezTo>
                <a:lnTo>
                  <a:pt x="561" y="0"/>
                </a:lnTo>
                <a:lnTo>
                  <a:pt x="112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1" name="Arc 1427"/>
          <p:cNvSpPr>
            <a:spLocks/>
          </p:cNvSpPr>
          <p:nvPr/>
        </p:nvSpPr>
        <p:spPr bwMode="auto">
          <a:xfrm>
            <a:off x="8627533" y="4476750"/>
            <a:ext cx="76200" cy="65088"/>
          </a:xfrm>
          <a:custGeom>
            <a:avLst/>
            <a:gdLst>
              <a:gd name="T0" fmla="*/ 27833 w 43200"/>
              <a:gd name="T1" fmla="*/ 65088 h 43193"/>
              <a:gd name="T2" fmla="*/ 29317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9" y="43192"/>
                </a:moveTo>
                <a:cubicBezTo>
                  <a:pt x="9332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7" y="42888"/>
                  <a:pt x="22160" y="43192"/>
                </a:cubicBezTo>
              </a:path>
              <a:path w="43200" h="43193" stroke="0" extrusionOk="0">
                <a:moveTo>
                  <a:pt x="21039" y="43192"/>
                </a:moveTo>
                <a:cubicBezTo>
                  <a:pt x="9332" y="42888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7" y="42888"/>
                  <a:pt x="22160" y="43192"/>
                </a:cubicBezTo>
                <a:lnTo>
                  <a:pt x="21600" y="21600"/>
                </a:lnTo>
                <a:lnTo>
                  <a:pt x="2103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2" name="Arc 1428"/>
          <p:cNvSpPr>
            <a:spLocks/>
          </p:cNvSpPr>
          <p:nvPr/>
        </p:nvSpPr>
        <p:spPr bwMode="auto">
          <a:xfrm>
            <a:off x="8549218" y="4079875"/>
            <a:ext cx="2116" cy="31750"/>
          </a:xfrm>
          <a:custGeom>
            <a:avLst/>
            <a:gdLst>
              <a:gd name="T0" fmla="*/ 1587 w 1318"/>
              <a:gd name="T1" fmla="*/ 31735 h 21600"/>
              <a:gd name="T2" fmla="*/ 0 w 1318"/>
              <a:gd name="T3" fmla="*/ 31734 h 21600"/>
              <a:gd name="T4" fmla="*/ 813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8" h="21600" stroke="0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5" y="0"/>
                </a:lnTo>
                <a:lnTo>
                  <a:pt x="131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3" name="Arc 1429"/>
          <p:cNvSpPr>
            <a:spLocks/>
          </p:cNvSpPr>
          <p:nvPr/>
        </p:nvSpPr>
        <p:spPr bwMode="auto">
          <a:xfrm>
            <a:off x="8511118" y="4048125"/>
            <a:ext cx="78316" cy="63500"/>
          </a:xfrm>
          <a:custGeom>
            <a:avLst/>
            <a:gdLst>
              <a:gd name="T0" fmla="*/ 28451 w 43200"/>
              <a:gd name="T1" fmla="*/ 63499 h 43190"/>
              <a:gd name="T2" fmla="*/ 30243 w 43200"/>
              <a:gd name="T3" fmla="*/ 63500 h 43190"/>
              <a:gd name="T4" fmla="*/ 29369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</a:path>
              <a:path w="43200" h="43190" stroke="0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  <a:lnTo>
                  <a:pt x="21600" y="21600"/>
                </a:lnTo>
                <a:lnTo>
                  <a:pt x="2092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4" name="Arc 1430"/>
          <p:cNvSpPr>
            <a:spLocks/>
          </p:cNvSpPr>
          <p:nvPr/>
        </p:nvSpPr>
        <p:spPr bwMode="auto">
          <a:xfrm>
            <a:off x="8951385" y="4494213"/>
            <a:ext cx="2116" cy="31750"/>
          </a:xfrm>
          <a:custGeom>
            <a:avLst/>
            <a:gdLst>
              <a:gd name="T0" fmla="*/ 1587 w 1100"/>
              <a:gd name="T1" fmla="*/ 31740 h 21600"/>
              <a:gd name="T2" fmla="*/ 0 w 1100"/>
              <a:gd name="T3" fmla="*/ 31740 h 21600"/>
              <a:gd name="T4" fmla="*/ 794 w 11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0" h="21600" fill="none" extrusionOk="0">
                <a:moveTo>
                  <a:pt x="1099" y="21592"/>
                </a:moveTo>
                <a:cubicBezTo>
                  <a:pt x="916" y="21597"/>
                  <a:pt x="733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</a:path>
              <a:path w="1100" h="21600" stroke="0" extrusionOk="0">
                <a:moveTo>
                  <a:pt x="1099" y="21592"/>
                </a:moveTo>
                <a:cubicBezTo>
                  <a:pt x="916" y="21597"/>
                  <a:pt x="733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  <a:lnTo>
                  <a:pt x="550" y="0"/>
                </a:lnTo>
                <a:lnTo>
                  <a:pt x="10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5" name="Arc 1431"/>
          <p:cNvSpPr>
            <a:spLocks/>
          </p:cNvSpPr>
          <p:nvPr/>
        </p:nvSpPr>
        <p:spPr bwMode="auto">
          <a:xfrm>
            <a:off x="8915400" y="4462463"/>
            <a:ext cx="76200" cy="63500"/>
          </a:xfrm>
          <a:custGeom>
            <a:avLst/>
            <a:gdLst>
              <a:gd name="T0" fmla="*/ 27847 w 43200"/>
              <a:gd name="T1" fmla="*/ 63500 h 43193"/>
              <a:gd name="T2" fmla="*/ 29303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</a:path>
              <a:path w="43200" h="43193" stroke="0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  <a:lnTo>
                  <a:pt x="21600" y="21600"/>
                </a:lnTo>
                <a:lnTo>
                  <a:pt x="2105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6" name="Arc 1432"/>
          <p:cNvSpPr>
            <a:spLocks/>
          </p:cNvSpPr>
          <p:nvPr/>
        </p:nvSpPr>
        <p:spPr bwMode="auto">
          <a:xfrm>
            <a:off x="8798985" y="4352925"/>
            <a:ext cx="2116" cy="33338"/>
          </a:xfrm>
          <a:custGeom>
            <a:avLst/>
            <a:gdLst>
              <a:gd name="T0" fmla="*/ 1587 w 1195"/>
              <a:gd name="T1" fmla="*/ 33326 h 21600"/>
              <a:gd name="T2" fmla="*/ 0 w 1195"/>
              <a:gd name="T3" fmla="*/ 33324 h 21600"/>
              <a:gd name="T4" fmla="*/ 813 w 11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5" h="21600" fill="none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5" h="21600" stroke="0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19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7" name="Arc 1433"/>
          <p:cNvSpPr>
            <a:spLocks/>
          </p:cNvSpPr>
          <p:nvPr/>
        </p:nvSpPr>
        <p:spPr bwMode="auto">
          <a:xfrm>
            <a:off x="8763000" y="4319589"/>
            <a:ext cx="76200" cy="65087"/>
          </a:xfrm>
          <a:custGeom>
            <a:avLst/>
            <a:gdLst>
              <a:gd name="T0" fmla="*/ 27765 w 43200"/>
              <a:gd name="T1" fmla="*/ 65085 h 43192"/>
              <a:gd name="T2" fmla="*/ 29346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</a:path>
              <a:path w="43200" h="43192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8" name="Arc 1434"/>
          <p:cNvSpPr>
            <a:spLocks/>
          </p:cNvSpPr>
          <p:nvPr/>
        </p:nvSpPr>
        <p:spPr bwMode="auto">
          <a:xfrm>
            <a:off x="8356600" y="3876675"/>
            <a:ext cx="2117" cy="33338"/>
          </a:xfrm>
          <a:custGeom>
            <a:avLst/>
            <a:gdLst>
              <a:gd name="T0" fmla="*/ 1588 w 1500"/>
              <a:gd name="T1" fmla="*/ 33319 h 21600"/>
              <a:gd name="T2" fmla="*/ 0 w 1500"/>
              <a:gd name="T3" fmla="*/ 33316 h 21600"/>
              <a:gd name="T4" fmla="*/ 813 w 15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0" h="21600" fill="none" extrusionOk="0">
                <a:moveTo>
                  <a:pt x="1499" y="21587"/>
                </a:moveTo>
                <a:cubicBezTo>
                  <a:pt x="1256" y="21595"/>
                  <a:pt x="1012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</a:path>
              <a:path w="1500" h="21600" stroke="0" extrusionOk="0">
                <a:moveTo>
                  <a:pt x="1499" y="21587"/>
                </a:moveTo>
                <a:cubicBezTo>
                  <a:pt x="1256" y="21595"/>
                  <a:pt x="1012" y="21600"/>
                  <a:pt x="768" y="21600"/>
                </a:cubicBezTo>
                <a:cubicBezTo>
                  <a:pt x="511" y="21600"/>
                  <a:pt x="255" y="21595"/>
                  <a:pt x="-1" y="21586"/>
                </a:cubicBezTo>
                <a:lnTo>
                  <a:pt x="768" y="0"/>
                </a:lnTo>
                <a:lnTo>
                  <a:pt x="149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9" name="Arc 1435"/>
          <p:cNvSpPr>
            <a:spLocks/>
          </p:cNvSpPr>
          <p:nvPr/>
        </p:nvSpPr>
        <p:spPr bwMode="auto">
          <a:xfrm>
            <a:off x="8320617" y="3843338"/>
            <a:ext cx="76200" cy="65087"/>
          </a:xfrm>
          <a:custGeom>
            <a:avLst/>
            <a:gdLst>
              <a:gd name="T0" fmla="*/ 27559 w 43200"/>
              <a:gd name="T1" fmla="*/ 65084 h 43188"/>
              <a:gd name="T2" fmla="*/ 29543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2"/>
                  <a:pt x="22331" y="43187"/>
                </a:cubicBezTo>
              </a:path>
              <a:path w="43200" h="43188" stroke="0" extrusionOk="0">
                <a:moveTo>
                  <a:pt x="20831" y="43186"/>
                </a:moveTo>
                <a:cubicBezTo>
                  <a:pt x="9208" y="42772"/>
                  <a:pt x="0" y="332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2"/>
                  <a:pt x="22331" y="43187"/>
                </a:cubicBezTo>
                <a:lnTo>
                  <a:pt x="21600" y="21600"/>
                </a:lnTo>
                <a:lnTo>
                  <a:pt x="20831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0" name="Arc 1436"/>
          <p:cNvSpPr>
            <a:spLocks/>
          </p:cNvSpPr>
          <p:nvPr/>
        </p:nvSpPr>
        <p:spPr bwMode="auto">
          <a:xfrm>
            <a:off x="9874252" y="3759200"/>
            <a:ext cx="4233" cy="33338"/>
          </a:xfrm>
          <a:custGeom>
            <a:avLst/>
            <a:gdLst>
              <a:gd name="T0" fmla="*/ 3175 w 1601"/>
              <a:gd name="T1" fmla="*/ 33316 h 21600"/>
              <a:gd name="T2" fmla="*/ 0 w 1601"/>
              <a:gd name="T3" fmla="*/ 33313 h 21600"/>
              <a:gd name="T4" fmla="*/ 1626 w 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1" h="21600" fill="none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</a:path>
              <a:path w="1601" h="21600" stroke="0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  <a:lnTo>
                  <a:pt x="820" y="0"/>
                </a:lnTo>
                <a:lnTo>
                  <a:pt x="1600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1" name="Arc 1437"/>
          <p:cNvSpPr>
            <a:spLocks/>
          </p:cNvSpPr>
          <p:nvPr/>
        </p:nvSpPr>
        <p:spPr bwMode="auto">
          <a:xfrm>
            <a:off x="9836151" y="3725864"/>
            <a:ext cx="78316" cy="65087"/>
          </a:xfrm>
          <a:custGeom>
            <a:avLst/>
            <a:gdLst>
              <a:gd name="T0" fmla="*/ 28254 w 43200"/>
              <a:gd name="T1" fmla="*/ 65084 h 43186"/>
              <a:gd name="T2" fmla="*/ 30430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</a:path>
              <a:path w="43200" h="43186" stroke="0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  <a:lnTo>
                  <a:pt x="21600" y="21600"/>
                </a:lnTo>
                <a:lnTo>
                  <a:pt x="20779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2" name="Arc 1438"/>
          <p:cNvSpPr>
            <a:spLocks/>
          </p:cNvSpPr>
          <p:nvPr/>
        </p:nvSpPr>
        <p:spPr bwMode="auto">
          <a:xfrm>
            <a:off x="8511118" y="4221164"/>
            <a:ext cx="2116" cy="33337"/>
          </a:xfrm>
          <a:custGeom>
            <a:avLst/>
            <a:gdLst>
              <a:gd name="T0" fmla="*/ 1587 w 1267"/>
              <a:gd name="T1" fmla="*/ 33323 h 21600"/>
              <a:gd name="T2" fmla="*/ 0 w 1267"/>
              <a:gd name="T3" fmla="*/ 33322 h 21600"/>
              <a:gd name="T4" fmla="*/ 813 w 12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21600" fill="none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</a:path>
              <a:path w="1267" h="21600" stroke="0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  <a:lnTo>
                  <a:pt x="649" y="0"/>
                </a:lnTo>
                <a:lnTo>
                  <a:pt x="126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3" name="Arc 1439"/>
          <p:cNvSpPr>
            <a:spLocks/>
          </p:cNvSpPr>
          <p:nvPr/>
        </p:nvSpPr>
        <p:spPr bwMode="auto">
          <a:xfrm>
            <a:off x="8475133" y="4187825"/>
            <a:ext cx="76200" cy="65088"/>
          </a:xfrm>
          <a:custGeom>
            <a:avLst/>
            <a:gdLst>
              <a:gd name="T0" fmla="*/ 27716 w 43200"/>
              <a:gd name="T1" fmla="*/ 65086 h 43191"/>
              <a:gd name="T2" fmla="*/ 2939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</a:path>
              <a:path w="43200" h="43191" stroke="0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  <a:lnTo>
                  <a:pt x="21600" y="21600"/>
                </a:lnTo>
                <a:lnTo>
                  <a:pt x="2095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4" name="Arc 1440"/>
          <p:cNvSpPr>
            <a:spLocks/>
          </p:cNvSpPr>
          <p:nvPr/>
        </p:nvSpPr>
        <p:spPr bwMode="auto">
          <a:xfrm>
            <a:off x="8415867" y="4600575"/>
            <a:ext cx="2117" cy="31750"/>
          </a:xfrm>
          <a:custGeom>
            <a:avLst/>
            <a:gdLst>
              <a:gd name="T0" fmla="*/ 1588 w 1054"/>
              <a:gd name="T1" fmla="*/ 31741 h 21600"/>
              <a:gd name="T2" fmla="*/ 0 w 1054"/>
              <a:gd name="T3" fmla="*/ 31740 h 21600"/>
              <a:gd name="T4" fmla="*/ 814 w 10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4" h="21600" fill="none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4" h="21600" stroke="0" extrusionOk="0">
                <a:moveTo>
                  <a:pt x="1053" y="21593"/>
                </a:moveTo>
                <a:cubicBezTo>
                  <a:pt x="882" y="21597"/>
                  <a:pt x="711" y="21600"/>
                  <a:pt x="540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40" y="0"/>
                </a:lnTo>
                <a:lnTo>
                  <a:pt x="105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5" name="Arc 1441"/>
          <p:cNvSpPr>
            <a:spLocks/>
          </p:cNvSpPr>
          <p:nvPr/>
        </p:nvSpPr>
        <p:spPr bwMode="auto">
          <a:xfrm>
            <a:off x="8377767" y="4568825"/>
            <a:ext cx="78317" cy="63500"/>
          </a:xfrm>
          <a:custGeom>
            <a:avLst/>
            <a:gdLst>
              <a:gd name="T0" fmla="*/ 28635 w 43200"/>
              <a:gd name="T1" fmla="*/ 63499 h 43194"/>
              <a:gd name="T2" fmla="*/ 30068 w 43200"/>
              <a:gd name="T3" fmla="*/ 63500 h 43194"/>
              <a:gd name="T4" fmla="*/ 29369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</a:path>
              <a:path w="43200" h="43194" stroke="0" extrusionOk="0">
                <a:moveTo>
                  <a:pt x="21059" y="43193"/>
                </a:moveTo>
                <a:cubicBezTo>
                  <a:pt x="9344" y="42900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4"/>
                  <a:pt x="22113" y="43193"/>
                </a:cubicBezTo>
                <a:lnTo>
                  <a:pt x="21600" y="21600"/>
                </a:lnTo>
                <a:lnTo>
                  <a:pt x="21059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6" name="Arc 1442"/>
          <p:cNvSpPr>
            <a:spLocks/>
          </p:cNvSpPr>
          <p:nvPr/>
        </p:nvSpPr>
        <p:spPr bwMode="auto">
          <a:xfrm>
            <a:off x="9874251" y="4164014"/>
            <a:ext cx="2116" cy="33337"/>
          </a:xfrm>
          <a:custGeom>
            <a:avLst/>
            <a:gdLst>
              <a:gd name="T0" fmla="*/ 1587 w 1300"/>
              <a:gd name="T1" fmla="*/ 33323 h 21600"/>
              <a:gd name="T2" fmla="*/ 0 w 1300"/>
              <a:gd name="T3" fmla="*/ 33322 h 21600"/>
              <a:gd name="T4" fmla="*/ 813 w 13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0" h="21600" fill="none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300" h="21600" stroke="0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6" y="0"/>
                </a:lnTo>
                <a:lnTo>
                  <a:pt x="129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7" name="Arc 1443"/>
          <p:cNvSpPr>
            <a:spLocks/>
          </p:cNvSpPr>
          <p:nvPr/>
        </p:nvSpPr>
        <p:spPr bwMode="auto">
          <a:xfrm>
            <a:off x="9836151" y="4130675"/>
            <a:ext cx="78316" cy="65088"/>
          </a:xfrm>
          <a:custGeom>
            <a:avLst/>
            <a:gdLst>
              <a:gd name="T0" fmla="*/ 28463 w 43200"/>
              <a:gd name="T1" fmla="*/ 65086 h 43191"/>
              <a:gd name="T2" fmla="*/ 30231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</a:path>
              <a:path w="43200" h="43191" stroke="0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  <a:lnTo>
                  <a:pt x="21600" y="21600"/>
                </a:lnTo>
                <a:lnTo>
                  <a:pt x="2093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8" name="Arc 1444"/>
          <p:cNvSpPr>
            <a:spLocks/>
          </p:cNvSpPr>
          <p:nvPr/>
        </p:nvSpPr>
        <p:spPr bwMode="auto">
          <a:xfrm>
            <a:off x="8858251" y="4652964"/>
            <a:ext cx="2116" cy="33337"/>
          </a:xfrm>
          <a:custGeom>
            <a:avLst/>
            <a:gdLst>
              <a:gd name="T0" fmla="*/ 1587 w 1062"/>
              <a:gd name="T1" fmla="*/ 33326 h 21600"/>
              <a:gd name="T2" fmla="*/ 0 w 1062"/>
              <a:gd name="T3" fmla="*/ 33326 h 21600"/>
              <a:gd name="T4" fmla="*/ 794 w 10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2" h="21600" fill="none" extrusionOk="0">
                <a:moveTo>
                  <a:pt x="1062" y="21593"/>
                </a:moveTo>
                <a:cubicBezTo>
                  <a:pt x="885" y="21597"/>
                  <a:pt x="708" y="21600"/>
                  <a:pt x="531" y="21600"/>
                </a:cubicBezTo>
                <a:cubicBezTo>
                  <a:pt x="353" y="21600"/>
                  <a:pt x="176" y="21597"/>
                  <a:pt x="-1" y="21593"/>
                </a:cubicBezTo>
              </a:path>
              <a:path w="1062" h="21600" stroke="0" extrusionOk="0">
                <a:moveTo>
                  <a:pt x="1062" y="21593"/>
                </a:moveTo>
                <a:cubicBezTo>
                  <a:pt x="885" y="21597"/>
                  <a:pt x="708" y="21600"/>
                  <a:pt x="531" y="21600"/>
                </a:cubicBezTo>
                <a:cubicBezTo>
                  <a:pt x="353" y="21600"/>
                  <a:pt x="176" y="21597"/>
                  <a:pt x="-1" y="21593"/>
                </a:cubicBezTo>
                <a:lnTo>
                  <a:pt x="531" y="0"/>
                </a:lnTo>
                <a:lnTo>
                  <a:pt x="1062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89" name="Arc 1445"/>
          <p:cNvSpPr>
            <a:spLocks/>
          </p:cNvSpPr>
          <p:nvPr/>
        </p:nvSpPr>
        <p:spPr bwMode="auto">
          <a:xfrm>
            <a:off x="8820151" y="4619625"/>
            <a:ext cx="76200" cy="65088"/>
          </a:xfrm>
          <a:custGeom>
            <a:avLst/>
            <a:gdLst>
              <a:gd name="T0" fmla="*/ 27873 w 43200"/>
              <a:gd name="T1" fmla="*/ 65088 h 43193"/>
              <a:gd name="T2" fmla="*/ 29277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8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68" y="43193"/>
                </a:moveTo>
                <a:cubicBezTo>
                  <a:pt x="9350" y="42905"/>
                  <a:pt x="0" y="333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68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0" name="Arc 1446"/>
          <p:cNvSpPr>
            <a:spLocks/>
          </p:cNvSpPr>
          <p:nvPr/>
        </p:nvSpPr>
        <p:spPr bwMode="auto">
          <a:xfrm>
            <a:off x="9336618" y="3578225"/>
            <a:ext cx="2116" cy="33338"/>
          </a:xfrm>
          <a:custGeom>
            <a:avLst/>
            <a:gdLst>
              <a:gd name="T0" fmla="*/ 1587 w 1784"/>
              <a:gd name="T1" fmla="*/ 33310 h 21600"/>
              <a:gd name="T2" fmla="*/ 0 w 1784"/>
              <a:gd name="T3" fmla="*/ 33310 h 21600"/>
              <a:gd name="T4" fmla="*/ 794 w 17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4" h="21600" fill="none" extrusionOk="0">
                <a:moveTo>
                  <a:pt x="1783" y="21581"/>
                </a:moveTo>
                <a:cubicBezTo>
                  <a:pt x="1486" y="21593"/>
                  <a:pt x="1189" y="21600"/>
                  <a:pt x="892" y="21600"/>
                </a:cubicBezTo>
                <a:cubicBezTo>
                  <a:pt x="594" y="21600"/>
                  <a:pt x="297" y="21593"/>
                  <a:pt x="0" y="21581"/>
                </a:cubicBezTo>
              </a:path>
              <a:path w="1784" h="21600" stroke="0" extrusionOk="0">
                <a:moveTo>
                  <a:pt x="1783" y="21581"/>
                </a:moveTo>
                <a:cubicBezTo>
                  <a:pt x="1486" y="21593"/>
                  <a:pt x="1189" y="21600"/>
                  <a:pt x="892" y="21600"/>
                </a:cubicBezTo>
                <a:cubicBezTo>
                  <a:pt x="594" y="21600"/>
                  <a:pt x="297" y="21593"/>
                  <a:pt x="0" y="21581"/>
                </a:cubicBezTo>
                <a:lnTo>
                  <a:pt x="892" y="0"/>
                </a:lnTo>
                <a:lnTo>
                  <a:pt x="1783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1" name="Arc 1447"/>
          <p:cNvSpPr>
            <a:spLocks/>
          </p:cNvSpPr>
          <p:nvPr/>
        </p:nvSpPr>
        <p:spPr bwMode="auto">
          <a:xfrm>
            <a:off x="9300634" y="3544888"/>
            <a:ext cx="74084" cy="65087"/>
          </a:xfrm>
          <a:custGeom>
            <a:avLst/>
            <a:gdLst>
              <a:gd name="T0" fmla="*/ 26634 w 43200"/>
              <a:gd name="T1" fmla="*/ 65087 h 43182"/>
              <a:gd name="T2" fmla="*/ 28929 w 43200"/>
              <a:gd name="T3" fmla="*/ 65087 h 43182"/>
              <a:gd name="T4" fmla="*/ 27782 w 43200"/>
              <a:gd name="T5" fmla="*/ 32557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708" y="43181"/>
                </a:moveTo>
                <a:cubicBezTo>
                  <a:pt x="9135" y="42703"/>
                  <a:pt x="0" y="331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2"/>
                  <a:pt x="34064" y="42703"/>
                  <a:pt x="22491" y="43181"/>
                </a:cubicBezTo>
              </a:path>
              <a:path w="43200" h="43182" stroke="0" extrusionOk="0">
                <a:moveTo>
                  <a:pt x="20708" y="43181"/>
                </a:moveTo>
                <a:cubicBezTo>
                  <a:pt x="9135" y="42703"/>
                  <a:pt x="0" y="331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2"/>
                  <a:pt x="34064" y="42703"/>
                  <a:pt x="22491" y="43181"/>
                </a:cubicBezTo>
                <a:lnTo>
                  <a:pt x="21600" y="21600"/>
                </a:lnTo>
                <a:lnTo>
                  <a:pt x="20708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2" name="Arc 1448"/>
          <p:cNvSpPr>
            <a:spLocks/>
          </p:cNvSpPr>
          <p:nvPr/>
        </p:nvSpPr>
        <p:spPr bwMode="auto">
          <a:xfrm>
            <a:off x="8663518" y="4171950"/>
            <a:ext cx="2116" cy="33338"/>
          </a:xfrm>
          <a:custGeom>
            <a:avLst/>
            <a:gdLst>
              <a:gd name="T0" fmla="*/ 1587 w 1296"/>
              <a:gd name="T1" fmla="*/ 33323 h 21600"/>
              <a:gd name="T2" fmla="*/ 0 w 1296"/>
              <a:gd name="T3" fmla="*/ 33323 h 21600"/>
              <a:gd name="T4" fmla="*/ 794 w 12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21600" fill="none" extrusionOk="0">
                <a:moveTo>
                  <a:pt x="1296" y="21590"/>
                </a:moveTo>
                <a:cubicBezTo>
                  <a:pt x="1080" y="21596"/>
                  <a:pt x="864" y="21600"/>
                  <a:pt x="648" y="21600"/>
                </a:cubicBezTo>
                <a:cubicBezTo>
                  <a:pt x="431" y="21600"/>
                  <a:pt x="215" y="21596"/>
                  <a:pt x="-1" y="21590"/>
                </a:cubicBezTo>
              </a:path>
              <a:path w="1296" h="21600" stroke="0" extrusionOk="0">
                <a:moveTo>
                  <a:pt x="1296" y="21590"/>
                </a:moveTo>
                <a:cubicBezTo>
                  <a:pt x="1080" y="21596"/>
                  <a:pt x="864" y="21600"/>
                  <a:pt x="648" y="21600"/>
                </a:cubicBezTo>
                <a:cubicBezTo>
                  <a:pt x="431" y="21600"/>
                  <a:pt x="215" y="21596"/>
                  <a:pt x="-1" y="21590"/>
                </a:cubicBezTo>
                <a:lnTo>
                  <a:pt x="648" y="0"/>
                </a:lnTo>
                <a:lnTo>
                  <a:pt x="1296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3" name="Arc 1449"/>
          <p:cNvSpPr>
            <a:spLocks/>
          </p:cNvSpPr>
          <p:nvPr/>
        </p:nvSpPr>
        <p:spPr bwMode="auto">
          <a:xfrm>
            <a:off x="8627533" y="4138614"/>
            <a:ext cx="76200" cy="65087"/>
          </a:xfrm>
          <a:custGeom>
            <a:avLst/>
            <a:gdLst>
              <a:gd name="T0" fmla="*/ 27718 w 43200"/>
              <a:gd name="T1" fmla="*/ 65087 h 43190"/>
              <a:gd name="T2" fmla="*/ 29432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51" y="43190"/>
                </a:moveTo>
                <a:cubicBezTo>
                  <a:pt x="9280" y="42839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</a:path>
              <a:path w="43200" h="43190" stroke="0" extrusionOk="0">
                <a:moveTo>
                  <a:pt x="20951" y="43190"/>
                </a:moveTo>
                <a:cubicBezTo>
                  <a:pt x="9280" y="42839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  <a:lnTo>
                  <a:pt x="21600" y="21600"/>
                </a:lnTo>
                <a:lnTo>
                  <a:pt x="2095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4" name="Arc 1450"/>
          <p:cNvSpPr>
            <a:spLocks/>
          </p:cNvSpPr>
          <p:nvPr/>
        </p:nvSpPr>
        <p:spPr bwMode="auto">
          <a:xfrm>
            <a:off x="8915400" y="4454525"/>
            <a:ext cx="0" cy="33338"/>
          </a:xfrm>
          <a:custGeom>
            <a:avLst/>
            <a:gdLst>
              <a:gd name="T0" fmla="*/ 1 w 1146"/>
              <a:gd name="T1" fmla="*/ 33327 h 21600"/>
              <a:gd name="T2" fmla="*/ 0 w 1146"/>
              <a:gd name="T3" fmla="*/ 33326 h 21600"/>
              <a:gd name="T4" fmla="*/ 1 w 11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" h="21600" fill="none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</a:path>
              <a:path w="1146" h="21600" stroke="0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  <a:lnTo>
                  <a:pt x="587" y="0"/>
                </a:lnTo>
                <a:lnTo>
                  <a:pt x="114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5" name="Arc 1451"/>
          <p:cNvSpPr>
            <a:spLocks/>
          </p:cNvSpPr>
          <p:nvPr/>
        </p:nvSpPr>
        <p:spPr bwMode="auto">
          <a:xfrm>
            <a:off x="8877300" y="4421189"/>
            <a:ext cx="76200" cy="65087"/>
          </a:xfrm>
          <a:custGeom>
            <a:avLst/>
            <a:gdLst>
              <a:gd name="T0" fmla="*/ 27798 w 43200"/>
              <a:gd name="T1" fmla="*/ 65085 h 43193"/>
              <a:gd name="T2" fmla="*/ 29315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</a:path>
              <a:path w="43200" h="43193" stroke="0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  <a:lnTo>
                  <a:pt x="21600" y="21600"/>
                </a:lnTo>
                <a:lnTo>
                  <a:pt x="2101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6" name="Arc 1452"/>
          <p:cNvSpPr>
            <a:spLocks/>
          </p:cNvSpPr>
          <p:nvPr/>
        </p:nvSpPr>
        <p:spPr bwMode="auto">
          <a:xfrm>
            <a:off x="8741834" y="4470400"/>
            <a:ext cx="2117" cy="33338"/>
          </a:xfrm>
          <a:custGeom>
            <a:avLst/>
            <a:gdLst>
              <a:gd name="T0" fmla="*/ 1588 w 1141"/>
              <a:gd name="T1" fmla="*/ 33327 h 21600"/>
              <a:gd name="T2" fmla="*/ 0 w 1141"/>
              <a:gd name="T3" fmla="*/ 33326 h 21600"/>
              <a:gd name="T4" fmla="*/ 813 w 11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1" h="21600" fill="none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1" h="21600" stroke="0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4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7" name="Arc 1453"/>
          <p:cNvSpPr>
            <a:spLocks/>
          </p:cNvSpPr>
          <p:nvPr/>
        </p:nvSpPr>
        <p:spPr bwMode="auto">
          <a:xfrm>
            <a:off x="8703733" y="4437064"/>
            <a:ext cx="76200" cy="65087"/>
          </a:xfrm>
          <a:custGeom>
            <a:avLst/>
            <a:gdLst>
              <a:gd name="T0" fmla="*/ 27802 w 43200"/>
              <a:gd name="T1" fmla="*/ 65085 h 43193"/>
              <a:gd name="T2" fmla="*/ 29312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8" name="Arc 1454"/>
          <p:cNvSpPr>
            <a:spLocks/>
          </p:cNvSpPr>
          <p:nvPr/>
        </p:nvSpPr>
        <p:spPr bwMode="auto">
          <a:xfrm>
            <a:off x="8991600" y="4048125"/>
            <a:ext cx="2117" cy="33338"/>
          </a:xfrm>
          <a:custGeom>
            <a:avLst/>
            <a:gdLst>
              <a:gd name="T0" fmla="*/ 1588 w 1374"/>
              <a:gd name="T1" fmla="*/ 33323 h 21600"/>
              <a:gd name="T2" fmla="*/ 0 w 1374"/>
              <a:gd name="T3" fmla="*/ 33321 h 21600"/>
              <a:gd name="T4" fmla="*/ 814 w 13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4" h="21600" fill="none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</a:path>
              <a:path w="1374" h="21600" stroke="0" extrusionOk="0">
                <a:moveTo>
                  <a:pt x="1373" y="21589"/>
                </a:moveTo>
                <a:cubicBezTo>
                  <a:pt x="1150" y="21596"/>
                  <a:pt x="927" y="21600"/>
                  <a:pt x="704" y="21600"/>
                </a:cubicBezTo>
                <a:cubicBezTo>
                  <a:pt x="469" y="21600"/>
                  <a:pt x="234" y="21596"/>
                  <a:pt x="0" y="21588"/>
                </a:cubicBezTo>
                <a:lnTo>
                  <a:pt x="704" y="0"/>
                </a:lnTo>
                <a:lnTo>
                  <a:pt x="1373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99" name="Arc 1455"/>
          <p:cNvSpPr>
            <a:spLocks/>
          </p:cNvSpPr>
          <p:nvPr/>
        </p:nvSpPr>
        <p:spPr bwMode="auto">
          <a:xfrm>
            <a:off x="8953500" y="4014789"/>
            <a:ext cx="78317" cy="65087"/>
          </a:xfrm>
          <a:custGeom>
            <a:avLst/>
            <a:gdLst>
              <a:gd name="T0" fmla="*/ 28412 w 43200"/>
              <a:gd name="T1" fmla="*/ 65085 h 43190"/>
              <a:gd name="T2" fmla="*/ 30280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</a:path>
              <a:path w="43200" h="43190" stroke="0" extrusionOk="0">
                <a:moveTo>
                  <a:pt x="20896" y="43188"/>
                </a:moveTo>
                <a:cubicBezTo>
                  <a:pt x="9246" y="42808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7"/>
                  <a:pt x="22269" y="43189"/>
                </a:cubicBezTo>
                <a:lnTo>
                  <a:pt x="21600" y="21600"/>
                </a:lnTo>
                <a:lnTo>
                  <a:pt x="2089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0" name="Arc 1456"/>
          <p:cNvSpPr>
            <a:spLocks/>
          </p:cNvSpPr>
          <p:nvPr/>
        </p:nvSpPr>
        <p:spPr bwMode="auto">
          <a:xfrm>
            <a:off x="9105900" y="4198938"/>
            <a:ext cx="2117" cy="31750"/>
          </a:xfrm>
          <a:custGeom>
            <a:avLst/>
            <a:gdLst>
              <a:gd name="T0" fmla="*/ 1588 w 1248"/>
              <a:gd name="T1" fmla="*/ 31737 h 21600"/>
              <a:gd name="T2" fmla="*/ 0 w 1248"/>
              <a:gd name="T3" fmla="*/ 31737 h 21600"/>
              <a:gd name="T4" fmla="*/ 813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8" h="21600" stroke="0" extrusionOk="0">
                <a:moveTo>
                  <a:pt x="1248" y="21591"/>
                </a:moveTo>
                <a:cubicBezTo>
                  <a:pt x="1045" y="21597"/>
                  <a:pt x="842" y="21600"/>
                  <a:pt x="639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9" y="0"/>
                </a:lnTo>
                <a:lnTo>
                  <a:pt x="124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1" name="Arc 1457"/>
          <p:cNvSpPr>
            <a:spLocks/>
          </p:cNvSpPr>
          <p:nvPr/>
        </p:nvSpPr>
        <p:spPr bwMode="auto">
          <a:xfrm>
            <a:off x="9067800" y="4167188"/>
            <a:ext cx="78317" cy="63500"/>
          </a:xfrm>
          <a:custGeom>
            <a:avLst/>
            <a:gdLst>
              <a:gd name="T0" fmla="*/ 28500 w 43200"/>
              <a:gd name="T1" fmla="*/ 63500 h 43191"/>
              <a:gd name="T2" fmla="*/ 30197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</a:path>
              <a:path w="43200" h="43191" stroke="0" extrusionOk="0">
                <a:moveTo>
                  <a:pt x="20961" y="43190"/>
                </a:moveTo>
                <a:cubicBezTo>
                  <a:pt x="9285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6" y="42861"/>
                  <a:pt x="22209" y="43191"/>
                </a:cubicBezTo>
                <a:lnTo>
                  <a:pt x="21600" y="21600"/>
                </a:lnTo>
                <a:lnTo>
                  <a:pt x="20961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2" name="Arc 1458"/>
          <p:cNvSpPr>
            <a:spLocks/>
          </p:cNvSpPr>
          <p:nvPr/>
        </p:nvSpPr>
        <p:spPr bwMode="auto">
          <a:xfrm>
            <a:off x="8932334" y="3990975"/>
            <a:ext cx="2117" cy="31750"/>
          </a:xfrm>
          <a:custGeom>
            <a:avLst/>
            <a:gdLst>
              <a:gd name="T0" fmla="*/ 1588 w 1377"/>
              <a:gd name="T1" fmla="*/ 31735 h 21600"/>
              <a:gd name="T2" fmla="*/ 0 w 1377"/>
              <a:gd name="T3" fmla="*/ 31732 h 21600"/>
              <a:gd name="T4" fmla="*/ 813 w 13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7" h="21600" fill="none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</a:path>
              <a:path w="1377" h="21600" stroke="0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  <a:lnTo>
                  <a:pt x="705" y="0"/>
                </a:lnTo>
                <a:lnTo>
                  <a:pt x="137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3" name="Arc 1459"/>
          <p:cNvSpPr>
            <a:spLocks/>
          </p:cNvSpPr>
          <p:nvPr/>
        </p:nvSpPr>
        <p:spPr bwMode="auto">
          <a:xfrm>
            <a:off x="8896351" y="3959225"/>
            <a:ext cx="76200" cy="63500"/>
          </a:xfrm>
          <a:custGeom>
            <a:avLst/>
            <a:gdLst>
              <a:gd name="T0" fmla="*/ 27642 w 43200"/>
              <a:gd name="T1" fmla="*/ 63497 h 43190"/>
              <a:gd name="T2" fmla="*/ 29464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</a:path>
              <a:path w="43200" h="43190" stroke="0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  <a:lnTo>
                  <a:pt x="21600" y="21600"/>
                </a:lnTo>
                <a:lnTo>
                  <a:pt x="2089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4" name="Arc 1460"/>
          <p:cNvSpPr>
            <a:spLocks/>
          </p:cNvSpPr>
          <p:nvPr/>
        </p:nvSpPr>
        <p:spPr bwMode="auto">
          <a:xfrm>
            <a:off x="9182101" y="2613025"/>
            <a:ext cx="6351" cy="33338"/>
          </a:xfrm>
          <a:custGeom>
            <a:avLst/>
            <a:gdLst>
              <a:gd name="T0" fmla="*/ 4763 w 4610"/>
              <a:gd name="T1" fmla="*/ 33157 h 21600"/>
              <a:gd name="T2" fmla="*/ 0 w 4610"/>
              <a:gd name="T3" fmla="*/ 33139 h 21600"/>
              <a:gd name="T4" fmla="*/ 2439 w 461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10" h="21600" fill="none" extrusionOk="0">
                <a:moveTo>
                  <a:pt x="4609" y="21482"/>
                </a:moveTo>
                <a:cubicBezTo>
                  <a:pt x="3862" y="21560"/>
                  <a:pt x="3112" y="21600"/>
                  <a:pt x="2361" y="21600"/>
                </a:cubicBezTo>
                <a:cubicBezTo>
                  <a:pt x="1572" y="21600"/>
                  <a:pt x="784" y="21556"/>
                  <a:pt x="0" y="21470"/>
                </a:cubicBezTo>
              </a:path>
              <a:path w="4610" h="21600" stroke="0" extrusionOk="0">
                <a:moveTo>
                  <a:pt x="4609" y="21482"/>
                </a:moveTo>
                <a:cubicBezTo>
                  <a:pt x="3862" y="21560"/>
                  <a:pt x="3112" y="21600"/>
                  <a:pt x="2361" y="21600"/>
                </a:cubicBezTo>
                <a:cubicBezTo>
                  <a:pt x="1572" y="21600"/>
                  <a:pt x="784" y="21556"/>
                  <a:pt x="0" y="21470"/>
                </a:cubicBezTo>
                <a:lnTo>
                  <a:pt x="2361" y="0"/>
                </a:lnTo>
                <a:lnTo>
                  <a:pt x="4609" y="21482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5" name="Arc 1461"/>
          <p:cNvSpPr>
            <a:spLocks/>
          </p:cNvSpPr>
          <p:nvPr/>
        </p:nvSpPr>
        <p:spPr bwMode="auto">
          <a:xfrm>
            <a:off x="9146117" y="2579689"/>
            <a:ext cx="76200" cy="65087"/>
          </a:xfrm>
          <a:custGeom>
            <a:avLst/>
            <a:gdLst>
              <a:gd name="T0" fmla="*/ 25452 w 43200"/>
              <a:gd name="T1" fmla="*/ 65069 h 43083"/>
              <a:gd name="T2" fmla="*/ 31550 w 43200"/>
              <a:gd name="T3" fmla="*/ 65087 h 43083"/>
              <a:gd name="T4" fmla="*/ 28575 w 43200"/>
              <a:gd name="T5" fmla="*/ 32632 h 430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083" fill="none" extrusionOk="0">
                <a:moveTo>
                  <a:pt x="19239" y="43070"/>
                </a:moveTo>
                <a:cubicBezTo>
                  <a:pt x="8289" y="41866"/>
                  <a:pt x="0" y="326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658"/>
                  <a:pt x="34847" y="41931"/>
                  <a:pt x="23848" y="43082"/>
                </a:cubicBezTo>
              </a:path>
              <a:path w="43200" h="43083" stroke="0" extrusionOk="0">
                <a:moveTo>
                  <a:pt x="19239" y="43070"/>
                </a:moveTo>
                <a:cubicBezTo>
                  <a:pt x="8289" y="41866"/>
                  <a:pt x="0" y="326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658"/>
                  <a:pt x="34847" y="41931"/>
                  <a:pt x="23848" y="43082"/>
                </a:cubicBezTo>
                <a:lnTo>
                  <a:pt x="21600" y="21600"/>
                </a:lnTo>
                <a:lnTo>
                  <a:pt x="19239" y="43070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6" name="Arc 1462"/>
          <p:cNvSpPr>
            <a:spLocks/>
          </p:cNvSpPr>
          <p:nvPr/>
        </p:nvSpPr>
        <p:spPr bwMode="auto">
          <a:xfrm>
            <a:off x="8951385" y="4222750"/>
            <a:ext cx="2116" cy="31750"/>
          </a:xfrm>
          <a:custGeom>
            <a:avLst/>
            <a:gdLst>
              <a:gd name="T0" fmla="*/ 1587 w 1234"/>
              <a:gd name="T1" fmla="*/ 31737 h 21600"/>
              <a:gd name="T2" fmla="*/ 0 w 1234"/>
              <a:gd name="T3" fmla="*/ 31737 h 21600"/>
              <a:gd name="T4" fmla="*/ 794 w 12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4" h="21600" fill="none" extrusionOk="0">
                <a:moveTo>
                  <a:pt x="1234" y="21591"/>
                </a:moveTo>
                <a:cubicBezTo>
                  <a:pt x="1028" y="21597"/>
                  <a:pt x="822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34" h="21600" stroke="0" extrusionOk="0">
                <a:moveTo>
                  <a:pt x="1234" y="21591"/>
                </a:moveTo>
                <a:cubicBezTo>
                  <a:pt x="1028" y="21597"/>
                  <a:pt x="822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3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7" name="Arc 1463"/>
          <p:cNvSpPr>
            <a:spLocks/>
          </p:cNvSpPr>
          <p:nvPr/>
        </p:nvSpPr>
        <p:spPr bwMode="auto">
          <a:xfrm>
            <a:off x="8915400" y="4191000"/>
            <a:ext cx="76200" cy="63500"/>
          </a:xfrm>
          <a:custGeom>
            <a:avLst/>
            <a:gdLst>
              <a:gd name="T0" fmla="*/ 27759 w 43200"/>
              <a:gd name="T1" fmla="*/ 63500 h 43191"/>
              <a:gd name="T2" fmla="*/ 29391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1" y="42857"/>
                  <a:pt x="22217" y="43191"/>
                </a:cubicBezTo>
              </a:path>
              <a:path w="43200" h="43191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1" y="42857"/>
                  <a:pt x="2221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8" name="Arc 1464"/>
          <p:cNvSpPr>
            <a:spLocks/>
          </p:cNvSpPr>
          <p:nvPr/>
        </p:nvSpPr>
        <p:spPr bwMode="auto">
          <a:xfrm>
            <a:off x="9567334" y="3705225"/>
            <a:ext cx="4233" cy="33338"/>
          </a:xfrm>
          <a:custGeom>
            <a:avLst/>
            <a:gdLst>
              <a:gd name="T0" fmla="*/ 3175 w 1651"/>
              <a:gd name="T1" fmla="*/ 33315 h 21600"/>
              <a:gd name="T2" fmla="*/ 0 w 1651"/>
              <a:gd name="T3" fmla="*/ 33312 h 21600"/>
              <a:gd name="T4" fmla="*/ 1627 w 165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51" h="21600" fill="none" extrusionOk="0">
                <a:moveTo>
                  <a:pt x="1650" y="21584"/>
                </a:moveTo>
                <a:cubicBezTo>
                  <a:pt x="1382" y="21594"/>
                  <a:pt x="1114" y="21600"/>
                  <a:pt x="846" y="21600"/>
                </a:cubicBezTo>
                <a:cubicBezTo>
                  <a:pt x="563" y="21600"/>
                  <a:pt x="281" y="21594"/>
                  <a:pt x="-1" y="21583"/>
                </a:cubicBezTo>
              </a:path>
              <a:path w="1651" h="21600" stroke="0" extrusionOk="0">
                <a:moveTo>
                  <a:pt x="1650" y="21584"/>
                </a:moveTo>
                <a:cubicBezTo>
                  <a:pt x="1382" y="21594"/>
                  <a:pt x="1114" y="21600"/>
                  <a:pt x="846" y="21600"/>
                </a:cubicBezTo>
                <a:cubicBezTo>
                  <a:pt x="563" y="21600"/>
                  <a:pt x="281" y="21594"/>
                  <a:pt x="-1" y="21583"/>
                </a:cubicBezTo>
                <a:lnTo>
                  <a:pt x="846" y="0"/>
                </a:lnTo>
                <a:lnTo>
                  <a:pt x="1650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09" name="Arc 1465"/>
          <p:cNvSpPr>
            <a:spLocks/>
          </p:cNvSpPr>
          <p:nvPr/>
        </p:nvSpPr>
        <p:spPr bwMode="auto">
          <a:xfrm>
            <a:off x="9529234" y="3671889"/>
            <a:ext cx="78317" cy="65087"/>
          </a:xfrm>
          <a:custGeom>
            <a:avLst/>
            <a:gdLst>
              <a:gd name="T0" fmla="*/ 28219 w 43200"/>
              <a:gd name="T1" fmla="*/ 65084 h 43185"/>
              <a:gd name="T2" fmla="*/ 30464 w 43200"/>
              <a:gd name="T3" fmla="*/ 65087 h 43185"/>
              <a:gd name="T4" fmla="*/ 29369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53" y="43183"/>
                </a:moveTo>
                <a:cubicBezTo>
                  <a:pt x="9162" y="42729"/>
                  <a:pt x="0" y="332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6"/>
                  <a:pt x="34013" y="42752"/>
                  <a:pt x="22404" y="43184"/>
                </a:cubicBezTo>
              </a:path>
              <a:path w="43200" h="43185" stroke="0" extrusionOk="0">
                <a:moveTo>
                  <a:pt x="20753" y="43183"/>
                </a:moveTo>
                <a:cubicBezTo>
                  <a:pt x="9162" y="42729"/>
                  <a:pt x="0" y="332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6"/>
                  <a:pt x="34013" y="42752"/>
                  <a:pt x="22404" y="43184"/>
                </a:cubicBezTo>
                <a:lnTo>
                  <a:pt x="21600" y="21600"/>
                </a:lnTo>
                <a:lnTo>
                  <a:pt x="20753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0" name="Arc 1466"/>
          <p:cNvSpPr>
            <a:spLocks/>
          </p:cNvSpPr>
          <p:nvPr/>
        </p:nvSpPr>
        <p:spPr bwMode="auto">
          <a:xfrm>
            <a:off x="8722785" y="3943350"/>
            <a:ext cx="2116" cy="33338"/>
          </a:xfrm>
          <a:custGeom>
            <a:avLst/>
            <a:gdLst>
              <a:gd name="T0" fmla="*/ 1587 w 1449"/>
              <a:gd name="T1" fmla="*/ 33319 h 21600"/>
              <a:gd name="T2" fmla="*/ 0 w 1449"/>
              <a:gd name="T3" fmla="*/ 33318 h 21600"/>
              <a:gd name="T4" fmla="*/ 813 w 14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9" h="21600" fill="none" extrusionOk="0">
                <a:moveTo>
                  <a:pt x="1449" y="21588"/>
                </a:moveTo>
                <a:cubicBezTo>
                  <a:pt x="1213" y="21596"/>
                  <a:pt x="977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</a:path>
              <a:path w="1449" h="21600" stroke="0" extrusionOk="0">
                <a:moveTo>
                  <a:pt x="1449" y="21588"/>
                </a:moveTo>
                <a:cubicBezTo>
                  <a:pt x="1213" y="21596"/>
                  <a:pt x="977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  <a:lnTo>
                  <a:pt x="742" y="0"/>
                </a:lnTo>
                <a:lnTo>
                  <a:pt x="1449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1" name="Arc 1467"/>
          <p:cNvSpPr>
            <a:spLocks/>
          </p:cNvSpPr>
          <p:nvPr/>
        </p:nvSpPr>
        <p:spPr bwMode="auto">
          <a:xfrm>
            <a:off x="8684685" y="3910014"/>
            <a:ext cx="78316" cy="65087"/>
          </a:xfrm>
          <a:custGeom>
            <a:avLst/>
            <a:gdLst>
              <a:gd name="T0" fmla="*/ 28360 w 43200"/>
              <a:gd name="T1" fmla="*/ 65085 h 43188"/>
              <a:gd name="T2" fmla="*/ 30330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6"/>
                  <a:pt x="22307" y="43188"/>
                </a:cubicBezTo>
              </a:path>
              <a:path w="43200" h="43188" stroke="0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6"/>
                  <a:pt x="22307" y="43188"/>
                </a:cubicBezTo>
                <a:lnTo>
                  <a:pt x="21600" y="21600"/>
                </a:lnTo>
                <a:lnTo>
                  <a:pt x="20857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2" name="Arc 1468"/>
          <p:cNvSpPr>
            <a:spLocks/>
          </p:cNvSpPr>
          <p:nvPr/>
        </p:nvSpPr>
        <p:spPr bwMode="auto">
          <a:xfrm>
            <a:off x="8492067" y="3867150"/>
            <a:ext cx="2117" cy="33338"/>
          </a:xfrm>
          <a:custGeom>
            <a:avLst/>
            <a:gdLst>
              <a:gd name="T0" fmla="*/ 1588 w 1508"/>
              <a:gd name="T1" fmla="*/ 33318 h 21600"/>
              <a:gd name="T2" fmla="*/ 0 w 1508"/>
              <a:gd name="T3" fmla="*/ 33316 h 21600"/>
              <a:gd name="T4" fmla="*/ 813 w 15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8" h="21600" fill="none" extrusionOk="0">
                <a:moveTo>
                  <a:pt x="1508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</a:path>
              <a:path w="1508" h="21600" stroke="0" extrusionOk="0">
                <a:moveTo>
                  <a:pt x="1508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  <a:lnTo>
                  <a:pt x="772" y="0"/>
                </a:lnTo>
                <a:lnTo>
                  <a:pt x="1508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3" name="Arc 1469"/>
          <p:cNvSpPr>
            <a:spLocks/>
          </p:cNvSpPr>
          <p:nvPr/>
        </p:nvSpPr>
        <p:spPr bwMode="auto">
          <a:xfrm>
            <a:off x="8456084" y="3833813"/>
            <a:ext cx="76200" cy="65087"/>
          </a:xfrm>
          <a:custGeom>
            <a:avLst/>
            <a:gdLst>
              <a:gd name="T0" fmla="*/ 27554 w 43200"/>
              <a:gd name="T1" fmla="*/ 65085 h 43187"/>
              <a:gd name="T2" fmla="*/ 29549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2"/>
                  <a:pt x="33972" y="42790"/>
                  <a:pt x="22336" y="43187"/>
                </a:cubicBezTo>
              </a:path>
              <a:path w="43200" h="43187" stroke="0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2"/>
                  <a:pt x="33972" y="42790"/>
                  <a:pt x="22336" y="43187"/>
                </a:cubicBezTo>
                <a:lnTo>
                  <a:pt x="21600" y="21600"/>
                </a:lnTo>
                <a:lnTo>
                  <a:pt x="20827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4" name="Arc 1470"/>
          <p:cNvSpPr>
            <a:spLocks/>
          </p:cNvSpPr>
          <p:nvPr/>
        </p:nvSpPr>
        <p:spPr bwMode="auto">
          <a:xfrm>
            <a:off x="9336618" y="3576639"/>
            <a:ext cx="2116" cy="33337"/>
          </a:xfrm>
          <a:custGeom>
            <a:avLst/>
            <a:gdLst>
              <a:gd name="T0" fmla="*/ 1587 w 1788"/>
              <a:gd name="T1" fmla="*/ 33309 h 21600"/>
              <a:gd name="T2" fmla="*/ 0 w 1788"/>
              <a:gd name="T3" fmla="*/ 33309 h 21600"/>
              <a:gd name="T4" fmla="*/ 794 w 17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8" h="21600" fill="none" extrusionOk="0">
                <a:moveTo>
                  <a:pt x="1787" y="21581"/>
                </a:moveTo>
                <a:cubicBezTo>
                  <a:pt x="1490" y="21593"/>
                  <a:pt x="1192" y="21600"/>
                  <a:pt x="894" y="21600"/>
                </a:cubicBezTo>
                <a:cubicBezTo>
                  <a:pt x="595" y="21600"/>
                  <a:pt x="297" y="21593"/>
                  <a:pt x="0" y="21581"/>
                </a:cubicBezTo>
              </a:path>
              <a:path w="1788" h="21600" stroke="0" extrusionOk="0">
                <a:moveTo>
                  <a:pt x="1787" y="21581"/>
                </a:moveTo>
                <a:cubicBezTo>
                  <a:pt x="1490" y="21593"/>
                  <a:pt x="1192" y="21600"/>
                  <a:pt x="894" y="21600"/>
                </a:cubicBezTo>
                <a:cubicBezTo>
                  <a:pt x="595" y="21600"/>
                  <a:pt x="297" y="21593"/>
                  <a:pt x="0" y="21581"/>
                </a:cubicBezTo>
                <a:lnTo>
                  <a:pt x="894" y="0"/>
                </a:lnTo>
                <a:lnTo>
                  <a:pt x="1787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5" name="Arc 1471"/>
          <p:cNvSpPr>
            <a:spLocks/>
          </p:cNvSpPr>
          <p:nvPr/>
        </p:nvSpPr>
        <p:spPr bwMode="auto">
          <a:xfrm>
            <a:off x="9300634" y="3543300"/>
            <a:ext cx="74084" cy="65088"/>
          </a:xfrm>
          <a:custGeom>
            <a:avLst/>
            <a:gdLst>
              <a:gd name="T0" fmla="*/ 26632 w 43200"/>
              <a:gd name="T1" fmla="*/ 65088 h 43182"/>
              <a:gd name="T2" fmla="*/ 28931 w 43200"/>
              <a:gd name="T3" fmla="*/ 65088 h 43182"/>
              <a:gd name="T4" fmla="*/ 27782 w 43200"/>
              <a:gd name="T5" fmla="*/ 32558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706" y="43181"/>
                </a:moveTo>
                <a:cubicBezTo>
                  <a:pt x="9134" y="42702"/>
                  <a:pt x="0" y="331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1"/>
                  <a:pt x="34065" y="42702"/>
                  <a:pt x="22493" y="43181"/>
                </a:cubicBezTo>
              </a:path>
              <a:path w="43200" h="43182" stroke="0" extrusionOk="0">
                <a:moveTo>
                  <a:pt x="20706" y="43181"/>
                </a:moveTo>
                <a:cubicBezTo>
                  <a:pt x="9134" y="42702"/>
                  <a:pt x="0" y="3318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1"/>
                  <a:pt x="34065" y="42702"/>
                  <a:pt x="22493" y="43181"/>
                </a:cubicBezTo>
                <a:lnTo>
                  <a:pt x="21600" y="21600"/>
                </a:lnTo>
                <a:lnTo>
                  <a:pt x="20706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6" name="Arc 1472"/>
          <p:cNvSpPr>
            <a:spLocks/>
          </p:cNvSpPr>
          <p:nvPr/>
        </p:nvSpPr>
        <p:spPr bwMode="auto">
          <a:xfrm>
            <a:off x="9239251" y="4386264"/>
            <a:ext cx="2116" cy="33337"/>
          </a:xfrm>
          <a:custGeom>
            <a:avLst/>
            <a:gdLst>
              <a:gd name="T0" fmla="*/ 1587 w 1180"/>
              <a:gd name="T1" fmla="*/ 33325 h 21600"/>
              <a:gd name="T2" fmla="*/ 0 w 1180"/>
              <a:gd name="T3" fmla="*/ 33325 h 21600"/>
              <a:gd name="T4" fmla="*/ 794 w 118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0" h="21600" fill="none" extrusionOk="0">
                <a:moveTo>
                  <a:pt x="1179" y="21591"/>
                </a:moveTo>
                <a:cubicBezTo>
                  <a:pt x="983" y="21597"/>
                  <a:pt x="786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80" h="21600" stroke="0" extrusionOk="0">
                <a:moveTo>
                  <a:pt x="1179" y="21591"/>
                </a:moveTo>
                <a:cubicBezTo>
                  <a:pt x="983" y="21597"/>
                  <a:pt x="786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7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7" name="Arc 1473"/>
          <p:cNvSpPr>
            <a:spLocks/>
          </p:cNvSpPr>
          <p:nvPr/>
        </p:nvSpPr>
        <p:spPr bwMode="auto">
          <a:xfrm>
            <a:off x="9203267" y="4352925"/>
            <a:ext cx="76200" cy="65088"/>
          </a:xfrm>
          <a:custGeom>
            <a:avLst/>
            <a:gdLst>
              <a:gd name="T0" fmla="*/ 27794 w 43200"/>
              <a:gd name="T1" fmla="*/ 65088 h 43192"/>
              <a:gd name="T2" fmla="*/ 2935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8" name="Arc 1474"/>
          <p:cNvSpPr>
            <a:spLocks/>
          </p:cNvSpPr>
          <p:nvPr/>
        </p:nvSpPr>
        <p:spPr bwMode="auto">
          <a:xfrm>
            <a:off x="9317567" y="4148139"/>
            <a:ext cx="2117" cy="33337"/>
          </a:xfrm>
          <a:custGeom>
            <a:avLst/>
            <a:gdLst>
              <a:gd name="T0" fmla="*/ 1588 w 1312"/>
              <a:gd name="T1" fmla="*/ 33323 h 21600"/>
              <a:gd name="T2" fmla="*/ 0 w 1312"/>
              <a:gd name="T3" fmla="*/ 33322 h 21600"/>
              <a:gd name="T4" fmla="*/ 813 w 13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2" h="21600" fill="none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</a:path>
              <a:path w="1312" h="21600" stroke="0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  <a:lnTo>
                  <a:pt x="672" y="0"/>
                </a:lnTo>
                <a:lnTo>
                  <a:pt x="131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19" name="Arc 1475"/>
          <p:cNvSpPr>
            <a:spLocks/>
          </p:cNvSpPr>
          <p:nvPr/>
        </p:nvSpPr>
        <p:spPr bwMode="auto">
          <a:xfrm>
            <a:off x="9279467" y="4114800"/>
            <a:ext cx="76200" cy="65088"/>
          </a:xfrm>
          <a:custGeom>
            <a:avLst/>
            <a:gdLst>
              <a:gd name="T0" fmla="*/ 27686 w 43200"/>
              <a:gd name="T1" fmla="*/ 65086 h 43191"/>
              <a:gd name="T2" fmla="*/ 29422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</a:path>
              <a:path w="43200" h="43191" stroke="0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  <a:lnTo>
                  <a:pt x="21600" y="21600"/>
                </a:lnTo>
                <a:lnTo>
                  <a:pt x="2092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0" name="Arc 1476"/>
          <p:cNvSpPr>
            <a:spLocks/>
          </p:cNvSpPr>
          <p:nvPr/>
        </p:nvSpPr>
        <p:spPr bwMode="auto">
          <a:xfrm>
            <a:off x="8686800" y="4951414"/>
            <a:ext cx="2117" cy="33337"/>
          </a:xfrm>
          <a:custGeom>
            <a:avLst/>
            <a:gdLst>
              <a:gd name="T0" fmla="*/ 1588 w 953"/>
              <a:gd name="T1" fmla="*/ 33329 h 21600"/>
              <a:gd name="T2" fmla="*/ 0 w 953"/>
              <a:gd name="T3" fmla="*/ 33328 h 21600"/>
              <a:gd name="T4" fmla="*/ 813 w 95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21600" fill="none" extrusionOk="0">
                <a:moveTo>
                  <a:pt x="952" y="21594"/>
                </a:moveTo>
                <a:cubicBezTo>
                  <a:pt x="798" y="21598"/>
                  <a:pt x="643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</a:path>
              <a:path w="953" h="21600" stroke="0" extrusionOk="0">
                <a:moveTo>
                  <a:pt x="952" y="21594"/>
                </a:moveTo>
                <a:cubicBezTo>
                  <a:pt x="798" y="21598"/>
                  <a:pt x="643" y="21600"/>
                  <a:pt x="488" y="21600"/>
                </a:cubicBezTo>
                <a:cubicBezTo>
                  <a:pt x="325" y="21600"/>
                  <a:pt x="162" y="21598"/>
                  <a:pt x="-1" y="21594"/>
                </a:cubicBezTo>
                <a:lnTo>
                  <a:pt x="488" y="0"/>
                </a:lnTo>
                <a:lnTo>
                  <a:pt x="95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1" name="Arc 1477"/>
          <p:cNvSpPr>
            <a:spLocks/>
          </p:cNvSpPr>
          <p:nvPr/>
        </p:nvSpPr>
        <p:spPr bwMode="auto">
          <a:xfrm>
            <a:off x="8646585" y="4918075"/>
            <a:ext cx="78316" cy="65088"/>
          </a:xfrm>
          <a:custGeom>
            <a:avLst/>
            <a:gdLst>
              <a:gd name="T0" fmla="*/ 28705 w 43200"/>
              <a:gd name="T1" fmla="*/ 65086 h 43195"/>
              <a:gd name="T2" fmla="*/ 30001 w 43200"/>
              <a:gd name="T3" fmla="*/ 65088 h 43195"/>
              <a:gd name="T4" fmla="*/ 29369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10" y="42942"/>
                  <a:pt x="22064" y="43194"/>
                </a:cubicBezTo>
              </a:path>
              <a:path w="43200" h="43195" stroke="0" extrusionOk="0">
                <a:moveTo>
                  <a:pt x="21111" y="43194"/>
                </a:moveTo>
                <a:cubicBezTo>
                  <a:pt x="9375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10" y="42942"/>
                  <a:pt x="22064" y="43194"/>
                </a:cubicBezTo>
                <a:lnTo>
                  <a:pt x="21600" y="21600"/>
                </a:lnTo>
                <a:lnTo>
                  <a:pt x="2111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2" name="Arc 1478"/>
          <p:cNvSpPr>
            <a:spLocks/>
          </p:cNvSpPr>
          <p:nvPr/>
        </p:nvSpPr>
        <p:spPr bwMode="auto">
          <a:xfrm>
            <a:off x="8684685" y="4030664"/>
            <a:ext cx="2116" cy="33337"/>
          </a:xfrm>
          <a:custGeom>
            <a:avLst/>
            <a:gdLst>
              <a:gd name="T0" fmla="*/ 1587 w 1385"/>
              <a:gd name="T1" fmla="*/ 33320 h 21600"/>
              <a:gd name="T2" fmla="*/ 0 w 1385"/>
              <a:gd name="T3" fmla="*/ 33318 h 21600"/>
              <a:gd name="T4" fmla="*/ 812 w 13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" h="21600" fill="none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385" h="21600" stroke="0" extrusionOk="0">
                <a:moveTo>
                  <a:pt x="1385" y="21589"/>
                </a:moveTo>
                <a:cubicBezTo>
                  <a:pt x="1159" y="21596"/>
                  <a:pt x="934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38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3" name="Arc 1479"/>
          <p:cNvSpPr>
            <a:spLocks/>
          </p:cNvSpPr>
          <p:nvPr/>
        </p:nvSpPr>
        <p:spPr bwMode="auto">
          <a:xfrm>
            <a:off x="8646585" y="3997325"/>
            <a:ext cx="78316" cy="65088"/>
          </a:xfrm>
          <a:custGeom>
            <a:avLst/>
            <a:gdLst>
              <a:gd name="T0" fmla="*/ 28405 w 43200"/>
              <a:gd name="T1" fmla="*/ 65086 h 43189"/>
              <a:gd name="T2" fmla="*/ 30288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</a:path>
              <a:path w="43200" h="43189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6" y="42824"/>
                  <a:pt x="22276" y="43189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4" name="Arc 1480"/>
          <p:cNvSpPr>
            <a:spLocks/>
          </p:cNvSpPr>
          <p:nvPr/>
        </p:nvSpPr>
        <p:spPr bwMode="auto">
          <a:xfrm>
            <a:off x="8877300" y="3946525"/>
            <a:ext cx="2117" cy="33338"/>
          </a:xfrm>
          <a:custGeom>
            <a:avLst/>
            <a:gdLst>
              <a:gd name="T0" fmla="*/ 1588 w 1447"/>
              <a:gd name="T1" fmla="*/ 33319 h 21600"/>
              <a:gd name="T2" fmla="*/ 0 w 1447"/>
              <a:gd name="T3" fmla="*/ 33318 h 21600"/>
              <a:gd name="T4" fmla="*/ 813 w 144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7" h="21600" fill="none" extrusionOk="0">
                <a:moveTo>
                  <a:pt x="1447" y="21588"/>
                </a:moveTo>
                <a:cubicBezTo>
                  <a:pt x="1211" y="21596"/>
                  <a:pt x="976" y="21600"/>
                  <a:pt x="741" y="21600"/>
                </a:cubicBezTo>
                <a:cubicBezTo>
                  <a:pt x="493" y="21600"/>
                  <a:pt x="246" y="21595"/>
                  <a:pt x="-1" y="21587"/>
                </a:cubicBezTo>
              </a:path>
              <a:path w="1447" h="21600" stroke="0" extrusionOk="0">
                <a:moveTo>
                  <a:pt x="1447" y="21588"/>
                </a:moveTo>
                <a:cubicBezTo>
                  <a:pt x="1211" y="21596"/>
                  <a:pt x="976" y="21600"/>
                  <a:pt x="741" y="21600"/>
                </a:cubicBezTo>
                <a:cubicBezTo>
                  <a:pt x="493" y="21600"/>
                  <a:pt x="246" y="21595"/>
                  <a:pt x="-1" y="21587"/>
                </a:cubicBezTo>
                <a:lnTo>
                  <a:pt x="741" y="0"/>
                </a:lnTo>
                <a:lnTo>
                  <a:pt x="1447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5" name="Arc 1481"/>
          <p:cNvSpPr>
            <a:spLocks/>
          </p:cNvSpPr>
          <p:nvPr/>
        </p:nvSpPr>
        <p:spPr bwMode="auto">
          <a:xfrm>
            <a:off x="8839200" y="3913188"/>
            <a:ext cx="76200" cy="65087"/>
          </a:xfrm>
          <a:custGeom>
            <a:avLst/>
            <a:gdLst>
              <a:gd name="T0" fmla="*/ 27595 w 43200"/>
              <a:gd name="T1" fmla="*/ 65085 h 43188"/>
              <a:gd name="T2" fmla="*/ 29509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8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7"/>
                  <a:pt x="22306" y="43188"/>
                </a:cubicBezTo>
              </a:path>
              <a:path w="43200" h="43188" stroke="0" extrusionOk="0">
                <a:moveTo>
                  <a:pt x="20858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7"/>
                  <a:pt x="22306" y="43188"/>
                </a:cubicBezTo>
                <a:lnTo>
                  <a:pt x="21600" y="21600"/>
                </a:lnTo>
                <a:lnTo>
                  <a:pt x="20858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6" name="Arc 1482"/>
          <p:cNvSpPr>
            <a:spLocks/>
          </p:cNvSpPr>
          <p:nvPr/>
        </p:nvSpPr>
        <p:spPr bwMode="auto">
          <a:xfrm>
            <a:off x="8511118" y="4070350"/>
            <a:ext cx="2116" cy="33338"/>
          </a:xfrm>
          <a:custGeom>
            <a:avLst/>
            <a:gdLst>
              <a:gd name="T0" fmla="*/ 1587 w 1359"/>
              <a:gd name="T1" fmla="*/ 33323 h 21600"/>
              <a:gd name="T2" fmla="*/ 0 w 1359"/>
              <a:gd name="T3" fmla="*/ 33321 h 21600"/>
              <a:gd name="T4" fmla="*/ 813 w 13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9" h="21600" fill="none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</a:path>
              <a:path w="1359" h="21600" stroke="0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  <a:lnTo>
                  <a:pt x="696" y="0"/>
                </a:lnTo>
                <a:lnTo>
                  <a:pt x="135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7" name="Arc 1483"/>
          <p:cNvSpPr>
            <a:spLocks/>
          </p:cNvSpPr>
          <p:nvPr/>
        </p:nvSpPr>
        <p:spPr bwMode="auto">
          <a:xfrm>
            <a:off x="8475133" y="4037014"/>
            <a:ext cx="76200" cy="65087"/>
          </a:xfrm>
          <a:custGeom>
            <a:avLst/>
            <a:gdLst>
              <a:gd name="T0" fmla="*/ 27654 w 43200"/>
              <a:gd name="T1" fmla="*/ 65085 h 43190"/>
              <a:gd name="T2" fmla="*/ 29452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</a:path>
              <a:path w="43200" h="43190" stroke="0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  <a:lnTo>
                  <a:pt x="21600" y="21600"/>
                </a:lnTo>
                <a:lnTo>
                  <a:pt x="2090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8" name="Arc 1484"/>
          <p:cNvSpPr>
            <a:spLocks/>
          </p:cNvSpPr>
          <p:nvPr/>
        </p:nvSpPr>
        <p:spPr bwMode="auto">
          <a:xfrm>
            <a:off x="8741834" y="4246564"/>
            <a:ext cx="2117" cy="33337"/>
          </a:xfrm>
          <a:custGeom>
            <a:avLst/>
            <a:gdLst>
              <a:gd name="T0" fmla="*/ 1588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29" name="Arc 1485"/>
          <p:cNvSpPr>
            <a:spLocks/>
          </p:cNvSpPr>
          <p:nvPr/>
        </p:nvSpPr>
        <p:spPr bwMode="auto">
          <a:xfrm>
            <a:off x="8703733" y="4213225"/>
            <a:ext cx="76200" cy="65088"/>
          </a:xfrm>
          <a:custGeom>
            <a:avLst/>
            <a:gdLst>
              <a:gd name="T0" fmla="*/ 27727 w 43200"/>
              <a:gd name="T1" fmla="*/ 65086 h 43191"/>
              <a:gd name="T2" fmla="*/ 2938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0" name="Arc 1486"/>
          <p:cNvSpPr>
            <a:spLocks/>
          </p:cNvSpPr>
          <p:nvPr/>
        </p:nvSpPr>
        <p:spPr bwMode="auto">
          <a:xfrm>
            <a:off x="8627533" y="3956050"/>
            <a:ext cx="0" cy="31750"/>
          </a:xfrm>
          <a:custGeom>
            <a:avLst/>
            <a:gdLst>
              <a:gd name="T0" fmla="*/ 1 w 1402"/>
              <a:gd name="T1" fmla="*/ 31734 h 21600"/>
              <a:gd name="T2" fmla="*/ 0 w 1402"/>
              <a:gd name="T3" fmla="*/ 31732 h 21600"/>
              <a:gd name="T4" fmla="*/ 1 w 14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2" h="21600" fill="none" extrusionOk="0">
                <a:moveTo>
                  <a:pt x="1402" y="21589"/>
                </a:moveTo>
                <a:cubicBezTo>
                  <a:pt x="1174" y="21596"/>
                  <a:pt x="946" y="21600"/>
                  <a:pt x="718" y="21600"/>
                </a:cubicBezTo>
                <a:cubicBezTo>
                  <a:pt x="478" y="21600"/>
                  <a:pt x="239" y="21596"/>
                  <a:pt x="-1" y="21588"/>
                </a:cubicBezTo>
              </a:path>
              <a:path w="1402" h="21600" stroke="0" extrusionOk="0">
                <a:moveTo>
                  <a:pt x="1402" y="21589"/>
                </a:moveTo>
                <a:cubicBezTo>
                  <a:pt x="1174" y="21596"/>
                  <a:pt x="946" y="21600"/>
                  <a:pt x="718" y="21600"/>
                </a:cubicBezTo>
                <a:cubicBezTo>
                  <a:pt x="478" y="21600"/>
                  <a:pt x="239" y="21596"/>
                  <a:pt x="-1" y="21588"/>
                </a:cubicBezTo>
                <a:lnTo>
                  <a:pt x="718" y="0"/>
                </a:lnTo>
                <a:lnTo>
                  <a:pt x="140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1" name="Arc 1487"/>
          <p:cNvSpPr>
            <a:spLocks/>
          </p:cNvSpPr>
          <p:nvPr/>
        </p:nvSpPr>
        <p:spPr bwMode="auto">
          <a:xfrm>
            <a:off x="8589433" y="3924300"/>
            <a:ext cx="76200" cy="63500"/>
          </a:xfrm>
          <a:custGeom>
            <a:avLst/>
            <a:gdLst>
              <a:gd name="T0" fmla="*/ 27625 w 43200"/>
              <a:gd name="T1" fmla="*/ 63499 h 43189"/>
              <a:gd name="T2" fmla="*/ 29480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1" y="43188"/>
                </a:moveTo>
                <a:cubicBezTo>
                  <a:pt x="9238" y="42800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</a:path>
              <a:path w="43200" h="43189" stroke="0" extrusionOk="0">
                <a:moveTo>
                  <a:pt x="20881" y="43188"/>
                </a:moveTo>
                <a:cubicBezTo>
                  <a:pt x="9238" y="42800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  <a:lnTo>
                  <a:pt x="21600" y="21600"/>
                </a:lnTo>
                <a:lnTo>
                  <a:pt x="20881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2" name="Arc 1488"/>
          <p:cNvSpPr>
            <a:spLocks/>
          </p:cNvSpPr>
          <p:nvPr/>
        </p:nvSpPr>
        <p:spPr bwMode="auto">
          <a:xfrm>
            <a:off x="8684685" y="4467225"/>
            <a:ext cx="2116" cy="33338"/>
          </a:xfrm>
          <a:custGeom>
            <a:avLst/>
            <a:gdLst>
              <a:gd name="T0" fmla="*/ 1587 w 1141"/>
              <a:gd name="T1" fmla="*/ 33327 h 21600"/>
              <a:gd name="T2" fmla="*/ 0 w 1141"/>
              <a:gd name="T3" fmla="*/ 33326 h 21600"/>
              <a:gd name="T4" fmla="*/ 812 w 11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1" h="21600" fill="none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</a:path>
              <a:path w="1141" h="21600" stroke="0" extrusionOk="0">
                <a:moveTo>
                  <a:pt x="1140" y="21592"/>
                </a:moveTo>
                <a:cubicBezTo>
                  <a:pt x="955" y="21597"/>
                  <a:pt x="769" y="21600"/>
                  <a:pt x="584" y="21600"/>
                </a:cubicBezTo>
                <a:cubicBezTo>
                  <a:pt x="389" y="21600"/>
                  <a:pt x="194" y="21597"/>
                  <a:pt x="-1" y="21592"/>
                </a:cubicBezTo>
                <a:lnTo>
                  <a:pt x="584" y="0"/>
                </a:lnTo>
                <a:lnTo>
                  <a:pt x="1140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3" name="Arc 1489"/>
          <p:cNvSpPr>
            <a:spLocks/>
          </p:cNvSpPr>
          <p:nvPr/>
        </p:nvSpPr>
        <p:spPr bwMode="auto">
          <a:xfrm>
            <a:off x="8646585" y="4433889"/>
            <a:ext cx="78316" cy="65087"/>
          </a:xfrm>
          <a:custGeom>
            <a:avLst/>
            <a:gdLst>
              <a:gd name="T0" fmla="*/ 28574 w 43200"/>
              <a:gd name="T1" fmla="*/ 65085 h 43193"/>
              <a:gd name="T2" fmla="*/ 30126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</a:path>
              <a:path w="43200" h="43193" stroke="0" extrusionOk="0">
                <a:moveTo>
                  <a:pt x="21015" y="43192"/>
                </a:moveTo>
                <a:cubicBezTo>
                  <a:pt x="9318" y="42875"/>
                  <a:pt x="0" y="333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5" y="42890"/>
                  <a:pt x="22156" y="43192"/>
                </a:cubicBezTo>
                <a:lnTo>
                  <a:pt x="21600" y="21600"/>
                </a:lnTo>
                <a:lnTo>
                  <a:pt x="2101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4" name="Arc 1490"/>
          <p:cNvSpPr>
            <a:spLocks/>
          </p:cNvSpPr>
          <p:nvPr/>
        </p:nvSpPr>
        <p:spPr bwMode="auto">
          <a:xfrm>
            <a:off x="8434918" y="4594225"/>
            <a:ext cx="2116" cy="33338"/>
          </a:xfrm>
          <a:custGeom>
            <a:avLst/>
            <a:gdLst>
              <a:gd name="T0" fmla="*/ 1587 w 1085"/>
              <a:gd name="T1" fmla="*/ 33329 h 21600"/>
              <a:gd name="T2" fmla="*/ 0 w 1085"/>
              <a:gd name="T3" fmla="*/ 33327 h 21600"/>
              <a:gd name="T4" fmla="*/ 813 w 10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5" h="21600" fill="none" extrusionOk="0">
                <a:moveTo>
                  <a:pt x="1084" y="21593"/>
                </a:moveTo>
                <a:cubicBezTo>
                  <a:pt x="908" y="21597"/>
                  <a:pt x="732" y="21600"/>
                  <a:pt x="556" y="21600"/>
                </a:cubicBezTo>
                <a:cubicBezTo>
                  <a:pt x="370" y="21600"/>
                  <a:pt x="185" y="21597"/>
                  <a:pt x="0" y="21592"/>
                </a:cubicBezTo>
              </a:path>
              <a:path w="1085" h="21600" stroke="0" extrusionOk="0">
                <a:moveTo>
                  <a:pt x="1084" y="21593"/>
                </a:moveTo>
                <a:cubicBezTo>
                  <a:pt x="908" y="21597"/>
                  <a:pt x="732" y="21600"/>
                  <a:pt x="556" y="21600"/>
                </a:cubicBezTo>
                <a:cubicBezTo>
                  <a:pt x="370" y="21600"/>
                  <a:pt x="185" y="21597"/>
                  <a:pt x="0" y="21592"/>
                </a:cubicBezTo>
                <a:lnTo>
                  <a:pt x="556" y="0"/>
                </a:lnTo>
                <a:lnTo>
                  <a:pt x="1084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5" name="Arc 1491"/>
          <p:cNvSpPr>
            <a:spLocks/>
          </p:cNvSpPr>
          <p:nvPr/>
        </p:nvSpPr>
        <p:spPr bwMode="auto">
          <a:xfrm>
            <a:off x="8396818" y="4560889"/>
            <a:ext cx="78316" cy="65087"/>
          </a:xfrm>
          <a:custGeom>
            <a:avLst/>
            <a:gdLst>
              <a:gd name="T0" fmla="*/ 28613 w 43200"/>
              <a:gd name="T1" fmla="*/ 65085 h 43194"/>
              <a:gd name="T2" fmla="*/ 30088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44" y="43192"/>
                </a:moveTo>
                <a:cubicBezTo>
                  <a:pt x="9335" y="42891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</a:path>
              <a:path w="43200" h="43194" stroke="0" extrusionOk="0">
                <a:moveTo>
                  <a:pt x="21044" y="43192"/>
                </a:moveTo>
                <a:cubicBezTo>
                  <a:pt x="9335" y="42891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3"/>
                  <a:pt x="33848" y="42906"/>
                  <a:pt x="22128" y="43193"/>
                </a:cubicBezTo>
                <a:lnTo>
                  <a:pt x="21600" y="21600"/>
                </a:lnTo>
                <a:lnTo>
                  <a:pt x="2104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6" name="Arc 1492"/>
          <p:cNvSpPr>
            <a:spLocks/>
          </p:cNvSpPr>
          <p:nvPr/>
        </p:nvSpPr>
        <p:spPr bwMode="auto">
          <a:xfrm>
            <a:off x="8686800" y="4959350"/>
            <a:ext cx="2117" cy="33338"/>
          </a:xfrm>
          <a:custGeom>
            <a:avLst/>
            <a:gdLst>
              <a:gd name="T0" fmla="*/ 1588 w 951"/>
              <a:gd name="T1" fmla="*/ 33330 h 21600"/>
              <a:gd name="T2" fmla="*/ 0 w 951"/>
              <a:gd name="T3" fmla="*/ 33330 h 21600"/>
              <a:gd name="T4" fmla="*/ 813 w 95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1" h="21600" fill="none" extrusionOk="0">
                <a:moveTo>
                  <a:pt x="951" y="21595"/>
                </a:moveTo>
                <a:cubicBezTo>
                  <a:pt x="796" y="21598"/>
                  <a:pt x="641" y="21600"/>
                  <a:pt x="487" y="21600"/>
                </a:cubicBezTo>
                <a:cubicBezTo>
                  <a:pt x="324" y="21600"/>
                  <a:pt x="162" y="21598"/>
                  <a:pt x="0" y="21594"/>
                </a:cubicBezTo>
              </a:path>
              <a:path w="951" h="21600" stroke="0" extrusionOk="0">
                <a:moveTo>
                  <a:pt x="951" y="21595"/>
                </a:moveTo>
                <a:cubicBezTo>
                  <a:pt x="796" y="21598"/>
                  <a:pt x="641" y="21600"/>
                  <a:pt x="487" y="21600"/>
                </a:cubicBezTo>
                <a:cubicBezTo>
                  <a:pt x="324" y="21600"/>
                  <a:pt x="162" y="21598"/>
                  <a:pt x="0" y="21594"/>
                </a:cubicBezTo>
                <a:lnTo>
                  <a:pt x="487" y="0"/>
                </a:lnTo>
                <a:lnTo>
                  <a:pt x="951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7" name="Arc 1493"/>
          <p:cNvSpPr>
            <a:spLocks/>
          </p:cNvSpPr>
          <p:nvPr/>
        </p:nvSpPr>
        <p:spPr bwMode="auto">
          <a:xfrm>
            <a:off x="8646585" y="4926014"/>
            <a:ext cx="78316" cy="65087"/>
          </a:xfrm>
          <a:custGeom>
            <a:avLst/>
            <a:gdLst>
              <a:gd name="T0" fmla="*/ 28706 w 43200"/>
              <a:gd name="T1" fmla="*/ 65087 h 43195"/>
              <a:gd name="T2" fmla="*/ 29999 w 43200"/>
              <a:gd name="T3" fmla="*/ 65087 h 43195"/>
              <a:gd name="T4" fmla="*/ 29369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3" y="43194"/>
                </a:moveTo>
                <a:cubicBezTo>
                  <a:pt x="9376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09" y="42942"/>
                  <a:pt x="22064" y="43195"/>
                </a:cubicBezTo>
              </a:path>
              <a:path w="43200" h="43195" stroke="0" extrusionOk="0">
                <a:moveTo>
                  <a:pt x="21113" y="43194"/>
                </a:moveTo>
                <a:cubicBezTo>
                  <a:pt x="9376" y="42929"/>
                  <a:pt x="0" y="333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09" y="42942"/>
                  <a:pt x="22064" y="43195"/>
                </a:cubicBezTo>
                <a:lnTo>
                  <a:pt x="21600" y="21600"/>
                </a:lnTo>
                <a:lnTo>
                  <a:pt x="21113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8" name="Arc 1494"/>
          <p:cNvSpPr>
            <a:spLocks/>
          </p:cNvSpPr>
          <p:nvPr/>
        </p:nvSpPr>
        <p:spPr bwMode="auto">
          <a:xfrm>
            <a:off x="9586385" y="3687764"/>
            <a:ext cx="4233" cy="33337"/>
          </a:xfrm>
          <a:custGeom>
            <a:avLst/>
            <a:gdLst>
              <a:gd name="T0" fmla="*/ 3175 w 1670"/>
              <a:gd name="T1" fmla="*/ 33314 h 21600"/>
              <a:gd name="T2" fmla="*/ 0 w 1670"/>
              <a:gd name="T3" fmla="*/ 33311 h 21600"/>
              <a:gd name="T4" fmla="*/ 1626 w 16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0" h="21600" fill="none" extrusionOk="0">
                <a:moveTo>
                  <a:pt x="1669" y="21584"/>
                </a:moveTo>
                <a:cubicBezTo>
                  <a:pt x="1398" y="21594"/>
                  <a:pt x="1126" y="21600"/>
                  <a:pt x="855" y="21600"/>
                </a:cubicBezTo>
                <a:cubicBezTo>
                  <a:pt x="569" y="21600"/>
                  <a:pt x="284" y="21594"/>
                  <a:pt x="-1" y="21583"/>
                </a:cubicBezTo>
              </a:path>
              <a:path w="1670" h="21600" stroke="0" extrusionOk="0">
                <a:moveTo>
                  <a:pt x="1669" y="21584"/>
                </a:moveTo>
                <a:cubicBezTo>
                  <a:pt x="1398" y="21594"/>
                  <a:pt x="1126" y="21600"/>
                  <a:pt x="855" y="21600"/>
                </a:cubicBezTo>
                <a:cubicBezTo>
                  <a:pt x="569" y="21600"/>
                  <a:pt x="284" y="21594"/>
                  <a:pt x="-1" y="21583"/>
                </a:cubicBezTo>
                <a:lnTo>
                  <a:pt x="855" y="0"/>
                </a:lnTo>
                <a:lnTo>
                  <a:pt x="1669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39" name="Arc 1495"/>
          <p:cNvSpPr>
            <a:spLocks/>
          </p:cNvSpPr>
          <p:nvPr/>
        </p:nvSpPr>
        <p:spPr bwMode="auto">
          <a:xfrm>
            <a:off x="9548285" y="3654425"/>
            <a:ext cx="78316" cy="65088"/>
          </a:xfrm>
          <a:custGeom>
            <a:avLst/>
            <a:gdLst>
              <a:gd name="T0" fmla="*/ 28206 w 43200"/>
              <a:gd name="T1" fmla="*/ 65085 h 43185"/>
              <a:gd name="T2" fmla="*/ 30477 w 43200"/>
              <a:gd name="T3" fmla="*/ 65088 h 43185"/>
              <a:gd name="T4" fmla="*/ 29369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44" y="43183"/>
                </a:moveTo>
                <a:cubicBezTo>
                  <a:pt x="9157" y="42724"/>
                  <a:pt x="0" y="331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2"/>
                  <a:pt x="34018" y="42746"/>
                  <a:pt x="22414" y="43184"/>
                </a:cubicBezTo>
              </a:path>
              <a:path w="43200" h="43185" stroke="0" extrusionOk="0">
                <a:moveTo>
                  <a:pt x="20744" y="43183"/>
                </a:moveTo>
                <a:cubicBezTo>
                  <a:pt x="9157" y="42724"/>
                  <a:pt x="0" y="331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2"/>
                  <a:pt x="34018" y="42746"/>
                  <a:pt x="22414" y="43184"/>
                </a:cubicBezTo>
                <a:lnTo>
                  <a:pt x="21600" y="21600"/>
                </a:lnTo>
                <a:lnTo>
                  <a:pt x="20744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0" name="Arc 1496"/>
          <p:cNvSpPr>
            <a:spLocks/>
          </p:cNvSpPr>
          <p:nvPr/>
        </p:nvSpPr>
        <p:spPr bwMode="auto">
          <a:xfrm>
            <a:off x="9239251" y="4587875"/>
            <a:ext cx="2116" cy="33338"/>
          </a:xfrm>
          <a:custGeom>
            <a:avLst/>
            <a:gdLst>
              <a:gd name="T0" fmla="*/ 1587 w 1088"/>
              <a:gd name="T1" fmla="*/ 33327 h 21600"/>
              <a:gd name="T2" fmla="*/ 0 w 1088"/>
              <a:gd name="T3" fmla="*/ 33327 h 21600"/>
              <a:gd name="T4" fmla="*/ 794 w 10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21600" fill="none" extrusionOk="0">
                <a:moveTo>
                  <a:pt x="1088" y="21593"/>
                </a:moveTo>
                <a:cubicBezTo>
                  <a:pt x="906" y="21597"/>
                  <a:pt x="725" y="21600"/>
                  <a:pt x="544" y="21600"/>
                </a:cubicBezTo>
                <a:cubicBezTo>
                  <a:pt x="362" y="21600"/>
                  <a:pt x="181" y="21597"/>
                  <a:pt x="-1" y="21593"/>
                </a:cubicBezTo>
              </a:path>
              <a:path w="1088" h="21600" stroke="0" extrusionOk="0">
                <a:moveTo>
                  <a:pt x="1088" y="21593"/>
                </a:moveTo>
                <a:cubicBezTo>
                  <a:pt x="906" y="21597"/>
                  <a:pt x="725" y="21600"/>
                  <a:pt x="544" y="21600"/>
                </a:cubicBezTo>
                <a:cubicBezTo>
                  <a:pt x="362" y="21600"/>
                  <a:pt x="181" y="21597"/>
                  <a:pt x="-1" y="21593"/>
                </a:cubicBezTo>
                <a:lnTo>
                  <a:pt x="544" y="0"/>
                </a:lnTo>
                <a:lnTo>
                  <a:pt x="1088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1" name="Arc 1497"/>
          <p:cNvSpPr>
            <a:spLocks/>
          </p:cNvSpPr>
          <p:nvPr/>
        </p:nvSpPr>
        <p:spPr bwMode="auto">
          <a:xfrm>
            <a:off x="9203267" y="4554539"/>
            <a:ext cx="76200" cy="65087"/>
          </a:xfrm>
          <a:custGeom>
            <a:avLst/>
            <a:gdLst>
              <a:gd name="T0" fmla="*/ 27855 w 43200"/>
              <a:gd name="T1" fmla="*/ 65087 h 43193"/>
              <a:gd name="T2" fmla="*/ 29295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5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4" y="43193"/>
                </a:cubicBezTo>
              </a:path>
              <a:path w="43200" h="43193" stroke="0" extrusionOk="0">
                <a:moveTo>
                  <a:pt x="21055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4" y="43193"/>
                </a:cubicBezTo>
                <a:lnTo>
                  <a:pt x="21600" y="21600"/>
                </a:lnTo>
                <a:lnTo>
                  <a:pt x="2105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2" name="Arc 1498"/>
          <p:cNvSpPr>
            <a:spLocks/>
          </p:cNvSpPr>
          <p:nvPr/>
        </p:nvSpPr>
        <p:spPr bwMode="auto">
          <a:xfrm>
            <a:off x="8492067" y="4200525"/>
            <a:ext cx="2117" cy="33338"/>
          </a:xfrm>
          <a:custGeom>
            <a:avLst/>
            <a:gdLst>
              <a:gd name="T0" fmla="*/ 1588 w 1279"/>
              <a:gd name="T1" fmla="*/ 33324 h 21600"/>
              <a:gd name="T2" fmla="*/ 0 w 1279"/>
              <a:gd name="T3" fmla="*/ 33323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3" name="Arc 1499"/>
          <p:cNvSpPr>
            <a:spLocks/>
          </p:cNvSpPr>
          <p:nvPr/>
        </p:nvSpPr>
        <p:spPr bwMode="auto">
          <a:xfrm>
            <a:off x="8456084" y="4167189"/>
            <a:ext cx="76200" cy="65087"/>
          </a:xfrm>
          <a:custGeom>
            <a:avLst/>
            <a:gdLst>
              <a:gd name="T0" fmla="*/ 27708 w 43200"/>
              <a:gd name="T1" fmla="*/ 65085 h 43191"/>
              <a:gd name="T2" fmla="*/ 2940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4" name="Arc 1500"/>
          <p:cNvSpPr>
            <a:spLocks/>
          </p:cNvSpPr>
          <p:nvPr/>
        </p:nvSpPr>
        <p:spPr bwMode="auto">
          <a:xfrm>
            <a:off x="8663518" y="4364039"/>
            <a:ext cx="2116" cy="33337"/>
          </a:xfrm>
          <a:custGeom>
            <a:avLst/>
            <a:gdLst>
              <a:gd name="T0" fmla="*/ 1587 w 1192"/>
              <a:gd name="T1" fmla="*/ 33325 h 21600"/>
              <a:gd name="T2" fmla="*/ 0 w 1192"/>
              <a:gd name="T3" fmla="*/ 33325 h 21600"/>
              <a:gd name="T4" fmla="*/ 794 w 11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2" h="21600" fill="none" extrusionOk="0">
                <a:moveTo>
                  <a:pt x="1191" y="21591"/>
                </a:moveTo>
                <a:cubicBezTo>
                  <a:pt x="993" y="21597"/>
                  <a:pt x="794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92" h="21600" stroke="0" extrusionOk="0">
                <a:moveTo>
                  <a:pt x="1191" y="21591"/>
                </a:moveTo>
                <a:cubicBezTo>
                  <a:pt x="993" y="21597"/>
                  <a:pt x="794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6" y="0"/>
                </a:lnTo>
                <a:lnTo>
                  <a:pt x="119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5" name="Arc 1501"/>
          <p:cNvSpPr>
            <a:spLocks/>
          </p:cNvSpPr>
          <p:nvPr/>
        </p:nvSpPr>
        <p:spPr bwMode="auto">
          <a:xfrm>
            <a:off x="8627533" y="4330700"/>
            <a:ext cx="76200" cy="65088"/>
          </a:xfrm>
          <a:custGeom>
            <a:avLst/>
            <a:gdLst>
              <a:gd name="T0" fmla="*/ 27787 w 43200"/>
              <a:gd name="T1" fmla="*/ 65088 h 43192"/>
              <a:gd name="T2" fmla="*/ 29363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</a:path>
              <a:path w="43200" h="43192" stroke="0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5" y="43191"/>
                </a:cubicBezTo>
                <a:lnTo>
                  <a:pt x="21600" y="21600"/>
                </a:lnTo>
                <a:lnTo>
                  <a:pt x="21004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6" name="Arc 1502"/>
          <p:cNvSpPr>
            <a:spLocks/>
          </p:cNvSpPr>
          <p:nvPr/>
        </p:nvSpPr>
        <p:spPr bwMode="auto">
          <a:xfrm>
            <a:off x="8320618" y="4191000"/>
            <a:ext cx="2116" cy="33338"/>
          </a:xfrm>
          <a:custGeom>
            <a:avLst/>
            <a:gdLst>
              <a:gd name="T0" fmla="*/ 1587 w 1285"/>
              <a:gd name="T1" fmla="*/ 33324 h 21600"/>
              <a:gd name="T2" fmla="*/ 0 w 1285"/>
              <a:gd name="T3" fmla="*/ 33323 h 21600"/>
              <a:gd name="T4" fmla="*/ 813 w 12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5" h="21600" fill="none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</a:path>
              <a:path w="1285" h="21600" stroke="0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  <a:lnTo>
                  <a:pt x="658" y="0"/>
                </a:lnTo>
                <a:lnTo>
                  <a:pt x="128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7" name="Arc 1503"/>
          <p:cNvSpPr>
            <a:spLocks/>
          </p:cNvSpPr>
          <p:nvPr/>
        </p:nvSpPr>
        <p:spPr bwMode="auto">
          <a:xfrm>
            <a:off x="8282517" y="4157664"/>
            <a:ext cx="76200" cy="65087"/>
          </a:xfrm>
          <a:custGeom>
            <a:avLst/>
            <a:gdLst>
              <a:gd name="T0" fmla="*/ 27705 w 43200"/>
              <a:gd name="T1" fmla="*/ 65085 h 43191"/>
              <a:gd name="T2" fmla="*/ 29404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</a:path>
              <a:path w="43200" h="43191" stroke="0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  <a:lnTo>
                  <a:pt x="21600" y="21600"/>
                </a:lnTo>
                <a:lnTo>
                  <a:pt x="2094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8" name="Arc 1504"/>
          <p:cNvSpPr>
            <a:spLocks/>
          </p:cNvSpPr>
          <p:nvPr/>
        </p:nvSpPr>
        <p:spPr bwMode="auto">
          <a:xfrm>
            <a:off x="9453034" y="4121150"/>
            <a:ext cx="2117" cy="33338"/>
          </a:xfrm>
          <a:custGeom>
            <a:avLst/>
            <a:gdLst>
              <a:gd name="T0" fmla="*/ 1588 w 1327"/>
              <a:gd name="T1" fmla="*/ 33323 h 21600"/>
              <a:gd name="T2" fmla="*/ 0 w 1327"/>
              <a:gd name="T3" fmla="*/ 33321 h 21600"/>
              <a:gd name="T4" fmla="*/ 814 w 13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7" h="21600" fill="none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7" h="21600" stroke="0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49" name="Arc 1505"/>
          <p:cNvSpPr>
            <a:spLocks/>
          </p:cNvSpPr>
          <p:nvPr/>
        </p:nvSpPr>
        <p:spPr bwMode="auto">
          <a:xfrm>
            <a:off x="9414933" y="4087814"/>
            <a:ext cx="76200" cy="65087"/>
          </a:xfrm>
          <a:custGeom>
            <a:avLst/>
            <a:gdLst>
              <a:gd name="T0" fmla="*/ 27675 w 43200"/>
              <a:gd name="T1" fmla="*/ 65085 h 43190"/>
              <a:gd name="T2" fmla="*/ 29431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0" name="Arc 1506"/>
          <p:cNvSpPr>
            <a:spLocks/>
          </p:cNvSpPr>
          <p:nvPr/>
        </p:nvSpPr>
        <p:spPr bwMode="auto">
          <a:xfrm>
            <a:off x="8743951" y="4779964"/>
            <a:ext cx="2116" cy="33337"/>
          </a:xfrm>
          <a:custGeom>
            <a:avLst/>
            <a:gdLst>
              <a:gd name="T0" fmla="*/ 1587 w 1013"/>
              <a:gd name="T1" fmla="*/ 33328 h 21600"/>
              <a:gd name="T2" fmla="*/ 0 w 1013"/>
              <a:gd name="T3" fmla="*/ 33328 h 21600"/>
              <a:gd name="T4" fmla="*/ 813 w 10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3" h="21600" fill="none" extrusionOk="0">
                <a:moveTo>
                  <a:pt x="1013" y="21594"/>
                </a:moveTo>
                <a:cubicBezTo>
                  <a:pt x="848" y="21598"/>
                  <a:pt x="683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</a:path>
              <a:path w="1013" h="21600" stroke="0" extrusionOk="0">
                <a:moveTo>
                  <a:pt x="1013" y="21594"/>
                </a:moveTo>
                <a:cubicBezTo>
                  <a:pt x="848" y="21598"/>
                  <a:pt x="683" y="21600"/>
                  <a:pt x="519" y="21600"/>
                </a:cubicBezTo>
                <a:cubicBezTo>
                  <a:pt x="345" y="21600"/>
                  <a:pt x="172" y="21597"/>
                  <a:pt x="0" y="21593"/>
                </a:cubicBezTo>
                <a:lnTo>
                  <a:pt x="519" y="0"/>
                </a:lnTo>
                <a:lnTo>
                  <a:pt x="101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1" name="Arc 1507"/>
          <p:cNvSpPr>
            <a:spLocks/>
          </p:cNvSpPr>
          <p:nvPr/>
        </p:nvSpPr>
        <p:spPr bwMode="auto">
          <a:xfrm>
            <a:off x="8703733" y="4746625"/>
            <a:ext cx="76200" cy="65088"/>
          </a:xfrm>
          <a:custGeom>
            <a:avLst/>
            <a:gdLst>
              <a:gd name="T0" fmla="*/ 27888 w 43200"/>
              <a:gd name="T1" fmla="*/ 65088 h 43194"/>
              <a:gd name="T2" fmla="*/ 29229 w 43200"/>
              <a:gd name="T3" fmla="*/ 65088 h 43194"/>
              <a:gd name="T4" fmla="*/ 28575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7" y="42925"/>
                  <a:pt x="22094" y="43194"/>
                </a:cubicBezTo>
              </a:path>
              <a:path w="43200" h="43194" stroke="0" extrusionOk="0">
                <a:moveTo>
                  <a:pt x="21081" y="43193"/>
                </a:moveTo>
                <a:cubicBezTo>
                  <a:pt x="9357" y="42911"/>
                  <a:pt x="0" y="3332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7" y="42925"/>
                  <a:pt x="22094" y="43194"/>
                </a:cubicBezTo>
                <a:lnTo>
                  <a:pt x="21600" y="21600"/>
                </a:lnTo>
                <a:lnTo>
                  <a:pt x="2108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2" name="Arc 1508"/>
          <p:cNvSpPr>
            <a:spLocks/>
          </p:cNvSpPr>
          <p:nvPr/>
        </p:nvSpPr>
        <p:spPr bwMode="auto">
          <a:xfrm>
            <a:off x="8492067" y="4552950"/>
            <a:ext cx="2117" cy="33338"/>
          </a:xfrm>
          <a:custGeom>
            <a:avLst/>
            <a:gdLst>
              <a:gd name="T0" fmla="*/ 1588 w 1103"/>
              <a:gd name="T1" fmla="*/ 33327 h 21600"/>
              <a:gd name="T2" fmla="*/ 0 w 1103"/>
              <a:gd name="T3" fmla="*/ 33327 h 21600"/>
              <a:gd name="T4" fmla="*/ 813 w 110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3" h="21600" fill="none" extrusionOk="0">
                <a:moveTo>
                  <a:pt x="1103" y="21593"/>
                </a:moveTo>
                <a:cubicBezTo>
                  <a:pt x="923" y="21597"/>
                  <a:pt x="744" y="21600"/>
                  <a:pt x="565" y="21600"/>
                </a:cubicBezTo>
                <a:cubicBezTo>
                  <a:pt x="376" y="21600"/>
                  <a:pt x="188" y="21597"/>
                  <a:pt x="0" y="21592"/>
                </a:cubicBezTo>
              </a:path>
              <a:path w="1103" h="21600" stroke="0" extrusionOk="0">
                <a:moveTo>
                  <a:pt x="1103" y="21593"/>
                </a:moveTo>
                <a:cubicBezTo>
                  <a:pt x="923" y="21597"/>
                  <a:pt x="744" y="21600"/>
                  <a:pt x="565" y="21600"/>
                </a:cubicBezTo>
                <a:cubicBezTo>
                  <a:pt x="376" y="21600"/>
                  <a:pt x="188" y="21597"/>
                  <a:pt x="0" y="21592"/>
                </a:cubicBezTo>
                <a:lnTo>
                  <a:pt x="565" y="0"/>
                </a:lnTo>
                <a:lnTo>
                  <a:pt x="110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3" name="Arc 1509"/>
          <p:cNvSpPr>
            <a:spLocks/>
          </p:cNvSpPr>
          <p:nvPr/>
        </p:nvSpPr>
        <p:spPr bwMode="auto">
          <a:xfrm>
            <a:off x="8456084" y="4519614"/>
            <a:ext cx="76200" cy="65087"/>
          </a:xfrm>
          <a:custGeom>
            <a:avLst/>
            <a:gdLst>
              <a:gd name="T0" fmla="*/ 27828 w 43200"/>
              <a:gd name="T1" fmla="*/ 65087 h 43193"/>
              <a:gd name="T2" fmla="*/ 29287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5" y="43192"/>
                </a:moveTo>
                <a:cubicBezTo>
                  <a:pt x="9329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</a:path>
              <a:path w="43200" h="43193" stroke="0" extrusionOk="0">
                <a:moveTo>
                  <a:pt x="21035" y="43192"/>
                </a:moveTo>
                <a:cubicBezTo>
                  <a:pt x="9329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1"/>
                  <a:pt x="22138" y="43193"/>
                </a:cubicBezTo>
                <a:lnTo>
                  <a:pt x="21600" y="21600"/>
                </a:lnTo>
                <a:lnTo>
                  <a:pt x="2103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4" name="Arc 1510"/>
          <p:cNvSpPr>
            <a:spLocks/>
          </p:cNvSpPr>
          <p:nvPr/>
        </p:nvSpPr>
        <p:spPr bwMode="auto">
          <a:xfrm>
            <a:off x="8568267" y="4256089"/>
            <a:ext cx="2117" cy="33337"/>
          </a:xfrm>
          <a:custGeom>
            <a:avLst/>
            <a:gdLst>
              <a:gd name="T0" fmla="*/ 1588 w 1248"/>
              <a:gd name="T1" fmla="*/ 33323 h 21600"/>
              <a:gd name="T2" fmla="*/ 0 w 1248"/>
              <a:gd name="T3" fmla="*/ 33323 h 21600"/>
              <a:gd name="T4" fmla="*/ 794 w 12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1600" fill="none" extrusionOk="0">
                <a:moveTo>
                  <a:pt x="1247" y="21590"/>
                </a:moveTo>
                <a:cubicBezTo>
                  <a:pt x="1040" y="21596"/>
                  <a:pt x="832" y="21600"/>
                  <a:pt x="624" y="21600"/>
                </a:cubicBezTo>
                <a:cubicBezTo>
                  <a:pt x="415" y="21600"/>
                  <a:pt x="207" y="21596"/>
                  <a:pt x="0" y="21590"/>
                </a:cubicBezTo>
              </a:path>
              <a:path w="1248" h="21600" stroke="0" extrusionOk="0">
                <a:moveTo>
                  <a:pt x="1247" y="21590"/>
                </a:moveTo>
                <a:cubicBezTo>
                  <a:pt x="1040" y="21596"/>
                  <a:pt x="832" y="21600"/>
                  <a:pt x="624" y="21600"/>
                </a:cubicBezTo>
                <a:cubicBezTo>
                  <a:pt x="415" y="21600"/>
                  <a:pt x="207" y="21596"/>
                  <a:pt x="0" y="21590"/>
                </a:cubicBezTo>
                <a:lnTo>
                  <a:pt x="624" y="0"/>
                </a:lnTo>
                <a:lnTo>
                  <a:pt x="124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5" name="Arc 1511"/>
          <p:cNvSpPr>
            <a:spLocks/>
          </p:cNvSpPr>
          <p:nvPr/>
        </p:nvSpPr>
        <p:spPr bwMode="auto">
          <a:xfrm>
            <a:off x="8532284" y="4222750"/>
            <a:ext cx="76200" cy="65088"/>
          </a:xfrm>
          <a:custGeom>
            <a:avLst/>
            <a:gdLst>
              <a:gd name="T0" fmla="*/ 27750 w 43200"/>
              <a:gd name="T1" fmla="*/ 65088 h 43191"/>
              <a:gd name="T2" fmla="*/ 29401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76" y="43190"/>
                </a:moveTo>
                <a:cubicBezTo>
                  <a:pt x="9294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76" y="43190"/>
                </a:moveTo>
                <a:cubicBezTo>
                  <a:pt x="9294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7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6" name="Arc 1512"/>
          <p:cNvSpPr>
            <a:spLocks/>
          </p:cNvSpPr>
          <p:nvPr/>
        </p:nvSpPr>
        <p:spPr bwMode="auto">
          <a:xfrm>
            <a:off x="8608485" y="4519613"/>
            <a:ext cx="2116" cy="31750"/>
          </a:xfrm>
          <a:custGeom>
            <a:avLst/>
            <a:gdLst>
              <a:gd name="T0" fmla="*/ 1587 w 1089"/>
              <a:gd name="T1" fmla="*/ 31740 h 21600"/>
              <a:gd name="T2" fmla="*/ 0 w 1089"/>
              <a:gd name="T3" fmla="*/ 31740 h 21600"/>
              <a:gd name="T4" fmla="*/ 813 w 10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9" h="21600" fill="none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89" h="21600" stroke="0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8" y="0"/>
                </a:lnTo>
                <a:lnTo>
                  <a:pt x="108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7" name="Arc 1513"/>
          <p:cNvSpPr>
            <a:spLocks/>
          </p:cNvSpPr>
          <p:nvPr/>
        </p:nvSpPr>
        <p:spPr bwMode="auto">
          <a:xfrm>
            <a:off x="8570384" y="4487863"/>
            <a:ext cx="76200" cy="63500"/>
          </a:xfrm>
          <a:custGeom>
            <a:avLst/>
            <a:gdLst>
              <a:gd name="T0" fmla="*/ 27837 w 43200"/>
              <a:gd name="T1" fmla="*/ 63500 h 43193"/>
              <a:gd name="T2" fmla="*/ 29277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4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8" name="Arc 1514"/>
          <p:cNvSpPr>
            <a:spLocks/>
          </p:cNvSpPr>
          <p:nvPr/>
        </p:nvSpPr>
        <p:spPr bwMode="auto">
          <a:xfrm>
            <a:off x="8494185" y="4730750"/>
            <a:ext cx="2116" cy="31750"/>
          </a:xfrm>
          <a:custGeom>
            <a:avLst/>
            <a:gdLst>
              <a:gd name="T0" fmla="*/ 1587 w 1004"/>
              <a:gd name="T1" fmla="*/ 31741 h 21600"/>
              <a:gd name="T2" fmla="*/ 0 w 1004"/>
              <a:gd name="T3" fmla="*/ 31741 h 21600"/>
              <a:gd name="T4" fmla="*/ 812 w 100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" h="21600" fill="none" extrusionOk="0">
                <a:moveTo>
                  <a:pt x="1004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</a:path>
              <a:path w="1004" h="21600" stroke="0" extrusionOk="0">
                <a:moveTo>
                  <a:pt x="1004" y="21594"/>
                </a:moveTo>
                <a:cubicBezTo>
                  <a:pt x="840" y="21598"/>
                  <a:pt x="677" y="21600"/>
                  <a:pt x="514" y="21600"/>
                </a:cubicBezTo>
                <a:cubicBezTo>
                  <a:pt x="342" y="21600"/>
                  <a:pt x="171" y="21597"/>
                  <a:pt x="0" y="21593"/>
                </a:cubicBezTo>
                <a:lnTo>
                  <a:pt x="514" y="0"/>
                </a:lnTo>
                <a:lnTo>
                  <a:pt x="1004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59" name="Arc 1515"/>
          <p:cNvSpPr>
            <a:spLocks/>
          </p:cNvSpPr>
          <p:nvPr/>
        </p:nvSpPr>
        <p:spPr bwMode="auto">
          <a:xfrm>
            <a:off x="8456084" y="4699000"/>
            <a:ext cx="76200" cy="63500"/>
          </a:xfrm>
          <a:custGeom>
            <a:avLst/>
            <a:gdLst>
              <a:gd name="T0" fmla="*/ 27895 w 43200"/>
              <a:gd name="T1" fmla="*/ 63500 h 43194"/>
              <a:gd name="T2" fmla="*/ 29223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5" y="42928"/>
                  <a:pt x="22090" y="43194"/>
                </a:cubicBezTo>
              </a:path>
              <a:path w="43200" h="43194" stroke="0" extrusionOk="0">
                <a:moveTo>
                  <a:pt x="21086" y="43193"/>
                </a:moveTo>
                <a:cubicBezTo>
                  <a:pt x="9360" y="42914"/>
                  <a:pt x="0" y="333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5" y="42928"/>
                  <a:pt x="22090" y="43194"/>
                </a:cubicBezTo>
                <a:lnTo>
                  <a:pt x="21600" y="21600"/>
                </a:lnTo>
                <a:lnTo>
                  <a:pt x="2108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0" name="Arc 1516"/>
          <p:cNvSpPr>
            <a:spLocks/>
          </p:cNvSpPr>
          <p:nvPr/>
        </p:nvSpPr>
        <p:spPr bwMode="auto">
          <a:xfrm>
            <a:off x="8972552" y="3619500"/>
            <a:ext cx="4233" cy="33338"/>
          </a:xfrm>
          <a:custGeom>
            <a:avLst/>
            <a:gdLst>
              <a:gd name="T0" fmla="*/ 3175 w 1738"/>
              <a:gd name="T1" fmla="*/ 33312 h 21600"/>
              <a:gd name="T2" fmla="*/ 0 w 1738"/>
              <a:gd name="T3" fmla="*/ 33310 h 21600"/>
              <a:gd name="T4" fmla="*/ 1626 w 17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8" h="21600" fill="none" extrusionOk="0">
                <a:moveTo>
                  <a:pt x="1738" y="21583"/>
                </a:moveTo>
                <a:cubicBezTo>
                  <a:pt x="1455" y="21594"/>
                  <a:pt x="1172" y="21600"/>
                  <a:pt x="890" y="21600"/>
                </a:cubicBezTo>
                <a:cubicBezTo>
                  <a:pt x="593" y="21600"/>
                  <a:pt x="296" y="21593"/>
                  <a:pt x="0" y="21581"/>
                </a:cubicBezTo>
              </a:path>
              <a:path w="1738" h="21600" stroke="0" extrusionOk="0">
                <a:moveTo>
                  <a:pt x="1738" y="21583"/>
                </a:moveTo>
                <a:cubicBezTo>
                  <a:pt x="1455" y="21594"/>
                  <a:pt x="1172" y="21600"/>
                  <a:pt x="890" y="21600"/>
                </a:cubicBezTo>
                <a:cubicBezTo>
                  <a:pt x="593" y="21600"/>
                  <a:pt x="296" y="21593"/>
                  <a:pt x="0" y="21581"/>
                </a:cubicBezTo>
                <a:lnTo>
                  <a:pt x="890" y="0"/>
                </a:lnTo>
                <a:lnTo>
                  <a:pt x="1738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1" name="Arc 1517"/>
          <p:cNvSpPr>
            <a:spLocks/>
          </p:cNvSpPr>
          <p:nvPr/>
        </p:nvSpPr>
        <p:spPr bwMode="auto">
          <a:xfrm>
            <a:off x="8934451" y="3586164"/>
            <a:ext cx="78316" cy="65087"/>
          </a:xfrm>
          <a:custGeom>
            <a:avLst/>
            <a:gdLst>
              <a:gd name="T0" fmla="*/ 28158 w 43200"/>
              <a:gd name="T1" fmla="*/ 65085 h 43183"/>
              <a:gd name="T2" fmla="*/ 30521 w 43200"/>
              <a:gd name="T3" fmla="*/ 65087 h 43183"/>
              <a:gd name="T4" fmla="*/ 29369 w 43200"/>
              <a:gd name="T5" fmla="*/ 3255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10" y="43181"/>
                </a:moveTo>
                <a:cubicBezTo>
                  <a:pt x="9136" y="42704"/>
                  <a:pt x="0" y="331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9"/>
                  <a:pt x="34038" y="42727"/>
                  <a:pt x="22448" y="43183"/>
                </a:cubicBezTo>
              </a:path>
              <a:path w="43200" h="43183" stroke="0" extrusionOk="0">
                <a:moveTo>
                  <a:pt x="20710" y="43181"/>
                </a:moveTo>
                <a:cubicBezTo>
                  <a:pt x="9136" y="42704"/>
                  <a:pt x="0" y="331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9"/>
                  <a:pt x="34038" y="42727"/>
                  <a:pt x="22448" y="43183"/>
                </a:cubicBezTo>
                <a:lnTo>
                  <a:pt x="21600" y="21600"/>
                </a:lnTo>
                <a:lnTo>
                  <a:pt x="20710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2" name="Arc 1518"/>
          <p:cNvSpPr>
            <a:spLocks/>
          </p:cNvSpPr>
          <p:nvPr/>
        </p:nvSpPr>
        <p:spPr bwMode="auto">
          <a:xfrm>
            <a:off x="8644467" y="4246564"/>
            <a:ext cx="2117" cy="33337"/>
          </a:xfrm>
          <a:custGeom>
            <a:avLst/>
            <a:gdLst>
              <a:gd name="T0" fmla="*/ 1588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3" name="Arc 1519"/>
          <p:cNvSpPr>
            <a:spLocks/>
          </p:cNvSpPr>
          <p:nvPr/>
        </p:nvSpPr>
        <p:spPr bwMode="auto">
          <a:xfrm>
            <a:off x="8608484" y="4213225"/>
            <a:ext cx="76200" cy="65088"/>
          </a:xfrm>
          <a:custGeom>
            <a:avLst/>
            <a:gdLst>
              <a:gd name="T0" fmla="*/ 27727 w 43200"/>
              <a:gd name="T1" fmla="*/ 65086 h 43191"/>
              <a:gd name="T2" fmla="*/ 2938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4" name="Arc 1520"/>
          <p:cNvSpPr>
            <a:spLocks/>
          </p:cNvSpPr>
          <p:nvPr/>
        </p:nvSpPr>
        <p:spPr bwMode="auto">
          <a:xfrm>
            <a:off x="9144000" y="4427539"/>
            <a:ext cx="2117" cy="33337"/>
          </a:xfrm>
          <a:custGeom>
            <a:avLst/>
            <a:gdLst>
              <a:gd name="T0" fmla="*/ 1588 w 1158"/>
              <a:gd name="T1" fmla="*/ 33325 h 21600"/>
              <a:gd name="T2" fmla="*/ 0 w 1158"/>
              <a:gd name="T3" fmla="*/ 33325 h 21600"/>
              <a:gd name="T4" fmla="*/ 794 w 11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8" h="21600" fill="none" extrusionOk="0">
                <a:moveTo>
                  <a:pt x="1158" y="21592"/>
                </a:moveTo>
                <a:cubicBezTo>
                  <a:pt x="965" y="21597"/>
                  <a:pt x="772" y="21600"/>
                  <a:pt x="579" y="21600"/>
                </a:cubicBezTo>
                <a:cubicBezTo>
                  <a:pt x="385" y="21600"/>
                  <a:pt x="192" y="21597"/>
                  <a:pt x="-1" y="21592"/>
                </a:cubicBezTo>
              </a:path>
              <a:path w="1158" h="21600" stroke="0" extrusionOk="0">
                <a:moveTo>
                  <a:pt x="1158" y="21592"/>
                </a:moveTo>
                <a:cubicBezTo>
                  <a:pt x="965" y="21597"/>
                  <a:pt x="772" y="21600"/>
                  <a:pt x="579" y="21600"/>
                </a:cubicBezTo>
                <a:cubicBezTo>
                  <a:pt x="385" y="21600"/>
                  <a:pt x="192" y="21597"/>
                  <a:pt x="-1" y="21592"/>
                </a:cubicBezTo>
                <a:lnTo>
                  <a:pt x="579" y="0"/>
                </a:lnTo>
                <a:lnTo>
                  <a:pt x="115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5" name="Arc 1521"/>
          <p:cNvSpPr>
            <a:spLocks/>
          </p:cNvSpPr>
          <p:nvPr/>
        </p:nvSpPr>
        <p:spPr bwMode="auto">
          <a:xfrm>
            <a:off x="9108017" y="4394200"/>
            <a:ext cx="76200" cy="65088"/>
          </a:xfrm>
          <a:custGeom>
            <a:avLst/>
            <a:gdLst>
              <a:gd name="T0" fmla="*/ 27809 w 43200"/>
              <a:gd name="T1" fmla="*/ 65088 h 43192"/>
              <a:gd name="T2" fmla="*/ 29341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20" y="43192"/>
                </a:moveTo>
                <a:cubicBezTo>
                  <a:pt x="9321" y="42878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8" y="42878"/>
                  <a:pt x="22179" y="43192"/>
                </a:cubicBezTo>
              </a:path>
              <a:path w="43200" h="43192" stroke="0" extrusionOk="0">
                <a:moveTo>
                  <a:pt x="21020" y="43192"/>
                </a:moveTo>
                <a:cubicBezTo>
                  <a:pt x="9321" y="42878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8" y="42878"/>
                  <a:pt x="22179" y="43192"/>
                </a:cubicBezTo>
                <a:lnTo>
                  <a:pt x="21600" y="21600"/>
                </a:lnTo>
                <a:lnTo>
                  <a:pt x="2102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6" name="Arc 1522"/>
          <p:cNvSpPr>
            <a:spLocks/>
          </p:cNvSpPr>
          <p:nvPr/>
        </p:nvSpPr>
        <p:spPr bwMode="auto">
          <a:xfrm>
            <a:off x="10390718" y="3849688"/>
            <a:ext cx="2116" cy="31750"/>
          </a:xfrm>
          <a:custGeom>
            <a:avLst/>
            <a:gdLst>
              <a:gd name="T0" fmla="*/ 1587 w 1484"/>
              <a:gd name="T1" fmla="*/ 31731 h 21600"/>
              <a:gd name="T2" fmla="*/ 0 w 1484"/>
              <a:gd name="T3" fmla="*/ 31731 h 21600"/>
              <a:gd name="T4" fmla="*/ 794 w 14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4" h="21600" fill="none" extrusionOk="0">
                <a:moveTo>
                  <a:pt x="1484" y="21587"/>
                </a:moveTo>
                <a:cubicBezTo>
                  <a:pt x="1236" y="21595"/>
                  <a:pt x="989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</a:path>
              <a:path w="1484" h="21600" stroke="0" extrusionOk="0">
                <a:moveTo>
                  <a:pt x="1484" y="21587"/>
                </a:moveTo>
                <a:cubicBezTo>
                  <a:pt x="1236" y="21595"/>
                  <a:pt x="989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  <a:lnTo>
                  <a:pt x="742" y="0"/>
                </a:lnTo>
                <a:lnTo>
                  <a:pt x="1484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7" name="Arc 1523"/>
          <p:cNvSpPr>
            <a:spLocks/>
          </p:cNvSpPr>
          <p:nvPr/>
        </p:nvSpPr>
        <p:spPr bwMode="auto">
          <a:xfrm>
            <a:off x="10354733" y="3817938"/>
            <a:ext cx="76200" cy="63500"/>
          </a:xfrm>
          <a:custGeom>
            <a:avLst/>
            <a:gdLst>
              <a:gd name="T0" fmla="*/ 27593 w 43200"/>
              <a:gd name="T1" fmla="*/ 63500 h 43187"/>
              <a:gd name="T2" fmla="*/ 29557 w 43200"/>
              <a:gd name="T3" fmla="*/ 63500 h 43187"/>
              <a:gd name="T4" fmla="*/ 28575 w 43200"/>
              <a:gd name="T5" fmla="*/ 31760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</a:path>
              <a:path w="43200" h="43187" stroke="0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0"/>
                  <a:pt x="33975" y="42787"/>
                  <a:pt x="22342" y="43187"/>
                </a:cubicBezTo>
                <a:lnTo>
                  <a:pt x="21600" y="21600"/>
                </a:lnTo>
                <a:lnTo>
                  <a:pt x="20857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8" name="Arc 1524"/>
          <p:cNvSpPr>
            <a:spLocks/>
          </p:cNvSpPr>
          <p:nvPr/>
        </p:nvSpPr>
        <p:spPr bwMode="auto">
          <a:xfrm>
            <a:off x="8896351" y="3786189"/>
            <a:ext cx="2116" cy="33337"/>
          </a:xfrm>
          <a:custGeom>
            <a:avLst/>
            <a:gdLst>
              <a:gd name="T0" fmla="*/ 1587 w 1575"/>
              <a:gd name="T1" fmla="*/ 33315 h 21600"/>
              <a:gd name="T2" fmla="*/ 0 w 1575"/>
              <a:gd name="T3" fmla="*/ 33314 h 21600"/>
              <a:gd name="T4" fmla="*/ 813 w 157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5" h="21600" fill="none" extrusionOk="0">
                <a:moveTo>
                  <a:pt x="1575" y="21586"/>
                </a:moveTo>
                <a:cubicBezTo>
                  <a:pt x="1319" y="21595"/>
                  <a:pt x="1063" y="21600"/>
                  <a:pt x="807" y="21600"/>
                </a:cubicBezTo>
                <a:cubicBezTo>
                  <a:pt x="537" y="21600"/>
                  <a:pt x="268" y="21594"/>
                  <a:pt x="0" y="21584"/>
                </a:cubicBezTo>
              </a:path>
              <a:path w="1575" h="21600" stroke="0" extrusionOk="0">
                <a:moveTo>
                  <a:pt x="1575" y="21586"/>
                </a:moveTo>
                <a:cubicBezTo>
                  <a:pt x="1319" y="21595"/>
                  <a:pt x="1063" y="21600"/>
                  <a:pt x="807" y="21600"/>
                </a:cubicBezTo>
                <a:cubicBezTo>
                  <a:pt x="537" y="21600"/>
                  <a:pt x="268" y="21594"/>
                  <a:pt x="0" y="21584"/>
                </a:cubicBezTo>
                <a:lnTo>
                  <a:pt x="807" y="0"/>
                </a:lnTo>
                <a:lnTo>
                  <a:pt x="1575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69" name="Arc 1525"/>
          <p:cNvSpPr>
            <a:spLocks/>
          </p:cNvSpPr>
          <p:nvPr/>
        </p:nvSpPr>
        <p:spPr bwMode="auto">
          <a:xfrm>
            <a:off x="8858251" y="3752850"/>
            <a:ext cx="76200" cy="65088"/>
          </a:xfrm>
          <a:custGeom>
            <a:avLst/>
            <a:gdLst>
              <a:gd name="T0" fmla="*/ 27507 w 43200"/>
              <a:gd name="T1" fmla="*/ 65086 h 43186"/>
              <a:gd name="T2" fmla="*/ 29591 w 43200"/>
              <a:gd name="T3" fmla="*/ 65088 h 43186"/>
              <a:gd name="T4" fmla="*/ 28575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93" y="43184"/>
                </a:moveTo>
                <a:cubicBezTo>
                  <a:pt x="9185" y="42750"/>
                  <a:pt x="0" y="332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0"/>
                  <a:pt x="33991" y="42772"/>
                  <a:pt x="22368" y="43186"/>
                </a:cubicBezTo>
              </a:path>
              <a:path w="43200" h="43186" stroke="0" extrusionOk="0">
                <a:moveTo>
                  <a:pt x="20793" y="43184"/>
                </a:moveTo>
                <a:cubicBezTo>
                  <a:pt x="9185" y="42750"/>
                  <a:pt x="0" y="332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0"/>
                  <a:pt x="33991" y="42772"/>
                  <a:pt x="22368" y="43186"/>
                </a:cubicBezTo>
                <a:lnTo>
                  <a:pt x="21600" y="21600"/>
                </a:lnTo>
                <a:lnTo>
                  <a:pt x="20793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0" name="Arc 1526"/>
          <p:cNvSpPr>
            <a:spLocks/>
          </p:cNvSpPr>
          <p:nvPr/>
        </p:nvSpPr>
        <p:spPr bwMode="auto">
          <a:xfrm>
            <a:off x="9548285" y="3676650"/>
            <a:ext cx="4233" cy="33338"/>
          </a:xfrm>
          <a:custGeom>
            <a:avLst/>
            <a:gdLst>
              <a:gd name="T0" fmla="*/ 3175 w 1679"/>
              <a:gd name="T1" fmla="*/ 33313 h 21600"/>
              <a:gd name="T2" fmla="*/ 0 w 1679"/>
              <a:gd name="T3" fmla="*/ 33312 h 21600"/>
              <a:gd name="T4" fmla="*/ 1626 w 16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9" h="21600" fill="none" extrusionOk="0">
                <a:moveTo>
                  <a:pt x="1679" y="21584"/>
                </a:moveTo>
                <a:cubicBezTo>
                  <a:pt x="1406" y="21594"/>
                  <a:pt x="1133" y="21600"/>
                  <a:pt x="860" y="21600"/>
                </a:cubicBezTo>
                <a:cubicBezTo>
                  <a:pt x="573" y="21600"/>
                  <a:pt x="286" y="21594"/>
                  <a:pt x="0" y="21582"/>
                </a:cubicBezTo>
              </a:path>
              <a:path w="1679" h="21600" stroke="0" extrusionOk="0">
                <a:moveTo>
                  <a:pt x="1679" y="21584"/>
                </a:moveTo>
                <a:cubicBezTo>
                  <a:pt x="1406" y="21594"/>
                  <a:pt x="1133" y="21600"/>
                  <a:pt x="860" y="21600"/>
                </a:cubicBezTo>
                <a:cubicBezTo>
                  <a:pt x="573" y="21600"/>
                  <a:pt x="286" y="21594"/>
                  <a:pt x="0" y="21582"/>
                </a:cubicBezTo>
                <a:lnTo>
                  <a:pt x="860" y="0"/>
                </a:lnTo>
                <a:lnTo>
                  <a:pt x="1679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1" name="Arc 1527"/>
          <p:cNvSpPr>
            <a:spLocks/>
          </p:cNvSpPr>
          <p:nvPr/>
        </p:nvSpPr>
        <p:spPr bwMode="auto">
          <a:xfrm>
            <a:off x="9510185" y="3643314"/>
            <a:ext cx="78316" cy="65087"/>
          </a:xfrm>
          <a:custGeom>
            <a:avLst/>
            <a:gdLst>
              <a:gd name="T0" fmla="*/ 28199 w 43200"/>
              <a:gd name="T1" fmla="*/ 65085 h 43184"/>
              <a:gd name="T2" fmla="*/ 30482 w 43200"/>
              <a:gd name="T3" fmla="*/ 65087 h 43184"/>
              <a:gd name="T4" fmla="*/ 29369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40" y="43182"/>
                </a:moveTo>
                <a:cubicBezTo>
                  <a:pt x="9154" y="42721"/>
                  <a:pt x="0" y="331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0"/>
                  <a:pt x="34021" y="42744"/>
                  <a:pt x="22419" y="43184"/>
                </a:cubicBezTo>
              </a:path>
              <a:path w="43200" h="43184" stroke="0" extrusionOk="0">
                <a:moveTo>
                  <a:pt x="20740" y="43182"/>
                </a:moveTo>
                <a:cubicBezTo>
                  <a:pt x="9154" y="42721"/>
                  <a:pt x="0" y="331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0"/>
                  <a:pt x="34021" y="42744"/>
                  <a:pt x="22419" y="43184"/>
                </a:cubicBezTo>
                <a:lnTo>
                  <a:pt x="21600" y="21600"/>
                </a:lnTo>
                <a:lnTo>
                  <a:pt x="20740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2" name="Arc 1528"/>
          <p:cNvSpPr>
            <a:spLocks/>
          </p:cNvSpPr>
          <p:nvPr/>
        </p:nvSpPr>
        <p:spPr bwMode="auto">
          <a:xfrm>
            <a:off x="8951385" y="4162425"/>
            <a:ext cx="2116" cy="33338"/>
          </a:xfrm>
          <a:custGeom>
            <a:avLst/>
            <a:gdLst>
              <a:gd name="T0" fmla="*/ 1587 w 1302"/>
              <a:gd name="T1" fmla="*/ 33323 h 21600"/>
              <a:gd name="T2" fmla="*/ 0 w 1302"/>
              <a:gd name="T3" fmla="*/ 33323 h 21600"/>
              <a:gd name="T4" fmla="*/ 794 w 13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2" h="21600" fill="none" extrusionOk="0">
                <a:moveTo>
                  <a:pt x="1302" y="21590"/>
                </a:moveTo>
                <a:cubicBezTo>
                  <a:pt x="1085" y="21596"/>
                  <a:pt x="868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302" h="21600" stroke="0" extrusionOk="0">
                <a:moveTo>
                  <a:pt x="1302" y="21590"/>
                </a:moveTo>
                <a:cubicBezTo>
                  <a:pt x="1085" y="21596"/>
                  <a:pt x="868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30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3" name="Arc 1529"/>
          <p:cNvSpPr>
            <a:spLocks/>
          </p:cNvSpPr>
          <p:nvPr/>
        </p:nvSpPr>
        <p:spPr bwMode="auto">
          <a:xfrm>
            <a:off x="8915400" y="4129089"/>
            <a:ext cx="76200" cy="65087"/>
          </a:xfrm>
          <a:custGeom>
            <a:avLst/>
            <a:gdLst>
              <a:gd name="T0" fmla="*/ 27714 w 43200"/>
              <a:gd name="T1" fmla="*/ 65087 h 43190"/>
              <a:gd name="T2" fmla="*/ 29436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4" name="Arc 1530"/>
          <p:cNvSpPr>
            <a:spLocks/>
          </p:cNvSpPr>
          <p:nvPr/>
        </p:nvSpPr>
        <p:spPr bwMode="auto">
          <a:xfrm>
            <a:off x="8760885" y="4194175"/>
            <a:ext cx="2116" cy="33338"/>
          </a:xfrm>
          <a:custGeom>
            <a:avLst/>
            <a:gdLst>
              <a:gd name="T0" fmla="*/ 1587 w 1282"/>
              <a:gd name="T1" fmla="*/ 33323 h 21600"/>
              <a:gd name="T2" fmla="*/ 0 w 1282"/>
              <a:gd name="T3" fmla="*/ 33323 h 21600"/>
              <a:gd name="T4" fmla="*/ 794 w 12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2" h="21600" fill="none" extrusionOk="0">
                <a:moveTo>
                  <a:pt x="1282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82" h="21600" stroke="0" extrusionOk="0">
                <a:moveTo>
                  <a:pt x="1282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8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5" name="Arc 1531"/>
          <p:cNvSpPr>
            <a:spLocks/>
          </p:cNvSpPr>
          <p:nvPr/>
        </p:nvSpPr>
        <p:spPr bwMode="auto">
          <a:xfrm>
            <a:off x="8724901" y="4160839"/>
            <a:ext cx="74084" cy="65087"/>
          </a:xfrm>
          <a:custGeom>
            <a:avLst/>
            <a:gdLst>
              <a:gd name="T0" fmla="*/ 26957 w 43200"/>
              <a:gd name="T1" fmla="*/ 65087 h 43190"/>
              <a:gd name="T2" fmla="*/ 28606 w 43200"/>
              <a:gd name="T3" fmla="*/ 65087 h 43190"/>
              <a:gd name="T4" fmla="*/ 27782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</a:path>
              <a:path w="43200" h="43190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1" y="43190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6" name="Arc 1532"/>
          <p:cNvSpPr>
            <a:spLocks/>
          </p:cNvSpPr>
          <p:nvPr/>
        </p:nvSpPr>
        <p:spPr bwMode="auto">
          <a:xfrm>
            <a:off x="8798985" y="4679950"/>
            <a:ext cx="2116" cy="33338"/>
          </a:xfrm>
          <a:custGeom>
            <a:avLst/>
            <a:gdLst>
              <a:gd name="T0" fmla="*/ 1587 w 1052"/>
              <a:gd name="T1" fmla="*/ 33329 h 21600"/>
              <a:gd name="T2" fmla="*/ 0 w 1052"/>
              <a:gd name="T3" fmla="*/ 33327 h 21600"/>
              <a:gd name="T4" fmla="*/ 813 w 10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21600" fill="none" extrusionOk="0">
                <a:moveTo>
                  <a:pt x="1051" y="21593"/>
                </a:moveTo>
                <a:cubicBezTo>
                  <a:pt x="881" y="21597"/>
                  <a:pt x="710" y="21600"/>
                  <a:pt x="539" y="21600"/>
                </a:cubicBezTo>
                <a:cubicBezTo>
                  <a:pt x="359" y="21600"/>
                  <a:pt x="179" y="21597"/>
                  <a:pt x="-1" y="21593"/>
                </a:cubicBezTo>
              </a:path>
              <a:path w="1052" h="21600" stroke="0" extrusionOk="0">
                <a:moveTo>
                  <a:pt x="1051" y="21593"/>
                </a:moveTo>
                <a:cubicBezTo>
                  <a:pt x="881" y="21597"/>
                  <a:pt x="710" y="21600"/>
                  <a:pt x="539" y="21600"/>
                </a:cubicBezTo>
                <a:cubicBezTo>
                  <a:pt x="359" y="21600"/>
                  <a:pt x="179" y="21597"/>
                  <a:pt x="-1" y="21593"/>
                </a:cubicBezTo>
                <a:lnTo>
                  <a:pt x="539" y="0"/>
                </a:lnTo>
                <a:lnTo>
                  <a:pt x="105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7" name="Arc 1533"/>
          <p:cNvSpPr>
            <a:spLocks/>
          </p:cNvSpPr>
          <p:nvPr/>
        </p:nvSpPr>
        <p:spPr bwMode="auto">
          <a:xfrm>
            <a:off x="8763000" y="4646614"/>
            <a:ext cx="76200" cy="65087"/>
          </a:xfrm>
          <a:custGeom>
            <a:avLst/>
            <a:gdLst>
              <a:gd name="T0" fmla="*/ 27862 w 43200"/>
              <a:gd name="T1" fmla="*/ 65085 h 43194"/>
              <a:gd name="T2" fmla="*/ 29254 w 43200"/>
              <a:gd name="T3" fmla="*/ 65087 h 43194"/>
              <a:gd name="T4" fmla="*/ 28575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60" y="43193"/>
                </a:moveTo>
                <a:cubicBezTo>
                  <a:pt x="9345" y="42900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5"/>
                  <a:pt x="22112" y="43193"/>
                </a:cubicBezTo>
              </a:path>
              <a:path w="43200" h="43194" stroke="0" extrusionOk="0">
                <a:moveTo>
                  <a:pt x="21060" y="43193"/>
                </a:moveTo>
                <a:cubicBezTo>
                  <a:pt x="9345" y="42900"/>
                  <a:pt x="0" y="33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9"/>
                  <a:pt x="33839" y="42915"/>
                  <a:pt x="22112" y="43193"/>
                </a:cubicBezTo>
                <a:lnTo>
                  <a:pt x="21600" y="21600"/>
                </a:lnTo>
                <a:lnTo>
                  <a:pt x="2106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8" name="Arc 1534"/>
          <p:cNvSpPr>
            <a:spLocks/>
          </p:cNvSpPr>
          <p:nvPr/>
        </p:nvSpPr>
        <p:spPr bwMode="auto">
          <a:xfrm>
            <a:off x="8798985" y="4438650"/>
            <a:ext cx="2116" cy="33338"/>
          </a:xfrm>
          <a:custGeom>
            <a:avLst/>
            <a:gdLst>
              <a:gd name="T0" fmla="*/ 1587 w 1154"/>
              <a:gd name="T1" fmla="*/ 33327 h 21600"/>
              <a:gd name="T2" fmla="*/ 0 w 1154"/>
              <a:gd name="T3" fmla="*/ 33326 h 21600"/>
              <a:gd name="T4" fmla="*/ 813 w 11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4" h="21600" fill="none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4" h="21600" stroke="0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1" y="0"/>
                </a:lnTo>
                <a:lnTo>
                  <a:pt x="115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79" name="Arc 1535"/>
          <p:cNvSpPr>
            <a:spLocks/>
          </p:cNvSpPr>
          <p:nvPr/>
        </p:nvSpPr>
        <p:spPr bwMode="auto">
          <a:xfrm>
            <a:off x="8763000" y="4405314"/>
            <a:ext cx="76200" cy="65087"/>
          </a:xfrm>
          <a:custGeom>
            <a:avLst/>
            <a:gdLst>
              <a:gd name="T0" fmla="*/ 27793 w 43200"/>
              <a:gd name="T1" fmla="*/ 65085 h 43193"/>
              <a:gd name="T2" fmla="*/ 29320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</a:path>
              <a:path w="43200" h="43193" stroke="0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  <a:lnTo>
                  <a:pt x="21600" y="21600"/>
                </a:lnTo>
                <a:lnTo>
                  <a:pt x="2100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0" name="Arc 1536"/>
          <p:cNvSpPr>
            <a:spLocks/>
          </p:cNvSpPr>
          <p:nvPr/>
        </p:nvSpPr>
        <p:spPr bwMode="auto">
          <a:xfrm>
            <a:off x="9374718" y="4286250"/>
            <a:ext cx="2116" cy="33338"/>
          </a:xfrm>
          <a:custGeom>
            <a:avLst/>
            <a:gdLst>
              <a:gd name="T0" fmla="*/ 1587 w 1232"/>
              <a:gd name="T1" fmla="*/ 33326 h 21600"/>
              <a:gd name="T2" fmla="*/ 0 w 1232"/>
              <a:gd name="T3" fmla="*/ 33324 h 21600"/>
              <a:gd name="T4" fmla="*/ 813 w 12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2" h="21600" fill="none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</a:path>
              <a:path w="1232" h="21600" stroke="0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  <a:lnTo>
                  <a:pt x="631" y="0"/>
                </a:lnTo>
                <a:lnTo>
                  <a:pt x="123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1" name="Arc 1537"/>
          <p:cNvSpPr>
            <a:spLocks/>
          </p:cNvSpPr>
          <p:nvPr/>
        </p:nvSpPr>
        <p:spPr bwMode="auto">
          <a:xfrm>
            <a:off x="9338733" y="4252914"/>
            <a:ext cx="76200" cy="65087"/>
          </a:xfrm>
          <a:custGeom>
            <a:avLst/>
            <a:gdLst>
              <a:gd name="T0" fmla="*/ 27740 w 43200"/>
              <a:gd name="T1" fmla="*/ 65085 h 43192"/>
              <a:gd name="T2" fmla="*/ 29370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</a:path>
              <a:path w="43200" h="43192" stroke="0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  <a:lnTo>
                  <a:pt x="21600" y="21600"/>
                </a:lnTo>
                <a:lnTo>
                  <a:pt x="2096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2" name="Arc 1538"/>
          <p:cNvSpPr>
            <a:spLocks/>
          </p:cNvSpPr>
          <p:nvPr/>
        </p:nvSpPr>
        <p:spPr bwMode="auto">
          <a:xfrm>
            <a:off x="8801100" y="4703763"/>
            <a:ext cx="2117" cy="31750"/>
          </a:xfrm>
          <a:custGeom>
            <a:avLst/>
            <a:gdLst>
              <a:gd name="T0" fmla="*/ 1588 w 1015"/>
              <a:gd name="T1" fmla="*/ 31741 h 21600"/>
              <a:gd name="T2" fmla="*/ 0 w 1015"/>
              <a:gd name="T3" fmla="*/ 31741 h 21600"/>
              <a:gd name="T4" fmla="*/ 814 w 101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5" h="21600" fill="none" extrusionOk="0">
                <a:moveTo>
                  <a:pt x="1015" y="21594"/>
                </a:moveTo>
                <a:cubicBezTo>
                  <a:pt x="850" y="21598"/>
                  <a:pt x="685" y="21600"/>
                  <a:pt x="520" y="21600"/>
                </a:cubicBezTo>
                <a:cubicBezTo>
                  <a:pt x="346" y="21600"/>
                  <a:pt x="173" y="21597"/>
                  <a:pt x="0" y="21593"/>
                </a:cubicBezTo>
              </a:path>
              <a:path w="1015" h="21600" stroke="0" extrusionOk="0">
                <a:moveTo>
                  <a:pt x="1015" y="21594"/>
                </a:moveTo>
                <a:cubicBezTo>
                  <a:pt x="850" y="21598"/>
                  <a:pt x="685" y="21600"/>
                  <a:pt x="520" y="21600"/>
                </a:cubicBezTo>
                <a:cubicBezTo>
                  <a:pt x="346" y="21600"/>
                  <a:pt x="173" y="21597"/>
                  <a:pt x="0" y="21593"/>
                </a:cubicBezTo>
                <a:lnTo>
                  <a:pt x="520" y="0"/>
                </a:lnTo>
                <a:lnTo>
                  <a:pt x="101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3" name="Arc 1539"/>
          <p:cNvSpPr>
            <a:spLocks/>
          </p:cNvSpPr>
          <p:nvPr/>
        </p:nvSpPr>
        <p:spPr bwMode="auto">
          <a:xfrm>
            <a:off x="8763000" y="4672013"/>
            <a:ext cx="76200" cy="63500"/>
          </a:xfrm>
          <a:custGeom>
            <a:avLst/>
            <a:gdLst>
              <a:gd name="T0" fmla="*/ 27887 w 43200"/>
              <a:gd name="T1" fmla="*/ 63500 h 43194"/>
              <a:gd name="T2" fmla="*/ 29230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0" y="43193"/>
                </a:moveTo>
                <a:cubicBezTo>
                  <a:pt x="9356" y="42911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</a:path>
              <a:path w="43200" h="43194" stroke="0" extrusionOk="0">
                <a:moveTo>
                  <a:pt x="21080" y="43193"/>
                </a:moveTo>
                <a:cubicBezTo>
                  <a:pt x="9356" y="42911"/>
                  <a:pt x="0" y="333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6"/>
                  <a:pt x="33828" y="42925"/>
                  <a:pt x="22095" y="43194"/>
                </a:cubicBezTo>
                <a:lnTo>
                  <a:pt x="21600" y="21600"/>
                </a:lnTo>
                <a:lnTo>
                  <a:pt x="2108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4" name="Arc 1540"/>
          <p:cNvSpPr>
            <a:spLocks/>
          </p:cNvSpPr>
          <p:nvPr/>
        </p:nvSpPr>
        <p:spPr bwMode="auto">
          <a:xfrm>
            <a:off x="8434918" y="4435475"/>
            <a:ext cx="2116" cy="33338"/>
          </a:xfrm>
          <a:custGeom>
            <a:avLst/>
            <a:gdLst>
              <a:gd name="T0" fmla="*/ 1587 w 1158"/>
              <a:gd name="T1" fmla="*/ 33327 h 21600"/>
              <a:gd name="T2" fmla="*/ 0 w 1158"/>
              <a:gd name="T3" fmla="*/ 33326 h 21600"/>
              <a:gd name="T4" fmla="*/ 813 w 11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8" h="21600" fill="none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58" h="21600" stroke="0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3" y="0"/>
                </a:lnTo>
                <a:lnTo>
                  <a:pt x="115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5" name="Arc 1541"/>
          <p:cNvSpPr>
            <a:spLocks/>
          </p:cNvSpPr>
          <p:nvPr/>
        </p:nvSpPr>
        <p:spPr bwMode="auto">
          <a:xfrm>
            <a:off x="8396818" y="4402139"/>
            <a:ext cx="78316" cy="65087"/>
          </a:xfrm>
          <a:custGeom>
            <a:avLst/>
            <a:gdLst>
              <a:gd name="T0" fmla="*/ 28562 w 43200"/>
              <a:gd name="T1" fmla="*/ 65085 h 43193"/>
              <a:gd name="T2" fmla="*/ 30137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</a:path>
              <a:path w="43200" h="43193" stroke="0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  <a:lnTo>
                  <a:pt x="21600" y="21600"/>
                </a:lnTo>
                <a:lnTo>
                  <a:pt x="2100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6" name="Arc 1542"/>
          <p:cNvSpPr>
            <a:spLocks/>
          </p:cNvSpPr>
          <p:nvPr/>
        </p:nvSpPr>
        <p:spPr bwMode="auto">
          <a:xfrm>
            <a:off x="9374718" y="4235450"/>
            <a:ext cx="2116" cy="31750"/>
          </a:xfrm>
          <a:custGeom>
            <a:avLst/>
            <a:gdLst>
              <a:gd name="T0" fmla="*/ 1587 w 1226"/>
              <a:gd name="T1" fmla="*/ 31738 h 21600"/>
              <a:gd name="T2" fmla="*/ 0 w 1226"/>
              <a:gd name="T3" fmla="*/ 31737 h 21600"/>
              <a:gd name="T4" fmla="*/ 813 w 12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6" h="21600" fill="none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</a:path>
              <a:path w="1226" h="21600" stroke="0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  <a:lnTo>
                  <a:pt x="628" y="0"/>
                </a:lnTo>
                <a:lnTo>
                  <a:pt x="122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7" name="Arc 1543"/>
          <p:cNvSpPr>
            <a:spLocks/>
          </p:cNvSpPr>
          <p:nvPr/>
        </p:nvSpPr>
        <p:spPr bwMode="auto">
          <a:xfrm>
            <a:off x="9338733" y="4203700"/>
            <a:ext cx="76200" cy="63500"/>
          </a:xfrm>
          <a:custGeom>
            <a:avLst/>
            <a:gdLst>
              <a:gd name="T0" fmla="*/ 27744 w 43200"/>
              <a:gd name="T1" fmla="*/ 63499 h 43192"/>
              <a:gd name="T2" fmla="*/ 29366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</a:path>
              <a:path w="43200" h="43192" stroke="0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  <a:lnTo>
                  <a:pt x="21600" y="21600"/>
                </a:lnTo>
                <a:lnTo>
                  <a:pt x="2097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8" name="Arc 1544"/>
          <p:cNvSpPr>
            <a:spLocks/>
          </p:cNvSpPr>
          <p:nvPr/>
        </p:nvSpPr>
        <p:spPr bwMode="auto">
          <a:xfrm>
            <a:off x="8166100" y="4217988"/>
            <a:ext cx="2117" cy="31750"/>
          </a:xfrm>
          <a:custGeom>
            <a:avLst/>
            <a:gdLst>
              <a:gd name="T0" fmla="*/ 1588 w 1238"/>
              <a:gd name="T1" fmla="*/ 31738 h 21600"/>
              <a:gd name="T2" fmla="*/ 0 w 1238"/>
              <a:gd name="T3" fmla="*/ 31737 h 21600"/>
              <a:gd name="T4" fmla="*/ 813 w 12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8" h="21600" fill="none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38" h="21600" stroke="0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3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9" name="Arc 1545"/>
          <p:cNvSpPr>
            <a:spLocks/>
          </p:cNvSpPr>
          <p:nvPr/>
        </p:nvSpPr>
        <p:spPr bwMode="auto">
          <a:xfrm>
            <a:off x="8128000" y="4186238"/>
            <a:ext cx="76200" cy="63500"/>
          </a:xfrm>
          <a:custGeom>
            <a:avLst/>
            <a:gdLst>
              <a:gd name="T0" fmla="*/ 27736 w 43200"/>
              <a:gd name="T1" fmla="*/ 63499 h 43192"/>
              <a:gd name="T2" fmla="*/ 29374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</a:path>
              <a:path w="43200" h="43192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0" name="Arc 1546"/>
          <p:cNvSpPr>
            <a:spLocks/>
          </p:cNvSpPr>
          <p:nvPr/>
        </p:nvSpPr>
        <p:spPr bwMode="auto">
          <a:xfrm>
            <a:off x="8932334" y="4168775"/>
            <a:ext cx="2117" cy="33338"/>
          </a:xfrm>
          <a:custGeom>
            <a:avLst/>
            <a:gdLst>
              <a:gd name="T0" fmla="*/ 1588 w 1298"/>
              <a:gd name="T1" fmla="*/ 33324 h 21600"/>
              <a:gd name="T2" fmla="*/ 0 w 1298"/>
              <a:gd name="T3" fmla="*/ 33323 h 21600"/>
              <a:gd name="T4" fmla="*/ 814 w 12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8" h="21600" fill="none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298" h="21600" stroke="0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5" y="0"/>
                </a:lnTo>
                <a:lnTo>
                  <a:pt x="129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1" name="Arc 1547"/>
          <p:cNvSpPr>
            <a:spLocks/>
          </p:cNvSpPr>
          <p:nvPr/>
        </p:nvSpPr>
        <p:spPr bwMode="auto">
          <a:xfrm>
            <a:off x="8896351" y="4135439"/>
            <a:ext cx="76200" cy="65087"/>
          </a:xfrm>
          <a:custGeom>
            <a:avLst/>
            <a:gdLst>
              <a:gd name="T0" fmla="*/ 27695 w 43200"/>
              <a:gd name="T1" fmla="*/ 65085 h 43191"/>
              <a:gd name="T2" fmla="*/ 29412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</a:path>
              <a:path w="43200" h="43191" stroke="0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  <a:lnTo>
                  <a:pt x="21600" y="21600"/>
                </a:lnTo>
                <a:lnTo>
                  <a:pt x="2093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2" name="Arc 1548"/>
          <p:cNvSpPr>
            <a:spLocks/>
          </p:cNvSpPr>
          <p:nvPr/>
        </p:nvSpPr>
        <p:spPr bwMode="auto">
          <a:xfrm>
            <a:off x="9567334" y="3973513"/>
            <a:ext cx="2117" cy="31750"/>
          </a:xfrm>
          <a:custGeom>
            <a:avLst/>
            <a:gdLst>
              <a:gd name="T0" fmla="*/ 1588 w 1390"/>
              <a:gd name="T1" fmla="*/ 31734 h 21600"/>
              <a:gd name="T2" fmla="*/ 0 w 1390"/>
              <a:gd name="T3" fmla="*/ 31732 h 21600"/>
              <a:gd name="T4" fmla="*/ 813 w 13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0" h="21600" fill="none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</a:path>
              <a:path w="1390" h="21600" stroke="0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  <a:lnTo>
                  <a:pt x="712" y="0"/>
                </a:lnTo>
                <a:lnTo>
                  <a:pt x="139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3" name="Arc 1549"/>
          <p:cNvSpPr>
            <a:spLocks/>
          </p:cNvSpPr>
          <p:nvPr/>
        </p:nvSpPr>
        <p:spPr bwMode="auto">
          <a:xfrm>
            <a:off x="9529234" y="3941763"/>
            <a:ext cx="78317" cy="63500"/>
          </a:xfrm>
          <a:custGeom>
            <a:avLst/>
            <a:gdLst>
              <a:gd name="T0" fmla="*/ 28401 w 43200"/>
              <a:gd name="T1" fmla="*/ 63499 h 43189"/>
              <a:gd name="T2" fmla="*/ 30291 w 43200"/>
              <a:gd name="T3" fmla="*/ 63500 h 43189"/>
              <a:gd name="T4" fmla="*/ 29369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</a:path>
              <a:path w="43200" h="43189" stroke="0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  <a:lnTo>
                  <a:pt x="21600" y="21600"/>
                </a:lnTo>
                <a:lnTo>
                  <a:pt x="2088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4" name="Arc 1550"/>
          <p:cNvSpPr>
            <a:spLocks/>
          </p:cNvSpPr>
          <p:nvPr/>
        </p:nvSpPr>
        <p:spPr bwMode="auto">
          <a:xfrm>
            <a:off x="8511118" y="3402013"/>
            <a:ext cx="4233" cy="31750"/>
          </a:xfrm>
          <a:custGeom>
            <a:avLst/>
            <a:gdLst>
              <a:gd name="T0" fmla="*/ 3175 w 1957"/>
              <a:gd name="T1" fmla="*/ 31719 h 21600"/>
              <a:gd name="T2" fmla="*/ 0 w 1957"/>
              <a:gd name="T3" fmla="*/ 31716 h 21600"/>
              <a:gd name="T4" fmla="*/ 1626 w 195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7" h="21600" fill="none" extrusionOk="0">
                <a:moveTo>
                  <a:pt x="1956" y="21578"/>
                </a:moveTo>
                <a:cubicBezTo>
                  <a:pt x="1638" y="21592"/>
                  <a:pt x="1320" y="21600"/>
                  <a:pt x="1002" y="21600"/>
                </a:cubicBezTo>
                <a:cubicBezTo>
                  <a:pt x="667" y="21600"/>
                  <a:pt x="333" y="21592"/>
                  <a:pt x="0" y="21576"/>
                </a:cubicBezTo>
              </a:path>
              <a:path w="1957" h="21600" stroke="0" extrusionOk="0">
                <a:moveTo>
                  <a:pt x="1956" y="21578"/>
                </a:moveTo>
                <a:cubicBezTo>
                  <a:pt x="1638" y="21592"/>
                  <a:pt x="1320" y="21600"/>
                  <a:pt x="1002" y="21600"/>
                </a:cubicBezTo>
                <a:cubicBezTo>
                  <a:pt x="667" y="21600"/>
                  <a:pt x="333" y="21592"/>
                  <a:pt x="0" y="21576"/>
                </a:cubicBezTo>
                <a:lnTo>
                  <a:pt x="1002" y="0"/>
                </a:lnTo>
                <a:lnTo>
                  <a:pt x="1956" y="2157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5" name="Arc 1551"/>
          <p:cNvSpPr>
            <a:spLocks/>
          </p:cNvSpPr>
          <p:nvPr/>
        </p:nvSpPr>
        <p:spPr bwMode="auto">
          <a:xfrm>
            <a:off x="8475133" y="3370263"/>
            <a:ext cx="76200" cy="63500"/>
          </a:xfrm>
          <a:custGeom>
            <a:avLst/>
            <a:gdLst>
              <a:gd name="T0" fmla="*/ 27249 w 43200"/>
              <a:gd name="T1" fmla="*/ 63497 h 43179"/>
              <a:gd name="T2" fmla="*/ 29838 w 43200"/>
              <a:gd name="T3" fmla="*/ 63500 h 43179"/>
              <a:gd name="T4" fmla="*/ 28575 w 43200"/>
              <a:gd name="T5" fmla="*/ 31765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9" fill="none" extrusionOk="0">
                <a:moveTo>
                  <a:pt x="20598" y="43176"/>
                </a:moveTo>
                <a:cubicBezTo>
                  <a:pt x="9070" y="42641"/>
                  <a:pt x="0" y="331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57"/>
                  <a:pt x="34101" y="42667"/>
                  <a:pt x="22554" y="43178"/>
                </a:cubicBezTo>
              </a:path>
              <a:path w="43200" h="43179" stroke="0" extrusionOk="0">
                <a:moveTo>
                  <a:pt x="20598" y="43176"/>
                </a:moveTo>
                <a:cubicBezTo>
                  <a:pt x="9070" y="42641"/>
                  <a:pt x="0" y="331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57"/>
                  <a:pt x="34101" y="42667"/>
                  <a:pt x="22554" y="43178"/>
                </a:cubicBezTo>
                <a:lnTo>
                  <a:pt x="21600" y="21600"/>
                </a:lnTo>
                <a:lnTo>
                  <a:pt x="20598" y="4317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6" name="Arc 1552"/>
          <p:cNvSpPr>
            <a:spLocks/>
          </p:cNvSpPr>
          <p:nvPr/>
        </p:nvSpPr>
        <p:spPr bwMode="auto">
          <a:xfrm>
            <a:off x="9317567" y="4122739"/>
            <a:ext cx="2117" cy="33337"/>
          </a:xfrm>
          <a:custGeom>
            <a:avLst/>
            <a:gdLst>
              <a:gd name="T0" fmla="*/ 1588 w 1327"/>
              <a:gd name="T1" fmla="*/ 33322 h 21600"/>
              <a:gd name="T2" fmla="*/ 0 w 1327"/>
              <a:gd name="T3" fmla="*/ 33320 h 21600"/>
              <a:gd name="T4" fmla="*/ 814 w 13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7" h="21600" fill="none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7" h="21600" stroke="0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7" name="Arc 1553"/>
          <p:cNvSpPr>
            <a:spLocks/>
          </p:cNvSpPr>
          <p:nvPr/>
        </p:nvSpPr>
        <p:spPr bwMode="auto">
          <a:xfrm>
            <a:off x="9279467" y="4089400"/>
            <a:ext cx="76200" cy="65088"/>
          </a:xfrm>
          <a:custGeom>
            <a:avLst/>
            <a:gdLst>
              <a:gd name="T0" fmla="*/ 27675 w 43200"/>
              <a:gd name="T1" fmla="*/ 65086 h 43190"/>
              <a:gd name="T2" fmla="*/ 29431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8" name="Arc 1554"/>
          <p:cNvSpPr>
            <a:spLocks/>
          </p:cNvSpPr>
          <p:nvPr/>
        </p:nvSpPr>
        <p:spPr bwMode="auto">
          <a:xfrm>
            <a:off x="9184218" y="4545014"/>
            <a:ext cx="2116" cy="33337"/>
          </a:xfrm>
          <a:custGeom>
            <a:avLst/>
            <a:gdLst>
              <a:gd name="T0" fmla="*/ 1587 w 1105"/>
              <a:gd name="T1" fmla="*/ 33326 h 21600"/>
              <a:gd name="T2" fmla="*/ 0 w 1105"/>
              <a:gd name="T3" fmla="*/ 33326 h 21600"/>
              <a:gd name="T4" fmla="*/ 813 w 11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5" h="21600" fill="none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05" h="21600" stroke="0" extrusionOk="0">
                <a:moveTo>
                  <a:pt x="1105" y="21593"/>
                </a:moveTo>
                <a:cubicBezTo>
                  <a:pt x="925" y="21597"/>
                  <a:pt x="745" y="21600"/>
                  <a:pt x="566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6" y="0"/>
                </a:lnTo>
                <a:lnTo>
                  <a:pt x="1105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99" name="Arc 1555"/>
          <p:cNvSpPr>
            <a:spLocks/>
          </p:cNvSpPr>
          <p:nvPr/>
        </p:nvSpPr>
        <p:spPr bwMode="auto">
          <a:xfrm>
            <a:off x="9146117" y="4511675"/>
            <a:ext cx="76200" cy="65088"/>
          </a:xfrm>
          <a:custGeom>
            <a:avLst/>
            <a:gdLst>
              <a:gd name="T0" fmla="*/ 27826 w 43200"/>
              <a:gd name="T1" fmla="*/ 65088 h 43193"/>
              <a:gd name="T2" fmla="*/ 29288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</a:path>
              <a:path w="43200" h="43193" stroke="0" extrusionOk="0">
                <a:moveTo>
                  <a:pt x="21034" y="43192"/>
                </a:moveTo>
                <a:cubicBezTo>
                  <a:pt x="9329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9"/>
                  <a:pt x="33854" y="42900"/>
                  <a:pt x="22139" y="43193"/>
                </a:cubicBezTo>
                <a:lnTo>
                  <a:pt x="21600" y="21600"/>
                </a:lnTo>
                <a:lnTo>
                  <a:pt x="2103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0" name="Arc 1556"/>
          <p:cNvSpPr>
            <a:spLocks/>
          </p:cNvSpPr>
          <p:nvPr/>
        </p:nvSpPr>
        <p:spPr bwMode="auto">
          <a:xfrm>
            <a:off x="9279467" y="4310064"/>
            <a:ext cx="2117" cy="33337"/>
          </a:xfrm>
          <a:custGeom>
            <a:avLst/>
            <a:gdLst>
              <a:gd name="T0" fmla="*/ 1588 w 1220"/>
              <a:gd name="T1" fmla="*/ 33325 h 21600"/>
              <a:gd name="T2" fmla="*/ 0 w 1220"/>
              <a:gd name="T3" fmla="*/ 33323 h 21600"/>
              <a:gd name="T4" fmla="*/ 814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1" name="Arc 1557"/>
          <p:cNvSpPr>
            <a:spLocks/>
          </p:cNvSpPr>
          <p:nvPr/>
        </p:nvSpPr>
        <p:spPr bwMode="auto">
          <a:xfrm>
            <a:off x="9241367" y="4276725"/>
            <a:ext cx="78317" cy="65088"/>
          </a:xfrm>
          <a:custGeom>
            <a:avLst/>
            <a:gdLst>
              <a:gd name="T0" fmla="*/ 28519 w 43200"/>
              <a:gd name="T1" fmla="*/ 65086 h 43192"/>
              <a:gd name="T2" fmla="*/ 30178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2" name="Arc 1558"/>
          <p:cNvSpPr>
            <a:spLocks/>
          </p:cNvSpPr>
          <p:nvPr/>
        </p:nvSpPr>
        <p:spPr bwMode="auto">
          <a:xfrm>
            <a:off x="9220200" y="3895725"/>
            <a:ext cx="2117" cy="33338"/>
          </a:xfrm>
          <a:custGeom>
            <a:avLst/>
            <a:gdLst>
              <a:gd name="T0" fmla="*/ 1588 w 1482"/>
              <a:gd name="T1" fmla="*/ 33319 h 21600"/>
              <a:gd name="T2" fmla="*/ 0 w 1482"/>
              <a:gd name="T3" fmla="*/ 33318 h 21600"/>
              <a:gd name="T4" fmla="*/ 813 w 14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2" h="21600" fill="none" extrusionOk="0">
                <a:moveTo>
                  <a:pt x="1481" y="21587"/>
                </a:moveTo>
                <a:cubicBezTo>
                  <a:pt x="1241" y="21595"/>
                  <a:pt x="1000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1482" h="21600" stroke="0" extrusionOk="0">
                <a:moveTo>
                  <a:pt x="1481" y="21587"/>
                </a:moveTo>
                <a:cubicBezTo>
                  <a:pt x="1241" y="21595"/>
                  <a:pt x="1000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148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3" name="Arc 1559"/>
          <p:cNvSpPr>
            <a:spLocks/>
          </p:cNvSpPr>
          <p:nvPr/>
        </p:nvSpPr>
        <p:spPr bwMode="auto">
          <a:xfrm>
            <a:off x="9184217" y="3862389"/>
            <a:ext cx="76200" cy="65087"/>
          </a:xfrm>
          <a:custGeom>
            <a:avLst/>
            <a:gdLst>
              <a:gd name="T0" fmla="*/ 27571 w 43200"/>
              <a:gd name="T1" fmla="*/ 65085 h 43188"/>
              <a:gd name="T2" fmla="*/ 29531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1" y="43186"/>
                </a:moveTo>
                <a:cubicBezTo>
                  <a:pt x="9214" y="42777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8"/>
                  <a:pt x="22322" y="43187"/>
                </a:cubicBezTo>
              </a:path>
              <a:path w="43200" h="43188" stroke="0" extrusionOk="0">
                <a:moveTo>
                  <a:pt x="20841" y="43186"/>
                </a:moveTo>
                <a:cubicBezTo>
                  <a:pt x="9214" y="42777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8"/>
                  <a:pt x="22322" y="43187"/>
                </a:cubicBezTo>
                <a:lnTo>
                  <a:pt x="21600" y="21600"/>
                </a:lnTo>
                <a:lnTo>
                  <a:pt x="20841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4" name="Arc 1560"/>
          <p:cNvSpPr>
            <a:spLocks/>
          </p:cNvSpPr>
          <p:nvPr/>
        </p:nvSpPr>
        <p:spPr bwMode="auto">
          <a:xfrm>
            <a:off x="9086851" y="3863975"/>
            <a:ext cx="2116" cy="31750"/>
          </a:xfrm>
          <a:custGeom>
            <a:avLst/>
            <a:gdLst>
              <a:gd name="T0" fmla="*/ 1587 w 1474"/>
              <a:gd name="T1" fmla="*/ 31732 h 21600"/>
              <a:gd name="T2" fmla="*/ 0 w 1474"/>
              <a:gd name="T3" fmla="*/ 31731 h 21600"/>
              <a:gd name="T4" fmla="*/ 813 w 14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4" h="21600" fill="none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</a:path>
              <a:path w="1474" h="21600" stroke="0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  <a:lnTo>
                  <a:pt x="755" y="0"/>
                </a:lnTo>
                <a:lnTo>
                  <a:pt x="147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5" name="Arc 1561"/>
          <p:cNvSpPr>
            <a:spLocks/>
          </p:cNvSpPr>
          <p:nvPr/>
        </p:nvSpPr>
        <p:spPr bwMode="auto">
          <a:xfrm>
            <a:off x="9050867" y="3832225"/>
            <a:ext cx="76200" cy="63500"/>
          </a:xfrm>
          <a:custGeom>
            <a:avLst/>
            <a:gdLst>
              <a:gd name="T0" fmla="*/ 27576 w 43200"/>
              <a:gd name="T1" fmla="*/ 63499 h 43188"/>
              <a:gd name="T2" fmla="*/ 29526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</a:path>
              <a:path w="43200" h="43188" stroke="0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  <a:lnTo>
                  <a:pt x="21600" y="21600"/>
                </a:lnTo>
                <a:lnTo>
                  <a:pt x="20845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6" name="Arc 1562"/>
          <p:cNvSpPr>
            <a:spLocks/>
          </p:cNvSpPr>
          <p:nvPr/>
        </p:nvSpPr>
        <p:spPr bwMode="auto">
          <a:xfrm>
            <a:off x="8339667" y="4335464"/>
            <a:ext cx="0" cy="33337"/>
          </a:xfrm>
          <a:custGeom>
            <a:avLst/>
            <a:gdLst>
              <a:gd name="T0" fmla="*/ 1 w 1205"/>
              <a:gd name="T1" fmla="*/ 33325 h 21600"/>
              <a:gd name="T2" fmla="*/ 0 w 1205"/>
              <a:gd name="T3" fmla="*/ 33323 h 21600"/>
              <a:gd name="T4" fmla="*/ 1 w 12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5" h="21600" fill="none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</a:path>
              <a:path w="1205" h="21600" stroke="0" extrusionOk="0">
                <a:moveTo>
                  <a:pt x="1204" y="21591"/>
                </a:moveTo>
                <a:cubicBezTo>
                  <a:pt x="1009" y="21597"/>
                  <a:pt x="813" y="21600"/>
                  <a:pt x="617" y="21600"/>
                </a:cubicBezTo>
                <a:cubicBezTo>
                  <a:pt x="411" y="21600"/>
                  <a:pt x="205" y="21597"/>
                  <a:pt x="-1" y="21591"/>
                </a:cubicBezTo>
                <a:lnTo>
                  <a:pt x="617" y="0"/>
                </a:lnTo>
                <a:lnTo>
                  <a:pt x="120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7" name="Arc 1563"/>
          <p:cNvSpPr>
            <a:spLocks/>
          </p:cNvSpPr>
          <p:nvPr/>
        </p:nvSpPr>
        <p:spPr bwMode="auto">
          <a:xfrm>
            <a:off x="8301567" y="4302125"/>
            <a:ext cx="76200" cy="65088"/>
          </a:xfrm>
          <a:custGeom>
            <a:avLst/>
            <a:gdLst>
              <a:gd name="T0" fmla="*/ 27759 w 43200"/>
              <a:gd name="T1" fmla="*/ 65086 h 43192"/>
              <a:gd name="T2" fmla="*/ 29353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</a:path>
              <a:path w="43200" h="43192" stroke="0" extrusionOk="0">
                <a:moveTo>
                  <a:pt x="20982" y="43191"/>
                </a:moveTo>
                <a:cubicBezTo>
                  <a:pt x="9298" y="42857"/>
                  <a:pt x="0" y="332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0"/>
                  <a:pt x="33883" y="42873"/>
                  <a:pt x="22187" y="43191"/>
                </a:cubicBezTo>
                <a:lnTo>
                  <a:pt x="21600" y="21600"/>
                </a:lnTo>
                <a:lnTo>
                  <a:pt x="2098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8" name="Arc 1564"/>
          <p:cNvSpPr>
            <a:spLocks/>
          </p:cNvSpPr>
          <p:nvPr/>
        </p:nvSpPr>
        <p:spPr bwMode="auto">
          <a:xfrm>
            <a:off x="8456085" y="5008564"/>
            <a:ext cx="2116" cy="33337"/>
          </a:xfrm>
          <a:custGeom>
            <a:avLst/>
            <a:gdLst>
              <a:gd name="T0" fmla="*/ 1587 w 935"/>
              <a:gd name="T1" fmla="*/ 33329 h 21600"/>
              <a:gd name="T2" fmla="*/ 0 w 935"/>
              <a:gd name="T3" fmla="*/ 33329 h 21600"/>
              <a:gd name="T4" fmla="*/ 813 w 9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35" h="21600" fill="none" extrusionOk="0">
                <a:moveTo>
                  <a:pt x="935" y="21595"/>
                </a:moveTo>
                <a:cubicBezTo>
                  <a:pt x="783" y="21598"/>
                  <a:pt x="631" y="21600"/>
                  <a:pt x="479" y="21600"/>
                </a:cubicBezTo>
                <a:cubicBezTo>
                  <a:pt x="319" y="21600"/>
                  <a:pt x="159" y="21598"/>
                  <a:pt x="0" y="21594"/>
                </a:cubicBezTo>
              </a:path>
              <a:path w="935" h="21600" stroke="0" extrusionOk="0">
                <a:moveTo>
                  <a:pt x="935" y="21595"/>
                </a:moveTo>
                <a:cubicBezTo>
                  <a:pt x="783" y="21598"/>
                  <a:pt x="631" y="21600"/>
                  <a:pt x="479" y="21600"/>
                </a:cubicBezTo>
                <a:cubicBezTo>
                  <a:pt x="319" y="21600"/>
                  <a:pt x="159" y="21598"/>
                  <a:pt x="0" y="21594"/>
                </a:cubicBezTo>
                <a:lnTo>
                  <a:pt x="479" y="0"/>
                </a:lnTo>
                <a:lnTo>
                  <a:pt x="935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09" name="Arc 1565"/>
          <p:cNvSpPr>
            <a:spLocks/>
          </p:cNvSpPr>
          <p:nvPr/>
        </p:nvSpPr>
        <p:spPr bwMode="auto">
          <a:xfrm>
            <a:off x="8415867" y="4975225"/>
            <a:ext cx="76200" cy="65088"/>
          </a:xfrm>
          <a:custGeom>
            <a:avLst/>
            <a:gdLst>
              <a:gd name="T0" fmla="*/ 27941 w 43200"/>
              <a:gd name="T1" fmla="*/ 65088 h 43195"/>
              <a:gd name="T2" fmla="*/ 29178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21" y="43194"/>
                </a:moveTo>
                <a:cubicBezTo>
                  <a:pt x="9381" y="42934"/>
                  <a:pt x="0" y="333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1"/>
                  <a:pt x="33805" y="42947"/>
                  <a:pt x="22056" y="43195"/>
                </a:cubicBezTo>
              </a:path>
              <a:path w="43200" h="43195" stroke="0" extrusionOk="0">
                <a:moveTo>
                  <a:pt x="21121" y="43194"/>
                </a:moveTo>
                <a:cubicBezTo>
                  <a:pt x="9381" y="42934"/>
                  <a:pt x="0" y="333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1"/>
                  <a:pt x="33805" y="42947"/>
                  <a:pt x="22056" y="43195"/>
                </a:cubicBezTo>
                <a:lnTo>
                  <a:pt x="21600" y="21600"/>
                </a:lnTo>
                <a:lnTo>
                  <a:pt x="21121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0" name="Arc 1566"/>
          <p:cNvSpPr>
            <a:spLocks/>
          </p:cNvSpPr>
          <p:nvPr/>
        </p:nvSpPr>
        <p:spPr bwMode="auto">
          <a:xfrm>
            <a:off x="9874251" y="4329114"/>
            <a:ext cx="2116" cy="33337"/>
          </a:xfrm>
          <a:custGeom>
            <a:avLst/>
            <a:gdLst>
              <a:gd name="T0" fmla="*/ 1587 w 1209"/>
              <a:gd name="T1" fmla="*/ 33325 h 21600"/>
              <a:gd name="T2" fmla="*/ 0 w 1209"/>
              <a:gd name="T3" fmla="*/ 33323 h 21600"/>
              <a:gd name="T4" fmla="*/ 813 w 120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9" h="21600" fill="none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</a:path>
              <a:path w="1209" h="21600" stroke="0" extrusionOk="0">
                <a:moveTo>
                  <a:pt x="1208" y="21591"/>
                </a:moveTo>
                <a:cubicBezTo>
                  <a:pt x="1012" y="21597"/>
                  <a:pt x="815" y="21600"/>
                  <a:pt x="619" y="21600"/>
                </a:cubicBezTo>
                <a:cubicBezTo>
                  <a:pt x="412" y="21600"/>
                  <a:pt x="206" y="21597"/>
                  <a:pt x="-1" y="21591"/>
                </a:cubicBezTo>
                <a:lnTo>
                  <a:pt x="619" y="0"/>
                </a:lnTo>
                <a:lnTo>
                  <a:pt x="1208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1" name="Arc 1567"/>
          <p:cNvSpPr>
            <a:spLocks/>
          </p:cNvSpPr>
          <p:nvPr/>
        </p:nvSpPr>
        <p:spPr bwMode="auto">
          <a:xfrm>
            <a:off x="9836151" y="4295775"/>
            <a:ext cx="78316" cy="65088"/>
          </a:xfrm>
          <a:custGeom>
            <a:avLst/>
            <a:gdLst>
              <a:gd name="T0" fmla="*/ 28527 w 43200"/>
              <a:gd name="T1" fmla="*/ 65086 h 43192"/>
              <a:gd name="T2" fmla="*/ 30171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</a:path>
              <a:path w="43200" h="43192" stroke="0" extrusionOk="0">
                <a:moveTo>
                  <a:pt x="20980" y="43191"/>
                </a:moveTo>
                <a:cubicBezTo>
                  <a:pt x="9297" y="42856"/>
                  <a:pt x="0" y="332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2"/>
                  <a:pt x="22189" y="43191"/>
                </a:cubicBezTo>
                <a:lnTo>
                  <a:pt x="21600" y="21600"/>
                </a:lnTo>
                <a:lnTo>
                  <a:pt x="2098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2" name="Arc 1568"/>
          <p:cNvSpPr>
            <a:spLocks/>
          </p:cNvSpPr>
          <p:nvPr/>
        </p:nvSpPr>
        <p:spPr bwMode="auto">
          <a:xfrm>
            <a:off x="8415867" y="4346575"/>
            <a:ext cx="2117" cy="33338"/>
          </a:xfrm>
          <a:custGeom>
            <a:avLst/>
            <a:gdLst>
              <a:gd name="T0" fmla="*/ 1588 w 1199"/>
              <a:gd name="T1" fmla="*/ 33326 h 21600"/>
              <a:gd name="T2" fmla="*/ 0 w 1199"/>
              <a:gd name="T3" fmla="*/ 33324 h 21600"/>
              <a:gd name="T4" fmla="*/ 813 w 11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9" h="21600" fill="none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9" h="21600" stroke="0" extrusionOk="0">
                <a:moveTo>
                  <a:pt x="1199" y="21592"/>
                </a:moveTo>
                <a:cubicBezTo>
                  <a:pt x="1004" y="21597"/>
                  <a:pt x="809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3" name="Arc 1569"/>
          <p:cNvSpPr>
            <a:spLocks/>
          </p:cNvSpPr>
          <p:nvPr/>
        </p:nvSpPr>
        <p:spPr bwMode="auto">
          <a:xfrm>
            <a:off x="8377767" y="4313239"/>
            <a:ext cx="78317" cy="65087"/>
          </a:xfrm>
          <a:custGeom>
            <a:avLst/>
            <a:gdLst>
              <a:gd name="T0" fmla="*/ 28534 w 43200"/>
              <a:gd name="T1" fmla="*/ 65085 h 43192"/>
              <a:gd name="T2" fmla="*/ 30164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2" y="42875"/>
                  <a:pt x="22185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4" name="Arc 1570"/>
          <p:cNvSpPr>
            <a:spLocks/>
          </p:cNvSpPr>
          <p:nvPr/>
        </p:nvSpPr>
        <p:spPr bwMode="auto">
          <a:xfrm>
            <a:off x="9086851" y="3808414"/>
            <a:ext cx="2116" cy="33337"/>
          </a:xfrm>
          <a:custGeom>
            <a:avLst/>
            <a:gdLst>
              <a:gd name="T0" fmla="*/ 1587 w 1556"/>
              <a:gd name="T1" fmla="*/ 33317 h 21600"/>
              <a:gd name="T2" fmla="*/ 0 w 1556"/>
              <a:gd name="T3" fmla="*/ 33314 h 21600"/>
              <a:gd name="T4" fmla="*/ 813 w 15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6" h="21600" fill="none" extrusionOk="0">
                <a:moveTo>
                  <a:pt x="1555" y="21586"/>
                </a:moveTo>
                <a:cubicBezTo>
                  <a:pt x="1303" y="21595"/>
                  <a:pt x="1050" y="21600"/>
                  <a:pt x="797" y="21600"/>
                </a:cubicBezTo>
                <a:cubicBezTo>
                  <a:pt x="531" y="21600"/>
                  <a:pt x="265" y="21595"/>
                  <a:pt x="-1" y="21585"/>
                </a:cubicBezTo>
              </a:path>
              <a:path w="1556" h="21600" stroke="0" extrusionOk="0">
                <a:moveTo>
                  <a:pt x="1555" y="21586"/>
                </a:moveTo>
                <a:cubicBezTo>
                  <a:pt x="1303" y="21595"/>
                  <a:pt x="1050" y="21600"/>
                  <a:pt x="797" y="21600"/>
                </a:cubicBezTo>
                <a:cubicBezTo>
                  <a:pt x="531" y="21600"/>
                  <a:pt x="265" y="21595"/>
                  <a:pt x="-1" y="21585"/>
                </a:cubicBezTo>
                <a:lnTo>
                  <a:pt x="797" y="0"/>
                </a:lnTo>
                <a:lnTo>
                  <a:pt x="1555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5" name="Arc 1571"/>
          <p:cNvSpPr>
            <a:spLocks/>
          </p:cNvSpPr>
          <p:nvPr/>
        </p:nvSpPr>
        <p:spPr bwMode="auto">
          <a:xfrm>
            <a:off x="9050867" y="3775075"/>
            <a:ext cx="76200" cy="65088"/>
          </a:xfrm>
          <a:custGeom>
            <a:avLst/>
            <a:gdLst>
              <a:gd name="T0" fmla="*/ 27521 w 43200"/>
              <a:gd name="T1" fmla="*/ 65085 h 43187"/>
              <a:gd name="T2" fmla="*/ 29579 w 43200"/>
              <a:gd name="T3" fmla="*/ 65088 h 43187"/>
              <a:gd name="T4" fmla="*/ 28575 w 43200"/>
              <a:gd name="T5" fmla="*/ 32554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02" y="43185"/>
                </a:moveTo>
                <a:cubicBezTo>
                  <a:pt x="9191" y="42756"/>
                  <a:pt x="0" y="332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5" y="42777"/>
                  <a:pt x="22358" y="43186"/>
                </a:cubicBezTo>
              </a:path>
              <a:path w="43200" h="43187" stroke="0" extrusionOk="0">
                <a:moveTo>
                  <a:pt x="20802" y="43185"/>
                </a:moveTo>
                <a:cubicBezTo>
                  <a:pt x="9191" y="42756"/>
                  <a:pt x="0" y="332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3"/>
                  <a:pt x="33985" y="42777"/>
                  <a:pt x="22358" y="43186"/>
                </a:cubicBezTo>
                <a:lnTo>
                  <a:pt x="21600" y="21600"/>
                </a:lnTo>
                <a:lnTo>
                  <a:pt x="20802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6" name="Arc 1572"/>
          <p:cNvSpPr>
            <a:spLocks/>
          </p:cNvSpPr>
          <p:nvPr/>
        </p:nvSpPr>
        <p:spPr bwMode="auto">
          <a:xfrm>
            <a:off x="8972551" y="4246564"/>
            <a:ext cx="2116" cy="33337"/>
          </a:xfrm>
          <a:custGeom>
            <a:avLst/>
            <a:gdLst>
              <a:gd name="T0" fmla="*/ 1587 w 1283"/>
              <a:gd name="T1" fmla="*/ 33323 h 21600"/>
              <a:gd name="T2" fmla="*/ 0 w 1283"/>
              <a:gd name="T3" fmla="*/ 33322 h 21600"/>
              <a:gd name="T4" fmla="*/ 813 w 12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3" h="21600" fill="none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3" h="21600" stroke="0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7" y="0"/>
                </a:lnTo>
                <a:lnTo>
                  <a:pt x="128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7" name="Arc 1573"/>
          <p:cNvSpPr>
            <a:spLocks/>
          </p:cNvSpPr>
          <p:nvPr/>
        </p:nvSpPr>
        <p:spPr bwMode="auto">
          <a:xfrm>
            <a:off x="8934451" y="4213226"/>
            <a:ext cx="78316" cy="66675"/>
          </a:xfrm>
          <a:custGeom>
            <a:avLst/>
            <a:gdLst>
              <a:gd name="T0" fmla="*/ 28475 w 43200"/>
              <a:gd name="T1" fmla="*/ 66673 h 43191"/>
              <a:gd name="T2" fmla="*/ 30220 w 43200"/>
              <a:gd name="T3" fmla="*/ 66675 h 43191"/>
              <a:gd name="T4" fmla="*/ 29369 w 43200"/>
              <a:gd name="T5" fmla="*/ 33344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</a:path>
              <a:path w="43200" h="43191" stroke="0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  <a:lnTo>
                  <a:pt x="21600" y="21600"/>
                </a:lnTo>
                <a:lnTo>
                  <a:pt x="2094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8" name="Arc 1574"/>
          <p:cNvSpPr>
            <a:spLocks/>
          </p:cNvSpPr>
          <p:nvPr/>
        </p:nvSpPr>
        <p:spPr bwMode="auto">
          <a:xfrm>
            <a:off x="8915400" y="4360863"/>
            <a:ext cx="0" cy="31750"/>
          </a:xfrm>
          <a:custGeom>
            <a:avLst/>
            <a:gdLst>
              <a:gd name="T0" fmla="*/ 1 w 1162"/>
              <a:gd name="T1" fmla="*/ 31740 h 21600"/>
              <a:gd name="T2" fmla="*/ 0 w 1162"/>
              <a:gd name="T3" fmla="*/ 31738 h 21600"/>
              <a:gd name="T4" fmla="*/ 1 w 11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2" h="21600" fill="none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</a:path>
              <a:path w="1162" h="21600" stroke="0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  <a:lnTo>
                  <a:pt x="595" y="0"/>
                </a:lnTo>
                <a:lnTo>
                  <a:pt x="116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19" name="Arc 1575"/>
          <p:cNvSpPr>
            <a:spLocks/>
          </p:cNvSpPr>
          <p:nvPr/>
        </p:nvSpPr>
        <p:spPr bwMode="auto">
          <a:xfrm>
            <a:off x="8877300" y="4329113"/>
            <a:ext cx="76200" cy="63500"/>
          </a:xfrm>
          <a:custGeom>
            <a:avLst/>
            <a:gdLst>
              <a:gd name="T0" fmla="*/ 27788 w 43200"/>
              <a:gd name="T1" fmla="*/ 63499 h 43193"/>
              <a:gd name="T2" fmla="*/ 29325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</a:path>
              <a:path w="43200" h="43193" stroke="0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  <a:lnTo>
                  <a:pt x="21600" y="21600"/>
                </a:lnTo>
                <a:lnTo>
                  <a:pt x="2100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0" name="Arc 1576"/>
          <p:cNvSpPr>
            <a:spLocks/>
          </p:cNvSpPr>
          <p:nvPr/>
        </p:nvSpPr>
        <p:spPr bwMode="auto">
          <a:xfrm>
            <a:off x="8879418" y="4921250"/>
            <a:ext cx="2116" cy="33338"/>
          </a:xfrm>
          <a:custGeom>
            <a:avLst/>
            <a:gdLst>
              <a:gd name="T0" fmla="*/ 1587 w 963"/>
              <a:gd name="T1" fmla="*/ 33330 h 21600"/>
              <a:gd name="T2" fmla="*/ 0 w 963"/>
              <a:gd name="T3" fmla="*/ 33329 h 21600"/>
              <a:gd name="T4" fmla="*/ 812 w 96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3" h="21600" fill="none" extrusionOk="0">
                <a:moveTo>
                  <a:pt x="962" y="21594"/>
                </a:moveTo>
                <a:cubicBezTo>
                  <a:pt x="806" y="21598"/>
                  <a:pt x="649" y="21600"/>
                  <a:pt x="493" y="21600"/>
                </a:cubicBezTo>
                <a:cubicBezTo>
                  <a:pt x="328" y="21600"/>
                  <a:pt x="164" y="21598"/>
                  <a:pt x="-1" y="21594"/>
                </a:cubicBezTo>
              </a:path>
              <a:path w="963" h="21600" stroke="0" extrusionOk="0">
                <a:moveTo>
                  <a:pt x="962" y="21594"/>
                </a:moveTo>
                <a:cubicBezTo>
                  <a:pt x="806" y="21598"/>
                  <a:pt x="649" y="21600"/>
                  <a:pt x="493" y="21600"/>
                </a:cubicBezTo>
                <a:cubicBezTo>
                  <a:pt x="328" y="21600"/>
                  <a:pt x="164" y="21598"/>
                  <a:pt x="-1" y="21594"/>
                </a:cubicBezTo>
                <a:lnTo>
                  <a:pt x="493" y="0"/>
                </a:lnTo>
                <a:lnTo>
                  <a:pt x="962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1" name="Arc 1577"/>
          <p:cNvSpPr>
            <a:spLocks/>
          </p:cNvSpPr>
          <p:nvPr/>
        </p:nvSpPr>
        <p:spPr bwMode="auto">
          <a:xfrm>
            <a:off x="8839200" y="4887914"/>
            <a:ext cx="76200" cy="65087"/>
          </a:xfrm>
          <a:custGeom>
            <a:avLst/>
            <a:gdLst>
              <a:gd name="T0" fmla="*/ 27923 w 43200"/>
              <a:gd name="T1" fmla="*/ 65085 h 43195"/>
              <a:gd name="T2" fmla="*/ 29197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6" y="43194"/>
                </a:moveTo>
                <a:cubicBezTo>
                  <a:pt x="9372" y="42926"/>
                  <a:pt x="0" y="333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</a:path>
              <a:path w="43200" h="43195" stroke="0" extrusionOk="0">
                <a:moveTo>
                  <a:pt x="21106" y="43194"/>
                </a:moveTo>
                <a:cubicBezTo>
                  <a:pt x="9372" y="42926"/>
                  <a:pt x="0" y="333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6"/>
                  <a:pt x="33813" y="42939"/>
                  <a:pt x="22069" y="43194"/>
                </a:cubicBezTo>
                <a:lnTo>
                  <a:pt x="21600" y="21600"/>
                </a:lnTo>
                <a:lnTo>
                  <a:pt x="21106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2" name="Arc 1578"/>
          <p:cNvSpPr>
            <a:spLocks/>
          </p:cNvSpPr>
          <p:nvPr/>
        </p:nvSpPr>
        <p:spPr bwMode="auto">
          <a:xfrm>
            <a:off x="8856134" y="3943350"/>
            <a:ext cx="2117" cy="33338"/>
          </a:xfrm>
          <a:custGeom>
            <a:avLst/>
            <a:gdLst>
              <a:gd name="T0" fmla="*/ 1588 w 1448"/>
              <a:gd name="T1" fmla="*/ 33319 h 21600"/>
              <a:gd name="T2" fmla="*/ 0 w 1448"/>
              <a:gd name="T3" fmla="*/ 33319 h 21600"/>
              <a:gd name="T4" fmla="*/ 794 w 14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8" h="21600" fill="none" extrusionOk="0">
                <a:moveTo>
                  <a:pt x="1447" y="21587"/>
                </a:moveTo>
                <a:cubicBezTo>
                  <a:pt x="1206" y="21595"/>
                  <a:pt x="965" y="21600"/>
                  <a:pt x="724" y="21600"/>
                </a:cubicBezTo>
                <a:cubicBezTo>
                  <a:pt x="482" y="21600"/>
                  <a:pt x="241" y="21595"/>
                  <a:pt x="0" y="21587"/>
                </a:cubicBezTo>
              </a:path>
              <a:path w="1448" h="21600" stroke="0" extrusionOk="0">
                <a:moveTo>
                  <a:pt x="1447" y="21587"/>
                </a:moveTo>
                <a:cubicBezTo>
                  <a:pt x="1206" y="21595"/>
                  <a:pt x="965" y="21600"/>
                  <a:pt x="724" y="21600"/>
                </a:cubicBezTo>
                <a:cubicBezTo>
                  <a:pt x="482" y="21600"/>
                  <a:pt x="241" y="21595"/>
                  <a:pt x="0" y="21587"/>
                </a:cubicBezTo>
                <a:lnTo>
                  <a:pt x="724" y="0"/>
                </a:lnTo>
                <a:lnTo>
                  <a:pt x="144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3" name="Arc 1579"/>
          <p:cNvSpPr>
            <a:spLocks/>
          </p:cNvSpPr>
          <p:nvPr/>
        </p:nvSpPr>
        <p:spPr bwMode="auto">
          <a:xfrm>
            <a:off x="8820151" y="3910014"/>
            <a:ext cx="76200" cy="65087"/>
          </a:xfrm>
          <a:custGeom>
            <a:avLst/>
            <a:gdLst>
              <a:gd name="T0" fmla="*/ 27617 w 43200"/>
              <a:gd name="T1" fmla="*/ 65087 h 43188"/>
              <a:gd name="T2" fmla="*/ 29533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76" y="43187"/>
                </a:moveTo>
                <a:cubicBezTo>
                  <a:pt x="9235" y="42797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7"/>
                  <a:pt x="22323" y="43187"/>
                </a:cubicBezTo>
              </a:path>
              <a:path w="43200" h="43188" stroke="0" extrusionOk="0">
                <a:moveTo>
                  <a:pt x="20876" y="43187"/>
                </a:moveTo>
                <a:cubicBezTo>
                  <a:pt x="9235" y="42797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7"/>
                  <a:pt x="22323" y="43187"/>
                </a:cubicBezTo>
                <a:lnTo>
                  <a:pt x="21600" y="21600"/>
                </a:lnTo>
                <a:lnTo>
                  <a:pt x="20876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4" name="Arc 1580"/>
          <p:cNvSpPr>
            <a:spLocks/>
          </p:cNvSpPr>
          <p:nvPr/>
        </p:nvSpPr>
        <p:spPr bwMode="auto">
          <a:xfrm>
            <a:off x="8453967" y="3951289"/>
            <a:ext cx="2117" cy="33337"/>
          </a:xfrm>
          <a:custGeom>
            <a:avLst/>
            <a:gdLst>
              <a:gd name="T0" fmla="*/ 1588 w 1441"/>
              <a:gd name="T1" fmla="*/ 33320 h 21600"/>
              <a:gd name="T2" fmla="*/ 0 w 1441"/>
              <a:gd name="T3" fmla="*/ 33317 h 21600"/>
              <a:gd name="T4" fmla="*/ 813 w 14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1" h="21600" fill="none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</a:path>
              <a:path w="1441" h="21600" stroke="0" extrusionOk="0">
                <a:moveTo>
                  <a:pt x="1440" y="21588"/>
                </a:moveTo>
                <a:cubicBezTo>
                  <a:pt x="1206" y="21596"/>
                  <a:pt x="972" y="21600"/>
                  <a:pt x="738" y="21600"/>
                </a:cubicBezTo>
                <a:cubicBezTo>
                  <a:pt x="491" y="21600"/>
                  <a:pt x="245" y="21595"/>
                  <a:pt x="-1" y="21587"/>
                </a:cubicBezTo>
                <a:lnTo>
                  <a:pt x="738" y="0"/>
                </a:lnTo>
                <a:lnTo>
                  <a:pt x="144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5" name="Arc 1581"/>
          <p:cNvSpPr>
            <a:spLocks/>
          </p:cNvSpPr>
          <p:nvPr/>
        </p:nvSpPr>
        <p:spPr bwMode="auto">
          <a:xfrm>
            <a:off x="8415867" y="3917950"/>
            <a:ext cx="76200" cy="65088"/>
          </a:xfrm>
          <a:custGeom>
            <a:avLst/>
            <a:gdLst>
              <a:gd name="T0" fmla="*/ 27599 w 43200"/>
              <a:gd name="T1" fmla="*/ 65085 h 43189"/>
              <a:gd name="T2" fmla="*/ 29505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</a:path>
              <a:path w="43200" h="43189" stroke="0" extrusionOk="0">
                <a:moveTo>
                  <a:pt x="20861" y="43187"/>
                </a:moveTo>
                <a:cubicBezTo>
                  <a:pt x="9226" y="42789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5"/>
                  <a:pt x="33952" y="42809"/>
                  <a:pt x="22302" y="43188"/>
                </a:cubicBezTo>
                <a:lnTo>
                  <a:pt x="21600" y="21600"/>
                </a:lnTo>
                <a:lnTo>
                  <a:pt x="2086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6" name="Arc 1582"/>
          <p:cNvSpPr>
            <a:spLocks/>
          </p:cNvSpPr>
          <p:nvPr/>
        </p:nvSpPr>
        <p:spPr bwMode="auto">
          <a:xfrm>
            <a:off x="9374718" y="4029075"/>
            <a:ext cx="2116" cy="33338"/>
          </a:xfrm>
          <a:custGeom>
            <a:avLst/>
            <a:gdLst>
              <a:gd name="T0" fmla="*/ 1587 w 1388"/>
              <a:gd name="T1" fmla="*/ 33321 h 21600"/>
              <a:gd name="T2" fmla="*/ 0 w 1388"/>
              <a:gd name="T3" fmla="*/ 33319 h 21600"/>
              <a:gd name="T4" fmla="*/ 813 w 13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8" h="21600" fill="none" extrusionOk="0">
                <a:moveTo>
                  <a:pt x="1388" y="21589"/>
                </a:moveTo>
                <a:cubicBezTo>
                  <a:pt x="1162" y="21596"/>
                  <a:pt x="936" y="21600"/>
                  <a:pt x="711" y="21600"/>
                </a:cubicBezTo>
                <a:cubicBezTo>
                  <a:pt x="473" y="21600"/>
                  <a:pt x="236" y="21596"/>
                  <a:pt x="-1" y="21588"/>
                </a:cubicBezTo>
              </a:path>
              <a:path w="1388" h="21600" stroke="0" extrusionOk="0">
                <a:moveTo>
                  <a:pt x="1388" y="21589"/>
                </a:moveTo>
                <a:cubicBezTo>
                  <a:pt x="1162" y="21596"/>
                  <a:pt x="936" y="21600"/>
                  <a:pt x="711" y="21600"/>
                </a:cubicBezTo>
                <a:cubicBezTo>
                  <a:pt x="473" y="21600"/>
                  <a:pt x="236" y="21596"/>
                  <a:pt x="-1" y="21588"/>
                </a:cubicBezTo>
                <a:lnTo>
                  <a:pt x="711" y="0"/>
                </a:lnTo>
                <a:lnTo>
                  <a:pt x="138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7" name="Arc 1583"/>
          <p:cNvSpPr>
            <a:spLocks/>
          </p:cNvSpPr>
          <p:nvPr/>
        </p:nvSpPr>
        <p:spPr bwMode="auto">
          <a:xfrm>
            <a:off x="9338733" y="3995739"/>
            <a:ext cx="76200" cy="65087"/>
          </a:xfrm>
          <a:custGeom>
            <a:avLst/>
            <a:gdLst>
              <a:gd name="T0" fmla="*/ 27634 w 43200"/>
              <a:gd name="T1" fmla="*/ 65085 h 43189"/>
              <a:gd name="T2" fmla="*/ 29471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8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7" y="43189"/>
                </a:cubicBezTo>
              </a:path>
              <a:path w="43200" h="43189" stroke="0" extrusionOk="0">
                <a:moveTo>
                  <a:pt x="20888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7" y="43189"/>
                </a:cubicBezTo>
                <a:lnTo>
                  <a:pt x="21600" y="21600"/>
                </a:lnTo>
                <a:lnTo>
                  <a:pt x="20888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8" name="Arc 1584"/>
          <p:cNvSpPr>
            <a:spLocks/>
          </p:cNvSpPr>
          <p:nvPr/>
        </p:nvSpPr>
        <p:spPr bwMode="auto">
          <a:xfrm>
            <a:off x="8760885" y="3748088"/>
            <a:ext cx="2116" cy="31750"/>
          </a:xfrm>
          <a:custGeom>
            <a:avLst/>
            <a:gdLst>
              <a:gd name="T0" fmla="*/ 1587 w 1570"/>
              <a:gd name="T1" fmla="*/ 31729 h 21600"/>
              <a:gd name="T2" fmla="*/ 0 w 1570"/>
              <a:gd name="T3" fmla="*/ 31729 h 21600"/>
              <a:gd name="T4" fmla="*/ 794 w 15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0" h="21600" fill="none" extrusionOk="0">
                <a:moveTo>
                  <a:pt x="1569" y="21585"/>
                </a:moveTo>
                <a:cubicBezTo>
                  <a:pt x="1308" y="21595"/>
                  <a:pt x="1046" y="21600"/>
                  <a:pt x="785" y="21600"/>
                </a:cubicBezTo>
                <a:cubicBezTo>
                  <a:pt x="523" y="21600"/>
                  <a:pt x="261" y="21595"/>
                  <a:pt x="0" y="21585"/>
                </a:cubicBezTo>
              </a:path>
              <a:path w="1570" h="21600" stroke="0" extrusionOk="0">
                <a:moveTo>
                  <a:pt x="1569" y="21585"/>
                </a:moveTo>
                <a:cubicBezTo>
                  <a:pt x="1308" y="21595"/>
                  <a:pt x="1046" y="21600"/>
                  <a:pt x="785" y="21600"/>
                </a:cubicBezTo>
                <a:cubicBezTo>
                  <a:pt x="523" y="21600"/>
                  <a:pt x="261" y="21595"/>
                  <a:pt x="0" y="21585"/>
                </a:cubicBezTo>
                <a:lnTo>
                  <a:pt x="785" y="0"/>
                </a:lnTo>
                <a:lnTo>
                  <a:pt x="1569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29" name="Arc 1585"/>
          <p:cNvSpPr>
            <a:spLocks/>
          </p:cNvSpPr>
          <p:nvPr/>
        </p:nvSpPr>
        <p:spPr bwMode="auto">
          <a:xfrm>
            <a:off x="8724901" y="3716338"/>
            <a:ext cx="74084" cy="63500"/>
          </a:xfrm>
          <a:custGeom>
            <a:avLst/>
            <a:gdLst>
              <a:gd name="T0" fmla="*/ 26772 w 43200"/>
              <a:gd name="T1" fmla="*/ 63500 h 43186"/>
              <a:gd name="T2" fmla="*/ 28791 w 43200"/>
              <a:gd name="T3" fmla="*/ 63500 h 43186"/>
              <a:gd name="T4" fmla="*/ 27782 w 43200"/>
              <a:gd name="T5" fmla="*/ 31760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15" y="43185"/>
                </a:moveTo>
                <a:cubicBezTo>
                  <a:pt x="9198" y="42763"/>
                  <a:pt x="0" y="332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3"/>
                  <a:pt x="22384" y="43185"/>
                </a:cubicBezTo>
              </a:path>
              <a:path w="43200" h="43186" stroke="0" extrusionOk="0">
                <a:moveTo>
                  <a:pt x="20815" y="43185"/>
                </a:moveTo>
                <a:cubicBezTo>
                  <a:pt x="9198" y="42763"/>
                  <a:pt x="0" y="332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3"/>
                  <a:pt x="34001" y="42763"/>
                  <a:pt x="22384" y="43185"/>
                </a:cubicBezTo>
                <a:lnTo>
                  <a:pt x="21600" y="21600"/>
                </a:lnTo>
                <a:lnTo>
                  <a:pt x="20815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0" name="Arc 1586"/>
          <p:cNvSpPr>
            <a:spLocks/>
          </p:cNvSpPr>
          <p:nvPr/>
        </p:nvSpPr>
        <p:spPr bwMode="auto">
          <a:xfrm>
            <a:off x="8415867" y="4557714"/>
            <a:ext cx="2117" cy="33337"/>
          </a:xfrm>
          <a:custGeom>
            <a:avLst/>
            <a:gdLst>
              <a:gd name="T0" fmla="*/ 1588 w 1127"/>
              <a:gd name="T1" fmla="*/ 33326 h 21600"/>
              <a:gd name="T2" fmla="*/ 0 w 1127"/>
              <a:gd name="T3" fmla="*/ 33325 h 21600"/>
              <a:gd name="T4" fmla="*/ 813 w 11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7" h="21600" fill="none" extrusionOk="0">
                <a:moveTo>
                  <a:pt x="1126" y="21592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</a:path>
              <a:path w="1127" h="21600" stroke="0" extrusionOk="0">
                <a:moveTo>
                  <a:pt x="1126" y="21592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  <a:lnTo>
                  <a:pt x="577" y="0"/>
                </a:lnTo>
                <a:lnTo>
                  <a:pt x="1126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1" name="Arc 1587"/>
          <p:cNvSpPr>
            <a:spLocks/>
          </p:cNvSpPr>
          <p:nvPr/>
        </p:nvSpPr>
        <p:spPr bwMode="auto">
          <a:xfrm>
            <a:off x="8377767" y="4524376"/>
            <a:ext cx="78317" cy="66675"/>
          </a:xfrm>
          <a:custGeom>
            <a:avLst/>
            <a:gdLst>
              <a:gd name="T0" fmla="*/ 28584 w 43200"/>
              <a:gd name="T1" fmla="*/ 66673 h 43193"/>
              <a:gd name="T2" fmla="*/ 30117 w 43200"/>
              <a:gd name="T3" fmla="*/ 66675 h 43193"/>
              <a:gd name="T4" fmla="*/ 29369 w 43200"/>
              <a:gd name="T5" fmla="*/ 33343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</a:path>
              <a:path w="43200" h="43193" stroke="0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  <a:lnTo>
                  <a:pt x="21600" y="21600"/>
                </a:lnTo>
                <a:lnTo>
                  <a:pt x="2102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2" name="Arc 1588"/>
          <p:cNvSpPr>
            <a:spLocks/>
          </p:cNvSpPr>
          <p:nvPr/>
        </p:nvSpPr>
        <p:spPr bwMode="auto">
          <a:xfrm>
            <a:off x="8896351" y="3824289"/>
            <a:ext cx="2116" cy="33337"/>
          </a:xfrm>
          <a:custGeom>
            <a:avLst/>
            <a:gdLst>
              <a:gd name="T0" fmla="*/ 1587 w 1544"/>
              <a:gd name="T1" fmla="*/ 33317 h 21600"/>
              <a:gd name="T2" fmla="*/ 0 w 1544"/>
              <a:gd name="T3" fmla="*/ 33315 h 21600"/>
              <a:gd name="T4" fmla="*/ 813 w 154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4" h="21600" fill="none" extrusionOk="0">
                <a:moveTo>
                  <a:pt x="1543" y="21586"/>
                </a:moveTo>
                <a:cubicBezTo>
                  <a:pt x="1293" y="21595"/>
                  <a:pt x="1042" y="21600"/>
                  <a:pt x="791" y="21600"/>
                </a:cubicBezTo>
                <a:cubicBezTo>
                  <a:pt x="527" y="21600"/>
                  <a:pt x="263" y="21595"/>
                  <a:pt x="0" y="21585"/>
                </a:cubicBezTo>
              </a:path>
              <a:path w="1544" h="21600" stroke="0" extrusionOk="0">
                <a:moveTo>
                  <a:pt x="1543" y="21586"/>
                </a:moveTo>
                <a:cubicBezTo>
                  <a:pt x="1293" y="21595"/>
                  <a:pt x="1042" y="21600"/>
                  <a:pt x="791" y="21600"/>
                </a:cubicBezTo>
                <a:cubicBezTo>
                  <a:pt x="527" y="21600"/>
                  <a:pt x="263" y="21595"/>
                  <a:pt x="0" y="21585"/>
                </a:cubicBezTo>
                <a:lnTo>
                  <a:pt x="791" y="0"/>
                </a:lnTo>
                <a:lnTo>
                  <a:pt x="1543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3" name="Arc 1589"/>
          <p:cNvSpPr>
            <a:spLocks/>
          </p:cNvSpPr>
          <p:nvPr/>
        </p:nvSpPr>
        <p:spPr bwMode="auto">
          <a:xfrm>
            <a:off x="8858251" y="3790950"/>
            <a:ext cx="76200" cy="65088"/>
          </a:xfrm>
          <a:custGeom>
            <a:avLst/>
            <a:gdLst>
              <a:gd name="T0" fmla="*/ 27529 w 43200"/>
              <a:gd name="T1" fmla="*/ 65086 h 43187"/>
              <a:gd name="T2" fmla="*/ 29571 w 43200"/>
              <a:gd name="T3" fmla="*/ 65088 h 43187"/>
              <a:gd name="T4" fmla="*/ 28575 w 43200"/>
              <a:gd name="T5" fmla="*/ 32554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09" y="43185"/>
                </a:moveTo>
                <a:cubicBezTo>
                  <a:pt x="9195" y="42759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6"/>
                  <a:pt x="33982" y="42781"/>
                  <a:pt x="22352" y="43186"/>
                </a:cubicBezTo>
              </a:path>
              <a:path w="43200" h="43187" stroke="0" extrusionOk="0">
                <a:moveTo>
                  <a:pt x="20809" y="43185"/>
                </a:moveTo>
                <a:cubicBezTo>
                  <a:pt x="9195" y="42759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6"/>
                  <a:pt x="33982" y="42781"/>
                  <a:pt x="22352" y="43186"/>
                </a:cubicBezTo>
                <a:lnTo>
                  <a:pt x="21600" y="21600"/>
                </a:lnTo>
                <a:lnTo>
                  <a:pt x="20809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4" name="Arc 1590"/>
          <p:cNvSpPr>
            <a:spLocks/>
          </p:cNvSpPr>
          <p:nvPr/>
        </p:nvSpPr>
        <p:spPr bwMode="auto">
          <a:xfrm>
            <a:off x="9029700" y="3871914"/>
            <a:ext cx="2117" cy="33337"/>
          </a:xfrm>
          <a:custGeom>
            <a:avLst/>
            <a:gdLst>
              <a:gd name="T0" fmla="*/ 1588 w 1539"/>
              <a:gd name="T1" fmla="*/ 33317 h 21600"/>
              <a:gd name="T2" fmla="*/ 0 w 1539"/>
              <a:gd name="T3" fmla="*/ 33315 h 21600"/>
              <a:gd name="T4" fmla="*/ 813 w 153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" h="21600" fill="none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</a:path>
              <a:path w="1539" h="21600" stroke="0" extrusionOk="0">
                <a:moveTo>
                  <a:pt x="1538" y="21586"/>
                </a:moveTo>
                <a:cubicBezTo>
                  <a:pt x="1288" y="21595"/>
                  <a:pt x="1038" y="21600"/>
                  <a:pt x="788" y="21600"/>
                </a:cubicBezTo>
                <a:cubicBezTo>
                  <a:pt x="525" y="21600"/>
                  <a:pt x="262" y="21595"/>
                  <a:pt x="0" y="21585"/>
                </a:cubicBezTo>
                <a:lnTo>
                  <a:pt x="788" y="0"/>
                </a:lnTo>
                <a:lnTo>
                  <a:pt x="1538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5" name="Arc 1591"/>
          <p:cNvSpPr>
            <a:spLocks/>
          </p:cNvSpPr>
          <p:nvPr/>
        </p:nvSpPr>
        <p:spPr bwMode="auto">
          <a:xfrm>
            <a:off x="8991600" y="3838576"/>
            <a:ext cx="76200" cy="66675"/>
          </a:xfrm>
          <a:custGeom>
            <a:avLst/>
            <a:gdLst>
              <a:gd name="T0" fmla="*/ 27533 w 43200"/>
              <a:gd name="T1" fmla="*/ 66673 h 43187"/>
              <a:gd name="T2" fmla="*/ 29569 w 43200"/>
              <a:gd name="T3" fmla="*/ 66675 h 43187"/>
              <a:gd name="T4" fmla="*/ 28575 w 43200"/>
              <a:gd name="T5" fmla="*/ 33348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</a:path>
              <a:path w="43200" h="43187" stroke="0" extrusionOk="0">
                <a:moveTo>
                  <a:pt x="20812" y="43185"/>
                </a:moveTo>
                <a:cubicBezTo>
                  <a:pt x="9197" y="42761"/>
                  <a:pt x="0" y="3322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1" y="42782"/>
                  <a:pt x="22350" y="43186"/>
                </a:cubicBezTo>
                <a:lnTo>
                  <a:pt x="21600" y="21600"/>
                </a:lnTo>
                <a:lnTo>
                  <a:pt x="20812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6" name="Arc 1592"/>
          <p:cNvSpPr>
            <a:spLocks/>
          </p:cNvSpPr>
          <p:nvPr/>
        </p:nvSpPr>
        <p:spPr bwMode="auto">
          <a:xfrm>
            <a:off x="8951385" y="3671888"/>
            <a:ext cx="4233" cy="31750"/>
          </a:xfrm>
          <a:custGeom>
            <a:avLst/>
            <a:gdLst>
              <a:gd name="T0" fmla="*/ 3175 w 1642"/>
              <a:gd name="T1" fmla="*/ 31726 h 21600"/>
              <a:gd name="T2" fmla="*/ 0 w 1642"/>
              <a:gd name="T3" fmla="*/ 31726 h 21600"/>
              <a:gd name="T4" fmla="*/ 1588 w 16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2" h="21600" fill="none" extrusionOk="0">
                <a:moveTo>
                  <a:pt x="1642" y="21584"/>
                </a:moveTo>
                <a:cubicBezTo>
                  <a:pt x="1368" y="21594"/>
                  <a:pt x="1094" y="21600"/>
                  <a:pt x="821" y="21600"/>
                </a:cubicBezTo>
                <a:cubicBezTo>
                  <a:pt x="547" y="21600"/>
                  <a:pt x="273" y="21594"/>
                  <a:pt x="-1" y="21584"/>
                </a:cubicBezTo>
              </a:path>
              <a:path w="1642" h="21600" stroke="0" extrusionOk="0">
                <a:moveTo>
                  <a:pt x="1642" y="21584"/>
                </a:moveTo>
                <a:cubicBezTo>
                  <a:pt x="1368" y="21594"/>
                  <a:pt x="1094" y="21600"/>
                  <a:pt x="821" y="21600"/>
                </a:cubicBezTo>
                <a:cubicBezTo>
                  <a:pt x="547" y="21600"/>
                  <a:pt x="273" y="21594"/>
                  <a:pt x="-1" y="21584"/>
                </a:cubicBezTo>
                <a:lnTo>
                  <a:pt x="821" y="0"/>
                </a:lnTo>
                <a:lnTo>
                  <a:pt x="1642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7" name="Arc 1593"/>
          <p:cNvSpPr>
            <a:spLocks/>
          </p:cNvSpPr>
          <p:nvPr/>
        </p:nvSpPr>
        <p:spPr bwMode="auto">
          <a:xfrm>
            <a:off x="8915400" y="3640138"/>
            <a:ext cx="76200" cy="63500"/>
          </a:xfrm>
          <a:custGeom>
            <a:avLst/>
            <a:gdLst>
              <a:gd name="T0" fmla="*/ 27489 w 43200"/>
              <a:gd name="T1" fmla="*/ 63500 h 43184"/>
              <a:gd name="T2" fmla="*/ 29661 w 43200"/>
              <a:gd name="T3" fmla="*/ 63500 h 43184"/>
              <a:gd name="T4" fmla="*/ 28575 w 43200"/>
              <a:gd name="T5" fmla="*/ 31762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78" y="43184"/>
                </a:moveTo>
                <a:cubicBezTo>
                  <a:pt x="9177" y="42743"/>
                  <a:pt x="0" y="332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9"/>
                  <a:pt x="34022" y="42743"/>
                  <a:pt x="22421" y="43184"/>
                </a:cubicBezTo>
              </a:path>
              <a:path w="43200" h="43184" stroke="0" extrusionOk="0">
                <a:moveTo>
                  <a:pt x="20778" y="43184"/>
                </a:moveTo>
                <a:cubicBezTo>
                  <a:pt x="9177" y="42743"/>
                  <a:pt x="0" y="332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9"/>
                  <a:pt x="34022" y="42743"/>
                  <a:pt x="22421" y="43184"/>
                </a:cubicBezTo>
                <a:lnTo>
                  <a:pt x="21600" y="21600"/>
                </a:lnTo>
                <a:lnTo>
                  <a:pt x="20778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8" name="Arc 1594"/>
          <p:cNvSpPr>
            <a:spLocks/>
          </p:cNvSpPr>
          <p:nvPr/>
        </p:nvSpPr>
        <p:spPr bwMode="auto">
          <a:xfrm>
            <a:off x="8722785" y="4229100"/>
            <a:ext cx="2116" cy="33338"/>
          </a:xfrm>
          <a:custGeom>
            <a:avLst/>
            <a:gdLst>
              <a:gd name="T0" fmla="*/ 1587 w 1263"/>
              <a:gd name="T1" fmla="*/ 33324 h 21600"/>
              <a:gd name="T2" fmla="*/ 0 w 1263"/>
              <a:gd name="T3" fmla="*/ 33323 h 21600"/>
              <a:gd name="T4" fmla="*/ 813 w 126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3" h="21600" fill="none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</a:path>
              <a:path w="1263" h="21600" stroke="0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  <a:lnTo>
                  <a:pt x="647" y="0"/>
                </a:lnTo>
                <a:lnTo>
                  <a:pt x="126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39" name="Arc 1595"/>
          <p:cNvSpPr>
            <a:spLocks/>
          </p:cNvSpPr>
          <p:nvPr/>
        </p:nvSpPr>
        <p:spPr bwMode="auto">
          <a:xfrm>
            <a:off x="8684685" y="4195764"/>
            <a:ext cx="78316" cy="65087"/>
          </a:xfrm>
          <a:custGeom>
            <a:avLst/>
            <a:gdLst>
              <a:gd name="T0" fmla="*/ 28489 w 43200"/>
              <a:gd name="T1" fmla="*/ 65085 h 43191"/>
              <a:gd name="T2" fmla="*/ 30206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</a:path>
              <a:path w="43200" h="43191" stroke="0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  <a:lnTo>
                  <a:pt x="21600" y="21600"/>
                </a:lnTo>
                <a:lnTo>
                  <a:pt x="2095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0" name="Arc 1596"/>
          <p:cNvSpPr>
            <a:spLocks/>
          </p:cNvSpPr>
          <p:nvPr/>
        </p:nvSpPr>
        <p:spPr bwMode="auto">
          <a:xfrm>
            <a:off x="8856134" y="4024314"/>
            <a:ext cx="2117" cy="33337"/>
          </a:xfrm>
          <a:custGeom>
            <a:avLst/>
            <a:gdLst>
              <a:gd name="T0" fmla="*/ 1588 w 1392"/>
              <a:gd name="T1" fmla="*/ 33320 h 21600"/>
              <a:gd name="T2" fmla="*/ 0 w 1392"/>
              <a:gd name="T3" fmla="*/ 33320 h 21600"/>
              <a:gd name="T4" fmla="*/ 794 w 13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21600" fill="none" extrusionOk="0">
                <a:moveTo>
                  <a:pt x="1391" y="21588"/>
                </a:moveTo>
                <a:cubicBezTo>
                  <a:pt x="1160" y="21596"/>
                  <a:pt x="928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</a:path>
              <a:path w="1392" h="21600" stroke="0" extrusionOk="0">
                <a:moveTo>
                  <a:pt x="1391" y="21588"/>
                </a:moveTo>
                <a:cubicBezTo>
                  <a:pt x="1160" y="21596"/>
                  <a:pt x="928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  <a:lnTo>
                  <a:pt x="696" y="0"/>
                </a:lnTo>
                <a:lnTo>
                  <a:pt x="1391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1" name="Arc 1597"/>
          <p:cNvSpPr>
            <a:spLocks/>
          </p:cNvSpPr>
          <p:nvPr/>
        </p:nvSpPr>
        <p:spPr bwMode="auto">
          <a:xfrm>
            <a:off x="8820151" y="3990975"/>
            <a:ext cx="76200" cy="65088"/>
          </a:xfrm>
          <a:custGeom>
            <a:avLst/>
            <a:gdLst>
              <a:gd name="T0" fmla="*/ 27654 w 43200"/>
              <a:gd name="T1" fmla="*/ 65088 h 43189"/>
              <a:gd name="T2" fmla="*/ 29496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8" y="42813"/>
                  <a:pt x="22295" y="43188"/>
                </a:cubicBezTo>
              </a:path>
              <a:path w="43200" h="43189" stroke="0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8" y="42813"/>
                  <a:pt x="22295" y="43188"/>
                </a:cubicBezTo>
                <a:lnTo>
                  <a:pt x="21600" y="21600"/>
                </a:lnTo>
                <a:lnTo>
                  <a:pt x="2090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2" name="Arc 1598"/>
          <p:cNvSpPr>
            <a:spLocks/>
          </p:cNvSpPr>
          <p:nvPr/>
        </p:nvSpPr>
        <p:spPr bwMode="auto">
          <a:xfrm>
            <a:off x="8549218" y="4121150"/>
            <a:ext cx="2116" cy="33338"/>
          </a:xfrm>
          <a:custGeom>
            <a:avLst/>
            <a:gdLst>
              <a:gd name="T0" fmla="*/ 1587 w 1327"/>
              <a:gd name="T1" fmla="*/ 33323 h 21600"/>
              <a:gd name="T2" fmla="*/ 0 w 1327"/>
              <a:gd name="T3" fmla="*/ 33321 h 21600"/>
              <a:gd name="T4" fmla="*/ 813 w 13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7" h="21600" fill="none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7" h="21600" stroke="0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3" name="Arc 1599"/>
          <p:cNvSpPr>
            <a:spLocks/>
          </p:cNvSpPr>
          <p:nvPr/>
        </p:nvSpPr>
        <p:spPr bwMode="auto">
          <a:xfrm>
            <a:off x="8511118" y="4087814"/>
            <a:ext cx="78316" cy="65087"/>
          </a:xfrm>
          <a:custGeom>
            <a:avLst/>
            <a:gdLst>
              <a:gd name="T0" fmla="*/ 28444 w 43200"/>
              <a:gd name="T1" fmla="*/ 65085 h 43190"/>
              <a:gd name="T2" fmla="*/ 30248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4" name="Arc 1600"/>
          <p:cNvSpPr>
            <a:spLocks/>
          </p:cNvSpPr>
          <p:nvPr/>
        </p:nvSpPr>
        <p:spPr bwMode="auto">
          <a:xfrm>
            <a:off x="8530167" y="4152900"/>
            <a:ext cx="2117" cy="31750"/>
          </a:xfrm>
          <a:custGeom>
            <a:avLst/>
            <a:gdLst>
              <a:gd name="T0" fmla="*/ 1588 w 1273"/>
              <a:gd name="T1" fmla="*/ 31737 h 21600"/>
              <a:gd name="T2" fmla="*/ 0 w 1273"/>
              <a:gd name="T3" fmla="*/ 31735 h 21600"/>
              <a:gd name="T4" fmla="*/ 813 w 127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3" h="21600" fill="none" extrusionOk="0">
                <a:moveTo>
                  <a:pt x="1273" y="21591"/>
                </a:moveTo>
                <a:cubicBezTo>
                  <a:pt x="1066" y="21597"/>
                  <a:pt x="859" y="21600"/>
                  <a:pt x="652" y="21600"/>
                </a:cubicBezTo>
                <a:cubicBezTo>
                  <a:pt x="434" y="21600"/>
                  <a:pt x="217" y="21596"/>
                  <a:pt x="-1" y="21590"/>
                </a:cubicBezTo>
              </a:path>
              <a:path w="1273" h="21600" stroke="0" extrusionOk="0">
                <a:moveTo>
                  <a:pt x="1273" y="21591"/>
                </a:moveTo>
                <a:cubicBezTo>
                  <a:pt x="1066" y="21597"/>
                  <a:pt x="859" y="21600"/>
                  <a:pt x="652" y="21600"/>
                </a:cubicBezTo>
                <a:cubicBezTo>
                  <a:pt x="434" y="21600"/>
                  <a:pt x="217" y="21596"/>
                  <a:pt x="-1" y="21590"/>
                </a:cubicBezTo>
                <a:lnTo>
                  <a:pt x="652" y="0"/>
                </a:lnTo>
                <a:lnTo>
                  <a:pt x="127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5" name="Arc 1601"/>
          <p:cNvSpPr>
            <a:spLocks/>
          </p:cNvSpPr>
          <p:nvPr/>
        </p:nvSpPr>
        <p:spPr bwMode="auto">
          <a:xfrm>
            <a:off x="8492067" y="4121150"/>
            <a:ext cx="78317" cy="63500"/>
          </a:xfrm>
          <a:custGeom>
            <a:avLst/>
            <a:gdLst>
              <a:gd name="T0" fmla="*/ 28482 w 43200"/>
              <a:gd name="T1" fmla="*/ 63499 h 43191"/>
              <a:gd name="T2" fmla="*/ 30213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7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1" y="43191"/>
                </a:cubicBezTo>
              </a:path>
              <a:path w="43200" h="43191" stroke="0" extrusionOk="0">
                <a:moveTo>
                  <a:pt x="20947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1" y="43191"/>
                </a:cubicBezTo>
                <a:lnTo>
                  <a:pt x="21600" y="21600"/>
                </a:lnTo>
                <a:lnTo>
                  <a:pt x="20947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6" name="Arc 1602"/>
          <p:cNvSpPr>
            <a:spLocks/>
          </p:cNvSpPr>
          <p:nvPr/>
        </p:nvSpPr>
        <p:spPr bwMode="auto">
          <a:xfrm>
            <a:off x="8703734" y="4251325"/>
            <a:ext cx="2117" cy="33338"/>
          </a:xfrm>
          <a:custGeom>
            <a:avLst/>
            <a:gdLst>
              <a:gd name="T0" fmla="*/ 1588 w 1250"/>
              <a:gd name="T1" fmla="*/ 33324 h 21600"/>
              <a:gd name="T2" fmla="*/ 0 w 1250"/>
              <a:gd name="T3" fmla="*/ 33324 h 21600"/>
              <a:gd name="T4" fmla="*/ 813 w 12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0" h="21600" fill="none" extrusionOk="0">
                <a:moveTo>
                  <a:pt x="1250" y="21591"/>
                </a:moveTo>
                <a:cubicBezTo>
                  <a:pt x="1046" y="21597"/>
                  <a:pt x="843" y="21600"/>
                  <a:pt x="640" y="21600"/>
                </a:cubicBezTo>
                <a:cubicBezTo>
                  <a:pt x="426" y="21600"/>
                  <a:pt x="213" y="21596"/>
                  <a:pt x="0" y="21590"/>
                </a:cubicBezTo>
              </a:path>
              <a:path w="1250" h="21600" stroke="0" extrusionOk="0">
                <a:moveTo>
                  <a:pt x="1250" y="21591"/>
                </a:moveTo>
                <a:cubicBezTo>
                  <a:pt x="1046" y="21597"/>
                  <a:pt x="843" y="21600"/>
                  <a:pt x="640" y="21600"/>
                </a:cubicBezTo>
                <a:cubicBezTo>
                  <a:pt x="426" y="21600"/>
                  <a:pt x="213" y="21596"/>
                  <a:pt x="0" y="21590"/>
                </a:cubicBezTo>
                <a:lnTo>
                  <a:pt x="640" y="0"/>
                </a:lnTo>
                <a:lnTo>
                  <a:pt x="125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7" name="Arc 1603"/>
          <p:cNvSpPr>
            <a:spLocks/>
          </p:cNvSpPr>
          <p:nvPr/>
        </p:nvSpPr>
        <p:spPr bwMode="auto">
          <a:xfrm>
            <a:off x="8665634" y="4217989"/>
            <a:ext cx="78317" cy="65087"/>
          </a:xfrm>
          <a:custGeom>
            <a:avLst/>
            <a:gdLst>
              <a:gd name="T0" fmla="*/ 28499 w 43200"/>
              <a:gd name="T1" fmla="*/ 65087 h 43191"/>
              <a:gd name="T2" fmla="*/ 30198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0" y="43190"/>
                </a:moveTo>
                <a:cubicBezTo>
                  <a:pt x="9284" y="42844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</a:path>
              <a:path w="43200" h="43191" stroke="0" extrusionOk="0">
                <a:moveTo>
                  <a:pt x="20960" y="43190"/>
                </a:moveTo>
                <a:cubicBezTo>
                  <a:pt x="9284" y="42844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1"/>
                  <a:pt x="22210" y="43191"/>
                </a:cubicBezTo>
                <a:lnTo>
                  <a:pt x="21600" y="21600"/>
                </a:lnTo>
                <a:lnTo>
                  <a:pt x="2096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8" name="Arc 1604"/>
          <p:cNvSpPr>
            <a:spLocks/>
          </p:cNvSpPr>
          <p:nvPr/>
        </p:nvSpPr>
        <p:spPr bwMode="auto">
          <a:xfrm>
            <a:off x="9681634" y="3721100"/>
            <a:ext cx="4233" cy="31750"/>
          </a:xfrm>
          <a:custGeom>
            <a:avLst/>
            <a:gdLst>
              <a:gd name="T0" fmla="*/ 3175 w 1596"/>
              <a:gd name="T1" fmla="*/ 31729 h 21600"/>
              <a:gd name="T2" fmla="*/ 0 w 1596"/>
              <a:gd name="T3" fmla="*/ 31728 h 21600"/>
              <a:gd name="T4" fmla="*/ 1625 w 15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96" h="21600" fill="none" extrusionOk="0">
                <a:moveTo>
                  <a:pt x="1595" y="21585"/>
                </a:moveTo>
                <a:cubicBezTo>
                  <a:pt x="1336" y="21595"/>
                  <a:pt x="1076" y="21600"/>
                  <a:pt x="817" y="21600"/>
                </a:cubicBezTo>
                <a:cubicBezTo>
                  <a:pt x="544" y="21600"/>
                  <a:pt x="272" y="21594"/>
                  <a:pt x="0" y="21584"/>
                </a:cubicBezTo>
              </a:path>
              <a:path w="1596" h="21600" stroke="0" extrusionOk="0">
                <a:moveTo>
                  <a:pt x="1595" y="21585"/>
                </a:moveTo>
                <a:cubicBezTo>
                  <a:pt x="1336" y="21595"/>
                  <a:pt x="1076" y="21600"/>
                  <a:pt x="817" y="21600"/>
                </a:cubicBezTo>
                <a:cubicBezTo>
                  <a:pt x="544" y="21600"/>
                  <a:pt x="272" y="21594"/>
                  <a:pt x="0" y="21584"/>
                </a:cubicBezTo>
                <a:lnTo>
                  <a:pt x="817" y="0"/>
                </a:lnTo>
                <a:lnTo>
                  <a:pt x="1595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49" name="Arc 1605"/>
          <p:cNvSpPr>
            <a:spLocks/>
          </p:cNvSpPr>
          <p:nvPr/>
        </p:nvSpPr>
        <p:spPr bwMode="auto">
          <a:xfrm>
            <a:off x="9643534" y="3689350"/>
            <a:ext cx="78317" cy="63500"/>
          </a:xfrm>
          <a:custGeom>
            <a:avLst/>
            <a:gdLst>
              <a:gd name="T0" fmla="*/ 28258 w 43200"/>
              <a:gd name="T1" fmla="*/ 63499 h 43186"/>
              <a:gd name="T2" fmla="*/ 30428 w 43200"/>
              <a:gd name="T3" fmla="*/ 63500 h 43186"/>
              <a:gd name="T4" fmla="*/ 29369 w 43200"/>
              <a:gd name="T5" fmla="*/ 31760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3" y="43184"/>
                </a:moveTo>
                <a:cubicBezTo>
                  <a:pt x="9179" y="42745"/>
                  <a:pt x="0" y="332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6"/>
                  <a:pt x="22378" y="43185"/>
                </a:cubicBezTo>
              </a:path>
              <a:path w="43200" h="43186" stroke="0" extrusionOk="0">
                <a:moveTo>
                  <a:pt x="20783" y="43184"/>
                </a:moveTo>
                <a:cubicBezTo>
                  <a:pt x="9179" y="42745"/>
                  <a:pt x="0" y="332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6"/>
                  <a:pt x="22378" y="43185"/>
                </a:cubicBezTo>
                <a:lnTo>
                  <a:pt x="21600" y="21600"/>
                </a:lnTo>
                <a:lnTo>
                  <a:pt x="20783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0" name="Arc 1606"/>
          <p:cNvSpPr>
            <a:spLocks/>
          </p:cNvSpPr>
          <p:nvPr/>
        </p:nvSpPr>
        <p:spPr bwMode="auto">
          <a:xfrm>
            <a:off x="9548285" y="3717925"/>
            <a:ext cx="4233" cy="33338"/>
          </a:xfrm>
          <a:custGeom>
            <a:avLst/>
            <a:gdLst>
              <a:gd name="T0" fmla="*/ 3175 w 1638"/>
              <a:gd name="T1" fmla="*/ 33315 h 21600"/>
              <a:gd name="T2" fmla="*/ 0 w 1638"/>
              <a:gd name="T3" fmla="*/ 33313 h 21600"/>
              <a:gd name="T4" fmla="*/ 1626 w 16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8" h="21600" fill="none" extrusionOk="0">
                <a:moveTo>
                  <a:pt x="1638" y="21585"/>
                </a:moveTo>
                <a:cubicBezTo>
                  <a:pt x="1371" y="21595"/>
                  <a:pt x="1105" y="21600"/>
                  <a:pt x="839" y="21600"/>
                </a:cubicBezTo>
                <a:cubicBezTo>
                  <a:pt x="559" y="21600"/>
                  <a:pt x="279" y="21594"/>
                  <a:pt x="0" y="21583"/>
                </a:cubicBezTo>
              </a:path>
              <a:path w="1638" h="21600" stroke="0" extrusionOk="0">
                <a:moveTo>
                  <a:pt x="1638" y="21585"/>
                </a:moveTo>
                <a:cubicBezTo>
                  <a:pt x="1371" y="21595"/>
                  <a:pt x="1105" y="21600"/>
                  <a:pt x="839" y="21600"/>
                </a:cubicBezTo>
                <a:cubicBezTo>
                  <a:pt x="559" y="21600"/>
                  <a:pt x="279" y="21594"/>
                  <a:pt x="0" y="21583"/>
                </a:cubicBezTo>
                <a:lnTo>
                  <a:pt x="839" y="0"/>
                </a:lnTo>
                <a:lnTo>
                  <a:pt x="1638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1" name="Arc 1607"/>
          <p:cNvSpPr>
            <a:spLocks/>
          </p:cNvSpPr>
          <p:nvPr/>
        </p:nvSpPr>
        <p:spPr bwMode="auto">
          <a:xfrm>
            <a:off x="9510185" y="3684588"/>
            <a:ext cx="78316" cy="65087"/>
          </a:xfrm>
          <a:custGeom>
            <a:avLst/>
            <a:gdLst>
              <a:gd name="T0" fmla="*/ 28228 w 43200"/>
              <a:gd name="T1" fmla="*/ 65085 h 43185"/>
              <a:gd name="T2" fmla="*/ 30455 w 43200"/>
              <a:gd name="T3" fmla="*/ 65087 h 43185"/>
              <a:gd name="T4" fmla="*/ 29369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61" y="43183"/>
                </a:moveTo>
                <a:cubicBezTo>
                  <a:pt x="9166" y="42733"/>
                  <a:pt x="0" y="332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8"/>
                  <a:pt x="34009" y="42755"/>
                  <a:pt x="22399" y="43185"/>
                </a:cubicBezTo>
              </a:path>
              <a:path w="43200" h="43185" stroke="0" extrusionOk="0">
                <a:moveTo>
                  <a:pt x="20761" y="43183"/>
                </a:moveTo>
                <a:cubicBezTo>
                  <a:pt x="9166" y="42733"/>
                  <a:pt x="0" y="332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8"/>
                  <a:pt x="34009" y="42755"/>
                  <a:pt x="22399" y="43185"/>
                </a:cubicBezTo>
                <a:lnTo>
                  <a:pt x="21600" y="21600"/>
                </a:lnTo>
                <a:lnTo>
                  <a:pt x="20761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2" name="Arc 1608"/>
          <p:cNvSpPr>
            <a:spLocks/>
          </p:cNvSpPr>
          <p:nvPr/>
        </p:nvSpPr>
        <p:spPr bwMode="auto">
          <a:xfrm>
            <a:off x="9029701" y="3708400"/>
            <a:ext cx="4233" cy="33338"/>
          </a:xfrm>
          <a:custGeom>
            <a:avLst/>
            <a:gdLst>
              <a:gd name="T0" fmla="*/ 3175 w 1648"/>
              <a:gd name="T1" fmla="*/ 33315 h 21600"/>
              <a:gd name="T2" fmla="*/ 0 w 1648"/>
              <a:gd name="T3" fmla="*/ 33313 h 21600"/>
              <a:gd name="T4" fmla="*/ 1626 w 16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8" h="21600" fill="none" extrusionOk="0">
                <a:moveTo>
                  <a:pt x="1648" y="21585"/>
                </a:moveTo>
                <a:cubicBezTo>
                  <a:pt x="1380" y="21595"/>
                  <a:pt x="1112" y="21600"/>
                  <a:pt x="844" y="21600"/>
                </a:cubicBezTo>
                <a:cubicBezTo>
                  <a:pt x="562" y="21600"/>
                  <a:pt x="281" y="21594"/>
                  <a:pt x="0" y="21583"/>
                </a:cubicBezTo>
              </a:path>
              <a:path w="1648" h="21600" stroke="0" extrusionOk="0">
                <a:moveTo>
                  <a:pt x="1648" y="21585"/>
                </a:moveTo>
                <a:cubicBezTo>
                  <a:pt x="1380" y="21595"/>
                  <a:pt x="1112" y="21600"/>
                  <a:pt x="844" y="21600"/>
                </a:cubicBezTo>
                <a:cubicBezTo>
                  <a:pt x="562" y="21600"/>
                  <a:pt x="281" y="21594"/>
                  <a:pt x="0" y="21583"/>
                </a:cubicBezTo>
                <a:lnTo>
                  <a:pt x="844" y="0"/>
                </a:lnTo>
                <a:lnTo>
                  <a:pt x="1648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3" name="Arc 1609"/>
          <p:cNvSpPr>
            <a:spLocks/>
          </p:cNvSpPr>
          <p:nvPr/>
        </p:nvSpPr>
        <p:spPr bwMode="auto">
          <a:xfrm>
            <a:off x="8991600" y="3675063"/>
            <a:ext cx="76200" cy="65087"/>
          </a:xfrm>
          <a:custGeom>
            <a:avLst/>
            <a:gdLst>
              <a:gd name="T0" fmla="*/ 27458 w 43200"/>
              <a:gd name="T1" fmla="*/ 65085 h 43185"/>
              <a:gd name="T2" fmla="*/ 29639 w 43200"/>
              <a:gd name="T3" fmla="*/ 65087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56" y="43183"/>
                </a:moveTo>
                <a:cubicBezTo>
                  <a:pt x="9163" y="42730"/>
                  <a:pt x="0" y="332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6"/>
                  <a:pt x="34012" y="42752"/>
                  <a:pt x="22404" y="43185"/>
                </a:cubicBezTo>
              </a:path>
              <a:path w="43200" h="43185" stroke="0" extrusionOk="0">
                <a:moveTo>
                  <a:pt x="20756" y="43183"/>
                </a:moveTo>
                <a:cubicBezTo>
                  <a:pt x="9163" y="42730"/>
                  <a:pt x="0" y="332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6"/>
                  <a:pt x="34012" y="42752"/>
                  <a:pt x="22404" y="43185"/>
                </a:cubicBezTo>
                <a:lnTo>
                  <a:pt x="21600" y="21600"/>
                </a:lnTo>
                <a:lnTo>
                  <a:pt x="20756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4" name="Arc 1610"/>
          <p:cNvSpPr>
            <a:spLocks/>
          </p:cNvSpPr>
          <p:nvPr/>
        </p:nvSpPr>
        <p:spPr bwMode="auto">
          <a:xfrm>
            <a:off x="9048751" y="3603625"/>
            <a:ext cx="2116" cy="33338"/>
          </a:xfrm>
          <a:custGeom>
            <a:avLst/>
            <a:gdLst>
              <a:gd name="T0" fmla="*/ 1587 w 1756"/>
              <a:gd name="T1" fmla="*/ 33310 h 21600"/>
              <a:gd name="T2" fmla="*/ 0 w 1756"/>
              <a:gd name="T3" fmla="*/ 33310 h 21600"/>
              <a:gd name="T4" fmla="*/ 794 w 17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6" h="21600" fill="none" extrusionOk="0">
                <a:moveTo>
                  <a:pt x="1756" y="21582"/>
                </a:moveTo>
                <a:cubicBezTo>
                  <a:pt x="1463" y="21594"/>
                  <a:pt x="1170" y="21600"/>
                  <a:pt x="878" y="21600"/>
                </a:cubicBezTo>
                <a:cubicBezTo>
                  <a:pt x="585" y="21600"/>
                  <a:pt x="292" y="21594"/>
                  <a:pt x="-1" y="21582"/>
                </a:cubicBezTo>
              </a:path>
              <a:path w="1756" h="21600" stroke="0" extrusionOk="0">
                <a:moveTo>
                  <a:pt x="1756" y="21582"/>
                </a:moveTo>
                <a:cubicBezTo>
                  <a:pt x="1463" y="21594"/>
                  <a:pt x="1170" y="21600"/>
                  <a:pt x="878" y="21600"/>
                </a:cubicBezTo>
                <a:cubicBezTo>
                  <a:pt x="585" y="21600"/>
                  <a:pt x="292" y="21594"/>
                  <a:pt x="-1" y="21582"/>
                </a:cubicBezTo>
                <a:lnTo>
                  <a:pt x="878" y="0"/>
                </a:lnTo>
                <a:lnTo>
                  <a:pt x="1756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5" name="Arc 1611"/>
          <p:cNvSpPr>
            <a:spLocks/>
          </p:cNvSpPr>
          <p:nvPr/>
        </p:nvSpPr>
        <p:spPr bwMode="auto">
          <a:xfrm>
            <a:off x="9012767" y="3570289"/>
            <a:ext cx="74084" cy="65087"/>
          </a:xfrm>
          <a:custGeom>
            <a:avLst/>
            <a:gdLst>
              <a:gd name="T0" fmla="*/ 26652 w 43200"/>
              <a:gd name="T1" fmla="*/ 65087 h 43182"/>
              <a:gd name="T2" fmla="*/ 28911 w 43200"/>
              <a:gd name="T3" fmla="*/ 65087 h 43182"/>
              <a:gd name="T4" fmla="*/ 27782 w 43200"/>
              <a:gd name="T5" fmla="*/ 32557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721" y="43182"/>
                </a:moveTo>
                <a:cubicBezTo>
                  <a:pt x="9143" y="42711"/>
                  <a:pt x="0" y="331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7"/>
                  <a:pt x="34056" y="42711"/>
                  <a:pt x="22478" y="43182"/>
                </a:cubicBezTo>
              </a:path>
              <a:path w="43200" h="43182" stroke="0" extrusionOk="0">
                <a:moveTo>
                  <a:pt x="20721" y="43182"/>
                </a:moveTo>
                <a:cubicBezTo>
                  <a:pt x="9143" y="42711"/>
                  <a:pt x="0" y="331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7"/>
                  <a:pt x="34056" y="42711"/>
                  <a:pt x="22478" y="43182"/>
                </a:cubicBezTo>
                <a:lnTo>
                  <a:pt x="21600" y="21600"/>
                </a:lnTo>
                <a:lnTo>
                  <a:pt x="20721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6" name="Arc 1612"/>
          <p:cNvSpPr>
            <a:spLocks/>
          </p:cNvSpPr>
          <p:nvPr/>
        </p:nvSpPr>
        <p:spPr bwMode="auto">
          <a:xfrm>
            <a:off x="9393767" y="3883025"/>
            <a:ext cx="2117" cy="31750"/>
          </a:xfrm>
          <a:custGeom>
            <a:avLst/>
            <a:gdLst>
              <a:gd name="T0" fmla="*/ 1588 w 1456"/>
              <a:gd name="T1" fmla="*/ 31732 h 21600"/>
              <a:gd name="T2" fmla="*/ 0 w 1456"/>
              <a:gd name="T3" fmla="*/ 31731 h 21600"/>
              <a:gd name="T4" fmla="*/ 814 w 14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6" h="21600" fill="none" extrusionOk="0">
                <a:moveTo>
                  <a:pt x="1456" y="21588"/>
                </a:moveTo>
                <a:cubicBezTo>
                  <a:pt x="1219" y="21596"/>
                  <a:pt x="982" y="21600"/>
                  <a:pt x="746" y="21600"/>
                </a:cubicBezTo>
                <a:cubicBezTo>
                  <a:pt x="497" y="21600"/>
                  <a:pt x="248" y="21595"/>
                  <a:pt x="-1" y="21587"/>
                </a:cubicBezTo>
              </a:path>
              <a:path w="1456" h="21600" stroke="0" extrusionOk="0">
                <a:moveTo>
                  <a:pt x="1456" y="21588"/>
                </a:moveTo>
                <a:cubicBezTo>
                  <a:pt x="1219" y="21596"/>
                  <a:pt x="982" y="21600"/>
                  <a:pt x="746" y="21600"/>
                </a:cubicBezTo>
                <a:cubicBezTo>
                  <a:pt x="497" y="21600"/>
                  <a:pt x="248" y="21595"/>
                  <a:pt x="-1" y="21587"/>
                </a:cubicBezTo>
                <a:lnTo>
                  <a:pt x="746" y="0"/>
                </a:lnTo>
                <a:lnTo>
                  <a:pt x="1456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7" name="Arc 1613"/>
          <p:cNvSpPr>
            <a:spLocks/>
          </p:cNvSpPr>
          <p:nvPr/>
        </p:nvSpPr>
        <p:spPr bwMode="auto">
          <a:xfrm>
            <a:off x="9355667" y="3851275"/>
            <a:ext cx="78317" cy="63500"/>
          </a:xfrm>
          <a:custGeom>
            <a:avLst/>
            <a:gdLst>
              <a:gd name="T0" fmla="*/ 28355 w 43200"/>
              <a:gd name="T1" fmla="*/ 63499 h 43188"/>
              <a:gd name="T2" fmla="*/ 30334 w 43200"/>
              <a:gd name="T3" fmla="*/ 63500 h 43188"/>
              <a:gd name="T4" fmla="*/ 29369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3" y="43187"/>
                </a:moveTo>
                <a:cubicBezTo>
                  <a:pt x="9221" y="42785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6" y="42805"/>
                  <a:pt x="22310" y="43188"/>
                </a:cubicBezTo>
              </a:path>
              <a:path w="43200" h="43188" stroke="0" extrusionOk="0">
                <a:moveTo>
                  <a:pt x="20853" y="43187"/>
                </a:moveTo>
                <a:cubicBezTo>
                  <a:pt x="9221" y="42785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6" y="42805"/>
                  <a:pt x="22310" y="43188"/>
                </a:cubicBezTo>
                <a:lnTo>
                  <a:pt x="21600" y="21600"/>
                </a:lnTo>
                <a:lnTo>
                  <a:pt x="2085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8" name="Arc 1614"/>
          <p:cNvSpPr>
            <a:spLocks/>
          </p:cNvSpPr>
          <p:nvPr/>
        </p:nvSpPr>
        <p:spPr bwMode="auto">
          <a:xfrm>
            <a:off x="9298518" y="4103689"/>
            <a:ext cx="2116" cy="33337"/>
          </a:xfrm>
          <a:custGeom>
            <a:avLst/>
            <a:gdLst>
              <a:gd name="T0" fmla="*/ 1587 w 1337"/>
              <a:gd name="T1" fmla="*/ 33322 h 21600"/>
              <a:gd name="T2" fmla="*/ 0 w 1337"/>
              <a:gd name="T3" fmla="*/ 33320 h 21600"/>
              <a:gd name="T4" fmla="*/ 813 w 133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7" h="21600" fill="none" extrusionOk="0">
                <a:moveTo>
                  <a:pt x="1337" y="21590"/>
                </a:moveTo>
                <a:cubicBezTo>
                  <a:pt x="1119" y="21596"/>
                  <a:pt x="902" y="21600"/>
                  <a:pt x="685" y="21600"/>
                </a:cubicBezTo>
                <a:cubicBezTo>
                  <a:pt x="456" y="21600"/>
                  <a:pt x="228" y="21596"/>
                  <a:pt x="-1" y="21589"/>
                </a:cubicBezTo>
              </a:path>
              <a:path w="1337" h="21600" stroke="0" extrusionOk="0">
                <a:moveTo>
                  <a:pt x="1337" y="21590"/>
                </a:moveTo>
                <a:cubicBezTo>
                  <a:pt x="1119" y="21596"/>
                  <a:pt x="902" y="21600"/>
                  <a:pt x="685" y="21600"/>
                </a:cubicBezTo>
                <a:cubicBezTo>
                  <a:pt x="456" y="21600"/>
                  <a:pt x="228" y="21596"/>
                  <a:pt x="-1" y="21589"/>
                </a:cubicBezTo>
                <a:lnTo>
                  <a:pt x="685" y="0"/>
                </a:lnTo>
                <a:lnTo>
                  <a:pt x="133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59" name="Arc 1615"/>
          <p:cNvSpPr>
            <a:spLocks/>
          </p:cNvSpPr>
          <p:nvPr/>
        </p:nvSpPr>
        <p:spPr bwMode="auto">
          <a:xfrm>
            <a:off x="9260418" y="4070350"/>
            <a:ext cx="78316" cy="65088"/>
          </a:xfrm>
          <a:custGeom>
            <a:avLst/>
            <a:gdLst>
              <a:gd name="T0" fmla="*/ 28437 w 43200"/>
              <a:gd name="T1" fmla="*/ 65086 h 43190"/>
              <a:gd name="T2" fmla="*/ 30255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4" y="43189"/>
                </a:moveTo>
                <a:cubicBezTo>
                  <a:pt x="9258" y="42819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2" y="43190"/>
                </a:cubicBezTo>
              </a:path>
              <a:path w="43200" h="43190" stroke="0" extrusionOk="0">
                <a:moveTo>
                  <a:pt x="20914" y="43189"/>
                </a:moveTo>
                <a:cubicBezTo>
                  <a:pt x="9258" y="42819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2" y="43190"/>
                </a:cubicBezTo>
                <a:lnTo>
                  <a:pt x="21600" y="21600"/>
                </a:lnTo>
                <a:lnTo>
                  <a:pt x="2091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0" name="Arc 1616"/>
          <p:cNvSpPr>
            <a:spLocks/>
          </p:cNvSpPr>
          <p:nvPr/>
        </p:nvSpPr>
        <p:spPr bwMode="auto">
          <a:xfrm>
            <a:off x="8818034" y="4197350"/>
            <a:ext cx="2117" cy="33338"/>
          </a:xfrm>
          <a:custGeom>
            <a:avLst/>
            <a:gdLst>
              <a:gd name="T0" fmla="*/ 1588 w 1281"/>
              <a:gd name="T1" fmla="*/ 33324 h 21600"/>
              <a:gd name="T2" fmla="*/ 0 w 1281"/>
              <a:gd name="T3" fmla="*/ 33323 h 21600"/>
              <a:gd name="T4" fmla="*/ 813 w 12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1" h="21600" fill="none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1" h="21600" stroke="0" extrusionOk="0">
                <a:moveTo>
                  <a:pt x="1280" y="21590"/>
                </a:moveTo>
                <a:cubicBezTo>
                  <a:pt x="1072" y="21596"/>
                  <a:pt x="86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6" y="0"/>
                </a:lnTo>
                <a:lnTo>
                  <a:pt x="128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1" name="Arc 1617"/>
          <p:cNvSpPr>
            <a:spLocks/>
          </p:cNvSpPr>
          <p:nvPr/>
        </p:nvSpPr>
        <p:spPr bwMode="auto">
          <a:xfrm>
            <a:off x="8779934" y="4164014"/>
            <a:ext cx="78317" cy="65087"/>
          </a:xfrm>
          <a:custGeom>
            <a:avLst/>
            <a:gdLst>
              <a:gd name="T0" fmla="*/ 28477 w 43200"/>
              <a:gd name="T1" fmla="*/ 65085 h 43191"/>
              <a:gd name="T2" fmla="*/ 30219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</a:path>
              <a:path w="43200" h="43191" stroke="0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4" y="43190"/>
                </a:cubicBezTo>
                <a:lnTo>
                  <a:pt x="21600" y="21600"/>
                </a:lnTo>
                <a:lnTo>
                  <a:pt x="2094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2" name="Arc 1618"/>
          <p:cNvSpPr>
            <a:spLocks/>
          </p:cNvSpPr>
          <p:nvPr/>
        </p:nvSpPr>
        <p:spPr bwMode="auto">
          <a:xfrm>
            <a:off x="8644467" y="3943350"/>
            <a:ext cx="2117" cy="33338"/>
          </a:xfrm>
          <a:custGeom>
            <a:avLst/>
            <a:gdLst>
              <a:gd name="T0" fmla="*/ 1588 w 1449"/>
              <a:gd name="T1" fmla="*/ 33319 h 21600"/>
              <a:gd name="T2" fmla="*/ 0 w 1449"/>
              <a:gd name="T3" fmla="*/ 33318 h 21600"/>
              <a:gd name="T4" fmla="*/ 813 w 14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9" h="21600" fill="none" extrusionOk="0">
                <a:moveTo>
                  <a:pt x="1449" y="21588"/>
                </a:moveTo>
                <a:cubicBezTo>
                  <a:pt x="1213" y="21596"/>
                  <a:pt x="977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</a:path>
              <a:path w="1449" h="21600" stroke="0" extrusionOk="0">
                <a:moveTo>
                  <a:pt x="1449" y="21588"/>
                </a:moveTo>
                <a:cubicBezTo>
                  <a:pt x="1213" y="21596"/>
                  <a:pt x="977" y="21600"/>
                  <a:pt x="742" y="21600"/>
                </a:cubicBezTo>
                <a:cubicBezTo>
                  <a:pt x="494" y="21600"/>
                  <a:pt x="247" y="21595"/>
                  <a:pt x="-1" y="21587"/>
                </a:cubicBezTo>
                <a:lnTo>
                  <a:pt x="742" y="0"/>
                </a:lnTo>
                <a:lnTo>
                  <a:pt x="1449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3" name="Arc 1619"/>
          <p:cNvSpPr>
            <a:spLocks/>
          </p:cNvSpPr>
          <p:nvPr/>
        </p:nvSpPr>
        <p:spPr bwMode="auto">
          <a:xfrm>
            <a:off x="8608484" y="3910014"/>
            <a:ext cx="76200" cy="65087"/>
          </a:xfrm>
          <a:custGeom>
            <a:avLst/>
            <a:gdLst>
              <a:gd name="T0" fmla="*/ 27593 w 43200"/>
              <a:gd name="T1" fmla="*/ 65085 h 43188"/>
              <a:gd name="T2" fmla="*/ 29510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6"/>
                  <a:pt x="22307" y="43188"/>
                </a:cubicBezTo>
              </a:path>
              <a:path w="43200" h="43188" stroke="0" extrusionOk="0">
                <a:moveTo>
                  <a:pt x="20857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6"/>
                  <a:pt x="22307" y="43188"/>
                </a:cubicBezTo>
                <a:lnTo>
                  <a:pt x="21600" y="21600"/>
                </a:lnTo>
                <a:lnTo>
                  <a:pt x="20857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4" name="Arc 1620"/>
          <p:cNvSpPr>
            <a:spLocks/>
          </p:cNvSpPr>
          <p:nvPr/>
        </p:nvSpPr>
        <p:spPr bwMode="auto">
          <a:xfrm>
            <a:off x="8627533" y="3844925"/>
            <a:ext cx="0" cy="33338"/>
          </a:xfrm>
          <a:custGeom>
            <a:avLst/>
            <a:gdLst>
              <a:gd name="T0" fmla="*/ 1 w 1526"/>
              <a:gd name="T1" fmla="*/ 33318 h 21600"/>
              <a:gd name="T2" fmla="*/ 0 w 1526"/>
              <a:gd name="T3" fmla="*/ 33316 h 21600"/>
              <a:gd name="T4" fmla="*/ 1 w 15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6" h="21600" fill="none" extrusionOk="0">
                <a:moveTo>
                  <a:pt x="1526" y="21587"/>
                </a:moveTo>
                <a:cubicBezTo>
                  <a:pt x="1278" y="21595"/>
                  <a:pt x="1030" y="21600"/>
                  <a:pt x="782" y="21600"/>
                </a:cubicBezTo>
                <a:cubicBezTo>
                  <a:pt x="521" y="21600"/>
                  <a:pt x="260" y="21595"/>
                  <a:pt x="0" y="21585"/>
                </a:cubicBezTo>
              </a:path>
              <a:path w="1526" h="21600" stroke="0" extrusionOk="0">
                <a:moveTo>
                  <a:pt x="1526" y="21587"/>
                </a:moveTo>
                <a:cubicBezTo>
                  <a:pt x="1278" y="21595"/>
                  <a:pt x="1030" y="21600"/>
                  <a:pt x="782" y="21600"/>
                </a:cubicBezTo>
                <a:cubicBezTo>
                  <a:pt x="521" y="21600"/>
                  <a:pt x="260" y="21595"/>
                  <a:pt x="0" y="21585"/>
                </a:cubicBezTo>
                <a:lnTo>
                  <a:pt x="782" y="0"/>
                </a:lnTo>
                <a:lnTo>
                  <a:pt x="1526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5" name="Arc 1621"/>
          <p:cNvSpPr>
            <a:spLocks/>
          </p:cNvSpPr>
          <p:nvPr/>
        </p:nvSpPr>
        <p:spPr bwMode="auto">
          <a:xfrm>
            <a:off x="8589433" y="3811589"/>
            <a:ext cx="76200" cy="65087"/>
          </a:xfrm>
          <a:custGeom>
            <a:avLst/>
            <a:gdLst>
              <a:gd name="T0" fmla="*/ 27540 w 43200"/>
              <a:gd name="T1" fmla="*/ 65085 h 43187"/>
              <a:gd name="T2" fmla="*/ 29559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8" y="43185"/>
                </a:moveTo>
                <a:cubicBezTo>
                  <a:pt x="9200" y="42764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9"/>
                  <a:pt x="33976" y="42786"/>
                  <a:pt x="22344" y="43187"/>
                </a:cubicBezTo>
              </a:path>
              <a:path w="43200" h="43187" stroke="0" extrusionOk="0">
                <a:moveTo>
                  <a:pt x="20818" y="43185"/>
                </a:moveTo>
                <a:cubicBezTo>
                  <a:pt x="9200" y="42764"/>
                  <a:pt x="0" y="332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9"/>
                  <a:pt x="33976" y="42786"/>
                  <a:pt x="22344" y="43187"/>
                </a:cubicBezTo>
                <a:lnTo>
                  <a:pt x="21600" y="21600"/>
                </a:lnTo>
                <a:lnTo>
                  <a:pt x="20818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6" name="Arc 1622"/>
          <p:cNvSpPr>
            <a:spLocks/>
          </p:cNvSpPr>
          <p:nvPr/>
        </p:nvSpPr>
        <p:spPr bwMode="auto">
          <a:xfrm>
            <a:off x="9010651" y="4062414"/>
            <a:ext cx="2116" cy="33337"/>
          </a:xfrm>
          <a:custGeom>
            <a:avLst/>
            <a:gdLst>
              <a:gd name="T0" fmla="*/ 1587 w 1366"/>
              <a:gd name="T1" fmla="*/ 33322 h 21600"/>
              <a:gd name="T2" fmla="*/ 0 w 1366"/>
              <a:gd name="T3" fmla="*/ 33320 h 21600"/>
              <a:gd name="T4" fmla="*/ 81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</a:path>
              <a:path w="1366" h="21600" stroke="0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  <a:lnTo>
                  <a:pt x="700" y="0"/>
                </a:lnTo>
                <a:lnTo>
                  <a:pt x="136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7" name="Arc 1623"/>
          <p:cNvSpPr>
            <a:spLocks/>
          </p:cNvSpPr>
          <p:nvPr/>
        </p:nvSpPr>
        <p:spPr bwMode="auto">
          <a:xfrm>
            <a:off x="8972551" y="4029075"/>
            <a:ext cx="78316" cy="65088"/>
          </a:xfrm>
          <a:custGeom>
            <a:avLst/>
            <a:gdLst>
              <a:gd name="T0" fmla="*/ 28417 w 43200"/>
              <a:gd name="T1" fmla="*/ 65086 h 43190"/>
              <a:gd name="T2" fmla="*/ 30274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</a:path>
              <a:path w="43200" h="43190" stroke="0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  <a:lnTo>
                  <a:pt x="21600" y="21600"/>
                </a:lnTo>
                <a:lnTo>
                  <a:pt x="2090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8" name="Arc 1624"/>
          <p:cNvSpPr>
            <a:spLocks/>
          </p:cNvSpPr>
          <p:nvPr/>
        </p:nvSpPr>
        <p:spPr bwMode="auto">
          <a:xfrm>
            <a:off x="8779934" y="4071938"/>
            <a:ext cx="2117" cy="31750"/>
          </a:xfrm>
          <a:custGeom>
            <a:avLst/>
            <a:gdLst>
              <a:gd name="T0" fmla="*/ 1588 w 1324"/>
              <a:gd name="T1" fmla="*/ 31735 h 21600"/>
              <a:gd name="T2" fmla="*/ 0 w 1324"/>
              <a:gd name="T3" fmla="*/ 31734 h 21600"/>
              <a:gd name="T4" fmla="*/ 813 w 13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4" h="21600" fill="none" extrusionOk="0">
                <a:moveTo>
                  <a:pt x="1324" y="21590"/>
                </a:moveTo>
                <a:cubicBezTo>
                  <a:pt x="1108" y="21596"/>
                  <a:pt x="893" y="21600"/>
                  <a:pt x="678" y="21600"/>
                </a:cubicBezTo>
                <a:cubicBezTo>
                  <a:pt x="451" y="21600"/>
                  <a:pt x="225" y="21596"/>
                  <a:pt x="-1" y="21589"/>
                </a:cubicBezTo>
              </a:path>
              <a:path w="1324" h="21600" stroke="0" extrusionOk="0">
                <a:moveTo>
                  <a:pt x="1324" y="21590"/>
                </a:moveTo>
                <a:cubicBezTo>
                  <a:pt x="1108" y="21596"/>
                  <a:pt x="893" y="21600"/>
                  <a:pt x="678" y="21600"/>
                </a:cubicBezTo>
                <a:cubicBezTo>
                  <a:pt x="451" y="21600"/>
                  <a:pt x="225" y="21596"/>
                  <a:pt x="-1" y="21589"/>
                </a:cubicBezTo>
                <a:lnTo>
                  <a:pt x="678" y="0"/>
                </a:lnTo>
                <a:lnTo>
                  <a:pt x="132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69" name="Arc 1625"/>
          <p:cNvSpPr>
            <a:spLocks/>
          </p:cNvSpPr>
          <p:nvPr/>
        </p:nvSpPr>
        <p:spPr bwMode="auto">
          <a:xfrm>
            <a:off x="8743951" y="4040188"/>
            <a:ext cx="76200" cy="63500"/>
          </a:xfrm>
          <a:custGeom>
            <a:avLst/>
            <a:gdLst>
              <a:gd name="T0" fmla="*/ 27678 w 43200"/>
              <a:gd name="T1" fmla="*/ 63499 h 43190"/>
              <a:gd name="T2" fmla="*/ 29430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1" y="43189"/>
                </a:moveTo>
                <a:cubicBezTo>
                  <a:pt x="9262" y="42823"/>
                  <a:pt x="0" y="332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8" y="42841"/>
                  <a:pt x="22246" y="43190"/>
                </a:cubicBezTo>
              </a:path>
              <a:path w="43200" h="43190" stroke="0" extrusionOk="0">
                <a:moveTo>
                  <a:pt x="20921" y="43189"/>
                </a:moveTo>
                <a:cubicBezTo>
                  <a:pt x="9262" y="42823"/>
                  <a:pt x="0" y="332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8" y="42841"/>
                  <a:pt x="22246" y="43190"/>
                </a:cubicBezTo>
                <a:lnTo>
                  <a:pt x="21600" y="21600"/>
                </a:lnTo>
                <a:lnTo>
                  <a:pt x="2092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0" name="Arc 1626"/>
          <p:cNvSpPr>
            <a:spLocks/>
          </p:cNvSpPr>
          <p:nvPr/>
        </p:nvSpPr>
        <p:spPr bwMode="auto">
          <a:xfrm>
            <a:off x="9086851" y="4078289"/>
            <a:ext cx="2116" cy="33337"/>
          </a:xfrm>
          <a:custGeom>
            <a:avLst/>
            <a:gdLst>
              <a:gd name="T0" fmla="*/ 1587 w 1355"/>
              <a:gd name="T1" fmla="*/ 33322 h 21600"/>
              <a:gd name="T2" fmla="*/ 0 w 1355"/>
              <a:gd name="T3" fmla="*/ 33320 h 21600"/>
              <a:gd name="T4" fmla="*/ 813 w 135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5" h="21600" fill="none" extrusionOk="0">
                <a:moveTo>
                  <a:pt x="1354" y="21589"/>
                </a:moveTo>
                <a:cubicBezTo>
                  <a:pt x="1134" y="21596"/>
                  <a:pt x="914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</a:path>
              <a:path w="1355" h="21600" stroke="0" extrusionOk="0">
                <a:moveTo>
                  <a:pt x="1354" y="21589"/>
                </a:moveTo>
                <a:cubicBezTo>
                  <a:pt x="1134" y="21596"/>
                  <a:pt x="914" y="21600"/>
                  <a:pt x="694" y="21600"/>
                </a:cubicBezTo>
                <a:cubicBezTo>
                  <a:pt x="462" y="21600"/>
                  <a:pt x="231" y="21596"/>
                  <a:pt x="0" y="21588"/>
                </a:cubicBezTo>
                <a:lnTo>
                  <a:pt x="694" y="0"/>
                </a:lnTo>
                <a:lnTo>
                  <a:pt x="1354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1" name="Arc 1627"/>
          <p:cNvSpPr>
            <a:spLocks/>
          </p:cNvSpPr>
          <p:nvPr/>
        </p:nvSpPr>
        <p:spPr bwMode="auto">
          <a:xfrm>
            <a:off x="9050867" y="4044950"/>
            <a:ext cx="76200" cy="65088"/>
          </a:xfrm>
          <a:custGeom>
            <a:avLst/>
            <a:gdLst>
              <a:gd name="T0" fmla="*/ 27657 w 43200"/>
              <a:gd name="T1" fmla="*/ 65086 h 43190"/>
              <a:gd name="T2" fmla="*/ 29449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7" y="42832"/>
                  <a:pt x="22260" y="43189"/>
                </a:cubicBezTo>
              </a:path>
              <a:path w="43200" h="43190" stroke="0" extrusionOk="0">
                <a:moveTo>
                  <a:pt x="20906" y="43188"/>
                </a:moveTo>
                <a:cubicBezTo>
                  <a:pt x="9252" y="42814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7" y="42832"/>
                  <a:pt x="22260" y="43189"/>
                </a:cubicBezTo>
                <a:lnTo>
                  <a:pt x="21600" y="21600"/>
                </a:lnTo>
                <a:lnTo>
                  <a:pt x="2090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2" name="Arc 1628"/>
          <p:cNvSpPr>
            <a:spLocks/>
          </p:cNvSpPr>
          <p:nvPr/>
        </p:nvSpPr>
        <p:spPr bwMode="auto">
          <a:xfrm>
            <a:off x="9048751" y="4594225"/>
            <a:ext cx="2116" cy="33338"/>
          </a:xfrm>
          <a:custGeom>
            <a:avLst/>
            <a:gdLst>
              <a:gd name="T0" fmla="*/ 1587 w 1084"/>
              <a:gd name="T1" fmla="*/ 33327 h 21600"/>
              <a:gd name="T2" fmla="*/ 0 w 1084"/>
              <a:gd name="T3" fmla="*/ 33327 h 21600"/>
              <a:gd name="T4" fmla="*/ 794 w 10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4" h="21600" fill="none" extrusionOk="0">
                <a:moveTo>
                  <a:pt x="1084" y="21593"/>
                </a:moveTo>
                <a:cubicBezTo>
                  <a:pt x="903" y="21597"/>
                  <a:pt x="722" y="21600"/>
                  <a:pt x="542" y="21600"/>
                </a:cubicBezTo>
                <a:cubicBezTo>
                  <a:pt x="361" y="21600"/>
                  <a:pt x="180" y="21597"/>
                  <a:pt x="-1" y="21593"/>
                </a:cubicBezTo>
              </a:path>
              <a:path w="1084" h="21600" stroke="0" extrusionOk="0">
                <a:moveTo>
                  <a:pt x="1084" y="21593"/>
                </a:moveTo>
                <a:cubicBezTo>
                  <a:pt x="903" y="21597"/>
                  <a:pt x="722" y="21600"/>
                  <a:pt x="542" y="21600"/>
                </a:cubicBezTo>
                <a:cubicBezTo>
                  <a:pt x="361" y="21600"/>
                  <a:pt x="180" y="21597"/>
                  <a:pt x="-1" y="21593"/>
                </a:cubicBezTo>
                <a:lnTo>
                  <a:pt x="542" y="0"/>
                </a:lnTo>
                <a:lnTo>
                  <a:pt x="1084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3" name="Arc 1629"/>
          <p:cNvSpPr>
            <a:spLocks/>
          </p:cNvSpPr>
          <p:nvPr/>
        </p:nvSpPr>
        <p:spPr bwMode="auto">
          <a:xfrm>
            <a:off x="9012767" y="4560889"/>
            <a:ext cx="74084" cy="65087"/>
          </a:xfrm>
          <a:custGeom>
            <a:avLst/>
            <a:gdLst>
              <a:gd name="T0" fmla="*/ 27084 w 43200"/>
              <a:gd name="T1" fmla="*/ 65087 h 43193"/>
              <a:gd name="T2" fmla="*/ 28479 w 43200"/>
              <a:gd name="T3" fmla="*/ 65087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7" y="43193"/>
                </a:moveTo>
                <a:cubicBezTo>
                  <a:pt x="9343" y="42899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6" y="42899"/>
                  <a:pt x="22142" y="43193"/>
                </a:cubicBezTo>
              </a:path>
              <a:path w="43200" h="43193" stroke="0" extrusionOk="0">
                <a:moveTo>
                  <a:pt x="21057" y="43193"/>
                </a:moveTo>
                <a:cubicBezTo>
                  <a:pt x="9343" y="42899"/>
                  <a:pt x="0" y="3331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6" y="42899"/>
                  <a:pt x="22142" y="43193"/>
                </a:cubicBezTo>
                <a:lnTo>
                  <a:pt x="21600" y="21600"/>
                </a:lnTo>
                <a:lnTo>
                  <a:pt x="21057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4" name="Arc 1630"/>
          <p:cNvSpPr>
            <a:spLocks/>
          </p:cNvSpPr>
          <p:nvPr/>
        </p:nvSpPr>
        <p:spPr bwMode="auto">
          <a:xfrm>
            <a:off x="9355668" y="3551238"/>
            <a:ext cx="4233" cy="33337"/>
          </a:xfrm>
          <a:custGeom>
            <a:avLst/>
            <a:gdLst>
              <a:gd name="T0" fmla="*/ 3175 w 1817"/>
              <a:gd name="T1" fmla="*/ 33309 h 21600"/>
              <a:gd name="T2" fmla="*/ 0 w 1817"/>
              <a:gd name="T3" fmla="*/ 33306 h 21600"/>
              <a:gd name="T4" fmla="*/ 1627 w 181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7" h="21600" fill="none" extrusionOk="0">
                <a:moveTo>
                  <a:pt x="1816" y="21581"/>
                </a:moveTo>
                <a:cubicBezTo>
                  <a:pt x="1521" y="21593"/>
                  <a:pt x="1226" y="21600"/>
                  <a:pt x="931" y="21600"/>
                </a:cubicBezTo>
                <a:cubicBezTo>
                  <a:pt x="620" y="21600"/>
                  <a:pt x="310" y="21593"/>
                  <a:pt x="0" y="21579"/>
                </a:cubicBezTo>
              </a:path>
              <a:path w="1817" h="21600" stroke="0" extrusionOk="0">
                <a:moveTo>
                  <a:pt x="1816" y="21581"/>
                </a:moveTo>
                <a:cubicBezTo>
                  <a:pt x="1521" y="21593"/>
                  <a:pt x="1226" y="21600"/>
                  <a:pt x="931" y="21600"/>
                </a:cubicBezTo>
                <a:cubicBezTo>
                  <a:pt x="620" y="21600"/>
                  <a:pt x="310" y="21593"/>
                  <a:pt x="0" y="21579"/>
                </a:cubicBezTo>
                <a:lnTo>
                  <a:pt x="931" y="0"/>
                </a:lnTo>
                <a:lnTo>
                  <a:pt x="1816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5" name="Arc 1631"/>
          <p:cNvSpPr>
            <a:spLocks/>
          </p:cNvSpPr>
          <p:nvPr/>
        </p:nvSpPr>
        <p:spPr bwMode="auto">
          <a:xfrm>
            <a:off x="9319684" y="3517900"/>
            <a:ext cx="76200" cy="65088"/>
          </a:xfrm>
          <a:custGeom>
            <a:avLst/>
            <a:gdLst>
              <a:gd name="T0" fmla="*/ 27343 w 43200"/>
              <a:gd name="T1" fmla="*/ 65085 h 43182"/>
              <a:gd name="T2" fmla="*/ 29747 w 43200"/>
              <a:gd name="T3" fmla="*/ 65088 h 43182"/>
              <a:gd name="T4" fmla="*/ 28575 w 43200"/>
              <a:gd name="T5" fmla="*/ 32558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69" y="43179"/>
                </a:moveTo>
                <a:cubicBezTo>
                  <a:pt x="9112" y="42681"/>
                  <a:pt x="0" y="331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4"/>
                  <a:pt x="34060" y="42706"/>
                  <a:pt x="22485" y="43181"/>
                </a:cubicBezTo>
              </a:path>
              <a:path w="43200" h="43182" stroke="0" extrusionOk="0">
                <a:moveTo>
                  <a:pt x="20669" y="43179"/>
                </a:moveTo>
                <a:cubicBezTo>
                  <a:pt x="9112" y="42681"/>
                  <a:pt x="0" y="331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4"/>
                  <a:pt x="34060" y="42706"/>
                  <a:pt x="22485" y="43181"/>
                </a:cubicBezTo>
                <a:lnTo>
                  <a:pt x="21600" y="21600"/>
                </a:lnTo>
                <a:lnTo>
                  <a:pt x="20669" y="4317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6" name="Arc 1632"/>
          <p:cNvSpPr>
            <a:spLocks/>
          </p:cNvSpPr>
          <p:nvPr/>
        </p:nvSpPr>
        <p:spPr bwMode="auto">
          <a:xfrm>
            <a:off x="9067800" y="4238625"/>
            <a:ext cx="2117" cy="33338"/>
          </a:xfrm>
          <a:custGeom>
            <a:avLst/>
            <a:gdLst>
              <a:gd name="T0" fmla="*/ 1588 w 1257"/>
              <a:gd name="T1" fmla="*/ 33324 h 21600"/>
              <a:gd name="T2" fmla="*/ 0 w 1257"/>
              <a:gd name="T3" fmla="*/ 33323 h 21600"/>
              <a:gd name="T4" fmla="*/ 814 w 125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7" h="21600" fill="none" extrusionOk="0">
                <a:moveTo>
                  <a:pt x="1257" y="21591"/>
                </a:moveTo>
                <a:cubicBezTo>
                  <a:pt x="1052" y="21597"/>
                  <a:pt x="848" y="21600"/>
                  <a:pt x="644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57" h="21600" stroke="0" extrusionOk="0">
                <a:moveTo>
                  <a:pt x="1257" y="21591"/>
                </a:moveTo>
                <a:cubicBezTo>
                  <a:pt x="1052" y="21597"/>
                  <a:pt x="848" y="21600"/>
                  <a:pt x="644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4" y="0"/>
                </a:lnTo>
                <a:lnTo>
                  <a:pt x="125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7" name="Arc 1633"/>
          <p:cNvSpPr>
            <a:spLocks/>
          </p:cNvSpPr>
          <p:nvPr/>
        </p:nvSpPr>
        <p:spPr bwMode="auto">
          <a:xfrm>
            <a:off x="9031817" y="4205289"/>
            <a:ext cx="76200" cy="65087"/>
          </a:xfrm>
          <a:custGeom>
            <a:avLst/>
            <a:gdLst>
              <a:gd name="T0" fmla="*/ 27723 w 43200"/>
              <a:gd name="T1" fmla="*/ 65085 h 43191"/>
              <a:gd name="T2" fmla="*/ 29386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5" y="43190"/>
                </a:moveTo>
                <a:cubicBezTo>
                  <a:pt x="9282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8" y="42859"/>
                  <a:pt x="22213" y="43191"/>
                </a:cubicBezTo>
              </a:path>
              <a:path w="43200" h="43191" stroke="0" extrusionOk="0">
                <a:moveTo>
                  <a:pt x="20955" y="43190"/>
                </a:moveTo>
                <a:cubicBezTo>
                  <a:pt x="9282" y="42842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8" y="42859"/>
                  <a:pt x="22213" y="43191"/>
                </a:cubicBezTo>
                <a:lnTo>
                  <a:pt x="21600" y="21600"/>
                </a:lnTo>
                <a:lnTo>
                  <a:pt x="2095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8" name="Arc 1634"/>
          <p:cNvSpPr>
            <a:spLocks/>
          </p:cNvSpPr>
          <p:nvPr/>
        </p:nvSpPr>
        <p:spPr bwMode="auto">
          <a:xfrm>
            <a:off x="8627534" y="4843464"/>
            <a:ext cx="2117" cy="33337"/>
          </a:xfrm>
          <a:custGeom>
            <a:avLst/>
            <a:gdLst>
              <a:gd name="T0" fmla="*/ 1588 w 990"/>
              <a:gd name="T1" fmla="*/ 33329 h 21600"/>
              <a:gd name="T2" fmla="*/ 0 w 990"/>
              <a:gd name="T3" fmla="*/ 33328 h 21600"/>
              <a:gd name="T4" fmla="*/ 813 w 9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0" h="21600" fill="none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</a:path>
              <a:path w="990" h="21600" stroke="0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  <a:lnTo>
                  <a:pt x="507" y="0"/>
                </a:lnTo>
                <a:lnTo>
                  <a:pt x="98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9" name="Arc 1635"/>
          <p:cNvSpPr>
            <a:spLocks/>
          </p:cNvSpPr>
          <p:nvPr/>
        </p:nvSpPr>
        <p:spPr bwMode="auto">
          <a:xfrm>
            <a:off x="8589433" y="4810125"/>
            <a:ext cx="76200" cy="65088"/>
          </a:xfrm>
          <a:custGeom>
            <a:avLst/>
            <a:gdLst>
              <a:gd name="T0" fmla="*/ 27904 w 43200"/>
              <a:gd name="T1" fmla="*/ 65086 h 43195"/>
              <a:gd name="T2" fmla="*/ 29214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</a:path>
              <a:path w="43200" h="43195" stroke="0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  <a:lnTo>
                  <a:pt x="21600" y="21600"/>
                </a:lnTo>
                <a:lnTo>
                  <a:pt x="21092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0" name="Arc 1636"/>
          <p:cNvSpPr>
            <a:spLocks/>
          </p:cNvSpPr>
          <p:nvPr/>
        </p:nvSpPr>
        <p:spPr bwMode="auto">
          <a:xfrm>
            <a:off x="9144000" y="4079875"/>
            <a:ext cx="2117" cy="31750"/>
          </a:xfrm>
          <a:custGeom>
            <a:avLst/>
            <a:gdLst>
              <a:gd name="T0" fmla="*/ 1588 w 1318"/>
              <a:gd name="T1" fmla="*/ 31735 h 21600"/>
              <a:gd name="T2" fmla="*/ 0 w 1318"/>
              <a:gd name="T3" fmla="*/ 31735 h 21600"/>
              <a:gd name="T4" fmla="*/ 794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7" y="21589"/>
                </a:moveTo>
                <a:cubicBezTo>
                  <a:pt x="1098" y="21596"/>
                  <a:pt x="878" y="21600"/>
                  <a:pt x="659" y="21600"/>
                </a:cubicBezTo>
                <a:cubicBezTo>
                  <a:pt x="439" y="21600"/>
                  <a:pt x="219" y="21596"/>
                  <a:pt x="0" y="21589"/>
                </a:cubicBezTo>
              </a:path>
              <a:path w="1318" h="21600" stroke="0" extrusionOk="0">
                <a:moveTo>
                  <a:pt x="1317" y="21589"/>
                </a:moveTo>
                <a:cubicBezTo>
                  <a:pt x="1098" y="21596"/>
                  <a:pt x="878" y="21600"/>
                  <a:pt x="659" y="21600"/>
                </a:cubicBezTo>
                <a:cubicBezTo>
                  <a:pt x="439" y="21600"/>
                  <a:pt x="219" y="21596"/>
                  <a:pt x="0" y="21589"/>
                </a:cubicBezTo>
                <a:lnTo>
                  <a:pt x="659" y="0"/>
                </a:lnTo>
                <a:lnTo>
                  <a:pt x="1317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1" name="Arc 1637"/>
          <p:cNvSpPr>
            <a:spLocks/>
          </p:cNvSpPr>
          <p:nvPr/>
        </p:nvSpPr>
        <p:spPr bwMode="auto">
          <a:xfrm>
            <a:off x="9108017" y="4048125"/>
            <a:ext cx="76200" cy="63500"/>
          </a:xfrm>
          <a:custGeom>
            <a:avLst/>
            <a:gdLst>
              <a:gd name="T0" fmla="*/ 27703 w 43200"/>
              <a:gd name="T1" fmla="*/ 63500 h 43190"/>
              <a:gd name="T2" fmla="*/ 29447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1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</a:path>
              <a:path w="43200" h="43190" stroke="0" extrusionOk="0">
                <a:moveTo>
                  <a:pt x="20941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  <a:lnTo>
                  <a:pt x="21600" y="21600"/>
                </a:lnTo>
                <a:lnTo>
                  <a:pt x="2094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2" name="Arc 1638"/>
          <p:cNvSpPr>
            <a:spLocks/>
          </p:cNvSpPr>
          <p:nvPr/>
        </p:nvSpPr>
        <p:spPr bwMode="auto">
          <a:xfrm>
            <a:off x="9779000" y="4841875"/>
            <a:ext cx="2117" cy="33338"/>
          </a:xfrm>
          <a:custGeom>
            <a:avLst/>
            <a:gdLst>
              <a:gd name="T0" fmla="*/ 1588 w 990"/>
              <a:gd name="T1" fmla="*/ 33330 h 21600"/>
              <a:gd name="T2" fmla="*/ 0 w 990"/>
              <a:gd name="T3" fmla="*/ 33329 h 21600"/>
              <a:gd name="T4" fmla="*/ 813 w 9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0" h="21600" fill="none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</a:path>
              <a:path w="990" h="21600" stroke="0" extrusionOk="0">
                <a:moveTo>
                  <a:pt x="989" y="21594"/>
                </a:moveTo>
                <a:cubicBezTo>
                  <a:pt x="829" y="21598"/>
                  <a:pt x="668" y="21600"/>
                  <a:pt x="507" y="21600"/>
                </a:cubicBezTo>
                <a:cubicBezTo>
                  <a:pt x="337" y="21600"/>
                  <a:pt x="168" y="21598"/>
                  <a:pt x="-1" y="21594"/>
                </a:cubicBezTo>
                <a:lnTo>
                  <a:pt x="507" y="0"/>
                </a:lnTo>
                <a:lnTo>
                  <a:pt x="989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3" name="Arc 1639"/>
          <p:cNvSpPr>
            <a:spLocks/>
          </p:cNvSpPr>
          <p:nvPr/>
        </p:nvSpPr>
        <p:spPr bwMode="auto">
          <a:xfrm>
            <a:off x="9740900" y="4808539"/>
            <a:ext cx="76200" cy="65087"/>
          </a:xfrm>
          <a:custGeom>
            <a:avLst/>
            <a:gdLst>
              <a:gd name="T0" fmla="*/ 27904 w 43200"/>
              <a:gd name="T1" fmla="*/ 65085 h 43195"/>
              <a:gd name="T2" fmla="*/ 29214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</a:path>
              <a:path w="43200" h="43195" stroke="0" extrusionOk="0">
                <a:moveTo>
                  <a:pt x="21092" y="43194"/>
                </a:moveTo>
                <a:cubicBezTo>
                  <a:pt x="9364" y="42918"/>
                  <a:pt x="0" y="333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1"/>
                  <a:pt x="33821" y="42932"/>
                  <a:pt x="22082" y="43194"/>
                </a:cubicBezTo>
                <a:lnTo>
                  <a:pt x="21600" y="21600"/>
                </a:lnTo>
                <a:lnTo>
                  <a:pt x="21092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4" name="Arc 1640"/>
          <p:cNvSpPr>
            <a:spLocks/>
          </p:cNvSpPr>
          <p:nvPr/>
        </p:nvSpPr>
        <p:spPr bwMode="auto">
          <a:xfrm>
            <a:off x="9607551" y="4910139"/>
            <a:ext cx="2116" cy="33337"/>
          </a:xfrm>
          <a:custGeom>
            <a:avLst/>
            <a:gdLst>
              <a:gd name="T0" fmla="*/ 1587 w 968"/>
              <a:gd name="T1" fmla="*/ 33329 h 21600"/>
              <a:gd name="T2" fmla="*/ 0 w 968"/>
              <a:gd name="T3" fmla="*/ 33328 h 21600"/>
              <a:gd name="T4" fmla="*/ 813 w 9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8" h="21600" fill="none" extrusionOk="0">
                <a:moveTo>
                  <a:pt x="967" y="21594"/>
                </a:moveTo>
                <a:cubicBezTo>
                  <a:pt x="810" y="21598"/>
                  <a:pt x="653" y="21600"/>
                  <a:pt x="496" y="21600"/>
                </a:cubicBezTo>
                <a:cubicBezTo>
                  <a:pt x="330" y="21600"/>
                  <a:pt x="165" y="21598"/>
                  <a:pt x="-1" y="21594"/>
                </a:cubicBezTo>
              </a:path>
              <a:path w="968" h="21600" stroke="0" extrusionOk="0">
                <a:moveTo>
                  <a:pt x="967" y="21594"/>
                </a:moveTo>
                <a:cubicBezTo>
                  <a:pt x="810" y="21598"/>
                  <a:pt x="653" y="21600"/>
                  <a:pt x="496" y="21600"/>
                </a:cubicBezTo>
                <a:cubicBezTo>
                  <a:pt x="330" y="21600"/>
                  <a:pt x="165" y="21598"/>
                  <a:pt x="-1" y="21594"/>
                </a:cubicBezTo>
                <a:lnTo>
                  <a:pt x="496" y="0"/>
                </a:lnTo>
                <a:lnTo>
                  <a:pt x="967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5" name="Arc 1641"/>
          <p:cNvSpPr>
            <a:spLocks/>
          </p:cNvSpPr>
          <p:nvPr/>
        </p:nvSpPr>
        <p:spPr bwMode="auto">
          <a:xfrm>
            <a:off x="9567333" y="4876800"/>
            <a:ext cx="76200" cy="65088"/>
          </a:xfrm>
          <a:custGeom>
            <a:avLst/>
            <a:gdLst>
              <a:gd name="T0" fmla="*/ 27919 w 43200"/>
              <a:gd name="T1" fmla="*/ 65086 h 43195"/>
              <a:gd name="T2" fmla="*/ 29199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3" y="43194"/>
                </a:moveTo>
                <a:cubicBezTo>
                  <a:pt x="9370" y="42924"/>
                  <a:pt x="0" y="33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5"/>
                  <a:pt x="33814" y="42938"/>
                  <a:pt x="22071" y="43194"/>
                </a:cubicBezTo>
              </a:path>
              <a:path w="43200" h="43195" stroke="0" extrusionOk="0">
                <a:moveTo>
                  <a:pt x="21103" y="43194"/>
                </a:moveTo>
                <a:cubicBezTo>
                  <a:pt x="9370" y="42924"/>
                  <a:pt x="0" y="33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5"/>
                  <a:pt x="33814" y="42938"/>
                  <a:pt x="22071" y="43194"/>
                </a:cubicBezTo>
                <a:lnTo>
                  <a:pt x="21600" y="21600"/>
                </a:lnTo>
                <a:lnTo>
                  <a:pt x="21103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6" name="Arc 1642"/>
          <p:cNvSpPr>
            <a:spLocks/>
          </p:cNvSpPr>
          <p:nvPr/>
        </p:nvSpPr>
        <p:spPr bwMode="auto">
          <a:xfrm>
            <a:off x="8741834" y="4556125"/>
            <a:ext cx="2117" cy="33338"/>
          </a:xfrm>
          <a:custGeom>
            <a:avLst/>
            <a:gdLst>
              <a:gd name="T0" fmla="*/ 1588 w 1101"/>
              <a:gd name="T1" fmla="*/ 33327 h 21600"/>
              <a:gd name="T2" fmla="*/ 0 w 1101"/>
              <a:gd name="T3" fmla="*/ 33327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7" name="Arc 1643"/>
          <p:cNvSpPr>
            <a:spLocks/>
          </p:cNvSpPr>
          <p:nvPr/>
        </p:nvSpPr>
        <p:spPr bwMode="auto">
          <a:xfrm>
            <a:off x="8703733" y="4522789"/>
            <a:ext cx="76200" cy="65087"/>
          </a:xfrm>
          <a:custGeom>
            <a:avLst/>
            <a:gdLst>
              <a:gd name="T0" fmla="*/ 27829 w 43200"/>
              <a:gd name="T1" fmla="*/ 65087 h 43193"/>
              <a:gd name="T2" fmla="*/ 29285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8" name="Arc 1644"/>
          <p:cNvSpPr>
            <a:spLocks/>
          </p:cNvSpPr>
          <p:nvPr/>
        </p:nvSpPr>
        <p:spPr bwMode="auto">
          <a:xfrm>
            <a:off x="9431868" y="3478214"/>
            <a:ext cx="4233" cy="33337"/>
          </a:xfrm>
          <a:custGeom>
            <a:avLst/>
            <a:gdLst>
              <a:gd name="T0" fmla="*/ 3175 w 1902"/>
              <a:gd name="T1" fmla="*/ 33305 h 21600"/>
              <a:gd name="T2" fmla="*/ 0 w 1902"/>
              <a:gd name="T3" fmla="*/ 33305 h 21600"/>
              <a:gd name="T4" fmla="*/ 1588 w 19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2" h="21600" fill="none" extrusionOk="0">
                <a:moveTo>
                  <a:pt x="1902" y="21579"/>
                </a:moveTo>
                <a:cubicBezTo>
                  <a:pt x="1585" y="21593"/>
                  <a:pt x="1268" y="21600"/>
                  <a:pt x="951" y="21600"/>
                </a:cubicBezTo>
                <a:cubicBezTo>
                  <a:pt x="633" y="21600"/>
                  <a:pt x="316" y="21593"/>
                  <a:pt x="-1" y="21579"/>
                </a:cubicBezTo>
              </a:path>
              <a:path w="1902" h="21600" stroke="0" extrusionOk="0">
                <a:moveTo>
                  <a:pt x="1902" y="21579"/>
                </a:moveTo>
                <a:cubicBezTo>
                  <a:pt x="1585" y="21593"/>
                  <a:pt x="1268" y="21600"/>
                  <a:pt x="951" y="21600"/>
                </a:cubicBezTo>
                <a:cubicBezTo>
                  <a:pt x="633" y="21600"/>
                  <a:pt x="316" y="21593"/>
                  <a:pt x="-1" y="21579"/>
                </a:cubicBezTo>
                <a:lnTo>
                  <a:pt x="951" y="0"/>
                </a:lnTo>
                <a:lnTo>
                  <a:pt x="1902" y="2157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9" name="Arc 1645"/>
          <p:cNvSpPr>
            <a:spLocks/>
          </p:cNvSpPr>
          <p:nvPr/>
        </p:nvSpPr>
        <p:spPr bwMode="auto">
          <a:xfrm>
            <a:off x="9395884" y="3444875"/>
            <a:ext cx="76200" cy="65088"/>
          </a:xfrm>
          <a:custGeom>
            <a:avLst/>
            <a:gdLst>
              <a:gd name="T0" fmla="*/ 27317 w 43200"/>
              <a:gd name="T1" fmla="*/ 65088 h 43179"/>
              <a:gd name="T2" fmla="*/ 29833 w 43200"/>
              <a:gd name="T3" fmla="*/ 65088 h 43179"/>
              <a:gd name="T4" fmla="*/ 28575 w 43200"/>
              <a:gd name="T5" fmla="*/ 32560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9" fill="none" extrusionOk="0">
                <a:moveTo>
                  <a:pt x="20648" y="43179"/>
                </a:moveTo>
                <a:cubicBezTo>
                  <a:pt x="9100" y="42670"/>
                  <a:pt x="0" y="331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59"/>
                  <a:pt x="34099" y="42670"/>
                  <a:pt x="22551" y="43179"/>
                </a:cubicBezTo>
              </a:path>
              <a:path w="43200" h="43179" stroke="0" extrusionOk="0">
                <a:moveTo>
                  <a:pt x="20648" y="43179"/>
                </a:moveTo>
                <a:cubicBezTo>
                  <a:pt x="9100" y="42670"/>
                  <a:pt x="0" y="331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59"/>
                  <a:pt x="34099" y="42670"/>
                  <a:pt x="22551" y="43179"/>
                </a:cubicBezTo>
                <a:lnTo>
                  <a:pt x="21600" y="21600"/>
                </a:lnTo>
                <a:lnTo>
                  <a:pt x="20648" y="4317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0" name="Arc 1646"/>
          <p:cNvSpPr>
            <a:spLocks/>
          </p:cNvSpPr>
          <p:nvPr/>
        </p:nvSpPr>
        <p:spPr bwMode="auto">
          <a:xfrm>
            <a:off x="9317567" y="4243388"/>
            <a:ext cx="2117" cy="31750"/>
          </a:xfrm>
          <a:custGeom>
            <a:avLst/>
            <a:gdLst>
              <a:gd name="T0" fmla="*/ 1588 w 1224"/>
              <a:gd name="T1" fmla="*/ 31738 h 21600"/>
              <a:gd name="T2" fmla="*/ 0 w 1224"/>
              <a:gd name="T3" fmla="*/ 31737 h 21600"/>
              <a:gd name="T4" fmla="*/ 813 w 12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4" h="21600" fill="none" extrusionOk="0">
                <a:moveTo>
                  <a:pt x="1223" y="21591"/>
                </a:moveTo>
                <a:cubicBezTo>
                  <a:pt x="1025" y="21597"/>
                  <a:pt x="82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</a:path>
              <a:path w="1224" h="21600" stroke="0" extrusionOk="0">
                <a:moveTo>
                  <a:pt x="1223" y="21591"/>
                </a:moveTo>
                <a:cubicBezTo>
                  <a:pt x="1025" y="21597"/>
                  <a:pt x="826" y="21600"/>
                  <a:pt x="627" y="21600"/>
                </a:cubicBezTo>
                <a:cubicBezTo>
                  <a:pt x="417" y="21600"/>
                  <a:pt x="208" y="21596"/>
                  <a:pt x="0" y="21590"/>
                </a:cubicBezTo>
                <a:lnTo>
                  <a:pt x="627" y="0"/>
                </a:lnTo>
                <a:lnTo>
                  <a:pt x="122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1" name="Arc 1647"/>
          <p:cNvSpPr>
            <a:spLocks/>
          </p:cNvSpPr>
          <p:nvPr/>
        </p:nvSpPr>
        <p:spPr bwMode="auto">
          <a:xfrm>
            <a:off x="9279467" y="4211638"/>
            <a:ext cx="76200" cy="63500"/>
          </a:xfrm>
          <a:custGeom>
            <a:avLst/>
            <a:gdLst>
              <a:gd name="T0" fmla="*/ 27746 w 43200"/>
              <a:gd name="T1" fmla="*/ 63499 h 43192"/>
              <a:gd name="T2" fmla="*/ 29365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</a:path>
              <a:path w="43200" h="43192" stroke="0" extrusionOk="0">
                <a:moveTo>
                  <a:pt x="20973" y="43190"/>
                </a:moveTo>
                <a:cubicBezTo>
                  <a:pt x="9292" y="42851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  <a:lnTo>
                  <a:pt x="21600" y="21600"/>
                </a:lnTo>
                <a:lnTo>
                  <a:pt x="2097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2" name="Arc 1648"/>
          <p:cNvSpPr>
            <a:spLocks/>
          </p:cNvSpPr>
          <p:nvPr/>
        </p:nvSpPr>
        <p:spPr bwMode="auto">
          <a:xfrm>
            <a:off x="9857318" y="4800600"/>
            <a:ext cx="2116" cy="33338"/>
          </a:xfrm>
          <a:custGeom>
            <a:avLst/>
            <a:gdLst>
              <a:gd name="T0" fmla="*/ 1587 w 1005"/>
              <a:gd name="T1" fmla="*/ 33329 h 21600"/>
              <a:gd name="T2" fmla="*/ 0 w 1005"/>
              <a:gd name="T3" fmla="*/ 33329 h 21600"/>
              <a:gd name="T4" fmla="*/ 813 w 10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5" h="21600" fill="none" extrusionOk="0">
                <a:moveTo>
                  <a:pt x="1005" y="21594"/>
                </a:moveTo>
                <a:cubicBezTo>
                  <a:pt x="841" y="21598"/>
                  <a:pt x="678" y="21600"/>
                  <a:pt x="515" y="21600"/>
                </a:cubicBezTo>
                <a:cubicBezTo>
                  <a:pt x="343" y="21600"/>
                  <a:pt x="171" y="21597"/>
                  <a:pt x="0" y="21593"/>
                </a:cubicBezTo>
              </a:path>
              <a:path w="1005" h="21600" stroke="0" extrusionOk="0">
                <a:moveTo>
                  <a:pt x="1005" y="21594"/>
                </a:moveTo>
                <a:cubicBezTo>
                  <a:pt x="841" y="21598"/>
                  <a:pt x="678" y="21600"/>
                  <a:pt x="515" y="21600"/>
                </a:cubicBezTo>
                <a:cubicBezTo>
                  <a:pt x="343" y="21600"/>
                  <a:pt x="171" y="21597"/>
                  <a:pt x="0" y="21593"/>
                </a:cubicBezTo>
                <a:lnTo>
                  <a:pt x="515" y="0"/>
                </a:lnTo>
                <a:lnTo>
                  <a:pt x="100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3" name="Arc 1649"/>
          <p:cNvSpPr>
            <a:spLocks/>
          </p:cNvSpPr>
          <p:nvPr/>
        </p:nvSpPr>
        <p:spPr bwMode="auto">
          <a:xfrm>
            <a:off x="9817100" y="4767264"/>
            <a:ext cx="78317" cy="65087"/>
          </a:xfrm>
          <a:custGeom>
            <a:avLst/>
            <a:gdLst>
              <a:gd name="T0" fmla="*/ 28669 w 43200"/>
              <a:gd name="T1" fmla="*/ 65087 h 43194"/>
              <a:gd name="T2" fmla="*/ 30035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5" y="43193"/>
                </a:moveTo>
                <a:cubicBezTo>
                  <a:pt x="9359" y="42914"/>
                  <a:pt x="0" y="33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5" y="42928"/>
                  <a:pt x="22090" y="43194"/>
                </a:cubicBezTo>
              </a:path>
              <a:path w="43200" h="43194" stroke="0" extrusionOk="0">
                <a:moveTo>
                  <a:pt x="21085" y="43193"/>
                </a:moveTo>
                <a:cubicBezTo>
                  <a:pt x="9359" y="42914"/>
                  <a:pt x="0" y="33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8"/>
                  <a:pt x="33825" y="42928"/>
                  <a:pt x="22090" y="43194"/>
                </a:cubicBezTo>
                <a:lnTo>
                  <a:pt x="21600" y="21600"/>
                </a:lnTo>
                <a:lnTo>
                  <a:pt x="2108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4" name="Arc 1650"/>
          <p:cNvSpPr>
            <a:spLocks/>
          </p:cNvSpPr>
          <p:nvPr/>
        </p:nvSpPr>
        <p:spPr bwMode="auto">
          <a:xfrm>
            <a:off x="9605434" y="4040188"/>
            <a:ext cx="2117" cy="33337"/>
          </a:xfrm>
          <a:custGeom>
            <a:avLst/>
            <a:gdLst>
              <a:gd name="T0" fmla="*/ 1588 w 1381"/>
              <a:gd name="T1" fmla="*/ 33320 h 21600"/>
              <a:gd name="T2" fmla="*/ 0 w 1381"/>
              <a:gd name="T3" fmla="*/ 33318 h 21600"/>
              <a:gd name="T4" fmla="*/ 813 w 13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1" h="21600" fill="none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</a:path>
              <a:path w="1381" h="21600" stroke="0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  <a:lnTo>
                  <a:pt x="707" y="0"/>
                </a:lnTo>
                <a:lnTo>
                  <a:pt x="1381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5" name="Arc 1651"/>
          <p:cNvSpPr>
            <a:spLocks/>
          </p:cNvSpPr>
          <p:nvPr/>
        </p:nvSpPr>
        <p:spPr bwMode="auto">
          <a:xfrm>
            <a:off x="9567333" y="4006850"/>
            <a:ext cx="76200" cy="65088"/>
          </a:xfrm>
          <a:custGeom>
            <a:avLst/>
            <a:gdLst>
              <a:gd name="T0" fmla="*/ 27640 w 43200"/>
              <a:gd name="T1" fmla="*/ 65086 h 43189"/>
              <a:gd name="T2" fmla="*/ 29467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</a:path>
              <a:path w="43200" h="43189" stroke="0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  <a:lnTo>
                  <a:pt x="21600" y="21600"/>
                </a:lnTo>
                <a:lnTo>
                  <a:pt x="20892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6" name="Arc 1652"/>
          <p:cNvSpPr>
            <a:spLocks/>
          </p:cNvSpPr>
          <p:nvPr/>
        </p:nvSpPr>
        <p:spPr bwMode="auto">
          <a:xfrm>
            <a:off x="8627533" y="4095750"/>
            <a:ext cx="0" cy="31750"/>
          </a:xfrm>
          <a:custGeom>
            <a:avLst/>
            <a:gdLst>
              <a:gd name="T0" fmla="*/ 1 w 1310"/>
              <a:gd name="T1" fmla="*/ 31737 h 21600"/>
              <a:gd name="T2" fmla="*/ 0 w 1310"/>
              <a:gd name="T3" fmla="*/ 31735 h 21600"/>
              <a:gd name="T4" fmla="*/ 1 w 131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0" h="21600" fill="none" extrusionOk="0">
                <a:moveTo>
                  <a:pt x="1309" y="21590"/>
                </a:moveTo>
                <a:cubicBezTo>
                  <a:pt x="1097" y="21596"/>
                  <a:pt x="884" y="21600"/>
                  <a:pt x="671" y="21600"/>
                </a:cubicBezTo>
                <a:cubicBezTo>
                  <a:pt x="447" y="21600"/>
                  <a:pt x="223" y="21596"/>
                  <a:pt x="0" y="21589"/>
                </a:cubicBezTo>
              </a:path>
              <a:path w="1310" h="21600" stroke="0" extrusionOk="0">
                <a:moveTo>
                  <a:pt x="1309" y="21590"/>
                </a:moveTo>
                <a:cubicBezTo>
                  <a:pt x="1097" y="21596"/>
                  <a:pt x="884" y="21600"/>
                  <a:pt x="671" y="21600"/>
                </a:cubicBezTo>
                <a:cubicBezTo>
                  <a:pt x="447" y="21600"/>
                  <a:pt x="223" y="21596"/>
                  <a:pt x="0" y="21589"/>
                </a:cubicBezTo>
                <a:lnTo>
                  <a:pt x="671" y="0"/>
                </a:lnTo>
                <a:lnTo>
                  <a:pt x="130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7" name="Arc 1653"/>
          <p:cNvSpPr>
            <a:spLocks/>
          </p:cNvSpPr>
          <p:nvPr/>
        </p:nvSpPr>
        <p:spPr bwMode="auto">
          <a:xfrm>
            <a:off x="8589433" y="4064000"/>
            <a:ext cx="76200" cy="63500"/>
          </a:xfrm>
          <a:custGeom>
            <a:avLst/>
            <a:gdLst>
              <a:gd name="T0" fmla="*/ 27687 w 43200"/>
              <a:gd name="T1" fmla="*/ 63499 h 43191"/>
              <a:gd name="T2" fmla="*/ 29420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29" y="43189"/>
                </a:moveTo>
                <a:cubicBezTo>
                  <a:pt x="9266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4" y="42845"/>
                  <a:pt x="22238" y="43190"/>
                </a:cubicBezTo>
              </a:path>
              <a:path w="43200" h="43191" stroke="0" extrusionOk="0">
                <a:moveTo>
                  <a:pt x="20929" y="43189"/>
                </a:moveTo>
                <a:cubicBezTo>
                  <a:pt x="9266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4" y="42845"/>
                  <a:pt x="22238" y="43190"/>
                </a:cubicBezTo>
                <a:lnTo>
                  <a:pt x="21600" y="21600"/>
                </a:lnTo>
                <a:lnTo>
                  <a:pt x="2092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8" name="Arc 1654"/>
          <p:cNvSpPr>
            <a:spLocks/>
          </p:cNvSpPr>
          <p:nvPr/>
        </p:nvSpPr>
        <p:spPr bwMode="auto">
          <a:xfrm>
            <a:off x="10526185" y="3913189"/>
            <a:ext cx="2116" cy="33337"/>
          </a:xfrm>
          <a:custGeom>
            <a:avLst/>
            <a:gdLst>
              <a:gd name="T0" fmla="*/ 1587 w 1472"/>
              <a:gd name="T1" fmla="*/ 33318 h 21600"/>
              <a:gd name="T2" fmla="*/ 0 w 1472"/>
              <a:gd name="T3" fmla="*/ 33317 h 21600"/>
              <a:gd name="T4" fmla="*/ 813 w 147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2" h="21600" fill="none" extrusionOk="0">
                <a:moveTo>
                  <a:pt x="1472" y="21588"/>
                </a:moveTo>
                <a:cubicBezTo>
                  <a:pt x="1232" y="21596"/>
                  <a:pt x="993" y="21600"/>
                  <a:pt x="754" y="21600"/>
                </a:cubicBezTo>
                <a:cubicBezTo>
                  <a:pt x="502" y="21600"/>
                  <a:pt x="251" y="21595"/>
                  <a:pt x="0" y="21586"/>
                </a:cubicBezTo>
              </a:path>
              <a:path w="1472" h="21600" stroke="0" extrusionOk="0">
                <a:moveTo>
                  <a:pt x="1472" y="21588"/>
                </a:moveTo>
                <a:cubicBezTo>
                  <a:pt x="1232" y="21596"/>
                  <a:pt x="993" y="21600"/>
                  <a:pt x="754" y="21600"/>
                </a:cubicBezTo>
                <a:cubicBezTo>
                  <a:pt x="502" y="21600"/>
                  <a:pt x="251" y="21595"/>
                  <a:pt x="0" y="21586"/>
                </a:cubicBezTo>
                <a:lnTo>
                  <a:pt x="754" y="0"/>
                </a:lnTo>
                <a:lnTo>
                  <a:pt x="1472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9" name="Arc 1655"/>
          <p:cNvSpPr>
            <a:spLocks/>
          </p:cNvSpPr>
          <p:nvPr/>
        </p:nvSpPr>
        <p:spPr bwMode="auto">
          <a:xfrm>
            <a:off x="10490200" y="3879850"/>
            <a:ext cx="76200" cy="65088"/>
          </a:xfrm>
          <a:custGeom>
            <a:avLst/>
            <a:gdLst>
              <a:gd name="T0" fmla="*/ 27578 w 43200"/>
              <a:gd name="T1" fmla="*/ 65086 h 43188"/>
              <a:gd name="T2" fmla="*/ 29525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6" y="43186"/>
                </a:moveTo>
                <a:cubicBezTo>
                  <a:pt x="9217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1" y="42800"/>
                  <a:pt x="22318" y="43188"/>
                </a:cubicBezTo>
              </a:path>
              <a:path w="43200" h="43188" stroke="0" extrusionOk="0">
                <a:moveTo>
                  <a:pt x="20846" y="43186"/>
                </a:moveTo>
                <a:cubicBezTo>
                  <a:pt x="9217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1" y="42800"/>
                  <a:pt x="22318" y="43188"/>
                </a:cubicBezTo>
                <a:lnTo>
                  <a:pt x="21600" y="21600"/>
                </a:lnTo>
                <a:lnTo>
                  <a:pt x="20846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0" name="Arc 1656"/>
          <p:cNvSpPr>
            <a:spLocks/>
          </p:cNvSpPr>
          <p:nvPr/>
        </p:nvSpPr>
        <p:spPr bwMode="auto">
          <a:xfrm>
            <a:off x="10583334" y="3770313"/>
            <a:ext cx="2117" cy="33337"/>
          </a:xfrm>
          <a:custGeom>
            <a:avLst/>
            <a:gdLst>
              <a:gd name="T0" fmla="*/ 1588 w 1592"/>
              <a:gd name="T1" fmla="*/ 33314 h 21600"/>
              <a:gd name="T2" fmla="*/ 0 w 1592"/>
              <a:gd name="T3" fmla="*/ 33314 h 21600"/>
              <a:gd name="T4" fmla="*/ 794 w 15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92" h="21600" fill="none" extrusionOk="0">
                <a:moveTo>
                  <a:pt x="1592" y="21585"/>
                </a:moveTo>
                <a:cubicBezTo>
                  <a:pt x="1326" y="21595"/>
                  <a:pt x="1061" y="21600"/>
                  <a:pt x="796" y="21600"/>
                </a:cubicBezTo>
                <a:cubicBezTo>
                  <a:pt x="530" y="21600"/>
                  <a:pt x="265" y="21595"/>
                  <a:pt x="-1" y="21585"/>
                </a:cubicBezTo>
              </a:path>
              <a:path w="1592" h="21600" stroke="0" extrusionOk="0">
                <a:moveTo>
                  <a:pt x="1592" y="21585"/>
                </a:moveTo>
                <a:cubicBezTo>
                  <a:pt x="1326" y="21595"/>
                  <a:pt x="1061" y="21600"/>
                  <a:pt x="796" y="21600"/>
                </a:cubicBezTo>
                <a:cubicBezTo>
                  <a:pt x="530" y="21600"/>
                  <a:pt x="265" y="21595"/>
                  <a:pt x="-1" y="21585"/>
                </a:cubicBezTo>
                <a:lnTo>
                  <a:pt x="796" y="0"/>
                </a:lnTo>
                <a:lnTo>
                  <a:pt x="1592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1" name="Arc 1657"/>
          <p:cNvSpPr>
            <a:spLocks/>
          </p:cNvSpPr>
          <p:nvPr/>
        </p:nvSpPr>
        <p:spPr bwMode="auto">
          <a:xfrm>
            <a:off x="10547351" y="3736975"/>
            <a:ext cx="76200" cy="65088"/>
          </a:xfrm>
          <a:custGeom>
            <a:avLst/>
            <a:gdLst>
              <a:gd name="T0" fmla="*/ 27522 w 43200"/>
              <a:gd name="T1" fmla="*/ 65088 h 43185"/>
              <a:gd name="T2" fmla="*/ 29628 w 43200"/>
              <a:gd name="T3" fmla="*/ 65088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803" y="43185"/>
                </a:moveTo>
                <a:cubicBezTo>
                  <a:pt x="9192" y="42757"/>
                  <a:pt x="0" y="332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9"/>
                  <a:pt x="34007" y="42757"/>
                  <a:pt x="22396" y="43185"/>
                </a:cubicBezTo>
              </a:path>
              <a:path w="43200" h="43185" stroke="0" extrusionOk="0">
                <a:moveTo>
                  <a:pt x="20803" y="43185"/>
                </a:moveTo>
                <a:cubicBezTo>
                  <a:pt x="9192" y="42757"/>
                  <a:pt x="0" y="332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9"/>
                  <a:pt x="34007" y="42757"/>
                  <a:pt x="22396" y="43185"/>
                </a:cubicBezTo>
                <a:lnTo>
                  <a:pt x="21600" y="21600"/>
                </a:lnTo>
                <a:lnTo>
                  <a:pt x="20803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2" name="Arc 1658"/>
          <p:cNvSpPr>
            <a:spLocks/>
          </p:cNvSpPr>
          <p:nvPr/>
        </p:nvSpPr>
        <p:spPr bwMode="auto">
          <a:xfrm>
            <a:off x="8932334" y="4430714"/>
            <a:ext cx="2117" cy="33337"/>
          </a:xfrm>
          <a:custGeom>
            <a:avLst/>
            <a:gdLst>
              <a:gd name="T0" fmla="*/ 1588 w 1158"/>
              <a:gd name="T1" fmla="*/ 33326 h 21600"/>
              <a:gd name="T2" fmla="*/ 0 w 1158"/>
              <a:gd name="T3" fmla="*/ 33325 h 21600"/>
              <a:gd name="T4" fmla="*/ 813 w 11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8" h="21600" fill="none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58" h="21600" stroke="0" extrusionOk="0">
                <a:moveTo>
                  <a:pt x="1157" y="21592"/>
                </a:moveTo>
                <a:cubicBezTo>
                  <a:pt x="969" y="21597"/>
                  <a:pt x="781" y="21600"/>
                  <a:pt x="593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3" y="0"/>
                </a:lnTo>
                <a:lnTo>
                  <a:pt x="115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3" name="Arc 1659"/>
          <p:cNvSpPr>
            <a:spLocks/>
          </p:cNvSpPr>
          <p:nvPr/>
        </p:nvSpPr>
        <p:spPr bwMode="auto">
          <a:xfrm>
            <a:off x="8896351" y="4397375"/>
            <a:ext cx="76200" cy="65088"/>
          </a:xfrm>
          <a:custGeom>
            <a:avLst/>
            <a:gdLst>
              <a:gd name="T0" fmla="*/ 27791 w 43200"/>
              <a:gd name="T1" fmla="*/ 65086 h 43193"/>
              <a:gd name="T2" fmla="*/ 29322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</a:path>
              <a:path w="43200" h="43193" stroke="0" extrusionOk="0">
                <a:moveTo>
                  <a:pt x="21007" y="43191"/>
                </a:moveTo>
                <a:cubicBezTo>
                  <a:pt x="9313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9"/>
                  <a:pt x="33870" y="42886"/>
                  <a:pt x="22164" y="43192"/>
                </a:cubicBezTo>
                <a:lnTo>
                  <a:pt x="21600" y="21600"/>
                </a:lnTo>
                <a:lnTo>
                  <a:pt x="2100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4" name="Arc 1660"/>
          <p:cNvSpPr>
            <a:spLocks/>
          </p:cNvSpPr>
          <p:nvPr/>
        </p:nvSpPr>
        <p:spPr bwMode="auto">
          <a:xfrm>
            <a:off x="9336618" y="4137025"/>
            <a:ext cx="2116" cy="33338"/>
          </a:xfrm>
          <a:custGeom>
            <a:avLst/>
            <a:gdLst>
              <a:gd name="T0" fmla="*/ 1587 w 1318"/>
              <a:gd name="T1" fmla="*/ 33323 h 21600"/>
              <a:gd name="T2" fmla="*/ 0 w 1318"/>
              <a:gd name="T3" fmla="*/ 33323 h 21600"/>
              <a:gd name="T4" fmla="*/ 794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7" y="21589"/>
                </a:moveTo>
                <a:cubicBezTo>
                  <a:pt x="1098" y="21596"/>
                  <a:pt x="878" y="21600"/>
                  <a:pt x="659" y="21600"/>
                </a:cubicBezTo>
                <a:cubicBezTo>
                  <a:pt x="439" y="21600"/>
                  <a:pt x="219" y="21596"/>
                  <a:pt x="0" y="21589"/>
                </a:cubicBezTo>
              </a:path>
              <a:path w="1318" h="21600" stroke="0" extrusionOk="0">
                <a:moveTo>
                  <a:pt x="1317" y="21589"/>
                </a:moveTo>
                <a:cubicBezTo>
                  <a:pt x="1098" y="21596"/>
                  <a:pt x="878" y="21600"/>
                  <a:pt x="659" y="21600"/>
                </a:cubicBezTo>
                <a:cubicBezTo>
                  <a:pt x="439" y="21600"/>
                  <a:pt x="219" y="21596"/>
                  <a:pt x="0" y="21589"/>
                </a:cubicBezTo>
                <a:lnTo>
                  <a:pt x="659" y="0"/>
                </a:lnTo>
                <a:lnTo>
                  <a:pt x="1317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5" name="Arc 1661"/>
          <p:cNvSpPr>
            <a:spLocks/>
          </p:cNvSpPr>
          <p:nvPr/>
        </p:nvSpPr>
        <p:spPr bwMode="auto">
          <a:xfrm>
            <a:off x="9300634" y="4103688"/>
            <a:ext cx="74084" cy="65087"/>
          </a:xfrm>
          <a:custGeom>
            <a:avLst/>
            <a:gdLst>
              <a:gd name="T0" fmla="*/ 26934 w 43200"/>
              <a:gd name="T1" fmla="*/ 65087 h 43190"/>
              <a:gd name="T2" fmla="*/ 28629 w 43200"/>
              <a:gd name="T3" fmla="*/ 65087 h 43190"/>
              <a:gd name="T4" fmla="*/ 27782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1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</a:path>
              <a:path w="43200" h="43190" stroke="0" extrusionOk="0">
                <a:moveTo>
                  <a:pt x="20941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  <a:lnTo>
                  <a:pt x="21600" y="21600"/>
                </a:lnTo>
                <a:lnTo>
                  <a:pt x="2094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6" name="Arc 1662"/>
          <p:cNvSpPr>
            <a:spLocks/>
          </p:cNvSpPr>
          <p:nvPr/>
        </p:nvSpPr>
        <p:spPr bwMode="auto">
          <a:xfrm>
            <a:off x="9472085" y="4200525"/>
            <a:ext cx="2116" cy="33338"/>
          </a:xfrm>
          <a:custGeom>
            <a:avLst/>
            <a:gdLst>
              <a:gd name="T0" fmla="*/ 1587 w 1279"/>
              <a:gd name="T1" fmla="*/ 33324 h 21600"/>
              <a:gd name="T2" fmla="*/ 0 w 1279"/>
              <a:gd name="T3" fmla="*/ 33323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7" name="Arc 1663"/>
          <p:cNvSpPr>
            <a:spLocks/>
          </p:cNvSpPr>
          <p:nvPr/>
        </p:nvSpPr>
        <p:spPr bwMode="auto">
          <a:xfrm>
            <a:off x="9433984" y="4167189"/>
            <a:ext cx="76200" cy="65087"/>
          </a:xfrm>
          <a:custGeom>
            <a:avLst/>
            <a:gdLst>
              <a:gd name="T0" fmla="*/ 27708 w 43200"/>
              <a:gd name="T1" fmla="*/ 65085 h 43191"/>
              <a:gd name="T2" fmla="*/ 2940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8" name="Arc 1664"/>
          <p:cNvSpPr>
            <a:spLocks/>
          </p:cNvSpPr>
          <p:nvPr/>
        </p:nvSpPr>
        <p:spPr bwMode="auto">
          <a:xfrm>
            <a:off x="9220200" y="4445000"/>
            <a:ext cx="2117" cy="31750"/>
          </a:xfrm>
          <a:custGeom>
            <a:avLst/>
            <a:gdLst>
              <a:gd name="T0" fmla="*/ 1588 w 1122"/>
              <a:gd name="T1" fmla="*/ 31740 h 21600"/>
              <a:gd name="T2" fmla="*/ 0 w 1122"/>
              <a:gd name="T3" fmla="*/ 31738 h 21600"/>
              <a:gd name="T4" fmla="*/ 814 w 112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2" h="21600" fill="none" extrusionOk="0">
                <a:moveTo>
                  <a:pt x="1122" y="21593"/>
                </a:moveTo>
                <a:cubicBezTo>
                  <a:pt x="939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</a:path>
              <a:path w="1122" h="21600" stroke="0" extrusionOk="0">
                <a:moveTo>
                  <a:pt x="1122" y="21593"/>
                </a:moveTo>
                <a:cubicBezTo>
                  <a:pt x="939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  <a:lnTo>
                  <a:pt x="575" y="0"/>
                </a:lnTo>
                <a:lnTo>
                  <a:pt x="1122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9" name="Arc 1665"/>
          <p:cNvSpPr>
            <a:spLocks/>
          </p:cNvSpPr>
          <p:nvPr/>
        </p:nvSpPr>
        <p:spPr bwMode="auto">
          <a:xfrm>
            <a:off x="9184217" y="4413250"/>
            <a:ext cx="76200" cy="63500"/>
          </a:xfrm>
          <a:custGeom>
            <a:avLst/>
            <a:gdLst>
              <a:gd name="T0" fmla="*/ 27814 w 43200"/>
              <a:gd name="T1" fmla="*/ 63499 h 43193"/>
              <a:gd name="T2" fmla="*/ 29299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</a:path>
              <a:path w="43200" h="43193" stroke="0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9" y="42896"/>
                  <a:pt x="22147" y="43193"/>
                </a:cubicBezTo>
                <a:lnTo>
                  <a:pt x="21600" y="21600"/>
                </a:lnTo>
                <a:lnTo>
                  <a:pt x="2102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0" name="Arc 1666"/>
          <p:cNvSpPr>
            <a:spLocks/>
          </p:cNvSpPr>
          <p:nvPr/>
        </p:nvSpPr>
        <p:spPr bwMode="auto">
          <a:xfrm>
            <a:off x="8798985" y="4421189"/>
            <a:ext cx="2116" cy="33337"/>
          </a:xfrm>
          <a:custGeom>
            <a:avLst/>
            <a:gdLst>
              <a:gd name="T0" fmla="*/ 1587 w 1163"/>
              <a:gd name="T1" fmla="*/ 33326 h 21600"/>
              <a:gd name="T2" fmla="*/ 0 w 1163"/>
              <a:gd name="T3" fmla="*/ 33325 h 21600"/>
              <a:gd name="T4" fmla="*/ 813 w 116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3" h="21600" fill="none" extrusionOk="0">
                <a:moveTo>
                  <a:pt x="1162" y="21592"/>
                </a:moveTo>
                <a:cubicBezTo>
                  <a:pt x="974" y="21597"/>
                  <a:pt x="785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63" h="21600" stroke="0" extrusionOk="0">
                <a:moveTo>
                  <a:pt x="1162" y="21592"/>
                </a:moveTo>
                <a:cubicBezTo>
                  <a:pt x="974" y="21597"/>
                  <a:pt x="785" y="21600"/>
                  <a:pt x="596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6" y="0"/>
                </a:lnTo>
                <a:lnTo>
                  <a:pt x="1162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1" name="Arc 1667"/>
          <p:cNvSpPr>
            <a:spLocks/>
          </p:cNvSpPr>
          <p:nvPr/>
        </p:nvSpPr>
        <p:spPr bwMode="auto">
          <a:xfrm>
            <a:off x="8763000" y="4387850"/>
            <a:ext cx="76200" cy="65088"/>
          </a:xfrm>
          <a:custGeom>
            <a:avLst/>
            <a:gdLst>
              <a:gd name="T0" fmla="*/ 27787 w 43200"/>
              <a:gd name="T1" fmla="*/ 65086 h 43193"/>
              <a:gd name="T2" fmla="*/ 29325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</a:path>
              <a:path w="43200" h="43193" stroke="0" extrusionOk="0">
                <a:moveTo>
                  <a:pt x="21004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  <a:lnTo>
                  <a:pt x="21600" y="21600"/>
                </a:lnTo>
                <a:lnTo>
                  <a:pt x="21004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2" name="Arc 1668"/>
          <p:cNvSpPr>
            <a:spLocks/>
          </p:cNvSpPr>
          <p:nvPr/>
        </p:nvSpPr>
        <p:spPr bwMode="auto">
          <a:xfrm>
            <a:off x="8627533" y="4033838"/>
            <a:ext cx="0" cy="31750"/>
          </a:xfrm>
          <a:custGeom>
            <a:avLst/>
            <a:gdLst>
              <a:gd name="T0" fmla="*/ 1 w 1349"/>
              <a:gd name="T1" fmla="*/ 31735 h 21600"/>
              <a:gd name="T2" fmla="*/ 0 w 1349"/>
              <a:gd name="T3" fmla="*/ 31734 h 21600"/>
              <a:gd name="T4" fmla="*/ 1 w 13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9" h="21600" fill="none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</a:path>
              <a:path w="1349" h="21600" stroke="0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  <a:lnTo>
                  <a:pt x="691" y="0"/>
                </a:lnTo>
                <a:lnTo>
                  <a:pt x="134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3" name="Arc 1669"/>
          <p:cNvSpPr>
            <a:spLocks/>
          </p:cNvSpPr>
          <p:nvPr/>
        </p:nvSpPr>
        <p:spPr bwMode="auto">
          <a:xfrm>
            <a:off x="8589433" y="4002088"/>
            <a:ext cx="76200" cy="63500"/>
          </a:xfrm>
          <a:custGeom>
            <a:avLst/>
            <a:gdLst>
              <a:gd name="T0" fmla="*/ 27661 w 43200"/>
              <a:gd name="T1" fmla="*/ 63499 h 43190"/>
              <a:gd name="T2" fmla="*/ 29445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</a:path>
              <a:path w="43200" h="43190" stroke="0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  <a:lnTo>
                  <a:pt x="21600" y="21600"/>
                </a:lnTo>
                <a:lnTo>
                  <a:pt x="2090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4" name="Arc 1670"/>
          <p:cNvSpPr>
            <a:spLocks/>
          </p:cNvSpPr>
          <p:nvPr/>
        </p:nvSpPr>
        <p:spPr bwMode="auto">
          <a:xfrm>
            <a:off x="9681634" y="3616325"/>
            <a:ext cx="4233" cy="33338"/>
          </a:xfrm>
          <a:custGeom>
            <a:avLst/>
            <a:gdLst>
              <a:gd name="T0" fmla="*/ 3175 w 1742"/>
              <a:gd name="T1" fmla="*/ 33312 h 21600"/>
              <a:gd name="T2" fmla="*/ 0 w 1742"/>
              <a:gd name="T3" fmla="*/ 33310 h 21600"/>
              <a:gd name="T4" fmla="*/ 1626 w 17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2" h="21600" fill="none" extrusionOk="0">
                <a:moveTo>
                  <a:pt x="1742" y="21583"/>
                </a:moveTo>
                <a:cubicBezTo>
                  <a:pt x="1458" y="21594"/>
                  <a:pt x="1175" y="21600"/>
                  <a:pt x="892" y="21600"/>
                </a:cubicBezTo>
                <a:cubicBezTo>
                  <a:pt x="594" y="21600"/>
                  <a:pt x="297" y="21593"/>
                  <a:pt x="0" y="21581"/>
                </a:cubicBezTo>
              </a:path>
              <a:path w="1742" h="21600" stroke="0" extrusionOk="0">
                <a:moveTo>
                  <a:pt x="1742" y="21583"/>
                </a:moveTo>
                <a:cubicBezTo>
                  <a:pt x="1458" y="21594"/>
                  <a:pt x="1175" y="21600"/>
                  <a:pt x="892" y="21600"/>
                </a:cubicBezTo>
                <a:cubicBezTo>
                  <a:pt x="594" y="21600"/>
                  <a:pt x="297" y="21593"/>
                  <a:pt x="0" y="21581"/>
                </a:cubicBezTo>
                <a:lnTo>
                  <a:pt x="892" y="0"/>
                </a:lnTo>
                <a:lnTo>
                  <a:pt x="1742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5" name="Arc 1671"/>
          <p:cNvSpPr>
            <a:spLocks/>
          </p:cNvSpPr>
          <p:nvPr/>
        </p:nvSpPr>
        <p:spPr bwMode="auto">
          <a:xfrm>
            <a:off x="9643534" y="3582989"/>
            <a:ext cx="78317" cy="65087"/>
          </a:xfrm>
          <a:custGeom>
            <a:avLst/>
            <a:gdLst>
              <a:gd name="T0" fmla="*/ 28156 w 43200"/>
              <a:gd name="T1" fmla="*/ 65085 h 43183"/>
              <a:gd name="T2" fmla="*/ 30525 w 43200"/>
              <a:gd name="T3" fmla="*/ 65087 h 43183"/>
              <a:gd name="T4" fmla="*/ 29369 w 43200"/>
              <a:gd name="T5" fmla="*/ 3255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08" y="43181"/>
                </a:moveTo>
                <a:cubicBezTo>
                  <a:pt x="9135" y="42703"/>
                  <a:pt x="0" y="331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8"/>
                  <a:pt x="34039" y="42726"/>
                  <a:pt x="22450" y="43183"/>
                </a:cubicBezTo>
              </a:path>
              <a:path w="43200" h="43183" stroke="0" extrusionOk="0">
                <a:moveTo>
                  <a:pt x="20708" y="43181"/>
                </a:moveTo>
                <a:cubicBezTo>
                  <a:pt x="9135" y="42703"/>
                  <a:pt x="0" y="331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8"/>
                  <a:pt x="34039" y="42726"/>
                  <a:pt x="22450" y="43183"/>
                </a:cubicBezTo>
                <a:lnTo>
                  <a:pt x="21600" y="21600"/>
                </a:lnTo>
                <a:lnTo>
                  <a:pt x="20708" y="431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6" name="Arc 1672"/>
          <p:cNvSpPr>
            <a:spLocks/>
          </p:cNvSpPr>
          <p:nvPr/>
        </p:nvSpPr>
        <p:spPr bwMode="auto">
          <a:xfrm>
            <a:off x="8972551" y="4024314"/>
            <a:ext cx="2116" cy="33337"/>
          </a:xfrm>
          <a:custGeom>
            <a:avLst/>
            <a:gdLst>
              <a:gd name="T0" fmla="*/ 1587 w 1392"/>
              <a:gd name="T1" fmla="*/ 33320 h 21600"/>
              <a:gd name="T2" fmla="*/ 0 w 1392"/>
              <a:gd name="T3" fmla="*/ 33318 h 21600"/>
              <a:gd name="T4" fmla="*/ 813 w 13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21600" fill="none" extrusionOk="0">
                <a:moveTo>
                  <a:pt x="1392" y="21589"/>
                </a:moveTo>
                <a:cubicBezTo>
                  <a:pt x="1165" y="21596"/>
                  <a:pt x="939" y="21600"/>
                  <a:pt x="713" y="21600"/>
                </a:cubicBezTo>
                <a:cubicBezTo>
                  <a:pt x="475" y="21600"/>
                  <a:pt x="237" y="21596"/>
                  <a:pt x="-1" y="21588"/>
                </a:cubicBezTo>
              </a:path>
              <a:path w="1392" h="21600" stroke="0" extrusionOk="0">
                <a:moveTo>
                  <a:pt x="1392" y="21589"/>
                </a:moveTo>
                <a:cubicBezTo>
                  <a:pt x="1165" y="21596"/>
                  <a:pt x="939" y="21600"/>
                  <a:pt x="713" y="21600"/>
                </a:cubicBezTo>
                <a:cubicBezTo>
                  <a:pt x="475" y="21600"/>
                  <a:pt x="237" y="21596"/>
                  <a:pt x="-1" y="21588"/>
                </a:cubicBezTo>
                <a:lnTo>
                  <a:pt x="713" y="0"/>
                </a:lnTo>
                <a:lnTo>
                  <a:pt x="139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7" name="Arc 1673"/>
          <p:cNvSpPr>
            <a:spLocks/>
          </p:cNvSpPr>
          <p:nvPr/>
        </p:nvSpPr>
        <p:spPr bwMode="auto">
          <a:xfrm>
            <a:off x="8934451" y="3990975"/>
            <a:ext cx="78316" cy="65088"/>
          </a:xfrm>
          <a:custGeom>
            <a:avLst/>
            <a:gdLst>
              <a:gd name="T0" fmla="*/ 28399 w 43200"/>
              <a:gd name="T1" fmla="*/ 65086 h 43189"/>
              <a:gd name="T2" fmla="*/ 30292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6" y="43188"/>
                </a:moveTo>
                <a:cubicBezTo>
                  <a:pt x="9241" y="42803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79" y="43189"/>
                </a:cubicBezTo>
              </a:path>
              <a:path w="43200" h="43189" stroke="0" extrusionOk="0">
                <a:moveTo>
                  <a:pt x="20886" y="43188"/>
                </a:moveTo>
                <a:cubicBezTo>
                  <a:pt x="9241" y="42803"/>
                  <a:pt x="0" y="3325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8" y="42822"/>
                  <a:pt x="22279" y="43189"/>
                </a:cubicBezTo>
                <a:lnTo>
                  <a:pt x="21600" y="21600"/>
                </a:lnTo>
                <a:lnTo>
                  <a:pt x="20886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8" name="Arc 1674"/>
          <p:cNvSpPr>
            <a:spLocks/>
          </p:cNvSpPr>
          <p:nvPr/>
        </p:nvSpPr>
        <p:spPr bwMode="auto">
          <a:xfrm>
            <a:off x="9814985" y="4052889"/>
            <a:ext cx="2116" cy="33337"/>
          </a:xfrm>
          <a:custGeom>
            <a:avLst/>
            <a:gdLst>
              <a:gd name="T0" fmla="*/ 1587 w 1370"/>
              <a:gd name="T1" fmla="*/ 33320 h 21600"/>
              <a:gd name="T2" fmla="*/ 0 w 1370"/>
              <a:gd name="T3" fmla="*/ 33320 h 21600"/>
              <a:gd name="T4" fmla="*/ 794 w 13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0" h="21600" fill="none" extrusionOk="0">
                <a:moveTo>
                  <a:pt x="1370" y="21589"/>
                </a:moveTo>
                <a:cubicBezTo>
                  <a:pt x="1141" y="21596"/>
                  <a:pt x="913" y="21600"/>
                  <a:pt x="685" y="21600"/>
                </a:cubicBezTo>
                <a:cubicBezTo>
                  <a:pt x="456" y="21600"/>
                  <a:pt x="228" y="21596"/>
                  <a:pt x="-1" y="21589"/>
                </a:cubicBezTo>
              </a:path>
              <a:path w="1370" h="21600" stroke="0" extrusionOk="0">
                <a:moveTo>
                  <a:pt x="1370" y="21589"/>
                </a:moveTo>
                <a:cubicBezTo>
                  <a:pt x="1141" y="21596"/>
                  <a:pt x="913" y="21600"/>
                  <a:pt x="685" y="21600"/>
                </a:cubicBezTo>
                <a:cubicBezTo>
                  <a:pt x="456" y="21600"/>
                  <a:pt x="228" y="21596"/>
                  <a:pt x="-1" y="21589"/>
                </a:cubicBezTo>
                <a:lnTo>
                  <a:pt x="685" y="0"/>
                </a:lnTo>
                <a:lnTo>
                  <a:pt x="137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9" name="Arc 1675"/>
          <p:cNvSpPr>
            <a:spLocks/>
          </p:cNvSpPr>
          <p:nvPr/>
        </p:nvSpPr>
        <p:spPr bwMode="auto">
          <a:xfrm>
            <a:off x="9779000" y="4019550"/>
            <a:ext cx="76200" cy="65088"/>
          </a:xfrm>
          <a:custGeom>
            <a:avLst/>
            <a:gdLst>
              <a:gd name="T0" fmla="*/ 27669 w 43200"/>
              <a:gd name="T1" fmla="*/ 65088 h 43189"/>
              <a:gd name="T2" fmla="*/ 29481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4" y="43189"/>
                </a:moveTo>
                <a:cubicBezTo>
                  <a:pt x="9258" y="42819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</a:path>
              <a:path w="43200" h="43189" stroke="0" extrusionOk="0">
                <a:moveTo>
                  <a:pt x="20914" y="43189"/>
                </a:moveTo>
                <a:cubicBezTo>
                  <a:pt x="9258" y="42819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1" y="42819"/>
                  <a:pt x="22285" y="43189"/>
                </a:cubicBezTo>
                <a:lnTo>
                  <a:pt x="21600" y="21600"/>
                </a:lnTo>
                <a:lnTo>
                  <a:pt x="2091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0" name="Arc 1676"/>
          <p:cNvSpPr>
            <a:spLocks/>
          </p:cNvSpPr>
          <p:nvPr/>
        </p:nvSpPr>
        <p:spPr bwMode="auto">
          <a:xfrm>
            <a:off x="9624485" y="3689350"/>
            <a:ext cx="2116" cy="33338"/>
          </a:xfrm>
          <a:custGeom>
            <a:avLst/>
            <a:gdLst>
              <a:gd name="T0" fmla="*/ 1587 w 1666"/>
              <a:gd name="T1" fmla="*/ 33313 h 21600"/>
              <a:gd name="T2" fmla="*/ 0 w 1666"/>
              <a:gd name="T3" fmla="*/ 33313 h 21600"/>
              <a:gd name="T4" fmla="*/ 794 w 16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6" h="21600" fill="none" extrusionOk="0">
                <a:moveTo>
                  <a:pt x="1665" y="21583"/>
                </a:moveTo>
                <a:cubicBezTo>
                  <a:pt x="1388" y="21594"/>
                  <a:pt x="1110" y="21600"/>
                  <a:pt x="833" y="21600"/>
                </a:cubicBezTo>
                <a:cubicBezTo>
                  <a:pt x="555" y="21600"/>
                  <a:pt x="277" y="21594"/>
                  <a:pt x="0" y="21583"/>
                </a:cubicBezTo>
              </a:path>
              <a:path w="1666" h="21600" stroke="0" extrusionOk="0">
                <a:moveTo>
                  <a:pt x="1665" y="21583"/>
                </a:moveTo>
                <a:cubicBezTo>
                  <a:pt x="1388" y="21594"/>
                  <a:pt x="1110" y="21600"/>
                  <a:pt x="833" y="21600"/>
                </a:cubicBezTo>
                <a:cubicBezTo>
                  <a:pt x="555" y="21600"/>
                  <a:pt x="277" y="21594"/>
                  <a:pt x="0" y="21583"/>
                </a:cubicBezTo>
                <a:lnTo>
                  <a:pt x="833" y="0"/>
                </a:lnTo>
                <a:lnTo>
                  <a:pt x="1665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1" name="Arc 1677"/>
          <p:cNvSpPr>
            <a:spLocks/>
          </p:cNvSpPr>
          <p:nvPr/>
        </p:nvSpPr>
        <p:spPr bwMode="auto">
          <a:xfrm>
            <a:off x="9588501" y="3656014"/>
            <a:ext cx="74084" cy="65087"/>
          </a:xfrm>
          <a:custGeom>
            <a:avLst/>
            <a:gdLst>
              <a:gd name="T0" fmla="*/ 26710 w 43200"/>
              <a:gd name="T1" fmla="*/ 65087 h 43184"/>
              <a:gd name="T2" fmla="*/ 28853 w 43200"/>
              <a:gd name="T3" fmla="*/ 65087 h 43184"/>
              <a:gd name="T4" fmla="*/ 27782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67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5"/>
                  <a:pt x="34029" y="42736"/>
                  <a:pt x="22432" y="43183"/>
                </a:cubicBezTo>
              </a:path>
              <a:path w="43200" h="43184" stroke="0" extrusionOk="0">
                <a:moveTo>
                  <a:pt x="20767" y="43183"/>
                </a:moveTo>
                <a:cubicBezTo>
                  <a:pt x="9170" y="42736"/>
                  <a:pt x="0" y="332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5"/>
                  <a:pt x="34029" y="42736"/>
                  <a:pt x="22432" y="43183"/>
                </a:cubicBezTo>
                <a:lnTo>
                  <a:pt x="21600" y="21600"/>
                </a:lnTo>
                <a:lnTo>
                  <a:pt x="20767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2" name="Arc 1678"/>
          <p:cNvSpPr>
            <a:spLocks/>
          </p:cNvSpPr>
          <p:nvPr/>
        </p:nvSpPr>
        <p:spPr bwMode="auto">
          <a:xfrm>
            <a:off x="9336618" y="4368800"/>
            <a:ext cx="2116" cy="33338"/>
          </a:xfrm>
          <a:custGeom>
            <a:avLst/>
            <a:gdLst>
              <a:gd name="T0" fmla="*/ 1587 w 1188"/>
              <a:gd name="T1" fmla="*/ 33326 h 21600"/>
              <a:gd name="T2" fmla="*/ 0 w 1188"/>
              <a:gd name="T3" fmla="*/ 33326 h 21600"/>
              <a:gd name="T4" fmla="*/ 794 w 11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8" h="21600" fill="none" extrusionOk="0">
                <a:moveTo>
                  <a:pt x="1187" y="21591"/>
                </a:moveTo>
                <a:cubicBezTo>
                  <a:pt x="990" y="21597"/>
                  <a:pt x="792" y="21600"/>
                  <a:pt x="594" y="21600"/>
                </a:cubicBezTo>
                <a:cubicBezTo>
                  <a:pt x="395" y="21600"/>
                  <a:pt x="197" y="21597"/>
                  <a:pt x="0" y="21591"/>
                </a:cubicBezTo>
              </a:path>
              <a:path w="1188" h="21600" stroke="0" extrusionOk="0">
                <a:moveTo>
                  <a:pt x="1187" y="21591"/>
                </a:moveTo>
                <a:cubicBezTo>
                  <a:pt x="990" y="21597"/>
                  <a:pt x="792" y="21600"/>
                  <a:pt x="594" y="21600"/>
                </a:cubicBezTo>
                <a:cubicBezTo>
                  <a:pt x="395" y="21600"/>
                  <a:pt x="197" y="21597"/>
                  <a:pt x="0" y="21591"/>
                </a:cubicBezTo>
                <a:lnTo>
                  <a:pt x="594" y="0"/>
                </a:lnTo>
                <a:lnTo>
                  <a:pt x="118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3" name="Arc 1679"/>
          <p:cNvSpPr>
            <a:spLocks/>
          </p:cNvSpPr>
          <p:nvPr/>
        </p:nvSpPr>
        <p:spPr bwMode="auto">
          <a:xfrm>
            <a:off x="9300634" y="4335464"/>
            <a:ext cx="74084" cy="65087"/>
          </a:xfrm>
          <a:custGeom>
            <a:avLst/>
            <a:gdLst>
              <a:gd name="T0" fmla="*/ 27018 w 43200"/>
              <a:gd name="T1" fmla="*/ 65087 h 43192"/>
              <a:gd name="T2" fmla="*/ 28545 w 43200"/>
              <a:gd name="T3" fmla="*/ 65087 h 43192"/>
              <a:gd name="T4" fmla="*/ 27782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6" y="43191"/>
                </a:moveTo>
                <a:cubicBezTo>
                  <a:pt x="9312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7" y="42870"/>
                  <a:pt x="22193" y="43191"/>
                </a:cubicBezTo>
              </a:path>
              <a:path w="43200" h="43192" stroke="0" extrusionOk="0">
                <a:moveTo>
                  <a:pt x="21006" y="43191"/>
                </a:moveTo>
                <a:cubicBezTo>
                  <a:pt x="9312" y="42870"/>
                  <a:pt x="0" y="3329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7" y="42870"/>
                  <a:pt x="22193" y="43191"/>
                </a:cubicBezTo>
                <a:lnTo>
                  <a:pt x="21600" y="21600"/>
                </a:lnTo>
                <a:lnTo>
                  <a:pt x="2100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4" name="Arc 1680"/>
          <p:cNvSpPr>
            <a:spLocks/>
          </p:cNvSpPr>
          <p:nvPr/>
        </p:nvSpPr>
        <p:spPr bwMode="auto">
          <a:xfrm>
            <a:off x="9105900" y="4191000"/>
            <a:ext cx="2117" cy="33338"/>
          </a:xfrm>
          <a:custGeom>
            <a:avLst/>
            <a:gdLst>
              <a:gd name="T0" fmla="*/ 1588 w 1285"/>
              <a:gd name="T1" fmla="*/ 33324 h 21600"/>
              <a:gd name="T2" fmla="*/ 0 w 1285"/>
              <a:gd name="T3" fmla="*/ 33323 h 21600"/>
              <a:gd name="T4" fmla="*/ 813 w 12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5" h="21600" fill="none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</a:path>
              <a:path w="1285" h="21600" stroke="0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  <a:lnTo>
                  <a:pt x="658" y="0"/>
                </a:lnTo>
                <a:lnTo>
                  <a:pt x="128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5" name="Arc 1681"/>
          <p:cNvSpPr>
            <a:spLocks/>
          </p:cNvSpPr>
          <p:nvPr/>
        </p:nvSpPr>
        <p:spPr bwMode="auto">
          <a:xfrm>
            <a:off x="9067800" y="4157664"/>
            <a:ext cx="78317" cy="65087"/>
          </a:xfrm>
          <a:custGeom>
            <a:avLst/>
            <a:gdLst>
              <a:gd name="T0" fmla="*/ 28474 w 43200"/>
              <a:gd name="T1" fmla="*/ 65085 h 43191"/>
              <a:gd name="T2" fmla="*/ 30222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</a:path>
              <a:path w="43200" h="43191" stroke="0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  <a:lnTo>
                  <a:pt x="21600" y="21600"/>
                </a:lnTo>
                <a:lnTo>
                  <a:pt x="2094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6" name="Arc 1682"/>
          <p:cNvSpPr>
            <a:spLocks/>
          </p:cNvSpPr>
          <p:nvPr/>
        </p:nvSpPr>
        <p:spPr bwMode="auto">
          <a:xfrm>
            <a:off x="9586385" y="4152900"/>
            <a:ext cx="2116" cy="31750"/>
          </a:xfrm>
          <a:custGeom>
            <a:avLst/>
            <a:gdLst>
              <a:gd name="T0" fmla="*/ 1587 w 1273"/>
              <a:gd name="T1" fmla="*/ 31737 h 21600"/>
              <a:gd name="T2" fmla="*/ 0 w 1273"/>
              <a:gd name="T3" fmla="*/ 31735 h 21600"/>
              <a:gd name="T4" fmla="*/ 813 w 127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3" h="21600" fill="none" extrusionOk="0">
                <a:moveTo>
                  <a:pt x="1273" y="21591"/>
                </a:moveTo>
                <a:cubicBezTo>
                  <a:pt x="1066" y="21597"/>
                  <a:pt x="859" y="21600"/>
                  <a:pt x="652" y="21600"/>
                </a:cubicBezTo>
                <a:cubicBezTo>
                  <a:pt x="434" y="21600"/>
                  <a:pt x="217" y="21596"/>
                  <a:pt x="-1" y="21590"/>
                </a:cubicBezTo>
              </a:path>
              <a:path w="1273" h="21600" stroke="0" extrusionOk="0">
                <a:moveTo>
                  <a:pt x="1273" y="21591"/>
                </a:moveTo>
                <a:cubicBezTo>
                  <a:pt x="1066" y="21597"/>
                  <a:pt x="859" y="21600"/>
                  <a:pt x="652" y="21600"/>
                </a:cubicBezTo>
                <a:cubicBezTo>
                  <a:pt x="434" y="21600"/>
                  <a:pt x="217" y="21596"/>
                  <a:pt x="-1" y="21590"/>
                </a:cubicBezTo>
                <a:lnTo>
                  <a:pt x="652" y="0"/>
                </a:lnTo>
                <a:lnTo>
                  <a:pt x="127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7" name="Arc 1683"/>
          <p:cNvSpPr>
            <a:spLocks/>
          </p:cNvSpPr>
          <p:nvPr/>
        </p:nvSpPr>
        <p:spPr bwMode="auto">
          <a:xfrm>
            <a:off x="9548285" y="4121150"/>
            <a:ext cx="78316" cy="63500"/>
          </a:xfrm>
          <a:custGeom>
            <a:avLst/>
            <a:gdLst>
              <a:gd name="T0" fmla="*/ 28482 w 43200"/>
              <a:gd name="T1" fmla="*/ 63499 h 43191"/>
              <a:gd name="T2" fmla="*/ 30213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7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1" y="43191"/>
                </a:cubicBezTo>
              </a:path>
              <a:path w="43200" h="43191" stroke="0" extrusionOk="0">
                <a:moveTo>
                  <a:pt x="20947" y="43190"/>
                </a:moveTo>
                <a:cubicBezTo>
                  <a:pt x="9277" y="42837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1" y="43191"/>
                </a:cubicBezTo>
                <a:lnTo>
                  <a:pt x="21600" y="21600"/>
                </a:lnTo>
                <a:lnTo>
                  <a:pt x="20947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8" name="Arc 1684"/>
          <p:cNvSpPr>
            <a:spLocks/>
          </p:cNvSpPr>
          <p:nvPr/>
        </p:nvSpPr>
        <p:spPr bwMode="auto">
          <a:xfrm>
            <a:off x="9124951" y="4060825"/>
            <a:ext cx="2116" cy="33338"/>
          </a:xfrm>
          <a:custGeom>
            <a:avLst/>
            <a:gdLst>
              <a:gd name="T0" fmla="*/ 1587 w 1366"/>
              <a:gd name="T1" fmla="*/ 33323 h 21600"/>
              <a:gd name="T2" fmla="*/ 0 w 1366"/>
              <a:gd name="T3" fmla="*/ 33321 h 21600"/>
              <a:gd name="T4" fmla="*/ 81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</a:path>
              <a:path w="1366" h="21600" stroke="0" extrusionOk="0">
                <a:moveTo>
                  <a:pt x="1365" y="21589"/>
                </a:moveTo>
                <a:cubicBezTo>
                  <a:pt x="1144" y="21596"/>
                  <a:pt x="922" y="21600"/>
                  <a:pt x="700" y="21600"/>
                </a:cubicBezTo>
                <a:cubicBezTo>
                  <a:pt x="466" y="21600"/>
                  <a:pt x="233" y="21596"/>
                  <a:pt x="0" y="21588"/>
                </a:cubicBezTo>
                <a:lnTo>
                  <a:pt x="700" y="0"/>
                </a:lnTo>
                <a:lnTo>
                  <a:pt x="136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29" name="Arc 1685"/>
          <p:cNvSpPr>
            <a:spLocks/>
          </p:cNvSpPr>
          <p:nvPr/>
        </p:nvSpPr>
        <p:spPr bwMode="auto">
          <a:xfrm>
            <a:off x="9086851" y="4027489"/>
            <a:ext cx="78316" cy="65087"/>
          </a:xfrm>
          <a:custGeom>
            <a:avLst/>
            <a:gdLst>
              <a:gd name="T0" fmla="*/ 28417 w 43200"/>
              <a:gd name="T1" fmla="*/ 65085 h 43190"/>
              <a:gd name="T2" fmla="*/ 30274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</a:path>
              <a:path w="43200" h="43190" stroke="0" extrusionOk="0">
                <a:moveTo>
                  <a:pt x="20900" y="43188"/>
                </a:moveTo>
                <a:cubicBezTo>
                  <a:pt x="9249" y="42810"/>
                  <a:pt x="0" y="332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30" y="42829"/>
                  <a:pt x="22265" y="43189"/>
                </a:cubicBezTo>
                <a:lnTo>
                  <a:pt x="21600" y="21600"/>
                </a:lnTo>
                <a:lnTo>
                  <a:pt x="2090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0" name="Arc 1686"/>
          <p:cNvSpPr>
            <a:spLocks/>
          </p:cNvSpPr>
          <p:nvPr/>
        </p:nvSpPr>
        <p:spPr bwMode="auto">
          <a:xfrm>
            <a:off x="9336618" y="3963988"/>
            <a:ext cx="2116" cy="31750"/>
          </a:xfrm>
          <a:custGeom>
            <a:avLst/>
            <a:gdLst>
              <a:gd name="T0" fmla="*/ 1587 w 1398"/>
              <a:gd name="T1" fmla="*/ 31734 h 21600"/>
              <a:gd name="T2" fmla="*/ 0 w 1398"/>
              <a:gd name="T3" fmla="*/ 31734 h 21600"/>
              <a:gd name="T4" fmla="*/ 794 w 13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8" h="21600" fill="none" extrusionOk="0">
                <a:moveTo>
                  <a:pt x="1397" y="21588"/>
                </a:moveTo>
                <a:cubicBezTo>
                  <a:pt x="1165" y="21596"/>
                  <a:pt x="932" y="21600"/>
                  <a:pt x="699" y="21600"/>
                </a:cubicBezTo>
                <a:cubicBezTo>
                  <a:pt x="465" y="21600"/>
                  <a:pt x="232" y="21596"/>
                  <a:pt x="0" y="21588"/>
                </a:cubicBezTo>
              </a:path>
              <a:path w="1398" h="21600" stroke="0" extrusionOk="0">
                <a:moveTo>
                  <a:pt x="1397" y="21588"/>
                </a:moveTo>
                <a:cubicBezTo>
                  <a:pt x="1165" y="21596"/>
                  <a:pt x="932" y="21600"/>
                  <a:pt x="699" y="21600"/>
                </a:cubicBezTo>
                <a:cubicBezTo>
                  <a:pt x="465" y="21600"/>
                  <a:pt x="232" y="21596"/>
                  <a:pt x="0" y="21588"/>
                </a:cubicBezTo>
                <a:lnTo>
                  <a:pt x="699" y="0"/>
                </a:lnTo>
                <a:lnTo>
                  <a:pt x="1397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1" name="Arc 1687"/>
          <p:cNvSpPr>
            <a:spLocks/>
          </p:cNvSpPr>
          <p:nvPr/>
        </p:nvSpPr>
        <p:spPr bwMode="auto">
          <a:xfrm>
            <a:off x="9300634" y="3932238"/>
            <a:ext cx="74084" cy="63500"/>
          </a:xfrm>
          <a:custGeom>
            <a:avLst/>
            <a:gdLst>
              <a:gd name="T0" fmla="*/ 26882 w 43200"/>
              <a:gd name="T1" fmla="*/ 63500 h 43189"/>
              <a:gd name="T2" fmla="*/ 28681 w 43200"/>
              <a:gd name="T3" fmla="*/ 63500 h 43189"/>
              <a:gd name="T4" fmla="*/ 27782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01" y="43188"/>
                </a:moveTo>
                <a:cubicBezTo>
                  <a:pt x="9249" y="42811"/>
                  <a:pt x="0" y="3325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7"/>
                  <a:pt x="33950" y="42811"/>
                  <a:pt x="22298" y="43188"/>
                </a:cubicBezTo>
              </a:path>
              <a:path w="43200" h="43189" stroke="0" extrusionOk="0">
                <a:moveTo>
                  <a:pt x="20901" y="43188"/>
                </a:moveTo>
                <a:cubicBezTo>
                  <a:pt x="9249" y="42811"/>
                  <a:pt x="0" y="3325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7"/>
                  <a:pt x="33950" y="42811"/>
                  <a:pt x="22298" y="43188"/>
                </a:cubicBezTo>
                <a:lnTo>
                  <a:pt x="21600" y="21600"/>
                </a:lnTo>
                <a:lnTo>
                  <a:pt x="20901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2" name="Arc 1688"/>
          <p:cNvSpPr>
            <a:spLocks/>
          </p:cNvSpPr>
          <p:nvPr/>
        </p:nvSpPr>
        <p:spPr bwMode="auto">
          <a:xfrm>
            <a:off x="8837085" y="4395788"/>
            <a:ext cx="2116" cy="31750"/>
          </a:xfrm>
          <a:custGeom>
            <a:avLst/>
            <a:gdLst>
              <a:gd name="T0" fmla="*/ 1587 w 1146"/>
              <a:gd name="T1" fmla="*/ 31740 h 21600"/>
              <a:gd name="T2" fmla="*/ 0 w 1146"/>
              <a:gd name="T3" fmla="*/ 31738 h 21600"/>
              <a:gd name="T4" fmla="*/ 813 w 11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" h="21600" fill="none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</a:path>
              <a:path w="1146" h="21600" stroke="0" extrusionOk="0">
                <a:moveTo>
                  <a:pt x="1145" y="21592"/>
                </a:moveTo>
                <a:cubicBezTo>
                  <a:pt x="959" y="21597"/>
                  <a:pt x="773" y="21600"/>
                  <a:pt x="587" y="21600"/>
                </a:cubicBezTo>
                <a:cubicBezTo>
                  <a:pt x="391" y="21600"/>
                  <a:pt x="195" y="21597"/>
                  <a:pt x="-1" y="21592"/>
                </a:cubicBezTo>
                <a:lnTo>
                  <a:pt x="587" y="0"/>
                </a:lnTo>
                <a:lnTo>
                  <a:pt x="114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3" name="Arc 1689"/>
          <p:cNvSpPr>
            <a:spLocks/>
          </p:cNvSpPr>
          <p:nvPr/>
        </p:nvSpPr>
        <p:spPr bwMode="auto">
          <a:xfrm>
            <a:off x="8798985" y="4364038"/>
            <a:ext cx="78316" cy="63500"/>
          </a:xfrm>
          <a:custGeom>
            <a:avLst/>
            <a:gdLst>
              <a:gd name="T0" fmla="*/ 28570 w 43200"/>
              <a:gd name="T1" fmla="*/ 63499 h 43193"/>
              <a:gd name="T2" fmla="*/ 30129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</a:path>
              <a:path w="43200" h="43193" stroke="0" extrusionOk="0">
                <a:moveTo>
                  <a:pt x="21012" y="43192"/>
                </a:moveTo>
                <a:cubicBezTo>
                  <a:pt x="9316" y="42874"/>
                  <a:pt x="0" y="333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1"/>
                  <a:pt x="33866" y="42889"/>
                  <a:pt x="22158" y="43192"/>
                </a:cubicBezTo>
                <a:lnTo>
                  <a:pt x="21600" y="21600"/>
                </a:lnTo>
                <a:lnTo>
                  <a:pt x="2101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4" name="Arc 1690"/>
          <p:cNvSpPr>
            <a:spLocks/>
          </p:cNvSpPr>
          <p:nvPr/>
        </p:nvSpPr>
        <p:spPr bwMode="auto">
          <a:xfrm>
            <a:off x="8722785" y="4006850"/>
            <a:ext cx="2116" cy="33338"/>
          </a:xfrm>
          <a:custGeom>
            <a:avLst/>
            <a:gdLst>
              <a:gd name="T0" fmla="*/ 1587 w 1402"/>
              <a:gd name="T1" fmla="*/ 33321 h 21600"/>
              <a:gd name="T2" fmla="*/ 0 w 1402"/>
              <a:gd name="T3" fmla="*/ 33319 h 21600"/>
              <a:gd name="T4" fmla="*/ 813 w 14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2" h="21600" fill="none" extrusionOk="0">
                <a:moveTo>
                  <a:pt x="1402" y="21589"/>
                </a:moveTo>
                <a:cubicBezTo>
                  <a:pt x="1174" y="21596"/>
                  <a:pt x="946" y="21600"/>
                  <a:pt x="718" y="21600"/>
                </a:cubicBezTo>
                <a:cubicBezTo>
                  <a:pt x="478" y="21600"/>
                  <a:pt x="239" y="21596"/>
                  <a:pt x="-1" y="21588"/>
                </a:cubicBezTo>
              </a:path>
              <a:path w="1402" h="21600" stroke="0" extrusionOk="0">
                <a:moveTo>
                  <a:pt x="1402" y="21589"/>
                </a:moveTo>
                <a:cubicBezTo>
                  <a:pt x="1174" y="21596"/>
                  <a:pt x="946" y="21600"/>
                  <a:pt x="718" y="21600"/>
                </a:cubicBezTo>
                <a:cubicBezTo>
                  <a:pt x="478" y="21600"/>
                  <a:pt x="239" y="21596"/>
                  <a:pt x="-1" y="21588"/>
                </a:cubicBezTo>
                <a:lnTo>
                  <a:pt x="718" y="0"/>
                </a:lnTo>
                <a:lnTo>
                  <a:pt x="140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5" name="Arc 1691"/>
          <p:cNvSpPr>
            <a:spLocks/>
          </p:cNvSpPr>
          <p:nvPr/>
        </p:nvSpPr>
        <p:spPr bwMode="auto">
          <a:xfrm>
            <a:off x="8684685" y="3973513"/>
            <a:ext cx="78316" cy="65087"/>
          </a:xfrm>
          <a:custGeom>
            <a:avLst/>
            <a:gdLst>
              <a:gd name="T0" fmla="*/ 28392 w 43200"/>
              <a:gd name="T1" fmla="*/ 65085 h 43189"/>
              <a:gd name="T2" fmla="*/ 30299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1" y="43188"/>
                </a:moveTo>
                <a:cubicBezTo>
                  <a:pt x="9238" y="42800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</a:path>
              <a:path w="43200" h="43189" stroke="0" extrusionOk="0">
                <a:moveTo>
                  <a:pt x="20881" y="43188"/>
                </a:moveTo>
                <a:cubicBezTo>
                  <a:pt x="9238" y="42800"/>
                  <a:pt x="0" y="332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  <a:lnTo>
                  <a:pt x="21600" y="21600"/>
                </a:lnTo>
                <a:lnTo>
                  <a:pt x="20881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6" name="Arc 1692"/>
          <p:cNvSpPr>
            <a:spLocks/>
          </p:cNvSpPr>
          <p:nvPr/>
        </p:nvSpPr>
        <p:spPr bwMode="auto">
          <a:xfrm>
            <a:off x="9605434" y="4311650"/>
            <a:ext cx="2117" cy="31750"/>
          </a:xfrm>
          <a:custGeom>
            <a:avLst/>
            <a:gdLst>
              <a:gd name="T0" fmla="*/ 1588 w 1187"/>
              <a:gd name="T1" fmla="*/ 31738 h 21600"/>
              <a:gd name="T2" fmla="*/ 0 w 1187"/>
              <a:gd name="T3" fmla="*/ 31737 h 21600"/>
              <a:gd name="T4" fmla="*/ 813 w 118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7" h="21600" fill="none" extrusionOk="0">
                <a:moveTo>
                  <a:pt x="1187" y="21592"/>
                </a:moveTo>
                <a:cubicBezTo>
                  <a:pt x="994" y="21597"/>
                  <a:pt x="801" y="21600"/>
                  <a:pt x="608" y="21600"/>
                </a:cubicBezTo>
                <a:cubicBezTo>
                  <a:pt x="405" y="21600"/>
                  <a:pt x="202" y="21597"/>
                  <a:pt x="-1" y="21591"/>
                </a:cubicBezTo>
              </a:path>
              <a:path w="1187" h="21600" stroke="0" extrusionOk="0">
                <a:moveTo>
                  <a:pt x="1187" y="21592"/>
                </a:moveTo>
                <a:cubicBezTo>
                  <a:pt x="994" y="21597"/>
                  <a:pt x="801" y="21600"/>
                  <a:pt x="608" y="21600"/>
                </a:cubicBezTo>
                <a:cubicBezTo>
                  <a:pt x="405" y="21600"/>
                  <a:pt x="202" y="21597"/>
                  <a:pt x="-1" y="21591"/>
                </a:cubicBezTo>
                <a:lnTo>
                  <a:pt x="608" y="0"/>
                </a:lnTo>
                <a:lnTo>
                  <a:pt x="118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7" name="Arc 1693"/>
          <p:cNvSpPr>
            <a:spLocks/>
          </p:cNvSpPr>
          <p:nvPr/>
        </p:nvSpPr>
        <p:spPr bwMode="auto">
          <a:xfrm>
            <a:off x="9567333" y="4279900"/>
            <a:ext cx="76200" cy="63500"/>
          </a:xfrm>
          <a:custGeom>
            <a:avLst/>
            <a:gdLst>
              <a:gd name="T0" fmla="*/ 27771 w 43200"/>
              <a:gd name="T1" fmla="*/ 63499 h 43192"/>
              <a:gd name="T2" fmla="*/ 29341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1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8" y="42878"/>
                  <a:pt x="22179" y="43192"/>
                </a:cubicBezTo>
              </a:path>
              <a:path w="43200" h="43192" stroke="0" extrusionOk="0">
                <a:moveTo>
                  <a:pt x="20991" y="43191"/>
                </a:moveTo>
                <a:cubicBezTo>
                  <a:pt x="9304" y="42862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8" y="42878"/>
                  <a:pt x="22179" y="43192"/>
                </a:cubicBezTo>
                <a:lnTo>
                  <a:pt x="21600" y="21600"/>
                </a:lnTo>
                <a:lnTo>
                  <a:pt x="20991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8" name="Arc 1694"/>
          <p:cNvSpPr>
            <a:spLocks/>
          </p:cNvSpPr>
          <p:nvPr/>
        </p:nvSpPr>
        <p:spPr bwMode="auto">
          <a:xfrm>
            <a:off x="9740900" y="4038600"/>
            <a:ext cx="2117" cy="33338"/>
          </a:xfrm>
          <a:custGeom>
            <a:avLst/>
            <a:gdLst>
              <a:gd name="T0" fmla="*/ 1588 w 1381"/>
              <a:gd name="T1" fmla="*/ 33321 h 21600"/>
              <a:gd name="T2" fmla="*/ 0 w 1381"/>
              <a:gd name="T3" fmla="*/ 33319 h 21600"/>
              <a:gd name="T4" fmla="*/ 813 w 13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1" h="21600" fill="none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</a:path>
              <a:path w="1381" h="21600" stroke="0" extrusionOk="0">
                <a:moveTo>
                  <a:pt x="1381" y="21589"/>
                </a:moveTo>
                <a:cubicBezTo>
                  <a:pt x="1156" y="21596"/>
                  <a:pt x="931" y="21600"/>
                  <a:pt x="707" y="21600"/>
                </a:cubicBezTo>
                <a:cubicBezTo>
                  <a:pt x="471" y="21600"/>
                  <a:pt x="235" y="21596"/>
                  <a:pt x="-1" y="21588"/>
                </a:cubicBezTo>
                <a:lnTo>
                  <a:pt x="707" y="0"/>
                </a:lnTo>
                <a:lnTo>
                  <a:pt x="1381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39" name="Arc 1695"/>
          <p:cNvSpPr>
            <a:spLocks/>
          </p:cNvSpPr>
          <p:nvPr/>
        </p:nvSpPr>
        <p:spPr bwMode="auto">
          <a:xfrm>
            <a:off x="9702800" y="4005264"/>
            <a:ext cx="76200" cy="65087"/>
          </a:xfrm>
          <a:custGeom>
            <a:avLst/>
            <a:gdLst>
              <a:gd name="T0" fmla="*/ 27640 w 43200"/>
              <a:gd name="T1" fmla="*/ 65085 h 43189"/>
              <a:gd name="T2" fmla="*/ 29467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</a:path>
              <a:path w="43200" h="43189" stroke="0" extrusionOk="0">
                <a:moveTo>
                  <a:pt x="20892" y="43188"/>
                </a:moveTo>
                <a:cubicBezTo>
                  <a:pt x="9245" y="42806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6"/>
                  <a:pt x="33935" y="42825"/>
                  <a:pt x="22274" y="43189"/>
                </a:cubicBezTo>
                <a:lnTo>
                  <a:pt x="21600" y="21600"/>
                </a:lnTo>
                <a:lnTo>
                  <a:pt x="20892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0" name="Arc 1696"/>
          <p:cNvSpPr>
            <a:spLocks/>
          </p:cNvSpPr>
          <p:nvPr/>
        </p:nvSpPr>
        <p:spPr bwMode="auto">
          <a:xfrm>
            <a:off x="9124951" y="4413250"/>
            <a:ext cx="2116" cy="33338"/>
          </a:xfrm>
          <a:custGeom>
            <a:avLst/>
            <a:gdLst>
              <a:gd name="T0" fmla="*/ 1587 w 1166"/>
              <a:gd name="T1" fmla="*/ 33327 h 21600"/>
              <a:gd name="T2" fmla="*/ 0 w 1166"/>
              <a:gd name="T3" fmla="*/ 33326 h 21600"/>
              <a:gd name="T4" fmla="*/ 813 w 11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6" h="21600" fill="none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66" h="21600" stroke="0" extrusionOk="0">
                <a:moveTo>
                  <a:pt x="1165" y="21592"/>
                </a:moveTo>
                <a:cubicBezTo>
                  <a:pt x="976" y="21597"/>
                  <a:pt x="78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6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1" name="Arc 1697"/>
          <p:cNvSpPr>
            <a:spLocks/>
          </p:cNvSpPr>
          <p:nvPr/>
        </p:nvSpPr>
        <p:spPr bwMode="auto">
          <a:xfrm>
            <a:off x="9086851" y="4379914"/>
            <a:ext cx="78316" cy="65087"/>
          </a:xfrm>
          <a:custGeom>
            <a:avLst/>
            <a:gdLst>
              <a:gd name="T0" fmla="*/ 28557 w 43200"/>
              <a:gd name="T1" fmla="*/ 65085 h 43193"/>
              <a:gd name="T2" fmla="*/ 30142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</a:path>
              <a:path w="43200" h="43193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2" y="42884"/>
                  <a:pt x="22168" y="43192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2" name="Arc 1698"/>
          <p:cNvSpPr>
            <a:spLocks/>
          </p:cNvSpPr>
          <p:nvPr/>
        </p:nvSpPr>
        <p:spPr bwMode="auto">
          <a:xfrm>
            <a:off x="9241367" y="5060950"/>
            <a:ext cx="2117" cy="33338"/>
          </a:xfrm>
          <a:custGeom>
            <a:avLst/>
            <a:gdLst>
              <a:gd name="T0" fmla="*/ 1588 w 920"/>
              <a:gd name="T1" fmla="*/ 33330 h 21600"/>
              <a:gd name="T2" fmla="*/ 0 w 920"/>
              <a:gd name="T3" fmla="*/ 33330 h 21600"/>
              <a:gd name="T4" fmla="*/ 794 w 9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0" h="21600" fill="none" extrusionOk="0">
                <a:moveTo>
                  <a:pt x="920" y="21595"/>
                </a:moveTo>
                <a:cubicBezTo>
                  <a:pt x="766" y="21598"/>
                  <a:pt x="613" y="21600"/>
                  <a:pt x="460" y="21600"/>
                </a:cubicBezTo>
                <a:cubicBezTo>
                  <a:pt x="306" y="21600"/>
                  <a:pt x="153" y="21598"/>
                  <a:pt x="-1" y="21595"/>
                </a:cubicBezTo>
              </a:path>
              <a:path w="920" h="21600" stroke="0" extrusionOk="0">
                <a:moveTo>
                  <a:pt x="920" y="21595"/>
                </a:moveTo>
                <a:cubicBezTo>
                  <a:pt x="766" y="21598"/>
                  <a:pt x="613" y="21600"/>
                  <a:pt x="460" y="21600"/>
                </a:cubicBezTo>
                <a:cubicBezTo>
                  <a:pt x="306" y="21600"/>
                  <a:pt x="153" y="21598"/>
                  <a:pt x="-1" y="21595"/>
                </a:cubicBezTo>
                <a:lnTo>
                  <a:pt x="460" y="0"/>
                </a:lnTo>
                <a:lnTo>
                  <a:pt x="920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3" name="Arc 1699"/>
          <p:cNvSpPr>
            <a:spLocks/>
          </p:cNvSpPr>
          <p:nvPr/>
        </p:nvSpPr>
        <p:spPr bwMode="auto">
          <a:xfrm>
            <a:off x="9203267" y="5027614"/>
            <a:ext cx="76200" cy="65087"/>
          </a:xfrm>
          <a:custGeom>
            <a:avLst/>
            <a:gdLst>
              <a:gd name="T0" fmla="*/ 27966 w 43200"/>
              <a:gd name="T1" fmla="*/ 65087 h 43195"/>
              <a:gd name="T2" fmla="*/ 29184 w 43200"/>
              <a:gd name="T3" fmla="*/ 65087 h 43195"/>
              <a:gd name="T4" fmla="*/ 28575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39" y="43195"/>
                </a:moveTo>
                <a:cubicBezTo>
                  <a:pt x="9392" y="42944"/>
                  <a:pt x="0" y="333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0"/>
                  <a:pt x="33807" y="42944"/>
                  <a:pt x="22060" y="43195"/>
                </a:cubicBezTo>
              </a:path>
              <a:path w="43200" h="43195" stroke="0" extrusionOk="0">
                <a:moveTo>
                  <a:pt x="21139" y="43195"/>
                </a:moveTo>
                <a:cubicBezTo>
                  <a:pt x="9392" y="42944"/>
                  <a:pt x="0" y="3335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0"/>
                  <a:pt x="33807" y="42944"/>
                  <a:pt x="22060" y="43195"/>
                </a:cubicBezTo>
                <a:lnTo>
                  <a:pt x="21600" y="21600"/>
                </a:lnTo>
                <a:lnTo>
                  <a:pt x="21139" y="431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4" name="Arc 1700"/>
          <p:cNvSpPr>
            <a:spLocks/>
          </p:cNvSpPr>
          <p:nvPr/>
        </p:nvSpPr>
        <p:spPr bwMode="auto">
          <a:xfrm>
            <a:off x="10316634" y="4162425"/>
            <a:ext cx="2117" cy="33338"/>
          </a:xfrm>
          <a:custGeom>
            <a:avLst/>
            <a:gdLst>
              <a:gd name="T0" fmla="*/ 1588 w 1302"/>
              <a:gd name="T1" fmla="*/ 33324 h 21600"/>
              <a:gd name="T2" fmla="*/ 0 w 1302"/>
              <a:gd name="T3" fmla="*/ 33323 h 21600"/>
              <a:gd name="T4" fmla="*/ 814 w 13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2" h="21600" fill="none" extrusionOk="0">
                <a:moveTo>
                  <a:pt x="1301" y="21590"/>
                </a:moveTo>
                <a:cubicBezTo>
                  <a:pt x="1090" y="21596"/>
                  <a:pt x="878" y="21600"/>
                  <a:pt x="667" y="21600"/>
                </a:cubicBezTo>
                <a:cubicBezTo>
                  <a:pt x="444" y="21600"/>
                  <a:pt x="222" y="21596"/>
                  <a:pt x="0" y="21589"/>
                </a:cubicBezTo>
              </a:path>
              <a:path w="1302" h="21600" stroke="0" extrusionOk="0">
                <a:moveTo>
                  <a:pt x="1301" y="21590"/>
                </a:moveTo>
                <a:cubicBezTo>
                  <a:pt x="1090" y="21596"/>
                  <a:pt x="878" y="21600"/>
                  <a:pt x="667" y="21600"/>
                </a:cubicBezTo>
                <a:cubicBezTo>
                  <a:pt x="444" y="21600"/>
                  <a:pt x="222" y="21596"/>
                  <a:pt x="0" y="21589"/>
                </a:cubicBezTo>
                <a:lnTo>
                  <a:pt x="667" y="0"/>
                </a:lnTo>
                <a:lnTo>
                  <a:pt x="130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5" name="Arc 1701"/>
          <p:cNvSpPr>
            <a:spLocks/>
          </p:cNvSpPr>
          <p:nvPr/>
        </p:nvSpPr>
        <p:spPr bwMode="auto">
          <a:xfrm>
            <a:off x="10278533" y="4129089"/>
            <a:ext cx="76200" cy="65087"/>
          </a:xfrm>
          <a:custGeom>
            <a:avLst/>
            <a:gdLst>
              <a:gd name="T0" fmla="*/ 27693 w 43200"/>
              <a:gd name="T1" fmla="*/ 65085 h 43191"/>
              <a:gd name="T2" fmla="*/ 29415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3" y="43189"/>
                </a:moveTo>
                <a:cubicBezTo>
                  <a:pt x="9268" y="42829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</a:path>
              <a:path w="43200" h="43191" stroke="0" extrusionOk="0">
                <a:moveTo>
                  <a:pt x="20933" y="43189"/>
                </a:moveTo>
                <a:cubicBezTo>
                  <a:pt x="9268" y="42829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2" y="42847"/>
                  <a:pt x="22234" y="43190"/>
                </a:cubicBezTo>
                <a:lnTo>
                  <a:pt x="21600" y="21600"/>
                </a:lnTo>
                <a:lnTo>
                  <a:pt x="20933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6" name="Arc 1702"/>
          <p:cNvSpPr>
            <a:spLocks/>
          </p:cNvSpPr>
          <p:nvPr/>
        </p:nvSpPr>
        <p:spPr bwMode="auto">
          <a:xfrm>
            <a:off x="9124951" y="3946525"/>
            <a:ext cx="2116" cy="33338"/>
          </a:xfrm>
          <a:custGeom>
            <a:avLst/>
            <a:gdLst>
              <a:gd name="T0" fmla="*/ 1587 w 1447"/>
              <a:gd name="T1" fmla="*/ 33319 h 21600"/>
              <a:gd name="T2" fmla="*/ 0 w 1447"/>
              <a:gd name="T3" fmla="*/ 33318 h 21600"/>
              <a:gd name="T4" fmla="*/ 813 w 144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7" h="21600" fill="none" extrusionOk="0">
                <a:moveTo>
                  <a:pt x="1447" y="21588"/>
                </a:moveTo>
                <a:cubicBezTo>
                  <a:pt x="1211" y="21596"/>
                  <a:pt x="976" y="21600"/>
                  <a:pt x="741" y="21600"/>
                </a:cubicBezTo>
                <a:cubicBezTo>
                  <a:pt x="493" y="21600"/>
                  <a:pt x="246" y="21595"/>
                  <a:pt x="-1" y="21587"/>
                </a:cubicBezTo>
              </a:path>
              <a:path w="1447" h="21600" stroke="0" extrusionOk="0">
                <a:moveTo>
                  <a:pt x="1447" y="21588"/>
                </a:moveTo>
                <a:cubicBezTo>
                  <a:pt x="1211" y="21596"/>
                  <a:pt x="976" y="21600"/>
                  <a:pt x="741" y="21600"/>
                </a:cubicBezTo>
                <a:cubicBezTo>
                  <a:pt x="493" y="21600"/>
                  <a:pt x="246" y="21595"/>
                  <a:pt x="-1" y="21587"/>
                </a:cubicBezTo>
                <a:lnTo>
                  <a:pt x="741" y="0"/>
                </a:lnTo>
                <a:lnTo>
                  <a:pt x="1447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7" name="Arc 1703"/>
          <p:cNvSpPr>
            <a:spLocks/>
          </p:cNvSpPr>
          <p:nvPr/>
        </p:nvSpPr>
        <p:spPr bwMode="auto">
          <a:xfrm>
            <a:off x="9086851" y="3913188"/>
            <a:ext cx="78316" cy="65087"/>
          </a:xfrm>
          <a:custGeom>
            <a:avLst/>
            <a:gdLst>
              <a:gd name="T0" fmla="*/ 28361 w 43200"/>
              <a:gd name="T1" fmla="*/ 65085 h 43188"/>
              <a:gd name="T2" fmla="*/ 30328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8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7"/>
                  <a:pt x="22306" y="43188"/>
                </a:cubicBezTo>
              </a:path>
              <a:path w="43200" h="43188" stroke="0" extrusionOk="0">
                <a:moveTo>
                  <a:pt x="20858" y="43187"/>
                </a:moveTo>
                <a:cubicBezTo>
                  <a:pt x="9224" y="42787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4"/>
                  <a:pt x="33954" y="42807"/>
                  <a:pt x="22306" y="43188"/>
                </a:cubicBezTo>
                <a:lnTo>
                  <a:pt x="21600" y="21600"/>
                </a:lnTo>
                <a:lnTo>
                  <a:pt x="20858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8" name="Arc 1704"/>
          <p:cNvSpPr>
            <a:spLocks/>
          </p:cNvSpPr>
          <p:nvPr/>
        </p:nvSpPr>
        <p:spPr bwMode="auto">
          <a:xfrm>
            <a:off x="9586385" y="4133850"/>
            <a:ext cx="2116" cy="33338"/>
          </a:xfrm>
          <a:custGeom>
            <a:avLst/>
            <a:gdLst>
              <a:gd name="T0" fmla="*/ 1587 w 1320"/>
              <a:gd name="T1" fmla="*/ 33323 h 21600"/>
              <a:gd name="T2" fmla="*/ 0 w 1320"/>
              <a:gd name="T3" fmla="*/ 33321 h 21600"/>
              <a:gd name="T4" fmla="*/ 813 w 13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0" h="21600" fill="none" extrusionOk="0">
                <a:moveTo>
                  <a:pt x="1320" y="21590"/>
                </a:moveTo>
                <a:cubicBezTo>
                  <a:pt x="1105" y="21596"/>
                  <a:pt x="890" y="21600"/>
                  <a:pt x="676" y="21600"/>
                </a:cubicBezTo>
                <a:cubicBezTo>
                  <a:pt x="450" y="21600"/>
                  <a:pt x="225" y="21596"/>
                  <a:pt x="-1" y="21589"/>
                </a:cubicBezTo>
              </a:path>
              <a:path w="1320" h="21600" stroke="0" extrusionOk="0">
                <a:moveTo>
                  <a:pt x="1320" y="21590"/>
                </a:moveTo>
                <a:cubicBezTo>
                  <a:pt x="1105" y="21596"/>
                  <a:pt x="890" y="21600"/>
                  <a:pt x="676" y="21600"/>
                </a:cubicBezTo>
                <a:cubicBezTo>
                  <a:pt x="450" y="21600"/>
                  <a:pt x="225" y="21596"/>
                  <a:pt x="-1" y="21589"/>
                </a:cubicBezTo>
                <a:lnTo>
                  <a:pt x="676" y="0"/>
                </a:lnTo>
                <a:lnTo>
                  <a:pt x="132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49" name="Arc 1705"/>
          <p:cNvSpPr>
            <a:spLocks/>
          </p:cNvSpPr>
          <p:nvPr/>
        </p:nvSpPr>
        <p:spPr bwMode="auto">
          <a:xfrm>
            <a:off x="9548285" y="4100514"/>
            <a:ext cx="78316" cy="65087"/>
          </a:xfrm>
          <a:custGeom>
            <a:avLst/>
            <a:gdLst>
              <a:gd name="T0" fmla="*/ 28449 w 43200"/>
              <a:gd name="T1" fmla="*/ 65085 h 43190"/>
              <a:gd name="T2" fmla="*/ 30244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3" y="43189"/>
                </a:moveTo>
                <a:cubicBezTo>
                  <a:pt x="9263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</a:path>
              <a:path w="43200" h="43190" stroke="0" extrusionOk="0">
                <a:moveTo>
                  <a:pt x="20923" y="43189"/>
                </a:moveTo>
                <a:cubicBezTo>
                  <a:pt x="9263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  <a:lnTo>
                  <a:pt x="21600" y="21600"/>
                </a:lnTo>
                <a:lnTo>
                  <a:pt x="20923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0" name="Arc 1706"/>
          <p:cNvSpPr>
            <a:spLocks/>
          </p:cNvSpPr>
          <p:nvPr/>
        </p:nvSpPr>
        <p:spPr bwMode="auto">
          <a:xfrm>
            <a:off x="10181167" y="3863975"/>
            <a:ext cx="2117" cy="31750"/>
          </a:xfrm>
          <a:custGeom>
            <a:avLst/>
            <a:gdLst>
              <a:gd name="T0" fmla="*/ 1588 w 1474"/>
              <a:gd name="T1" fmla="*/ 31732 h 21600"/>
              <a:gd name="T2" fmla="*/ 0 w 1474"/>
              <a:gd name="T3" fmla="*/ 31731 h 21600"/>
              <a:gd name="T4" fmla="*/ 813 w 14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4" h="21600" fill="none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</a:path>
              <a:path w="1474" h="21600" stroke="0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  <a:lnTo>
                  <a:pt x="755" y="0"/>
                </a:lnTo>
                <a:lnTo>
                  <a:pt x="147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1" name="Arc 1707"/>
          <p:cNvSpPr>
            <a:spLocks/>
          </p:cNvSpPr>
          <p:nvPr/>
        </p:nvSpPr>
        <p:spPr bwMode="auto">
          <a:xfrm>
            <a:off x="10143067" y="3832225"/>
            <a:ext cx="76200" cy="63500"/>
          </a:xfrm>
          <a:custGeom>
            <a:avLst/>
            <a:gdLst>
              <a:gd name="T0" fmla="*/ 27576 w 43200"/>
              <a:gd name="T1" fmla="*/ 63499 h 43188"/>
              <a:gd name="T2" fmla="*/ 29526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</a:path>
              <a:path w="43200" h="43188" stroke="0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  <a:lnTo>
                  <a:pt x="21600" y="21600"/>
                </a:lnTo>
                <a:lnTo>
                  <a:pt x="20845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2" name="Arc 1708"/>
          <p:cNvSpPr>
            <a:spLocks/>
          </p:cNvSpPr>
          <p:nvPr/>
        </p:nvSpPr>
        <p:spPr bwMode="auto">
          <a:xfrm>
            <a:off x="9203267" y="4168775"/>
            <a:ext cx="0" cy="33338"/>
          </a:xfrm>
          <a:custGeom>
            <a:avLst/>
            <a:gdLst>
              <a:gd name="T0" fmla="*/ 1 w 1298"/>
              <a:gd name="T1" fmla="*/ 33324 h 21600"/>
              <a:gd name="T2" fmla="*/ 0 w 1298"/>
              <a:gd name="T3" fmla="*/ 33323 h 21600"/>
              <a:gd name="T4" fmla="*/ 1 w 12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8" h="21600" fill="none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298" h="21600" stroke="0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5" y="0"/>
                </a:lnTo>
                <a:lnTo>
                  <a:pt x="129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3" name="Arc 1709"/>
          <p:cNvSpPr>
            <a:spLocks/>
          </p:cNvSpPr>
          <p:nvPr/>
        </p:nvSpPr>
        <p:spPr bwMode="auto">
          <a:xfrm>
            <a:off x="9165167" y="4135439"/>
            <a:ext cx="76200" cy="65087"/>
          </a:xfrm>
          <a:custGeom>
            <a:avLst/>
            <a:gdLst>
              <a:gd name="T0" fmla="*/ 27695 w 43200"/>
              <a:gd name="T1" fmla="*/ 65085 h 43191"/>
              <a:gd name="T2" fmla="*/ 29412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</a:path>
              <a:path w="43200" h="43191" stroke="0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  <a:lnTo>
                  <a:pt x="21600" y="21600"/>
                </a:lnTo>
                <a:lnTo>
                  <a:pt x="2093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4" name="Arc 1710"/>
          <p:cNvSpPr>
            <a:spLocks/>
          </p:cNvSpPr>
          <p:nvPr/>
        </p:nvSpPr>
        <p:spPr bwMode="auto">
          <a:xfrm>
            <a:off x="9874251" y="3973513"/>
            <a:ext cx="2116" cy="31750"/>
          </a:xfrm>
          <a:custGeom>
            <a:avLst/>
            <a:gdLst>
              <a:gd name="T0" fmla="*/ 1587 w 1390"/>
              <a:gd name="T1" fmla="*/ 31734 h 21600"/>
              <a:gd name="T2" fmla="*/ 0 w 1390"/>
              <a:gd name="T3" fmla="*/ 31732 h 21600"/>
              <a:gd name="T4" fmla="*/ 813 w 13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0" h="21600" fill="none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</a:path>
              <a:path w="1390" h="21600" stroke="0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  <a:lnTo>
                  <a:pt x="712" y="0"/>
                </a:lnTo>
                <a:lnTo>
                  <a:pt x="139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5" name="Arc 1711"/>
          <p:cNvSpPr>
            <a:spLocks/>
          </p:cNvSpPr>
          <p:nvPr/>
        </p:nvSpPr>
        <p:spPr bwMode="auto">
          <a:xfrm>
            <a:off x="9836151" y="3941763"/>
            <a:ext cx="78316" cy="63500"/>
          </a:xfrm>
          <a:custGeom>
            <a:avLst/>
            <a:gdLst>
              <a:gd name="T0" fmla="*/ 28400 w 43200"/>
              <a:gd name="T1" fmla="*/ 63499 h 43189"/>
              <a:gd name="T2" fmla="*/ 30290 w 43200"/>
              <a:gd name="T3" fmla="*/ 63500 h 43189"/>
              <a:gd name="T4" fmla="*/ 29369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</a:path>
              <a:path w="43200" h="43189" stroke="0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  <a:lnTo>
                  <a:pt x="21600" y="21600"/>
                </a:lnTo>
                <a:lnTo>
                  <a:pt x="2088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6" name="Arc 1712"/>
          <p:cNvSpPr>
            <a:spLocks/>
          </p:cNvSpPr>
          <p:nvPr/>
        </p:nvSpPr>
        <p:spPr bwMode="auto">
          <a:xfrm>
            <a:off x="9186333" y="4676775"/>
            <a:ext cx="0" cy="31750"/>
          </a:xfrm>
          <a:custGeom>
            <a:avLst/>
            <a:gdLst>
              <a:gd name="T0" fmla="*/ 1 w 1025"/>
              <a:gd name="T1" fmla="*/ 31741 h 21600"/>
              <a:gd name="T2" fmla="*/ 0 w 1025"/>
              <a:gd name="T3" fmla="*/ 31741 h 21600"/>
              <a:gd name="T4" fmla="*/ 1 w 10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21600" fill="none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</a:path>
              <a:path w="1025" h="21600" stroke="0" extrusionOk="0">
                <a:moveTo>
                  <a:pt x="1025" y="21594"/>
                </a:moveTo>
                <a:cubicBezTo>
                  <a:pt x="858" y="21598"/>
                  <a:pt x="691" y="21600"/>
                  <a:pt x="525" y="21600"/>
                </a:cubicBezTo>
                <a:cubicBezTo>
                  <a:pt x="349" y="21600"/>
                  <a:pt x="174" y="21597"/>
                  <a:pt x="0" y="21593"/>
                </a:cubicBezTo>
                <a:lnTo>
                  <a:pt x="525" y="0"/>
                </a:lnTo>
                <a:lnTo>
                  <a:pt x="102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7" name="Arc 1713"/>
          <p:cNvSpPr>
            <a:spLocks/>
          </p:cNvSpPr>
          <p:nvPr/>
        </p:nvSpPr>
        <p:spPr bwMode="auto">
          <a:xfrm>
            <a:off x="9146117" y="4645025"/>
            <a:ext cx="76200" cy="63500"/>
          </a:xfrm>
          <a:custGeom>
            <a:avLst/>
            <a:gdLst>
              <a:gd name="T0" fmla="*/ 27880 w 43200"/>
              <a:gd name="T1" fmla="*/ 63500 h 43194"/>
              <a:gd name="T2" fmla="*/ 29236 w 43200"/>
              <a:gd name="T3" fmla="*/ 63500 h 43194"/>
              <a:gd name="T4" fmla="*/ 28575 w 43200"/>
              <a:gd name="T5" fmla="*/ 31754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</a:path>
              <a:path w="43200" h="43194" stroke="0" extrusionOk="0">
                <a:moveTo>
                  <a:pt x="21075" y="43193"/>
                </a:moveTo>
                <a:cubicBezTo>
                  <a:pt x="9353" y="42908"/>
                  <a:pt x="0" y="3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4"/>
                  <a:pt x="33831" y="42922"/>
                  <a:pt x="22100" y="43194"/>
                </a:cubicBezTo>
                <a:lnTo>
                  <a:pt x="21600" y="21600"/>
                </a:lnTo>
                <a:lnTo>
                  <a:pt x="2107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8" name="Arc 1714"/>
          <p:cNvSpPr>
            <a:spLocks/>
          </p:cNvSpPr>
          <p:nvPr/>
        </p:nvSpPr>
        <p:spPr bwMode="auto">
          <a:xfrm>
            <a:off x="10047818" y="3759200"/>
            <a:ext cx="2116" cy="33338"/>
          </a:xfrm>
          <a:custGeom>
            <a:avLst/>
            <a:gdLst>
              <a:gd name="T0" fmla="*/ 1587 w 1601"/>
              <a:gd name="T1" fmla="*/ 33316 h 21600"/>
              <a:gd name="T2" fmla="*/ 0 w 1601"/>
              <a:gd name="T3" fmla="*/ 33313 h 21600"/>
              <a:gd name="T4" fmla="*/ 813 w 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1" h="21600" fill="none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</a:path>
              <a:path w="1601" h="21600" stroke="0" extrusionOk="0">
                <a:moveTo>
                  <a:pt x="1600" y="21585"/>
                </a:moveTo>
                <a:cubicBezTo>
                  <a:pt x="1340" y="21595"/>
                  <a:pt x="1080" y="21600"/>
                  <a:pt x="820" y="21600"/>
                </a:cubicBezTo>
                <a:cubicBezTo>
                  <a:pt x="546" y="21600"/>
                  <a:pt x="273" y="21594"/>
                  <a:pt x="-1" y="21584"/>
                </a:cubicBezTo>
                <a:lnTo>
                  <a:pt x="820" y="0"/>
                </a:lnTo>
                <a:lnTo>
                  <a:pt x="1600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59" name="Arc 1715"/>
          <p:cNvSpPr>
            <a:spLocks/>
          </p:cNvSpPr>
          <p:nvPr/>
        </p:nvSpPr>
        <p:spPr bwMode="auto">
          <a:xfrm>
            <a:off x="10009717" y="3725864"/>
            <a:ext cx="76200" cy="65087"/>
          </a:xfrm>
          <a:custGeom>
            <a:avLst/>
            <a:gdLst>
              <a:gd name="T0" fmla="*/ 27490 w 43200"/>
              <a:gd name="T1" fmla="*/ 65084 h 43186"/>
              <a:gd name="T2" fmla="*/ 29608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</a:path>
              <a:path w="43200" h="43186" stroke="0" extrusionOk="0">
                <a:moveTo>
                  <a:pt x="20779" y="43184"/>
                </a:moveTo>
                <a:cubicBezTo>
                  <a:pt x="9178" y="42743"/>
                  <a:pt x="0" y="332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5"/>
                  <a:pt x="33998" y="42765"/>
                  <a:pt x="22380" y="43185"/>
                </a:cubicBezTo>
                <a:lnTo>
                  <a:pt x="21600" y="21600"/>
                </a:lnTo>
                <a:lnTo>
                  <a:pt x="20779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0" name="Arc 1716"/>
          <p:cNvSpPr>
            <a:spLocks/>
          </p:cNvSpPr>
          <p:nvPr/>
        </p:nvSpPr>
        <p:spPr bwMode="auto">
          <a:xfrm>
            <a:off x="9795934" y="3867150"/>
            <a:ext cx="2117" cy="33338"/>
          </a:xfrm>
          <a:custGeom>
            <a:avLst/>
            <a:gdLst>
              <a:gd name="T0" fmla="*/ 1588 w 1508"/>
              <a:gd name="T1" fmla="*/ 33318 h 21600"/>
              <a:gd name="T2" fmla="*/ 0 w 1508"/>
              <a:gd name="T3" fmla="*/ 33316 h 21600"/>
              <a:gd name="T4" fmla="*/ 813 w 15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8" h="21600" fill="none" extrusionOk="0">
                <a:moveTo>
                  <a:pt x="1508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</a:path>
              <a:path w="1508" h="21600" stroke="0" extrusionOk="0">
                <a:moveTo>
                  <a:pt x="1508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  <a:lnTo>
                  <a:pt x="772" y="0"/>
                </a:lnTo>
                <a:lnTo>
                  <a:pt x="1508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1" name="Arc 1717"/>
          <p:cNvSpPr>
            <a:spLocks/>
          </p:cNvSpPr>
          <p:nvPr/>
        </p:nvSpPr>
        <p:spPr bwMode="auto">
          <a:xfrm>
            <a:off x="9759951" y="3833813"/>
            <a:ext cx="76200" cy="65087"/>
          </a:xfrm>
          <a:custGeom>
            <a:avLst/>
            <a:gdLst>
              <a:gd name="T0" fmla="*/ 27554 w 43200"/>
              <a:gd name="T1" fmla="*/ 65085 h 43187"/>
              <a:gd name="T2" fmla="*/ 29549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2"/>
                  <a:pt x="33972" y="42790"/>
                  <a:pt x="22336" y="43187"/>
                </a:cubicBezTo>
              </a:path>
              <a:path w="43200" h="43187" stroke="0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2"/>
                  <a:pt x="33972" y="42790"/>
                  <a:pt x="22336" y="43187"/>
                </a:cubicBezTo>
                <a:lnTo>
                  <a:pt x="21600" y="21600"/>
                </a:lnTo>
                <a:lnTo>
                  <a:pt x="20827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2" name="Arc 1718"/>
          <p:cNvSpPr>
            <a:spLocks/>
          </p:cNvSpPr>
          <p:nvPr/>
        </p:nvSpPr>
        <p:spPr bwMode="auto">
          <a:xfrm>
            <a:off x="9355667" y="4422775"/>
            <a:ext cx="2117" cy="31750"/>
          </a:xfrm>
          <a:custGeom>
            <a:avLst/>
            <a:gdLst>
              <a:gd name="T0" fmla="*/ 1588 w 1132"/>
              <a:gd name="T1" fmla="*/ 31740 h 21600"/>
              <a:gd name="T2" fmla="*/ 0 w 1132"/>
              <a:gd name="T3" fmla="*/ 31738 h 21600"/>
              <a:gd name="T4" fmla="*/ 814 w 11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" h="21600" fill="none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</a:path>
              <a:path w="1132" h="21600" stroke="0" extrusionOk="0">
                <a:moveTo>
                  <a:pt x="1131" y="21592"/>
                </a:moveTo>
                <a:cubicBezTo>
                  <a:pt x="948" y="21597"/>
                  <a:pt x="764" y="21600"/>
                  <a:pt x="580" y="21600"/>
                </a:cubicBezTo>
                <a:cubicBezTo>
                  <a:pt x="386" y="21600"/>
                  <a:pt x="193" y="21597"/>
                  <a:pt x="-1" y="21592"/>
                </a:cubicBezTo>
                <a:lnTo>
                  <a:pt x="580" y="0"/>
                </a:lnTo>
                <a:lnTo>
                  <a:pt x="113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3" name="Arc 1719"/>
          <p:cNvSpPr>
            <a:spLocks/>
          </p:cNvSpPr>
          <p:nvPr/>
        </p:nvSpPr>
        <p:spPr bwMode="auto">
          <a:xfrm>
            <a:off x="9319684" y="4391025"/>
            <a:ext cx="76200" cy="63500"/>
          </a:xfrm>
          <a:custGeom>
            <a:avLst/>
            <a:gdLst>
              <a:gd name="T0" fmla="*/ 27808 w 43200"/>
              <a:gd name="T1" fmla="*/ 63499 h 43193"/>
              <a:gd name="T2" fmla="*/ 29305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</a:path>
              <a:path w="43200" h="43193" stroke="0" extrusionOk="0">
                <a:moveTo>
                  <a:pt x="21019" y="43192"/>
                </a:moveTo>
                <a:cubicBezTo>
                  <a:pt x="9320" y="42877"/>
                  <a:pt x="0" y="333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4"/>
                  <a:pt x="33862" y="42893"/>
                  <a:pt x="22151" y="43192"/>
                </a:cubicBezTo>
                <a:lnTo>
                  <a:pt x="21600" y="21600"/>
                </a:lnTo>
                <a:lnTo>
                  <a:pt x="2101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4" name="Arc 1720"/>
          <p:cNvSpPr>
            <a:spLocks/>
          </p:cNvSpPr>
          <p:nvPr/>
        </p:nvSpPr>
        <p:spPr bwMode="auto">
          <a:xfrm>
            <a:off x="9988551" y="4249738"/>
            <a:ext cx="2116" cy="31750"/>
          </a:xfrm>
          <a:custGeom>
            <a:avLst/>
            <a:gdLst>
              <a:gd name="T0" fmla="*/ 1587 w 1220"/>
              <a:gd name="T1" fmla="*/ 31738 h 21600"/>
              <a:gd name="T2" fmla="*/ 0 w 1220"/>
              <a:gd name="T3" fmla="*/ 31737 h 21600"/>
              <a:gd name="T4" fmla="*/ 813 w 12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21600" fill="none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</a:path>
              <a:path w="1220" h="21600" stroke="0" extrusionOk="0">
                <a:moveTo>
                  <a:pt x="1219" y="21591"/>
                </a:moveTo>
                <a:cubicBezTo>
                  <a:pt x="1021" y="21597"/>
                  <a:pt x="823" y="21600"/>
                  <a:pt x="625" y="21600"/>
                </a:cubicBezTo>
                <a:cubicBezTo>
                  <a:pt x="416" y="21600"/>
                  <a:pt x="208" y="21596"/>
                  <a:pt x="0" y="21590"/>
                </a:cubicBezTo>
                <a:lnTo>
                  <a:pt x="625" y="0"/>
                </a:lnTo>
                <a:lnTo>
                  <a:pt x="121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5" name="Arc 1721"/>
          <p:cNvSpPr>
            <a:spLocks/>
          </p:cNvSpPr>
          <p:nvPr/>
        </p:nvSpPr>
        <p:spPr bwMode="auto">
          <a:xfrm>
            <a:off x="9950451" y="4217988"/>
            <a:ext cx="78316" cy="63500"/>
          </a:xfrm>
          <a:custGeom>
            <a:avLst/>
            <a:gdLst>
              <a:gd name="T0" fmla="*/ 28519 w 43200"/>
              <a:gd name="T1" fmla="*/ 63499 h 43192"/>
              <a:gd name="T2" fmla="*/ 30177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</a:path>
              <a:path w="43200" h="43192" stroke="0" extrusionOk="0">
                <a:moveTo>
                  <a:pt x="20975" y="43190"/>
                </a:moveTo>
                <a:cubicBezTo>
                  <a:pt x="9293" y="42852"/>
                  <a:pt x="0" y="3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7"/>
                  <a:pt x="33888" y="42869"/>
                  <a:pt x="22194" y="43191"/>
                </a:cubicBezTo>
                <a:lnTo>
                  <a:pt x="21600" y="21600"/>
                </a:lnTo>
                <a:lnTo>
                  <a:pt x="20975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6" name="Arc 1722"/>
          <p:cNvSpPr>
            <a:spLocks/>
          </p:cNvSpPr>
          <p:nvPr/>
        </p:nvSpPr>
        <p:spPr bwMode="auto">
          <a:xfrm>
            <a:off x="9605434" y="4557714"/>
            <a:ext cx="2117" cy="33337"/>
          </a:xfrm>
          <a:custGeom>
            <a:avLst/>
            <a:gdLst>
              <a:gd name="T0" fmla="*/ 1588 w 1127"/>
              <a:gd name="T1" fmla="*/ 33326 h 21600"/>
              <a:gd name="T2" fmla="*/ 0 w 1127"/>
              <a:gd name="T3" fmla="*/ 33325 h 21600"/>
              <a:gd name="T4" fmla="*/ 813 w 11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7" h="21600" fill="none" extrusionOk="0">
                <a:moveTo>
                  <a:pt x="1126" y="21592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</a:path>
              <a:path w="1127" h="21600" stroke="0" extrusionOk="0">
                <a:moveTo>
                  <a:pt x="1126" y="21592"/>
                </a:moveTo>
                <a:cubicBezTo>
                  <a:pt x="943" y="21597"/>
                  <a:pt x="760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  <a:lnTo>
                  <a:pt x="577" y="0"/>
                </a:lnTo>
                <a:lnTo>
                  <a:pt x="1126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7" name="Arc 1723"/>
          <p:cNvSpPr>
            <a:spLocks/>
          </p:cNvSpPr>
          <p:nvPr/>
        </p:nvSpPr>
        <p:spPr bwMode="auto">
          <a:xfrm>
            <a:off x="9567333" y="4524376"/>
            <a:ext cx="76200" cy="66675"/>
          </a:xfrm>
          <a:custGeom>
            <a:avLst/>
            <a:gdLst>
              <a:gd name="T0" fmla="*/ 27812 w 43200"/>
              <a:gd name="T1" fmla="*/ 66673 h 43193"/>
              <a:gd name="T2" fmla="*/ 29303 w 43200"/>
              <a:gd name="T3" fmla="*/ 66675 h 43193"/>
              <a:gd name="T4" fmla="*/ 28575 w 43200"/>
              <a:gd name="T5" fmla="*/ 33343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</a:path>
              <a:path w="43200" h="43193" stroke="0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  <a:lnTo>
                  <a:pt x="21600" y="21600"/>
                </a:lnTo>
                <a:lnTo>
                  <a:pt x="2102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8" name="Arc 1724"/>
          <p:cNvSpPr>
            <a:spLocks/>
          </p:cNvSpPr>
          <p:nvPr/>
        </p:nvSpPr>
        <p:spPr bwMode="auto">
          <a:xfrm>
            <a:off x="8991600" y="4073525"/>
            <a:ext cx="2117" cy="33338"/>
          </a:xfrm>
          <a:custGeom>
            <a:avLst/>
            <a:gdLst>
              <a:gd name="T0" fmla="*/ 1588 w 1357"/>
              <a:gd name="T1" fmla="*/ 33323 h 21600"/>
              <a:gd name="T2" fmla="*/ 0 w 1357"/>
              <a:gd name="T3" fmla="*/ 33321 h 21600"/>
              <a:gd name="T4" fmla="*/ 813 w 135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7" h="21600" fill="none" extrusionOk="0">
                <a:moveTo>
                  <a:pt x="1356" y="21589"/>
                </a:moveTo>
                <a:cubicBezTo>
                  <a:pt x="1136" y="21596"/>
                  <a:pt x="915" y="21600"/>
                  <a:pt x="695" y="21600"/>
                </a:cubicBezTo>
                <a:cubicBezTo>
                  <a:pt x="463" y="21600"/>
                  <a:pt x="231" y="21596"/>
                  <a:pt x="0" y="21588"/>
                </a:cubicBezTo>
              </a:path>
              <a:path w="1357" h="21600" stroke="0" extrusionOk="0">
                <a:moveTo>
                  <a:pt x="1356" y="21589"/>
                </a:moveTo>
                <a:cubicBezTo>
                  <a:pt x="1136" y="21596"/>
                  <a:pt x="915" y="21600"/>
                  <a:pt x="695" y="21600"/>
                </a:cubicBezTo>
                <a:cubicBezTo>
                  <a:pt x="463" y="21600"/>
                  <a:pt x="231" y="21596"/>
                  <a:pt x="0" y="21588"/>
                </a:cubicBezTo>
                <a:lnTo>
                  <a:pt x="695" y="0"/>
                </a:lnTo>
                <a:lnTo>
                  <a:pt x="135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69" name="Arc 1725"/>
          <p:cNvSpPr>
            <a:spLocks/>
          </p:cNvSpPr>
          <p:nvPr/>
        </p:nvSpPr>
        <p:spPr bwMode="auto">
          <a:xfrm>
            <a:off x="8953500" y="4040189"/>
            <a:ext cx="78317" cy="65087"/>
          </a:xfrm>
          <a:custGeom>
            <a:avLst/>
            <a:gdLst>
              <a:gd name="T0" fmla="*/ 28424 w 43200"/>
              <a:gd name="T1" fmla="*/ 65085 h 43190"/>
              <a:gd name="T2" fmla="*/ 30269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5" y="43188"/>
                </a:moveTo>
                <a:cubicBezTo>
                  <a:pt x="9252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2"/>
                  <a:pt x="22261" y="43189"/>
                </a:cubicBezTo>
              </a:path>
              <a:path w="43200" h="43190" stroke="0" extrusionOk="0">
                <a:moveTo>
                  <a:pt x="20905" y="43188"/>
                </a:moveTo>
                <a:cubicBezTo>
                  <a:pt x="9252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2"/>
                  <a:pt x="22261" y="43189"/>
                </a:cubicBezTo>
                <a:lnTo>
                  <a:pt x="21600" y="21600"/>
                </a:lnTo>
                <a:lnTo>
                  <a:pt x="20905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0" name="Arc 1726"/>
          <p:cNvSpPr>
            <a:spLocks/>
          </p:cNvSpPr>
          <p:nvPr/>
        </p:nvSpPr>
        <p:spPr bwMode="auto">
          <a:xfrm>
            <a:off x="9067800" y="4090988"/>
            <a:ext cx="2117" cy="31750"/>
          </a:xfrm>
          <a:custGeom>
            <a:avLst/>
            <a:gdLst>
              <a:gd name="T0" fmla="*/ 1588 w 1312"/>
              <a:gd name="T1" fmla="*/ 31737 h 21600"/>
              <a:gd name="T2" fmla="*/ 0 w 1312"/>
              <a:gd name="T3" fmla="*/ 31735 h 21600"/>
              <a:gd name="T4" fmla="*/ 813 w 13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2" h="21600" fill="none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</a:path>
              <a:path w="1312" h="21600" stroke="0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  <a:lnTo>
                  <a:pt x="672" y="0"/>
                </a:lnTo>
                <a:lnTo>
                  <a:pt x="131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1" name="Arc 1727"/>
          <p:cNvSpPr>
            <a:spLocks/>
          </p:cNvSpPr>
          <p:nvPr/>
        </p:nvSpPr>
        <p:spPr bwMode="auto">
          <a:xfrm>
            <a:off x="9031817" y="4059238"/>
            <a:ext cx="76200" cy="63500"/>
          </a:xfrm>
          <a:custGeom>
            <a:avLst/>
            <a:gdLst>
              <a:gd name="T0" fmla="*/ 27686 w 43200"/>
              <a:gd name="T1" fmla="*/ 63499 h 43191"/>
              <a:gd name="T2" fmla="*/ 29422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</a:path>
              <a:path w="43200" h="43191" stroke="0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  <a:lnTo>
                  <a:pt x="21600" y="21600"/>
                </a:lnTo>
                <a:lnTo>
                  <a:pt x="2092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2" name="Arc 1728"/>
          <p:cNvSpPr>
            <a:spLocks/>
          </p:cNvSpPr>
          <p:nvPr/>
        </p:nvSpPr>
        <p:spPr bwMode="auto">
          <a:xfrm>
            <a:off x="9491133" y="4194175"/>
            <a:ext cx="0" cy="33338"/>
          </a:xfrm>
          <a:custGeom>
            <a:avLst/>
            <a:gdLst>
              <a:gd name="T0" fmla="*/ 1 w 1283"/>
              <a:gd name="T1" fmla="*/ 33324 h 21600"/>
              <a:gd name="T2" fmla="*/ 0 w 1283"/>
              <a:gd name="T3" fmla="*/ 33323 h 21600"/>
              <a:gd name="T4" fmla="*/ 1 w 12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3" h="21600" fill="none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3" h="21600" stroke="0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7" y="0"/>
                </a:lnTo>
                <a:lnTo>
                  <a:pt x="128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3" name="Arc 1729"/>
          <p:cNvSpPr>
            <a:spLocks/>
          </p:cNvSpPr>
          <p:nvPr/>
        </p:nvSpPr>
        <p:spPr bwMode="auto">
          <a:xfrm>
            <a:off x="9453033" y="4160839"/>
            <a:ext cx="76200" cy="65087"/>
          </a:xfrm>
          <a:custGeom>
            <a:avLst/>
            <a:gdLst>
              <a:gd name="T0" fmla="*/ 27706 w 43200"/>
              <a:gd name="T1" fmla="*/ 65085 h 43191"/>
              <a:gd name="T2" fmla="*/ 29403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</a:path>
              <a:path w="43200" h="43191" stroke="0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  <a:lnTo>
                  <a:pt x="21600" y="21600"/>
                </a:lnTo>
                <a:lnTo>
                  <a:pt x="2094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4" name="Arc 1730"/>
          <p:cNvSpPr>
            <a:spLocks/>
          </p:cNvSpPr>
          <p:nvPr/>
        </p:nvSpPr>
        <p:spPr bwMode="auto">
          <a:xfrm>
            <a:off x="8915400" y="4122738"/>
            <a:ext cx="0" cy="31750"/>
          </a:xfrm>
          <a:custGeom>
            <a:avLst/>
            <a:gdLst>
              <a:gd name="T0" fmla="*/ 1 w 1293"/>
              <a:gd name="T1" fmla="*/ 31737 h 21600"/>
              <a:gd name="T2" fmla="*/ 0 w 1293"/>
              <a:gd name="T3" fmla="*/ 31735 h 21600"/>
              <a:gd name="T4" fmla="*/ 1 w 12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3" h="21600" fill="none" extrusionOk="0">
                <a:moveTo>
                  <a:pt x="1292" y="21590"/>
                </a:moveTo>
                <a:cubicBezTo>
                  <a:pt x="1082" y="21596"/>
                  <a:pt x="872" y="21600"/>
                  <a:pt x="662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3" h="21600" stroke="0" extrusionOk="0">
                <a:moveTo>
                  <a:pt x="1292" y="21590"/>
                </a:moveTo>
                <a:cubicBezTo>
                  <a:pt x="1082" y="21596"/>
                  <a:pt x="872" y="21600"/>
                  <a:pt x="662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2" y="0"/>
                </a:lnTo>
                <a:lnTo>
                  <a:pt x="129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5" name="Arc 1731"/>
          <p:cNvSpPr>
            <a:spLocks/>
          </p:cNvSpPr>
          <p:nvPr/>
        </p:nvSpPr>
        <p:spPr bwMode="auto">
          <a:xfrm>
            <a:off x="8877300" y="4090988"/>
            <a:ext cx="76200" cy="63500"/>
          </a:xfrm>
          <a:custGeom>
            <a:avLst/>
            <a:gdLst>
              <a:gd name="T0" fmla="*/ 27699 w 43200"/>
              <a:gd name="T1" fmla="*/ 63499 h 43191"/>
              <a:gd name="T2" fmla="*/ 29410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8" y="43189"/>
                </a:moveTo>
                <a:cubicBezTo>
                  <a:pt x="9271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</a:path>
              <a:path w="43200" h="43191" stroke="0" extrusionOk="0">
                <a:moveTo>
                  <a:pt x="20938" y="43189"/>
                </a:moveTo>
                <a:cubicBezTo>
                  <a:pt x="9271" y="42832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  <a:lnTo>
                  <a:pt x="21600" y="21600"/>
                </a:lnTo>
                <a:lnTo>
                  <a:pt x="2093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6" name="Arc 1732"/>
          <p:cNvSpPr>
            <a:spLocks/>
          </p:cNvSpPr>
          <p:nvPr/>
        </p:nvSpPr>
        <p:spPr bwMode="auto">
          <a:xfrm>
            <a:off x="9700685" y="3863975"/>
            <a:ext cx="2116" cy="31750"/>
          </a:xfrm>
          <a:custGeom>
            <a:avLst/>
            <a:gdLst>
              <a:gd name="T0" fmla="*/ 1587 w 1474"/>
              <a:gd name="T1" fmla="*/ 31732 h 21600"/>
              <a:gd name="T2" fmla="*/ 0 w 1474"/>
              <a:gd name="T3" fmla="*/ 31731 h 21600"/>
              <a:gd name="T4" fmla="*/ 813 w 14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4" h="21600" fill="none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</a:path>
              <a:path w="1474" h="21600" stroke="0" extrusionOk="0">
                <a:moveTo>
                  <a:pt x="1474" y="21588"/>
                </a:moveTo>
                <a:cubicBezTo>
                  <a:pt x="1234" y="21596"/>
                  <a:pt x="994" y="21600"/>
                  <a:pt x="755" y="21600"/>
                </a:cubicBezTo>
                <a:cubicBezTo>
                  <a:pt x="503" y="21600"/>
                  <a:pt x="251" y="21595"/>
                  <a:pt x="0" y="21586"/>
                </a:cubicBezTo>
                <a:lnTo>
                  <a:pt x="755" y="0"/>
                </a:lnTo>
                <a:lnTo>
                  <a:pt x="147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7" name="Arc 1733"/>
          <p:cNvSpPr>
            <a:spLocks/>
          </p:cNvSpPr>
          <p:nvPr/>
        </p:nvSpPr>
        <p:spPr bwMode="auto">
          <a:xfrm>
            <a:off x="9662585" y="3832225"/>
            <a:ext cx="78316" cy="63500"/>
          </a:xfrm>
          <a:custGeom>
            <a:avLst/>
            <a:gdLst>
              <a:gd name="T0" fmla="*/ 28342 w 43200"/>
              <a:gd name="T1" fmla="*/ 63499 h 43188"/>
              <a:gd name="T2" fmla="*/ 30346 w 43200"/>
              <a:gd name="T3" fmla="*/ 63500 h 43188"/>
              <a:gd name="T4" fmla="*/ 29369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</a:path>
              <a:path w="43200" h="43188" stroke="0" extrusionOk="0">
                <a:moveTo>
                  <a:pt x="20845" y="43186"/>
                </a:moveTo>
                <a:cubicBezTo>
                  <a:pt x="9216" y="42780"/>
                  <a:pt x="0" y="332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9"/>
                  <a:pt x="33962" y="42800"/>
                  <a:pt x="22319" y="43188"/>
                </a:cubicBezTo>
                <a:lnTo>
                  <a:pt x="21600" y="21600"/>
                </a:lnTo>
                <a:lnTo>
                  <a:pt x="20845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8" name="Arc 1734"/>
          <p:cNvSpPr>
            <a:spLocks/>
          </p:cNvSpPr>
          <p:nvPr/>
        </p:nvSpPr>
        <p:spPr bwMode="auto">
          <a:xfrm>
            <a:off x="9239251" y="4494213"/>
            <a:ext cx="2116" cy="31750"/>
          </a:xfrm>
          <a:custGeom>
            <a:avLst/>
            <a:gdLst>
              <a:gd name="T0" fmla="*/ 1587 w 1100"/>
              <a:gd name="T1" fmla="*/ 31740 h 21600"/>
              <a:gd name="T2" fmla="*/ 0 w 1100"/>
              <a:gd name="T3" fmla="*/ 31740 h 21600"/>
              <a:gd name="T4" fmla="*/ 794 w 11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0" h="21600" fill="none" extrusionOk="0">
                <a:moveTo>
                  <a:pt x="1099" y="21592"/>
                </a:moveTo>
                <a:cubicBezTo>
                  <a:pt x="916" y="21597"/>
                  <a:pt x="733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</a:path>
              <a:path w="1100" h="21600" stroke="0" extrusionOk="0">
                <a:moveTo>
                  <a:pt x="1099" y="21592"/>
                </a:moveTo>
                <a:cubicBezTo>
                  <a:pt x="916" y="21597"/>
                  <a:pt x="733" y="21600"/>
                  <a:pt x="550" y="21600"/>
                </a:cubicBezTo>
                <a:cubicBezTo>
                  <a:pt x="366" y="21600"/>
                  <a:pt x="183" y="21597"/>
                  <a:pt x="0" y="21592"/>
                </a:cubicBezTo>
                <a:lnTo>
                  <a:pt x="550" y="0"/>
                </a:lnTo>
                <a:lnTo>
                  <a:pt x="109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9" name="Arc 1735"/>
          <p:cNvSpPr>
            <a:spLocks/>
          </p:cNvSpPr>
          <p:nvPr/>
        </p:nvSpPr>
        <p:spPr bwMode="auto">
          <a:xfrm>
            <a:off x="9203267" y="4462463"/>
            <a:ext cx="76200" cy="63500"/>
          </a:xfrm>
          <a:custGeom>
            <a:avLst/>
            <a:gdLst>
              <a:gd name="T0" fmla="*/ 27847 w 43200"/>
              <a:gd name="T1" fmla="*/ 63500 h 43193"/>
              <a:gd name="T2" fmla="*/ 29303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</a:path>
              <a:path w="43200" h="43193" stroke="0" extrusionOk="0">
                <a:moveTo>
                  <a:pt x="21050" y="43192"/>
                </a:moveTo>
                <a:cubicBezTo>
                  <a:pt x="9338" y="42894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1" y="42894"/>
                  <a:pt x="22149" y="43192"/>
                </a:cubicBezTo>
                <a:lnTo>
                  <a:pt x="21600" y="21600"/>
                </a:lnTo>
                <a:lnTo>
                  <a:pt x="2105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0" name="Arc 1736"/>
          <p:cNvSpPr>
            <a:spLocks/>
          </p:cNvSpPr>
          <p:nvPr/>
        </p:nvSpPr>
        <p:spPr bwMode="auto">
          <a:xfrm>
            <a:off x="9029701" y="3690938"/>
            <a:ext cx="4233" cy="33337"/>
          </a:xfrm>
          <a:custGeom>
            <a:avLst/>
            <a:gdLst>
              <a:gd name="T0" fmla="*/ 3175 w 1667"/>
              <a:gd name="T1" fmla="*/ 33314 h 21600"/>
              <a:gd name="T2" fmla="*/ 0 w 1667"/>
              <a:gd name="T3" fmla="*/ 33311 h 21600"/>
              <a:gd name="T4" fmla="*/ 1627 w 16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7" h="21600" fill="none" extrusionOk="0">
                <a:moveTo>
                  <a:pt x="1666" y="21584"/>
                </a:moveTo>
                <a:cubicBezTo>
                  <a:pt x="1396" y="21594"/>
                  <a:pt x="1125" y="21600"/>
                  <a:pt x="854" y="21600"/>
                </a:cubicBezTo>
                <a:cubicBezTo>
                  <a:pt x="569" y="21600"/>
                  <a:pt x="284" y="21594"/>
                  <a:pt x="-1" y="21583"/>
                </a:cubicBezTo>
              </a:path>
              <a:path w="1667" h="21600" stroke="0" extrusionOk="0">
                <a:moveTo>
                  <a:pt x="1666" y="21584"/>
                </a:moveTo>
                <a:cubicBezTo>
                  <a:pt x="1396" y="21594"/>
                  <a:pt x="1125" y="21600"/>
                  <a:pt x="854" y="21600"/>
                </a:cubicBezTo>
                <a:cubicBezTo>
                  <a:pt x="569" y="21600"/>
                  <a:pt x="284" y="21594"/>
                  <a:pt x="-1" y="21583"/>
                </a:cubicBezTo>
                <a:lnTo>
                  <a:pt x="854" y="0"/>
                </a:lnTo>
                <a:lnTo>
                  <a:pt x="1666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1" name="Arc 1737"/>
          <p:cNvSpPr>
            <a:spLocks/>
          </p:cNvSpPr>
          <p:nvPr/>
        </p:nvSpPr>
        <p:spPr bwMode="auto">
          <a:xfrm>
            <a:off x="8991600" y="3657600"/>
            <a:ext cx="76200" cy="65088"/>
          </a:xfrm>
          <a:custGeom>
            <a:avLst/>
            <a:gdLst>
              <a:gd name="T0" fmla="*/ 27445 w 43200"/>
              <a:gd name="T1" fmla="*/ 65085 h 43185"/>
              <a:gd name="T2" fmla="*/ 29651 w 43200"/>
              <a:gd name="T3" fmla="*/ 65088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45" y="43183"/>
                </a:moveTo>
                <a:cubicBezTo>
                  <a:pt x="9157" y="42724"/>
                  <a:pt x="0" y="331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3"/>
                  <a:pt x="34017" y="42747"/>
                  <a:pt x="22412" y="43184"/>
                </a:cubicBezTo>
              </a:path>
              <a:path w="43200" h="43185" stroke="0" extrusionOk="0">
                <a:moveTo>
                  <a:pt x="20745" y="43183"/>
                </a:moveTo>
                <a:cubicBezTo>
                  <a:pt x="9157" y="42724"/>
                  <a:pt x="0" y="331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3"/>
                  <a:pt x="34017" y="42747"/>
                  <a:pt x="22412" y="43184"/>
                </a:cubicBezTo>
                <a:lnTo>
                  <a:pt x="21600" y="21600"/>
                </a:lnTo>
                <a:lnTo>
                  <a:pt x="20745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2" name="Arc 1738"/>
          <p:cNvSpPr>
            <a:spLocks/>
          </p:cNvSpPr>
          <p:nvPr/>
        </p:nvSpPr>
        <p:spPr bwMode="auto">
          <a:xfrm>
            <a:off x="8741834" y="4264025"/>
            <a:ext cx="2117" cy="33338"/>
          </a:xfrm>
          <a:custGeom>
            <a:avLst/>
            <a:gdLst>
              <a:gd name="T0" fmla="*/ 1588 w 1271"/>
              <a:gd name="T1" fmla="*/ 33324 h 21600"/>
              <a:gd name="T2" fmla="*/ 0 w 1271"/>
              <a:gd name="T3" fmla="*/ 33323 h 21600"/>
              <a:gd name="T4" fmla="*/ 813 w 12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1" h="21600" fill="none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71" h="21600" stroke="0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27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3" name="Arc 1739"/>
          <p:cNvSpPr>
            <a:spLocks/>
          </p:cNvSpPr>
          <p:nvPr/>
        </p:nvSpPr>
        <p:spPr bwMode="auto">
          <a:xfrm>
            <a:off x="8703733" y="4230689"/>
            <a:ext cx="76200" cy="66675"/>
          </a:xfrm>
          <a:custGeom>
            <a:avLst/>
            <a:gdLst>
              <a:gd name="T0" fmla="*/ 27714 w 43200"/>
              <a:gd name="T1" fmla="*/ 66673 h 43191"/>
              <a:gd name="T2" fmla="*/ 29395 w 43200"/>
              <a:gd name="T3" fmla="*/ 66675 h 43191"/>
              <a:gd name="T4" fmla="*/ 28575 w 43200"/>
              <a:gd name="T5" fmla="*/ 33344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4" name="Arc 1740"/>
          <p:cNvSpPr>
            <a:spLocks/>
          </p:cNvSpPr>
          <p:nvPr/>
        </p:nvSpPr>
        <p:spPr bwMode="auto">
          <a:xfrm>
            <a:off x="10047818" y="3987800"/>
            <a:ext cx="2116" cy="33338"/>
          </a:xfrm>
          <a:custGeom>
            <a:avLst/>
            <a:gdLst>
              <a:gd name="T0" fmla="*/ 1587 w 1419"/>
              <a:gd name="T1" fmla="*/ 33321 h 21600"/>
              <a:gd name="T2" fmla="*/ 0 w 1419"/>
              <a:gd name="T3" fmla="*/ 33319 h 21600"/>
              <a:gd name="T4" fmla="*/ 813 w 141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9" h="21600" fill="none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</a:path>
              <a:path w="1419" h="21600" stroke="0" extrusionOk="0">
                <a:moveTo>
                  <a:pt x="1418" y="21588"/>
                </a:moveTo>
                <a:cubicBezTo>
                  <a:pt x="1188" y="21596"/>
                  <a:pt x="957" y="21600"/>
                  <a:pt x="727" y="21600"/>
                </a:cubicBezTo>
                <a:cubicBezTo>
                  <a:pt x="484" y="21600"/>
                  <a:pt x="242" y="21595"/>
                  <a:pt x="0" y="21587"/>
                </a:cubicBezTo>
                <a:lnTo>
                  <a:pt x="727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5" name="Arc 1741"/>
          <p:cNvSpPr>
            <a:spLocks/>
          </p:cNvSpPr>
          <p:nvPr/>
        </p:nvSpPr>
        <p:spPr bwMode="auto">
          <a:xfrm>
            <a:off x="10009717" y="3954463"/>
            <a:ext cx="76200" cy="65087"/>
          </a:xfrm>
          <a:custGeom>
            <a:avLst/>
            <a:gdLst>
              <a:gd name="T0" fmla="*/ 27613 w 43200"/>
              <a:gd name="T1" fmla="*/ 65085 h 43189"/>
              <a:gd name="T2" fmla="*/ 29490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</a:path>
              <a:path w="43200" h="43189" stroke="0" extrusionOk="0">
                <a:moveTo>
                  <a:pt x="20873" y="43187"/>
                </a:moveTo>
                <a:cubicBezTo>
                  <a:pt x="9233" y="42795"/>
                  <a:pt x="0" y="332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5" y="42815"/>
                  <a:pt x="22291" y="43188"/>
                </a:cubicBezTo>
                <a:lnTo>
                  <a:pt x="21600" y="21600"/>
                </a:lnTo>
                <a:lnTo>
                  <a:pt x="2087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6" name="Arc 1742"/>
          <p:cNvSpPr>
            <a:spLocks/>
          </p:cNvSpPr>
          <p:nvPr/>
        </p:nvSpPr>
        <p:spPr bwMode="auto">
          <a:xfrm>
            <a:off x="8856134" y="3876675"/>
            <a:ext cx="2117" cy="33338"/>
          </a:xfrm>
          <a:custGeom>
            <a:avLst/>
            <a:gdLst>
              <a:gd name="T0" fmla="*/ 1588 w 1500"/>
              <a:gd name="T1" fmla="*/ 33318 h 21600"/>
              <a:gd name="T2" fmla="*/ 0 w 1500"/>
              <a:gd name="T3" fmla="*/ 33318 h 21600"/>
              <a:gd name="T4" fmla="*/ 794 w 15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0" h="21600" fill="none" extrusionOk="0">
                <a:moveTo>
                  <a:pt x="1499" y="21586"/>
                </a:moveTo>
                <a:cubicBezTo>
                  <a:pt x="1250" y="21595"/>
                  <a:pt x="1000" y="21600"/>
                  <a:pt x="750" y="21600"/>
                </a:cubicBezTo>
                <a:cubicBezTo>
                  <a:pt x="499" y="21600"/>
                  <a:pt x="249" y="21595"/>
                  <a:pt x="0" y="21586"/>
                </a:cubicBezTo>
              </a:path>
              <a:path w="1500" h="21600" stroke="0" extrusionOk="0">
                <a:moveTo>
                  <a:pt x="1499" y="21586"/>
                </a:moveTo>
                <a:cubicBezTo>
                  <a:pt x="1250" y="21595"/>
                  <a:pt x="1000" y="21600"/>
                  <a:pt x="750" y="21600"/>
                </a:cubicBezTo>
                <a:cubicBezTo>
                  <a:pt x="499" y="21600"/>
                  <a:pt x="249" y="21595"/>
                  <a:pt x="0" y="21586"/>
                </a:cubicBezTo>
                <a:lnTo>
                  <a:pt x="750" y="0"/>
                </a:lnTo>
                <a:lnTo>
                  <a:pt x="1499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7" name="Arc 1743"/>
          <p:cNvSpPr>
            <a:spLocks/>
          </p:cNvSpPr>
          <p:nvPr/>
        </p:nvSpPr>
        <p:spPr bwMode="auto">
          <a:xfrm>
            <a:off x="8820151" y="3843338"/>
            <a:ext cx="76200" cy="65087"/>
          </a:xfrm>
          <a:custGeom>
            <a:avLst/>
            <a:gdLst>
              <a:gd name="T0" fmla="*/ 27583 w 43200"/>
              <a:gd name="T1" fmla="*/ 65087 h 43187"/>
              <a:gd name="T2" fmla="*/ 29567 w 43200"/>
              <a:gd name="T3" fmla="*/ 65087 h 43187"/>
              <a:gd name="T4" fmla="*/ 28575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0" y="43186"/>
                </a:moveTo>
                <a:cubicBezTo>
                  <a:pt x="9219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0" y="42782"/>
                  <a:pt x="22349" y="43186"/>
                </a:cubicBezTo>
              </a:path>
              <a:path w="43200" h="43187" stroke="0" extrusionOk="0">
                <a:moveTo>
                  <a:pt x="20850" y="43186"/>
                </a:moveTo>
                <a:cubicBezTo>
                  <a:pt x="9219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7"/>
                  <a:pt x="33980" y="42782"/>
                  <a:pt x="22349" y="43186"/>
                </a:cubicBezTo>
                <a:lnTo>
                  <a:pt x="21600" y="21600"/>
                </a:lnTo>
                <a:lnTo>
                  <a:pt x="20850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8" name="Arc 1744"/>
          <p:cNvSpPr>
            <a:spLocks/>
          </p:cNvSpPr>
          <p:nvPr/>
        </p:nvSpPr>
        <p:spPr bwMode="auto">
          <a:xfrm>
            <a:off x="9431867" y="3878263"/>
            <a:ext cx="2117" cy="31750"/>
          </a:xfrm>
          <a:custGeom>
            <a:avLst/>
            <a:gdLst>
              <a:gd name="T0" fmla="*/ 1588 w 1462"/>
              <a:gd name="T1" fmla="*/ 31732 h 21600"/>
              <a:gd name="T2" fmla="*/ 0 w 1462"/>
              <a:gd name="T3" fmla="*/ 31732 h 21600"/>
              <a:gd name="T4" fmla="*/ 794 w 14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2" h="21600" fill="none" extrusionOk="0">
                <a:moveTo>
                  <a:pt x="1461" y="21587"/>
                </a:moveTo>
                <a:cubicBezTo>
                  <a:pt x="1218" y="21595"/>
                  <a:pt x="974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</a:path>
              <a:path w="1462" h="21600" stroke="0" extrusionOk="0">
                <a:moveTo>
                  <a:pt x="1461" y="21587"/>
                </a:moveTo>
                <a:cubicBezTo>
                  <a:pt x="1218" y="21595"/>
                  <a:pt x="974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  <a:lnTo>
                  <a:pt x="731" y="0"/>
                </a:lnTo>
                <a:lnTo>
                  <a:pt x="146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9" name="Arc 1745"/>
          <p:cNvSpPr>
            <a:spLocks/>
          </p:cNvSpPr>
          <p:nvPr/>
        </p:nvSpPr>
        <p:spPr bwMode="auto">
          <a:xfrm>
            <a:off x="9395884" y="3846513"/>
            <a:ext cx="76200" cy="63500"/>
          </a:xfrm>
          <a:custGeom>
            <a:avLst/>
            <a:gdLst>
              <a:gd name="T0" fmla="*/ 27608 w 43200"/>
              <a:gd name="T1" fmla="*/ 63500 h 43188"/>
              <a:gd name="T2" fmla="*/ 29542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</a:path>
              <a:path w="43200" h="43188" stroke="0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  <a:lnTo>
                  <a:pt x="21600" y="21600"/>
                </a:lnTo>
                <a:lnTo>
                  <a:pt x="20869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0" name="Arc 1746"/>
          <p:cNvSpPr>
            <a:spLocks/>
          </p:cNvSpPr>
          <p:nvPr/>
        </p:nvSpPr>
        <p:spPr bwMode="auto">
          <a:xfrm>
            <a:off x="9508067" y="4146550"/>
            <a:ext cx="2117" cy="33338"/>
          </a:xfrm>
          <a:custGeom>
            <a:avLst/>
            <a:gdLst>
              <a:gd name="T0" fmla="*/ 1588 w 1312"/>
              <a:gd name="T1" fmla="*/ 33324 h 21600"/>
              <a:gd name="T2" fmla="*/ 0 w 1312"/>
              <a:gd name="T3" fmla="*/ 33323 h 21600"/>
              <a:gd name="T4" fmla="*/ 813 w 13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2" h="21600" fill="none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</a:path>
              <a:path w="1312" h="21600" stroke="0" extrusionOk="0">
                <a:moveTo>
                  <a:pt x="1311" y="21590"/>
                </a:moveTo>
                <a:cubicBezTo>
                  <a:pt x="1098" y="21596"/>
                  <a:pt x="885" y="21600"/>
                  <a:pt x="672" y="21600"/>
                </a:cubicBezTo>
                <a:cubicBezTo>
                  <a:pt x="447" y="21600"/>
                  <a:pt x="223" y="21596"/>
                  <a:pt x="0" y="21589"/>
                </a:cubicBezTo>
                <a:lnTo>
                  <a:pt x="672" y="0"/>
                </a:lnTo>
                <a:lnTo>
                  <a:pt x="131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1" name="Arc 1747"/>
          <p:cNvSpPr>
            <a:spLocks/>
          </p:cNvSpPr>
          <p:nvPr/>
        </p:nvSpPr>
        <p:spPr bwMode="auto">
          <a:xfrm>
            <a:off x="9472084" y="4113213"/>
            <a:ext cx="76200" cy="65087"/>
          </a:xfrm>
          <a:custGeom>
            <a:avLst/>
            <a:gdLst>
              <a:gd name="T0" fmla="*/ 27686 w 43200"/>
              <a:gd name="T1" fmla="*/ 65085 h 43191"/>
              <a:gd name="T2" fmla="*/ 29422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</a:path>
              <a:path w="43200" h="43191" stroke="0" extrusionOk="0">
                <a:moveTo>
                  <a:pt x="20928" y="43189"/>
                </a:moveTo>
                <a:cubicBezTo>
                  <a:pt x="9265" y="42826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5" y="42844"/>
                  <a:pt x="22239" y="43190"/>
                </a:cubicBezTo>
                <a:lnTo>
                  <a:pt x="21600" y="21600"/>
                </a:lnTo>
                <a:lnTo>
                  <a:pt x="2092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2" name="Arc 1748"/>
          <p:cNvSpPr>
            <a:spLocks/>
          </p:cNvSpPr>
          <p:nvPr/>
        </p:nvSpPr>
        <p:spPr bwMode="auto">
          <a:xfrm>
            <a:off x="9144000" y="3986214"/>
            <a:ext cx="2117" cy="33337"/>
          </a:xfrm>
          <a:custGeom>
            <a:avLst/>
            <a:gdLst>
              <a:gd name="T0" fmla="*/ 1588 w 1418"/>
              <a:gd name="T1" fmla="*/ 33318 h 21600"/>
              <a:gd name="T2" fmla="*/ 0 w 1418"/>
              <a:gd name="T3" fmla="*/ 33318 h 21600"/>
              <a:gd name="T4" fmla="*/ 794 w 14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8" h="21600" fill="none" extrusionOk="0">
                <a:moveTo>
                  <a:pt x="1418" y="21588"/>
                </a:moveTo>
                <a:cubicBezTo>
                  <a:pt x="1181" y="21596"/>
                  <a:pt x="945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</a:path>
              <a:path w="1418" h="21600" stroke="0" extrusionOk="0">
                <a:moveTo>
                  <a:pt x="1418" y="21588"/>
                </a:moveTo>
                <a:cubicBezTo>
                  <a:pt x="1181" y="21596"/>
                  <a:pt x="945" y="21600"/>
                  <a:pt x="709" y="21600"/>
                </a:cubicBezTo>
                <a:cubicBezTo>
                  <a:pt x="472" y="21600"/>
                  <a:pt x="236" y="21596"/>
                  <a:pt x="-1" y="21588"/>
                </a:cubicBezTo>
                <a:lnTo>
                  <a:pt x="709" y="0"/>
                </a:lnTo>
                <a:lnTo>
                  <a:pt x="141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3" name="Arc 1749"/>
          <p:cNvSpPr>
            <a:spLocks/>
          </p:cNvSpPr>
          <p:nvPr/>
        </p:nvSpPr>
        <p:spPr bwMode="auto">
          <a:xfrm>
            <a:off x="9108017" y="3952875"/>
            <a:ext cx="76200" cy="65088"/>
          </a:xfrm>
          <a:custGeom>
            <a:avLst/>
            <a:gdLst>
              <a:gd name="T0" fmla="*/ 27637 w 43200"/>
              <a:gd name="T1" fmla="*/ 65088 h 43188"/>
              <a:gd name="T2" fmla="*/ 29513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6" y="42805"/>
                  <a:pt x="22309" y="43188"/>
                </a:cubicBezTo>
              </a:path>
              <a:path w="43200" h="43188" stroke="0" extrusionOk="0">
                <a:moveTo>
                  <a:pt x="20890" y="43188"/>
                </a:moveTo>
                <a:cubicBezTo>
                  <a:pt x="9243" y="42805"/>
                  <a:pt x="0" y="3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6" y="42805"/>
                  <a:pt x="22309" y="43188"/>
                </a:cubicBezTo>
                <a:lnTo>
                  <a:pt x="21600" y="21600"/>
                </a:lnTo>
                <a:lnTo>
                  <a:pt x="20890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4" name="Arc 1750"/>
          <p:cNvSpPr>
            <a:spLocks/>
          </p:cNvSpPr>
          <p:nvPr/>
        </p:nvSpPr>
        <p:spPr bwMode="auto">
          <a:xfrm>
            <a:off x="8492067" y="4168775"/>
            <a:ext cx="2117" cy="33338"/>
          </a:xfrm>
          <a:custGeom>
            <a:avLst/>
            <a:gdLst>
              <a:gd name="T0" fmla="*/ 1588 w 1298"/>
              <a:gd name="T1" fmla="*/ 33324 h 21600"/>
              <a:gd name="T2" fmla="*/ 0 w 1298"/>
              <a:gd name="T3" fmla="*/ 33323 h 21600"/>
              <a:gd name="T4" fmla="*/ 814 w 12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8" h="21600" fill="none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298" h="21600" stroke="0" extrusionOk="0">
                <a:moveTo>
                  <a:pt x="1297" y="21590"/>
                </a:moveTo>
                <a:cubicBezTo>
                  <a:pt x="1087" y="21596"/>
                  <a:pt x="876" y="21600"/>
                  <a:pt x="665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5" y="0"/>
                </a:lnTo>
                <a:lnTo>
                  <a:pt x="129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5" name="Arc 1751"/>
          <p:cNvSpPr>
            <a:spLocks/>
          </p:cNvSpPr>
          <p:nvPr/>
        </p:nvSpPr>
        <p:spPr bwMode="auto">
          <a:xfrm>
            <a:off x="8456084" y="4135439"/>
            <a:ext cx="76200" cy="65087"/>
          </a:xfrm>
          <a:custGeom>
            <a:avLst/>
            <a:gdLst>
              <a:gd name="T0" fmla="*/ 27695 w 43200"/>
              <a:gd name="T1" fmla="*/ 65085 h 43191"/>
              <a:gd name="T2" fmla="*/ 29412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</a:path>
              <a:path w="43200" h="43191" stroke="0" extrusionOk="0">
                <a:moveTo>
                  <a:pt x="20935" y="43189"/>
                </a:moveTo>
                <a:cubicBezTo>
                  <a:pt x="9270" y="42830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0" y="42848"/>
                  <a:pt x="22232" y="43190"/>
                </a:cubicBezTo>
                <a:lnTo>
                  <a:pt x="21600" y="21600"/>
                </a:lnTo>
                <a:lnTo>
                  <a:pt x="2093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6" name="Arc 1752"/>
          <p:cNvSpPr>
            <a:spLocks/>
          </p:cNvSpPr>
          <p:nvPr/>
        </p:nvSpPr>
        <p:spPr bwMode="auto">
          <a:xfrm>
            <a:off x="9412818" y="4629150"/>
            <a:ext cx="2116" cy="33338"/>
          </a:xfrm>
          <a:custGeom>
            <a:avLst/>
            <a:gdLst>
              <a:gd name="T0" fmla="*/ 1587 w 1070"/>
              <a:gd name="T1" fmla="*/ 33329 h 21600"/>
              <a:gd name="T2" fmla="*/ 0 w 1070"/>
              <a:gd name="T3" fmla="*/ 33327 h 21600"/>
              <a:gd name="T4" fmla="*/ 813 w 10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0" h="21600" fill="none" extrusionOk="0">
                <a:moveTo>
                  <a:pt x="1069" y="21593"/>
                </a:moveTo>
                <a:cubicBezTo>
                  <a:pt x="896" y="21597"/>
                  <a:pt x="722" y="21600"/>
                  <a:pt x="548" y="21600"/>
                </a:cubicBezTo>
                <a:cubicBezTo>
                  <a:pt x="365" y="21600"/>
                  <a:pt x="182" y="21597"/>
                  <a:pt x="-1" y="21593"/>
                </a:cubicBezTo>
              </a:path>
              <a:path w="1070" h="21600" stroke="0" extrusionOk="0">
                <a:moveTo>
                  <a:pt x="1069" y="21593"/>
                </a:moveTo>
                <a:cubicBezTo>
                  <a:pt x="896" y="21597"/>
                  <a:pt x="722" y="21600"/>
                  <a:pt x="548" y="21600"/>
                </a:cubicBezTo>
                <a:cubicBezTo>
                  <a:pt x="365" y="21600"/>
                  <a:pt x="182" y="21597"/>
                  <a:pt x="-1" y="21593"/>
                </a:cubicBezTo>
                <a:lnTo>
                  <a:pt x="548" y="0"/>
                </a:lnTo>
                <a:lnTo>
                  <a:pt x="106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7" name="Arc 1753"/>
          <p:cNvSpPr>
            <a:spLocks/>
          </p:cNvSpPr>
          <p:nvPr/>
        </p:nvSpPr>
        <p:spPr bwMode="auto">
          <a:xfrm>
            <a:off x="9374718" y="4595814"/>
            <a:ext cx="78316" cy="65087"/>
          </a:xfrm>
          <a:custGeom>
            <a:avLst/>
            <a:gdLst>
              <a:gd name="T0" fmla="*/ 28623 w 43200"/>
              <a:gd name="T1" fmla="*/ 65085 h 43194"/>
              <a:gd name="T2" fmla="*/ 30078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1" y="43193"/>
                </a:moveTo>
                <a:cubicBezTo>
                  <a:pt x="9339" y="42895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4" y="42910"/>
                  <a:pt x="22121" y="43193"/>
                </a:cubicBezTo>
              </a:path>
              <a:path w="43200" h="43194" stroke="0" extrusionOk="0">
                <a:moveTo>
                  <a:pt x="21051" y="43193"/>
                </a:moveTo>
                <a:cubicBezTo>
                  <a:pt x="9339" y="42895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4" y="42910"/>
                  <a:pt x="22121" y="43193"/>
                </a:cubicBezTo>
                <a:lnTo>
                  <a:pt x="21600" y="21600"/>
                </a:lnTo>
                <a:lnTo>
                  <a:pt x="2105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8" name="Arc 1754"/>
          <p:cNvSpPr>
            <a:spLocks/>
          </p:cNvSpPr>
          <p:nvPr/>
        </p:nvSpPr>
        <p:spPr bwMode="auto">
          <a:xfrm>
            <a:off x="8972551" y="4200525"/>
            <a:ext cx="2116" cy="33338"/>
          </a:xfrm>
          <a:custGeom>
            <a:avLst/>
            <a:gdLst>
              <a:gd name="T0" fmla="*/ 1587 w 1279"/>
              <a:gd name="T1" fmla="*/ 33324 h 21600"/>
              <a:gd name="T2" fmla="*/ 0 w 1279"/>
              <a:gd name="T3" fmla="*/ 33323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9" name="Arc 1755"/>
          <p:cNvSpPr>
            <a:spLocks/>
          </p:cNvSpPr>
          <p:nvPr/>
        </p:nvSpPr>
        <p:spPr bwMode="auto">
          <a:xfrm>
            <a:off x="8934451" y="4167189"/>
            <a:ext cx="78316" cy="65087"/>
          </a:xfrm>
          <a:custGeom>
            <a:avLst/>
            <a:gdLst>
              <a:gd name="T0" fmla="*/ 28478 w 43200"/>
              <a:gd name="T1" fmla="*/ 65085 h 43191"/>
              <a:gd name="T2" fmla="*/ 30217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0" name="Arc 1756"/>
          <p:cNvSpPr>
            <a:spLocks/>
          </p:cNvSpPr>
          <p:nvPr/>
        </p:nvSpPr>
        <p:spPr bwMode="auto">
          <a:xfrm>
            <a:off x="9527118" y="4094164"/>
            <a:ext cx="2116" cy="33337"/>
          </a:xfrm>
          <a:custGeom>
            <a:avLst/>
            <a:gdLst>
              <a:gd name="T0" fmla="*/ 1587 w 1346"/>
              <a:gd name="T1" fmla="*/ 33322 h 21600"/>
              <a:gd name="T2" fmla="*/ 0 w 1346"/>
              <a:gd name="T3" fmla="*/ 33322 h 21600"/>
              <a:gd name="T4" fmla="*/ 794 w 13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6" h="21600" fill="none" extrusionOk="0">
                <a:moveTo>
                  <a:pt x="1345" y="21589"/>
                </a:moveTo>
                <a:cubicBezTo>
                  <a:pt x="1121" y="21596"/>
                  <a:pt x="897" y="21600"/>
                  <a:pt x="673" y="21600"/>
                </a:cubicBezTo>
                <a:cubicBezTo>
                  <a:pt x="448" y="21600"/>
                  <a:pt x="224" y="21596"/>
                  <a:pt x="0" y="21589"/>
                </a:cubicBezTo>
              </a:path>
              <a:path w="1346" h="21600" stroke="0" extrusionOk="0">
                <a:moveTo>
                  <a:pt x="1345" y="21589"/>
                </a:moveTo>
                <a:cubicBezTo>
                  <a:pt x="1121" y="21596"/>
                  <a:pt x="897" y="21600"/>
                  <a:pt x="673" y="21600"/>
                </a:cubicBezTo>
                <a:cubicBezTo>
                  <a:pt x="448" y="21600"/>
                  <a:pt x="224" y="21596"/>
                  <a:pt x="0" y="21589"/>
                </a:cubicBezTo>
                <a:lnTo>
                  <a:pt x="673" y="0"/>
                </a:lnTo>
                <a:lnTo>
                  <a:pt x="134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1" name="Arc 1757"/>
          <p:cNvSpPr>
            <a:spLocks/>
          </p:cNvSpPr>
          <p:nvPr/>
        </p:nvSpPr>
        <p:spPr bwMode="auto">
          <a:xfrm>
            <a:off x="9491133" y="4060825"/>
            <a:ext cx="76200" cy="65088"/>
          </a:xfrm>
          <a:custGeom>
            <a:avLst/>
            <a:gdLst>
              <a:gd name="T0" fmla="*/ 27685 w 43200"/>
              <a:gd name="T1" fmla="*/ 65088 h 43190"/>
              <a:gd name="T2" fmla="*/ 29465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7" y="43189"/>
                </a:moveTo>
                <a:cubicBezTo>
                  <a:pt x="9265" y="42825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5"/>
                  <a:pt x="22272" y="43189"/>
                </a:cubicBezTo>
              </a:path>
              <a:path w="43200" h="43190" stroke="0" extrusionOk="0">
                <a:moveTo>
                  <a:pt x="20927" y="43189"/>
                </a:moveTo>
                <a:cubicBezTo>
                  <a:pt x="9265" y="42825"/>
                  <a:pt x="0" y="33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5"/>
                  <a:pt x="22272" y="43189"/>
                </a:cubicBezTo>
                <a:lnTo>
                  <a:pt x="21600" y="21600"/>
                </a:lnTo>
                <a:lnTo>
                  <a:pt x="2092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2" name="Arc 1758"/>
          <p:cNvSpPr>
            <a:spLocks/>
          </p:cNvSpPr>
          <p:nvPr/>
        </p:nvSpPr>
        <p:spPr bwMode="auto">
          <a:xfrm>
            <a:off x="9317567" y="4200525"/>
            <a:ext cx="2117" cy="33338"/>
          </a:xfrm>
          <a:custGeom>
            <a:avLst/>
            <a:gdLst>
              <a:gd name="T0" fmla="*/ 1588 w 1279"/>
              <a:gd name="T1" fmla="*/ 33324 h 21600"/>
              <a:gd name="T2" fmla="*/ 0 w 1279"/>
              <a:gd name="T3" fmla="*/ 33323 h 21600"/>
              <a:gd name="T4" fmla="*/ 813 w 127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" h="21600" fill="none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279" h="21600" stroke="0" extrusionOk="0">
                <a:moveTo>
                  <a:pt x="1278" y="21590"/>
                </a:moveTo>
                <a:cubicBezTo>
                  <a:pt x="1071" y="21596"/>
                  <a:pt x="863" y="21600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lnTo>
                  <a:pt x="127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3" name="Arc 1759"/>
          <p:cNvSpPr>
            <a:spLocks/>
          </p:cNvSpPr>
          <p:nvPr/>
        </p:nvSpPr>
        <p:spPr bwMode="auto">
          <a:xfrm>
            <a:off x="9279467" y="4167189"/>
            <a:ext cx="76200" cy="65087"/>
          </a:xfrm>
          <a:custGeom>
            <a:avLst/>
            <a:gdLst>
              <a:gd name="T0" fmla="*/ 27708 w 43200"/>
              <a:gd name="T1" fmla="*/ 65085 h 43191"/>
              <a:gd name="T2" fmla="*/ 29401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</a:path>
              <a:path w="43200" h="43191" stroke="0" extrusionOk="0">
                <a:moveTo>
                  <a:pt x="20944" y="43190"/>
                </a:moveTo>
                <a:cubicBezTo>
                  <a:pt x="9276" y="42836"/>
                  <a:pt x="0" y="332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6"/>
                  <a:pt x="33905" y="42853"/>
                  <a:pt x="22223" y="43190"/>
                </a:cubicBezTo>
                <a:lnTo>
                  <a:pt x="21600" y="21600"/>
                </a:lnTo>
                <a:lnTo>
                  <a:pt x="2094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4" name="Arc 1760"/>
          <p:cNvSpPr>
            <a:spLocks/>
          </p:cNvSpPr>
          <p:nvPr/>
        </p:nvSpPr>
        <p:spPr bwMode="auto">
          <a:xfrm>
            <a:off x="9298518" y="4306888"/>
            <a:ext cx="2116" cy="31750"/>
          </a:xfrm>
          <a:custGeom>
            <a:avLst/>
            <a:gdLst>
              <a:gd name="T0" fmla="*/ 1587 w 1189"/>
              <a:gd name="T1" fmla="*/ 31738 h 21600"/>
              <a:gd name="T2" fmla="*/ 0 w 1189"/>
              <a:gd name="T3" fmla="*/ 31737 h 21600"/>
              <a:gd name="T4" fmla="*/ 813 w 11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9" h="21600" fill="none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</a:path>
              <a:path w="1189" h="21600" stroke="0" extrusionOk="0">
                <a:moveTo>
                  <a:pt x="1189" y="21592"/>
                </a:moveTo>
                <a:cubicBezTo>
                  <a:pt x="995" y="21597"/>
                  <a:pt x="802" y="21600"/>
                  <a:pt x="609" y="21600"/>
                </a:cubicBezTo>
                <a:cubicBezTo>
                  <a:pt x="405" y="21600"/>
                  <a:pt x="202" y="21597"/>
                  <a:pt x="-1" y="21591"/>
                </a:cubicBezTo>
                <a:lnTo>
                  <a:pt x="609" y="0"/>
                </a:lnTo>
                <a:lnTo>
                  <a:pt x="1189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5" name="Arc 1761"/>
          <p:cNvSpPr>
            <a:spLocks/>
          </p:cNvSpPr>
          <p:nvPr/>
        </p:nvSpPr>
        <p:spPr bwMode="auto">
          <a:xfrm>
            <a:off x="9260418" y="4275138"/>
            <a:ext cx="78316" cy="63500"/>
          </a:xfrm>
          <a:custGeom>
            <a:avLst/>
            <a:gdLst>
              <a:gd name="T0" fmla="*/ 28540 w 43200"/>
              <a:gd name="T1" fmla="*/ 63499 h 43192"/>
              <a:gd name="T2" fmla="*/ 30157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</a:path>
              <a:path w="43200" h="43192" stroke="0" extrusionOk="0">
                <a:moveTo>
                  <a:pt x="20990" y="43191"/>
                </a:moveTo>
                <a:cubicBezTo>
                  <a:pt x="9303" y="42861"/>
                  <a:pt x="0" y="332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0" y="43192"/>
                </a:cubicBezTo>
                <a:lnTo>
                  <a:pt x="21600" y="21600"/>
                </a:lnTo>
                <a:lnTo>
                  <a:pt x="2099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6" name="Arc 1762"/>
          <p:cNvSpPr>
            <a:spLocks/>
          </p:cNvSpPr>
          <p:nvPr/>
        </p:nvSpPr>
        <p:spPr bwMode="auto">
          <a:xfrm>
            <a:off x="9719734" y="3630613"/>
            <a:ext cx="4233" cy="33337"/>
          </a:xfrm>
          <a:custGeom>
            <a:avLst/>
            <a:gdLst>
              <a:gd name="T0" fmla="*/ 3175 w 1724"/>
              <a:gd name="T1" fmla="*/ 33311 h 21600"/>
              <a:gd name="T2" fmla="*/ 0 w 1724"/>
              <a:gd name="T3" fmla="*/ 33311 h 21600"/>
              <a:gd name="T4" fmla="*/ 1588 w 172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24" h="21600" fill="none" extrusionOk="0">
                <a:moveTo>
                  <a:pt x="1723" y="21582"/>
                </a:moveTo>
                <a:cubicBezTo>
                  <a:pt x="1436" y="21594"/>
                  <a:pt x="1149" y="21600"/>
                  <a:pt x="862" y="21600"/>
                </a:cubicBezTo>
                <a:cubicBezTo>
                  <a:pt x="574" y="21600"/>
                  <a:pt x="287" y="21594"/>
                  <a:pt x="0" y="21582"/>
                </a:cubicBezTo>
              </a:path>
              <a:path w="1724" h="21600" stroke="0" extrusionOk="0">
                <a:moveTo>
                  <a:pt x="1723" y="21582"/>
                </a:moveTo>
                <a:cubicBezTo>
                  <a:pt x="1436" y="21594"/>
                  <a:pt x="1149" y="21600"/>
                  <a:pt x="862" y="21600"/>
                </a:cubicBezTo>
                <a:cubicBezTo>
                  <a:pt x="574" y="21600"/>
                  <a:pt x="287" y="21594"/>
                  <a:pt x="0" y="21582"/>
                </a:cubicBezTo>
                <a:lnTo>
                  <a:pt x="862" y="0"/>
                </a:lnTo>
                <a:lnTo>
                  <a:pt x="1723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7" name="Arc 1763"/>
          <p:cNvSpPr>
            <a:spLocks/>
          </p:cNvSpPr>
          <p:nvPr/>
        </p:nvSpPr>
        <p:spPr bwMode="auto">
          <a:xfrm>
            <a:off x="9683751" y="3597275"/>
            <a:ext cx="76200" cy="65088"/>
          </a:xfrm>
          <a:custGeom>
            <a:avLst/>
            <a:gdLst>
              <a:gd name="T0" fmla="*/ 27435 w 43200"/>
              <a:gd name="T1" fmla="*/ 65088 h 43183"/>
              <a:gd name="T2" fmla="*/ 29715 w 43200"/>
              <a:gd name="T3" fmla="*/ 65088 h 43183"/>
              <a:gd name="T4" fmla="*/ 28575 w 43200"/>
              <a:gd name="T5" fmla="*/ 32557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38" y="43182"/>
                </a:moveTo>
                <a:cubicBezTo>
                  <a:pt x="9153" y="42720"/>
                  <a:pt x="0" y="331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4"/>
                  <a:pt x="34046" y="42720"/>
                  <a:pt x="22461" y="43182"/>
                </a:cubicBezTo>
              </a:path>
              <a:path w="43200" h="43183" stroke="0" extrusionOk="0">
                <a:moveTo>
                  <a:pt x="20738" y="43182"/>
                </a:moveTo>
                <a:cubicBezTo>
                  <a:pt x="9153" y="42720"/>
                  <a:pt x="0" y="331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4"/>
                  <a:pt x="34046" y="42720"/>
                  <a:pt x="22461" y="43182"/>
                </a:cubicBezTo>
                <a:lnTo>
                  <a:pt x="21600" y="21600"/>
                </a:lnTo>
                <a:lnTo>
                  <a:pt x="20738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8" name="Arc 1764"/>
          <p:cNvSpPr>
            <a:spLocks/>
          </p:cNvSpPr>
          <p:nvPr/>
        </p:nvSpPr>
        <p:spPr bwMode="auto">
          <a:xfrm>
            <a:off x="9643534" y="3781425"/>
            <a:ext cx="2117" cy="33338"/>
          </a:xfrm>
          <a:custGeom>
            <a:avLst/>
            <a:gdLst>
              <a:gd name="T0" fmla="*/ 1588 w 1578"/>
              <a:gd name="T1" fmla="*/ 33316 h 21600"/>
              <a:gd name="T2" fmla="*/ 0 w 1578"/>
              <a:gd name="T3" fmla="*/ 33315 h 21600"/>
              <a:gd name="T4" fmla="*/ 813 w 15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" h="21600" fill="none" extrusionOk="0">
                <a:moveTo>
                  <a:pt x="1578" y="21586"/>
                </a:moveTo>
                <a:cubicBezTo>
                  <a:pt x="1321" y="21595"/>
                  <a:pt x="1064" y="21600"/>
                  <a:pt x="808" y="21600"/>
                </a:cubicBezTo>
                <a:cubicBezTo>
                  <a:pt x="538" y="21600"/>
                  <a:pt x="269" y="21594"/>
                  <a:pt x="0" y="21584"/>
                </a:cubicBezTo>
              </a:path>
              <a:path w="1578" h="21600" stroke="0" extrusionOk="0">
                <a:moveTo>
                  <a:pt x="1578" y="21586"/>
                </a:moveTo>
                <a:cubicBezTo>
                  <a:pt x="1321" y="21595"/>
                  <a:pt x="1064" y="21600"/>
                  <a:pt x="808" y="21600"/>
                </a:cubicBezTo>
                <a:cubicBezTo>
                  <a:pt x="538" y="21600"/>
                  <a:pt x="269" y="21594"/>
                  <a:pt x="0" y="21584"/>
                </a:cubicBezTo>
                <a:lnTo>
                  <a:pt x="808" y="0"/>
                </a:lnTo>
                <a:lnTo>
                  <a:pt x="1578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9" name="Arc 1765"/>
          <p:cNvSpPr>
            <a:spLocks/>
          </p:cNvSpPr>
          <p:nvPr/>
        </p:nvSpPr>
        <p:spPr bwMode="auto">
          <a:xfrm>
            <a:off x="9607551" y="3748089"/>
            <a:ext cx="76200" cy="65087"/>
          </a:xfrm>
          <a:custGeom>
            <a:avLst/>
            <a:gdLst>
              <a:gd name="T0" fmla="*/ 27506 w 43200"/>
              <a:gd name="T1" fmla="*/ 65085 h 43186"/>
              <a:gd name="T2" fmla="*/ 29594 w 43200"/>
              <a:gd name="T3" fmla="*/ 65087 h 43186"/>
              <a:gd name="T4" fmla="*/ 28575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92" y="43184"/>
                </a:moveTo>
                <a:cubicBezTo>
                  <a:pt x="9185" y="42750"/>
                  <a:pt x="0" y="332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9"/>
                  <a:pt x="33992" y="42771"/>
                  <a:pt x="22370" y="43186"/>
                </a:cubicBezTo>
              </a:path>
              <a:path w="43200" h="43186" stroke="0" extrusionOk="0">
                <a:moveTo>
                  <a:pt x="20792" y="43184"/>
                </a:moveTo>
                <a:cubicBezTo>
                  <a:pt x="9185" y="42750"/>
                  <a:pt x="0" y="332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9"/>
                  <a:pt x="33992" y="42771"/>
                  <a:pt x="22370" y="43186"/>
                </a:cubicBezTo>
                <a:lnTo>
                  <a:pt x="21600" y="21600"/>
                </a:lnTo>
                <a:lnTo>
                  <a:pt x="20792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0" name="Arc 1766"/>
          <p:cNvSpPr>
            <a:spLocks/>
          </p:cNvSpPr>
          <p:nvPr/>
        </p:nvSpPr>
        <p:spPr bwMode="auto">
          <a:xfrm>
            <a:off x="8627533" y="4357689"/>
            <a:ext cx="0" cy="33337"/>
          </a:xfrm>
          <a:custGeom>
            <a:avLst/>
            <a:gdLst>
              <a:gd name="T0" fmla="*/ 1 w 1195"/>
              <a:gd name="T1" fmla="*/ 33325 h 21600"/>
              <a:gd name="T2" fmla="*/ 0 w 1195"/>
              <a:gd name="T3" fmla="*/ 33323 h 21600"/>
              <a:gd name="T4" fmla="*/ 1 w 11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5" h="21600" fill="none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</a:path>
              <a:path w="1195" h="21600" stroke="0" extrusionOk="0">
                <a:moveTo>
                  <a:pt x="1195" y="21592"/>
                </a:moveTo>
                <a:cubicBezTo>
                  <a:pt x="1000" y="21597"/>
                  <a:pt x="806" y="21600"/>
                  <a:pt x="612" y="21600"/>
                </a:cubicBezTo>
                <a:cubicBezTo>
                  <a:pt x="407" y="21600"/>
                  <a:pt x="203" y="21597"/>
                  <a:pt x="-1" y="21591"/>
                </a:cubicBezTo>
                <a:lnTo>
                  <a:pt x="612" y="0"/>
                </a:lnTo>
                <a:lnTo>
                  <a:pt x="119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1" name="Arc 1767"/>
          <p:cNvSpPr>
            <a:spLocks/>
          </p:cNvSpPr>
          <p:nvPr/>
        </p:nvSpPr>
        <p:spPr bwMode="auto">
          <a:xfrm>
            <a:off x="8589433" y="4324350"/>
            <a:ext cx="76200" cy="65088"/>
          </a:xfrm>
          <a:custGeom>
            <a:avLst/>
            <a:gdLst>
              <a:gd name="T0" fmla="*/ 27765 w 43200"/>
              <a:gd name="T1" fmla="*/ 65086 h 43192"/>
              <a:gd name="T2" fmla="*/ 29346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</a:path>
              <a:path w="43200" h="43192" stroke="0" extrusionOk="0">
                <a:moveTo>
                  <a:pt x="20987" y="43191"/>
                </a:moveTo>
                <a:cubicBezTo>
                  <a:pt x="9301" y="42860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2"/>
                  <a:pt x="33881" y="42876"/>
                  <a:pt x="22183" y="43192"/>
                </a:cubicBezTo>
                <a:lnTo>
                  <a:pt x="21600" y="21600"/>
                </a:lnTo>
                <a:lnTo>
                  <a:pt x="2098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2" name="Arc 1768"/>
          <p:cNvSpPr>
            <a:spLocks/>
          </p:cNvSpPr>
          <p:nvPr/>
        </p:nvSpPr>
        <p:spPr bwMode="auto">
          <a:xfrm>
            <a:off x="9643534" y="3856038"/>
            <a:ext cx="2117" cy="31750"/>
          </a:xfrm>
          <a:custGeom>
            <a:avLst/>
            <a:gdLst>
              <a:gd name="T0" fmla="*/ 1588 w 1478"/>
              <a:gd name="T1" fmla="*/ 31732 h 21600"/>
              <a:gd name="T2" fmla="*/ 0 w 1478"/>
              <a:gd name="T3" fmla="*/ 31731 h 21600"/>
              <a:gd name="T4" fmla="*/ 813 w 14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8" h="21600" fill="none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</a:path>
              <a:path w="1478" h="21600" stroke="0" extrusionOk="0">
                <a:moveTo>
                  <a:pt x="1477" y="21587"/>
                </a:moveTo>
                <a:cubicBezTo>
                  <a:pt x="1237" y="21595"/>
                  <a:pt x="997" y="21600"/>
                  <a:pt x="757" y="21600"/>
                </a:cubicBezTo>
                <a:cubicBezTo>
                  <a:pt x="504" y="21600"/>
                  <a:pt x="252" y="21595"/>
                  <a:pt x="0" y="21586"/>
                </a:cubicBezTo>
                <a:lnTo>
                  <a:pt x="757" y="0"/>
                </a:lnTo>
                <a:lnTo>
                  <a:pt x="1477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3" name="Arc 1769"/>
          <p:cNvSpPr>
            <a:spLocks/>
          </p:cNvSpPr>
          <p:nvPr/>
        </p:nvSpPr>
        <p:spPr bwMode="auto">
          <a:xfrm>
            <a:off x="9607551" y="3824288"/>
            <a:ext cx="76200" cy="63500"/>
          </a:xfrm>
          <a:custGeom>
            <a:avLst/>
            <a:gdLst>
              <a:gd name="T0" fmla="*/ 27574 w 43200"/>
              <a:gd name="T1" fmla="*/ 63499 h 43188"/>
              <a:gd name="T2" fmla="*/ 29529 w 43200"/>
              <a:gd name="T3" fmla="*/ 63500 h 43188"/>
              <a:gd name="T4" fmla="*/ 28575 w 43200"/>
              <a:gd name="T5" fmla="*/ 31759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</a:path>
              <a:path w="43200" h="43188" stroke="0" extrusionOk="0">
                <a:moveTo>
                  <a:pt x="20843" y="43186"/>
                </a:moveTo>
                <a:cubicBezTo>
                  <a:pt x="9215" y="42778"/>
                  <a:pt x="0" y="3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8"/>
                  <a:pt x="33963" y="42799"/>
                  <a:pt x="22320" y="43187"/>
                </a:cubicBezTo>
                <a:lnTo>
                  <a:pt x="21600" y="21600"/>
                </a:lnTo>
                <a:lnTo>
                  <a:pt x="2084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4" name="Arc 1770"/>
          <p:cNvSpPr>
            <a:spLocks/>
          </p:cNvSpPr>
          <p:nvPr/>
        </p:nvSpPr>
        <p:spPr bwMode="auto">
          <a:xfrm>
            <a:off x="9108018" y="5029200"/>
            <a:ext cx="2116" cy="33338"/>
          </a:xfrm>
          <a:custGeom>
            <a:avLst/>
            <a:gdLst>
              <a:gd name="T0" fmla="*/ 1587 w 929"/>
              <a:gd name="T1" fmla="*/ 33330 h 21600"/>
              <a:gd name="T2" fmla="*/ 0 w 929"/>
              <a:gd name="T3" fmla="*/ 33330 h 21600"/>
              <a:gd name="T4" fmla="*/ 813 w 92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9" h="21600" fill="none" extrusionOk="0">
                <a:moveTo>
                  <a:pt x="929" y="21595"/>
                </a:moveTo>
                <a:cubicBezTo>
                  <a:pt x="778" y="21598"/>
                  <a:pt x="627" y="21600"/>
                  <a:pt x="476" y="21600"/>
                </a:cubicBezTo>
                <a:cubicBezTo>
                  <a:pt x="317" y="21600"/>
                  <a:pt x="158" y="21598"/>
                  <a:pt x="0" y="21594"/>
                </a:cubicBezTo>
              </a:path>
              <a:path w="929" h="21600" stroke="0" extrusionOk="0">
                <a:moveTo>
                  <a:pt x="929" y="21595"/>
                </a:moveTo>
                <a:cubicBezTo>
                  <a:pt x="778" y="21598"/>
                  <a:pt x="627" y="21600"/>
                  <a:pt x="476" y="21600"/>
                </a:cubicBezTo>
                <a:cubicBezTo>
                  <a:pt x="317" y="21600"/>
                  <a:pt x="158" y="21598"/>
                  <a:pt x="0" y="21594"/>
                </a:cubicBezTo>
                <a:lnTo>
                  <a:pt x="476" y="0"/>
                </a:lnTo>
                <a:lnTo>
                  <a:pt x="929" y="2159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5" name="Arc 1771"/>
          <p:cNvSpPr>
            <a:spLocks/>
          </p:cNvSpPr>
          <p:nvPr/>
        </p:nvSpPr>
        <p:spPr bwMode="auto">
          <a:xfrm>
            <a:off x="9067800" y="4995864"/>
            <a:ext cx="78317" cy="65087"/>
          </a:xfrm>
          <a:custGeom>
            <a:avLst/>
            <a:gdLst>
              <a:gd name="T0" fmla="*/ 28722 w 43200"/>
              <a:gd name="T1" fmla="*/ 65087 h 43195"/>
              <a:gd name="T2" fmla="*/ 29985 w 43200"/>
              <a:gd name="T3" fmla="*/ 65087 h 43195"/>
              <a:gd name="T4" fmla="*/ 29369 w 43200"/>
              <a:gd name="T5" fmla="*/ 32547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24" y="43194"/>
                </a:moveTo>
                <a:cubicBezTo>
                  <a:pt x="9382" y="42935"/>
                  <a:pt x="0" y="333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2"/>
                  <a:pt x="33803" y="42948"/>
                  <a:pt x="22053" y="43195"/>
                </a:cubicBezTo>
              </a:path>
              <a:path w="43200" h="43195" stroke="0" extrusionOk="0">
                <a:moveTo>
                  <a:pt x="21124" y="43194"/>
                </a:moveTo>
                <a:cubicBezTo>
                  <a:pt x="9382" y="42935"/>
                  <a:pt x="0" y="333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52"/>
                  <a:pt x="33803" y="42948"/>
                  <a:pt x="22053" y="43195"/>
                </a:cubicBezTo>
                <a:lnTo>
                  <a:pt x="21600" y="21600"/>
                </a:lnTo>
                <a:lnTo>
                  <a:pt x="21124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6" name="Arc 1772"/>
          <p:cNvSpPr>
            <a:spLocks/>
          </p:cNvSpPr>
          <p:nvPr/>
        </p:nvSpPr>
        <p:spPr bwMode="auto">
          <a:xfrm>
            <a:off x="9433985" y="4641850"/>
            <a:ext cx="2116" cy="33338"/>
          </a:xfrm>
          <a:custGeom>
            <a:avLst/>
            <a:gdLst>
              <a:gd name="T0" fmla="*/ 1587 w 1066"/>
              <a:gd name="T1" fmla="*/ 33327 h 21600"/>
              <a:gd name="T2" fmla="*/ 0 w 1066"/>
              <a:gd name="T3" fmla="*/ 33327 h 21600"/>
              <a:gd name="T4" fmla="*/ 794 w 10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6" h="21600" fill="none" extrusionOk="0">
                <a:moveTo>
                  <a:pt x="1066" y="21593"/>
                </a:moveTo>
                <a:cubicBezTo>
                  <a:pt x="888" y="21597"/>
                  <a:pt x="710" y="21600"/>
                  <a:pt x="533" y="21600"/>
                </a:cubicBezTo>
                <a:cubicBezTo>
                  <a:pt x="355" y="21600"/>
                  <a:pt x="177" y="21597"/>
                  <a:pt x="-1" y="21593"/>
                </a:cubicBezTo>
              </a:path>
              <a:path w="1066" h="21600" stroke="0" extrusionOk="0">
                <a:moveTo>
                  <a:pt x="1066" y="21593"/>
                </a:moveTo>
                <a:cubicBezTo>
                  <a:pt x="888" y="21597"/>
                  <a:pt x="710" y="21600"/>
                  <a:pt x="533" y="21600"/>
                </a:cubicBezTo>
                <a:cubicBezTo>
                  <a:pt x="355" y="21600"/>
                  <a:pt x="177" y="21597"/>
                  <a:pt x="-1" y="21593"/>
                </a:cubicBezTo>
                <a:lnTo>
                  <a:pt x="533" y="0"/>
                </a:lnTo>
                <a:lnTo>
                  <a:pt x="1066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7" name="Arc 1773"/>
          <p:cNvSpPr>
            <a:spLocks/>
          </p:cNvSpPr>
          <p:nvPr/>
        </p:nvSpPr>
        <p:spPr bwMode="auto">
          <a:xfrm>
            <a:off x="9395884" y="4608514"/>
            <a:ext cx="76200" cy="65087"/>
          </a:xfrm>
          <a:custGeom>
            <a:avLst/>
            <a:gdLst>
              <a:gd name="T0" fmla="*/ 27870 w 43200"/>
              <a:gd name="T1" fmla="*/ 65087 h 43193"/>
              <a:gd name="T2" fmla="*/ 29280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66" y="43193"/>
                </a:moveTo>
                <a:cubicBezTo>
                  <a:pt x="9348" y="42904"/>
                  <a:pt x="0" y="333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4"/>
                  <a:pt x="22133" y="43193"/>
                </a:cubicBezTo>
              </a:path>
              <a:path w="43200" h="43193" stroke="0" extrusionOk="0">
                <a:moveTo>
                  <a:pt x="21066" y="43193"/>
                </a:moveTo>
                <a:cubicBezTo>
                  <a:pt x="9348" y="42904"/>
                  <a:pt x="0" y="333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4"/>
                  <a:pt x="22133" y="43193"/>
                </a:cubicBezTo>
                <a:lnTo>
                  <a:pt x="21600" y="21600"/>
                </a:lnTo>
                <a:lnTo>
                  <a:pt x="2106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8" name="Arc 1774"/>
          <p:cNvSpPr>
            <a:spLocks/>
          </p:cNvSpPr>
          <p:nvPr/>
        </p:nvSpPr>
        <p:spPr bwMode="auto">
          <a:xfrm>
            <a:off x="9491133" y="4583114"/>
            <a:ext cx="0" cy="33337"/>
          </a:xfrm>
          <a:custGeom>
            <a:avLst/>
            <a:gdLst>
              <a:gd name="T0" fmla="*/ 1 w 1089"/>
              <a:gd name="T1" fmla="*/ 33326 h 21600"/>
              <a:gd name="T2" fmla="*/ 0 w 1089"/>
              <a:gd name="T3" fmla="*/ 33326 h 21600"/>
              <a:gd name="T4" fmla="*/ 1 w 10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9" h="21600" fill="none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89" h="21600" stroke="0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8" y="0"/>
                </a:lnTo>
                <a:lnTo>
                  <a:pt x="108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19" name="Arc 1775"/>
          <p:cNvSpPr>
            <a:spLocks/>
          </p:cNvSpPr>
          <p:nvPr/>
        </p:nvSpPr>
        <p:spPr bwMode="auto">
          <a:xfrm>
            <a:off x="9453033" y="4549775"/>
            <a:ext cx="76200" cy="65088"/>
          </a:xfrm>
          <a:custGeom>
            <a:avLst/>
            <a:gdLst>
              <a:gd name="T0" fmla="*/ 27837 w 43200"/>
              <a:gd name="T1" fmla="*/ 65088 h 43193"/>
              <a:gd name="T2" fmla="*/ 29277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4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0" name="Arc 1776"/>
          <p:cNvSpPr>
            <a:spLocks/>
          </p:cNvSpPr>
          <p:nvPr/>
        </p:nvSpPr>
        <p:spPr bwMode="auto">
          <a:xfrm>
            <a:off x="9105900" y="4408489"/>
            <a:ext cx="2117" cy="33337"/>
          </a:xfrm>
          <a:custGeom>
            <a:avLst/>
            <a:gdLst>
              <a:gd name="T0" fmla="*/ 1588 w 1168"/>
              <a:gd name="T1" fmla="*/ 33325 h 21600"/>
              <a:gd name="T2" fmla="*/ 0 w 1168"/>
              <a:gd name="T3" fmla="*/ 33325 h 21600"/>
              <a:gd name="T4" fmla="*/ 813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  <a:lnTo>
                  <a:pt x="598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1" name="Arc 1777"/>
          <p:cNvSpPr>
            <a:spLocks/>
          </p:cNvSpPr>
          <p:nvPr/>
        </p:nvSpPr>
        <p:spPr bwMode="auto">
          <a:xfrm>
            <a:off x="9067800" y="4375150"/>
            <a:ext cx="78317" cy="65088"/>
          </a:xfrm>
          <a:custGeom>
            <a:avLst/>
            <a:gdLst>
              <a:gd name="T0" fmla="*/ 28556 w 43200"/>
              <a:gd name="T1" fmla="*/ 65088 h 43192"/>
              <a:gd name="T2" fmla="*/ 30144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0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2" name="Arc 1778"/>
          <p:cNvSpPr>
            <a:spLocks/>
          </p:cNvSpPr>
          <p:nvPr/>
        </p:nvSpPr>
        <p:spPr bwMode="auto">
          <a:xfrm>
            <a:off x="9759951" y="4102100"/>
            <a:ext cx="2116" cy="33338"/>
          </a:xfrm>
          <a:custGeom>
            <a:avLst/>
            <a:gdLst>
              <a:gd name="T0" fmla="*/ 1587 w 1339"/>
              <a:gd name="T1" fmla="*/ 33323 h 21600"/>
              <a:gd name="T2" fmla="*/ 0 w 1339"/>
              <a:gd name="T3" fmla="*/ 33321 h 21600"/>
              <a:gd name="T4" fmla="*/ 813 w 133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9" h="21600" fill="none" extrusionOk="0">
                <a:moveTo>
                  <a:pt x="1339" y="21590"/>
                </a:moveTo>
                <a:cubicBezTo>
                  <a:pt x="1121" y="21596"/>
                  <a:pt x="903" y="21600"/>
                  <a:pt x="686" y="21600"/>
                </a:cubicBezTo>
                <a:cubicBezTo>
                  <a:pt x="457" y="21600"/>
                  <a:pt x="228" y="21596"/>
                  <a:pt x="-1" y="21589"/>
                </a:cubicBezTo>
              </a:path>
              <a:path w="1339" h="21600" stroke="0" extrusionOk="0">
                <a:moveTo>
                  <a:pt x="1339" y="21590"/>
                </a:moveTo>
                <a:cubicBezTo>
                  <a:pt x="1121" y="21596"/>
                  <a:pt x="903" y="21600"/>
                  <a:pt x="686" y="21600"/>
                </a:cubicBezTo>
                <a:cubicBezTo>
                  <a:pt x="457" y="21600"/>
                  <a:pt x="228" y="21596"/>
                  <a:pt x="-1" y="21589"/>
                </a:cubicBezTo>
                <a:lnTo>
                  <a:pt x="686" y="0"/>
                </a:lnTo>
                <a:lnTo>
                  <a:pt x="133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3" name="Arc 1779"/>
          <p:cNvSpPr>
            <a:spLocks/>
          </p:cNvSpPr>
          <p:nvPr/>
        </p:nvSpPr>
        <p:spPr bwMode="auto">
          <a:xfrm>
            <a:off x="9721851" y="4068764"/>
            <a:ext cx="76200" cy="65087"/>
          </a:xfrm>
          <a:custGeom>
            <a:avLst/>
            <a:gdLst>
              <a:gd name="T0" fmla="*/ 27667 w 43200"/>
              <a:gd name="T1" fmla="*/ 65085 h 43190"/>
              <a:gd name="T2" fmla="*/ 29439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3" y="43189"/>
                </a:moveTo>
                <a:cubicBezTo>
                  <a:pt x="9257" y="42818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3" y="43190"/>
                </a:cubicBezTo>
              </a:path>
              <a:path w="43200" h="43190" stroke="0" extrusionOk="0">
                <a:moveTo>
                  <a:pt x="20913" y="43189"/>
                </a:moveTo>
                <a:cubicBezTo>
                  <a:pt x="9257" y="42818"/>
                  <a:pt x="0" y="332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2" y="42837"/>
                  <a:pt x="22253" y="43190"/>
                </a:cubicBezTo>
                <a:lnTo>
                  <a:pt x="21600" y="21600"/>
                </a:lnTo>
                <a:lnTo>
                  <a:pt x="20913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4" name="Arc 1780"/>
          <p:cNvSpPr>
            <a:spLocks/>
          </p:cNvSpPr>
          <p:nvPr/>
        </p:nvSpPr>
        <p:spPr bwMode="auto">
          <a:xfrm>
            <a:off x="9586385" y="4191000"/>
            <a:ext cx="2116" cy="33338"/>
          </a:xfrm>
          <a:custGeom>
            <a:avLst/>
            <a:gdLst>
              <a:gd name="T0" fmla="*/ 1587 w 1285"/>
              <a:gd name="T1" fmla="*/ 33324 h 21600"/>
              <a:gd name="T2" fmla="*/ 0 w 1285"/>
              <a:gd name="T3" fmla="*/ 33323 h 21600"/>
              <a:gd name="T4" fmla="*/ 813 w 128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5" h="21600" fill="none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</a:path>
              <a:path w="1285" h="21600" stroke="0" extrusionOk="0">
                <a:moveTo>
                  <a:pt x="1284" y="21590"/>
                </a:moveTo>
                <a:cubicBezTo>
                  <a:pt x="1076" y="21596"/>
                  <a:pt x="867" y="21600"/>
                  <a:pt x="658" y="21600"/>
                </a:cubicBezTo>
                <a:cubicBezTo>
                  <a:pt x="438" y="21600"/>
                  <a:pt x="219" y="21596"/>
                  <a:pt x="0" y="21589"/>
                </a:cubicBezTo>
                <a:lnTo>
                  <a:pt x="658" y="0"/>
                </a:lnTo>
                <a:lnTo>
                  <a:pt x="128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5" name="Arc 1781"/>
          <p:cNvSpPr>
            <a:spLocks/>
          </p:cNvSpPr>
          <p:nvPr/>
        </p:nvSpPr>
        <p:spPr bwMode="auto">
          <a:xfrm>
            <a:off x="9548285" y="4157664"/>
            <a:ext cx="78316" cy="65087"/>
          </a:xfrm>
          <a:custGeom>
            <a:avLst/>
            <a:gdLst>
              <a:gd name="T0" fmla="*/ 28474 w 43200"/>
              <a:gd name="T1" fmla="*/ 65085 h 43191"/>
              <a:gd name="T2" fmla="*/ 30221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</a:path>
              <a:path w="43200" h="43191" stroke="0" extrusionOk="0">
                <a:moveTo>
                  <a:pt x="20942" y="43189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7" y="42851"/>
                  <a:pt x="22226" y="43190"/>
                </a:cubicBezTo>
                <a:lnTo>
                  <a:pt x="21600" y="21600"/>
                </a:lnTo>
                <a:lnTo>
                  <a:pt x="2094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6" name="Arc 1782"/>
          <p:cNvSpPr>
            <a:spLocks/>
          </p:cNvSpPr>
          <p:nvPr/>
        </p:nvSpPr>
        <p:spPr bwMode="auto">
          <a:xfrm>
            <a:off x="10335685" y="3678239"/>
            <a:ext cx="2116" cy="33337"/>
          </a:xfrm>
          <a:custGeom>
            <a:avLst/>
            <a:gdLst>
              <a:gd name="T0" fmla="*/ 1587 w 1676"/>
              <a:gd name="T1" fmla="*/ 33314 h 21600"/>
              <a:gd name="T2" fmla="*/ 0 w 1676"/>
              <a:gd name="T3" fmla="*/ 33311 h 21600"/>
              <a:gd name="T4" fmla="*/ 812 w 167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6" h="21600" fill="none" extrusionOk="0">
                <a:moveTo>
                  <a:pt x="1675" y="21584"/>
                </a:moveTo>
                <a:cubicBezTo>
                  <a:pt x="1403" y="21594"/>
                  <a:pt x="1130" y="21600"/>
                  <a:pt x="858" y="21600"/>
                </a:cubicBezTo>
                <a:cubicBezTo>
                  <a:pt x="571" y="21600"/>
                  <a:pt x="285" y="21594"/>
                  <a:pt x="0" y="21582"/>
                </a:cubicBezTo>
              </a:path>
              <a:path w="1676" h="21600" stroke="0" extrusionOk="0">
                <a:moveTo>
                  <a:pt x="1675" y="21584"/>
                </a:moveTo>
                <a:cubicBezTo>
                  <a:pt x="1403" y="21594"/>
                  <a:pt x="1130" y="21600"/>
                  <a:pt x="858" y="21600"/>
                </a:cubicBezTo>
                <a:cubicBezTo>
                  <a:pt x="571" y="21600"/>
                  <a:pt x="285" y="21594"/>
                  <a:pt x="0" y="21582"/>
                </a:cubicBezTo>
                <a:lnTo>
                  <a:pt x="858" y="0"/>
                </a:lnTo>
                <a:lnTo>
                  <a:pt x="1675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7" name="Arc 1783"/>
          <p:cNvSpPr>
            <a:spLocks/>
          </p:cNvSpPr>
          <p:nvPr/>
        </p:nvSpPr>
        <p:spPr bwMode="auto">
          <a:xfrm>
            <a:off x="10297584" y="3644900"/>
            <a:ext cx="76200" cy="65088"/>
          </a:xfrm>
          <a:custGeom>
            <a:avLst/>
            <a:gdLst>
              <a:gd name="T0" fmla="*/ 27440 w 43200"/>
              <a:gd name="T1" fmla="*/ 65085 h 43185"/>
              <a:gd name="T2" fmla="*/ 29657 w 43200"/>
              <a:gd name="T3" fmla="*/ 65088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42" y="43182"/>
                </a:moveTo>
                <a:cubicBezTo>
                  <a:pt x="9155" y="42722"/>
                  <a:pt x="0" y="331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1"/>
                  <a:pt x="34020" y="42744"/>
                  <a:pt x="22417" y="43184"/>
                </a:cubicBezTo>
              </a:path>
              <a:path w="43200" h="43185" stroke="0" extrusionOk="0">
                <a:moveTo>
                  <a:pt x="20742" y="43182"/>
                </a:moveTo>
                <a:cubicBezTo>
                  <a:pt x="9155" y="42722"/>
                  <a:pt x="0" y="331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1"/>
                  <a:pt x="34020" y="42744"/>
                  <a:pt x="22417" y="43184"/>
                </a:cubicBezTo>
                <a:lnTo>
                  <a:pt x="21600" y="21600"/>
                </a:lnTo>
                <a:lnTo>
                  <a:pt x="20742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8" name="Arc 1784"/>
          <p:cNvSpPr>
            <a:spLocks/>
          </p:cNvSpPr>
          <p:nvPr/>
        </p:nvSpPr>
        <p:spPr bwMode="auto">
          <a:xfrm>
            <a:off x="8511118" y="4364039"/>
            <a:ext cx="2116" cy="33337"/>
          </a:xfrm>
          <a:custGeom>
            <a:avLst/>
            <a:gdLst>
              <a:gd name="T0" fmla="*/ 1587 w 1191"/>
              <a:gd name="T1" fmla="*/ 33325 h 21600"/>
              <a:gd name="T2" fmla="*/ 0 w 1191"/>
              <a:gd name="T3" fmla="*/ 33323 h 21600"/>
              <a:gd name="T4" fmla="*/ 813 w 11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1" h="21600" fill="none" extrusionOk="0">
                <a:moveTo>
                  <a:pt x="1191" y="21592"/>
                </a:moveTo>
                <a:cubicBezTo>
                  <a:pt x="997" y="21597"/>
                  <a:pt x="80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</a:path>
              <a:path w="1191" h="21600" stroke="0" extrusionOk="0">
                <a:moveTo>
                  <a:pt x="1191" y="21592"/>
                </a:moveTo>
                <a:cubicBezTo>
                  <a:pt x="997" y="21597"/>
                  <a:pt x="803" y="21600"/>
                  <a:pt x="610" y="21600"/>
                </a:cubicBezTo>
                <a:cubicBezTo>
                  <a:pt x="406" y="21600"/>
                  <a:pt x="203" y="21597"/>
                  <a:pt x="-1" y="21591"/>
                </a:cubicBezTo>
                <a:lnTo>
                  <a:pt x="610" y="0"/>
                </a:lnTo>
                <a:lnTo>
                  <a:pt x="119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29" name="Arc 1785"/>
          <p:cNvSpPr>
            <a:spLocks/>
          </p:cNvSpPr>
          <p:nvPr/>
        </p:nvSpPr>
        <p:spPr bwMode="auto">
          <a:xfrm>
            <a:off x="8475133" y="4330700"/>
            <a:ext cx="76200" cy="65088"/>
          </a:xfrm>
          <a:custGeom>
            <a:avLst/>
            <a:gdLst>
              <a:gd name="T0" fmla="*/ 27768 w 43200"/>
              <a:gd name="T1" fmla="*/ 65086 h 43192"/>
              <a:gd name="T2" fmla="*/ 29344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1" y="43192"/>
                </a:cubicBezTo>
              </a:path>
              <a:path w="43200" h="43192" stroke="0" extrusionOk="0">
                <a:moveTo>
                  <a:pt x="20989" y="43191"/>
                </a:moveTo>
                <a:cubicBezTo>
                  <a:pt x="9302" y="42861"/>
                  <a:pt x="0" y="332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3"/>
                  <a:pt x="33879" y="42877"/>
                  <a:pt x="22181" y="43192"/>
                </a:cubicBezTo>
                <a:lnTo>
                  <a:pt x="21600" y="21600"/>
                </a:lnTo>
                <a:lnTo>
                  <a:pt x="2098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0" name="Arc 1786"/>
          <p:cNvSpPr>
            <a:spLocks/>
          </p:cNvSpPr>
          <p:nvPr/>
        </p:nvSpPr>
        <p:spPr bwMode="auto">
          <a:xfrm>
            <a:off x="9624485" y="3811589"/>
            <a:ext cx="2116" cy="33337"/>
          </a:xfrm>
          <a:custGeom>
            <a:avLst/>
            <a:gdLst>
              <a:gd name="T0" fmla="*/ 1587 w 1556"/>
              <a:gd name="T1" fmla="*/ 33315 h 21600"/>
              <a:gd name="T2" fmla="*/ 0 w 1556"/>
              <a:gd name="T3" fmla="*/ 33315 h 21600"/>
              <a:gd name="T4" fmla="*/ 793 w 155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6" h="21600" fill="none" extrusionOk="0">
                <a:moveTo>
                  <a:pt x="1555" y="21585"/>
                </a:moveTo>
                <a:cubicBezTo>
                  <a:pt x="1296" y="21595"/>
                  <a:pt x="1037" y="21600"/>
                  <a:pt x="778" y="21600"/>
                </a:cubicBezTo>
                <a:cubicBezTo>
                  <a:pt x="518" y="21600"/>
                  <a:pt x="259" y="21595"/>
                  <a:pt x="0" y="21585"/>
                </a:cubicBezTo>
              </a:path>
              <a:path w="1556" h="21600" stroke="0" extrusionOk="0">
                <a:moveTo>
                  <a:pt x="1555" y="21585"/>
                </a:moveTo>
                <a:cubicBezTo>
                  <a:pt x="1296" y="21595"/>
                  <a:pt x="1037" y="21600"/>
                  <a:pt x="778" y="21600"/>
                </a:cubicBezTo>
                <a:cubicBezTo>
                  <a:pt x="518" y="21600"/>
                  <a:pt x="259" y="21595"/>
                  <a:pt x="0" y="21585"/>
                </a:cubicBezTo>
                <a:lnTo>
                  <a:pt x="778" y="0"/>
                </a:lnTo>
                <a:lnTo>
                  <a:pt x="1555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1" name="Arc 1787"/>
          <p:cNvSpPr>
            <a:spLocks/>
          </p:cNvSpPr>
          <p:nvPr/>
        </p:nvSpPr>
        <p:spPr bwMode="auto">
          <a:xfrm>
            <a:off x="9588501" y="3778250"/>
            <a:ext cx="74084" cy="65088"/>
          </a:xfrm>
          <a:custGeom>
            <a:avLst/>
            <a:gdLst>
              <a:gd name="T0" fmla="*/ 26781 w 43200"/>
              <a:gd name="T1" fmla="*/ 65088 h 43186"/>
              <a:gd name="T2" fmla="*/ 28782 w 43200"/>
              <a:gd name="T3" fmla="*/ 65088 h 43186"/>
              <a:gd name="T4" fmla="*/ 27782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22" y="43185"/>
                </a:moveTo>
                <a:cubicBezTo>
                  <a:pt x="9202" y="42767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7"/>
                  <a:pt x="22377" y="43185"/>
                </a:cubicBezTo>
              </a:path>
              <a:path w="43200" h="43186" stroke="0" extrusionOk="0">
                <a:moveTo>
                  <a:pt x="20822" y="43185"/>
                </a:moveTo>
                <a:cubicBezTo>
                  <a:pt x="9202" y="42767"/>
                  <a:pt x="0" y="332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7"/>
                  <a:pt x="22377" y="43185"/>
                </a:cubicBezTo>
                <a:lnTo>
                  <a:pt x="21600" y="21600"/>
                </a:lnTo>
                <a:lnTo>
                  <a:pt x="20822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2" name="Arc 1788"/>
          <p:cNvSpPr>
            <a:spLocks/>
          </p:cNvSpPr>
          <p:nvPr/>
        </p:nvSpPr>
        <p:spPr bwMode="auto">
          <a:xfrm>
            <a:off x="9239251" y="4341814"/>
            <a:ext cx="2116" cy="33337"/>
          </a:xfrm>
          <a:custGeom>
            <a:avLst/>
            <a:gdLst>
              <a:gd name="T0" fmla="*/ 1587 w 1202"/>
              <a:gd name="T1" fmla="*/ 33325 h 21600"/>
              <a:gd name="T2" fmla="*/ 0 w 1202"/>
              <a:gd name="T3" fmla="*/ 33325 h 21600"/>
              <a:gd name="T4" fmla="*/ 794 w 120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2" h="21600" fill="none" extrusionOk="0">
                <a:moveTo>
                  <a:pt x="1201" y="21591"/>
                </a:moveTo>
                <a:cubicBezTo>
                  <a:pt x="1001" y="21597"/>
                  <a:pt x="801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</a:path>
              <a:path w="1202" h="21600" stroke="0" extrusionOk="0">
                <a:moveTo>
                  <a:pt x="1201" y="21591"/>
                </a:moveTo>
                <a:cubicBezTo>
                  <a:pt x="1001" y="21597"/>
                  <a:pt x="801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  <a:lnTo>
                  <a:pt x="601" y="0"/>
                </a:lnTo>
                <a:lnTo>
                  <a:pt x="120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3" name="Arc 1789"/>
          <p:cNvSpPr>
            <a:spLocks/>
          </p:cNvSpPr>
          <p:nvPr/>
        </p:nvSpPr>
        <p:spPr bwMode="auto">
          <a:xfrm>
            <a:off x="9203267" y="4308475"/>
            <a:ext cx="76200" cy="65088"/>
          </a:xfrm>
          <a:custGeom>
            <a:avLst/>
            <a:gdLst>
              <a:gd name="T0" fmla="*/ 27780 w 43200"/>
              <a:gd name="T1" fmla="*/ 65088 h 43192"/>
              <a:gd name="T2" fmla="*/ 29370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</a:path>
              <a:path w="43200" h="43192" stroke="0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  <a:lnTo>
                  <a:pt x="21600" y="21600"/>
                </a:lnTo>
                <a:lnTo>
                  <a:pt x="2099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4" name="Arc 1790"/>
          <p:cNvSpPr>
            <a:spLocks/>
          </p:cNvSpPr>
          <p:nvPr/>
        </p:nvSpPr>
        <p:spPr bwMode="auto">
          <a:xfrm>
            <a:off x="8972551" y="4135439"/>
            <a:ext cx="2116" cy="33337"/>
          </a:xfrm>
          <a:custGeom>
            <a:avLst/>
            <a:gdLst>
              <a:gd name="T0" fmla="*/ 1587 w 1320"/>
              <a:gd name="T1" fmla="*/ 33322 h 21600"/>
              <a:gd name="T2" fmla="*/ 0 w 1320"/>
              <a:gd name="T3" fmla="*/ 33320 h 21600"/>
              <a:gd name="T4" fmla="*/ 813 w 13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0" h="21600" fill="none" extrusionOk="0">
                <a:moveTo>
                  <a:pt x="1320" y="21590"/>
                </a:moveTo>
                <a:cubicBezTo>
                  <a:pt x="1105" y="21596"/>
                  <a:pt x="890" y="21600"/>
                  <a:pt x="676" y="21600"/>
                </a:cubicBezTo>
                <a:cubicBezTo>
                  <a:pt x="450" y="21600"/>
                  <a:pt x="225" y="21596"/>
                  <a:pt x="-1" y="21589"/>
                </a:cubicBezTo>
              </a:path>
              <a:path w="1320" h="21600" stroke="0" extrusionOk="0">
                <a:moveTo>
                  <a:pt x="1320" y="21590"/>
                </a:moveTo>
                <a:cubicBezTo>
                  <a:pt x="1105" y="21596"/>
                  <a:pt x="890" y="21600"/>
                  <a:pt x="676" y="21600"/>
                </a:cubicBezTo>
                <a:cubicBezTo>
                  <a:pt x="450" y="21600"/>
                  <a:pt x="225" y="21596"/>
                  <a:pt x="-1" y="21589"/>
                </a:cubicBezTo>
                <a:lnTo>
                  <a:pt x="676" y="0"/>
                </a:lnTo>
                <a:lnTo>
                  <a:pt x="1320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5" name="Arc 1791"/>
          <p:cNvSpPr>
            <a:spLocks/>
          </p:cNvSpPr>
          <p:nvPr/>
        </p:nvSpPr>
        <p:spPr bwMode="auto">
          <a:xfrm>
            <a:off x="8934451" y="4102100"/>
            <a:ext cx="78316" cy="65088"/>
          </a:xfrm>
          <a:custGeom>
            <a:avLst/>
            <a:gdLst>
              <a:gd name="T0" fmla="*/ 28449 w 43200"/>
              <a:gd name="T1" fmla="*/ 65086 h 43190"/>
              <a:gd name="T2" fmla="*/ 30244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3" y="43189"/>
                </a:moveTo>
                <a:cubicBezTo>
                  <a:pt x="9263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</a:path>
              <a:path w="43200" h="43190" stroke="0" extrusionOk="0">
                <a:moveTo>
                  <a:pt x="20923" y="43189"/>
                </a:moveTo>
                <a:cubicBezTo>
                  <a:pt x="9263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2"/>
                  <a:pt x="22244" y="43190"/>
                </a:cubicBezTo>
                <a:lnTo>
                  <a:pt x="21600" y="21600"/>
                </a:lnTo>
                <a:lnTo>
                  <a:pt x="20923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6" name="Arc 1792"/>
          <p:cNvSpPr>
            <a:spLocks/>
          </p:cNvSpPr>
          <p:nvPr/>
        </p:nvSpPr>
        <p:spPr bwMode="auto">
          <a:xfrm>
            <a:off x="8703734" y="3578225"/>
            <a:ext cx="4233" cy="33338"/>
          </a:xfrm>
          <a:custGeom>
            <a:avLst/>
            <a:gdLst>
              <a:gd name="T0" fmla="*/ 3175 w 1784"/>
              <a:gd name="T1" fmla="*/ 33310 h 21600"/>
              <a:gd name="T2" fmla="*/ 0 w 1784"/>
              <a:gd name="T3" fmla="*/ 33309 h 21600"/>
              <a:gd name="T4" fmla="*/ 1627 w 178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4" h="21600" fill="none" extrusionOk="0">
                <a:moveTo>
                  <a:pt x="1784" y="21582"/>
                </a:moveTo>
                <a:cubicBezTo>
                  <a:pt x="1494" y="21594"/>
                  <a:pt x="1204" y="21600"/>
                  <a:pt x="914" y="21600"/>
                </a:cubicBezTo>
                <a:cubicBezTo>
                  <a:pt x="609" y="21600"/>
                  <a:pt x="304" y="21593"/>
                  <a:pt x="0" y="21580"/>
                </a:cubicBezTo>
              </a:path>
              <a:path w="1784" h="21600" stroke="0" extrusionOk="0">
                <a:moveTo>
                  <a:pt x="1784" y="21582"/>
                </a:moveTo>
                <a:cubicBezTo>
                  <a:pt x="1494" y="21594"/>
                  <a:pt x="1204" y="21600"/>
                  <a:pt x="914" y="21600"/>
                </a:cubicBezTo>
                <a:cubicBezTo>
                  <a:pt x="609" y="21600"/>
                  <a:pt x="304" y="21593"/>
                  <a:pt x="0" y="21580"/>
                </a:cubicBezTo>
                <a:lnTo>
                  <a:pt x="914" y="0"/>
                </a:lnTo>
                <a:lnTo>
                  <a:pt x="1784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7" name="Arc 1793"/>
          <p:cNvSpPr>
            <a:spLocks/>
          </p:cNvSpPr>
          <p:nvPr/>
        </p:nvSpPr>
        <p:spPr bwMode="auto">
          <a:xfrm>
            <a:off x="8665634" y="3544888"/>
            <a:ext cx="78317" cy="65087"/>
          </a:xfrm>
          <a:custGeom>
            <a:avLst/>
            <a:gdLst>
              <a:gd name="T0" fmla="*/ 28126 w 43200"/>
              <a:gd name="T1" fmla="*/ 65085 h 43182"/>
              <a:gd name="T2" fmla="*/ 30552 w 43200"/>
              <a:gd name="T3" fmla="*/ 65087 h 43182"/>
              <a:gd name="T4" fmla="*/ 29369 w 43200"/>
              <a:gd name="T5" fmla="*/ 32557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86" y="43180"/>
                </a:moveTo>
                <a:cubicBezTo>
                  <a:pt x="9122" y="42690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1" y="42715"/>
                  <a:pt x="22470" y="43182"/>
                </a:cubicBezTo>
              </a:path>
              <a:path w="43200" h="43182" stroke="0" extrusionOk="0">
                <a:moveTo>
                  <a:pt x="20686" y="43180"/>
                </a:moveTo>
                <a:cubicBezTo>
                  <a:pt x="9122" y="42690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1" y="42715"/>
                  <a:pt x="22470" y="43182"/>
                </a:cubicBezTo>
                <a:lnTo>
                  <a:pt x="21600" y="21600"/>
                </a:lnTo>
                <a:lnTo>
                  <a:pt x="20686" y="4318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8" name="Arc 1794"/>
          <p:cNvSpPr>
            <a:spLocks/>
          </p:cNvSpPr>
          <p:nvPr/>
        </p:nvSpPr>
        <p:spPr bwMode="auto">
          <a:xfrm>
            <a:off x="9298518" y="4386264"/>
            <a:ext cx="2116" cy="33337"/>
          </a:xfrm>
          <a:custGeom>
            <a:avLst/>
            <a:gdLst>
              <a:gd name="T0" fmla="*/ 1587 w 1181"/>
              <a:gd name="T1" fmla="*/ 33325 h 21600"/>
              <a:gd name="T2" fmla="*/ 0 w 1181"/>
              <a:gd name="T3" fmla="*/ 33325 h 21600"/>
              <a:gd name="T4" fmla="*/ 813 w 118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" h="21600" fill="none" extrusionOk="0">
                <a:moveTo>
                  <a:pt x="1181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</a:path>
              <a:path w="1181" h="21600" stroke="0" extrusionOk="0">
                <a:moveTo>
                  <a:pt x="1181" y="21592"/>
                </a:moveTo>
                <a:cubicBezTo>
                  <a:pt x="989" y="21597"/>
                  <a:pt x="797" y="21600"/>
                  <a:pt x="605" y="21600"/>
                </a:cubicBezTo>
                <a:cubicBezTo>
                  <a:pt x="403" y="21600"/>
                  <a:pt x="201" y="21597"/>
                  <a:pt x="0" y="21591"/>
                </a:cubicBezTo>
                <a:lnTo>
                  <a:pt x="605" y="0"/>
                </a:lnTo>
                <a:lnTo>
                  <a:pt x="118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39" name="Arc 1795"/>
          <p:cNvSpPr>
            <a:spLocks/>
          </p:cNvSpPr>
          <p:nvPr/>
        </p:nvSpPr>
        <p:spPr bwMode="auto">
          <a:xfrm>
            <a:off x="9260418" y="4352925"/>
            <a:ext cx="78316" cy="65088"/>
          </a:xfrm>
          <a:custGeom>
            <a:avLst/>
            <a:gdLst>
              <a:gd name="T0" fmla="*/ 28546 w 43200"/>
              <a:gd name="T1" fmla="*/ 65088 h 43192"/>
              <a:gd name="T2" fmla="*/ 30152 w 43200"/>
              <a:gd name="T3" fmla="*/ 65088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6" y="42880"/>
                  <a:pt x="22176" y="43192"/>
                </a:cubicBezTo>
              </a:path>
              <a:path w="43200" h="43192" stroke="0" extrusionOk="0">
                <a:moveTo>
                  <a:pt x="20995" y="43191"/>
                </a:moveTo>
                <a:cubicBezTo>
                  <a:pt x="9305" y="42864"/>
                  <a:pt x="0" y="332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6" y="42880"/>
                  <a:pt x="22176" y="43192"/>
                </a:cubicBezTo>
                <a:lnTo>
                  <a:pt x="21600" y="21600"/>
                </a:lnTo>
                <a:lnTo>
                  <a:pt x="2099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0" name="Arc 1796"/>
          <p:cNvSpPr>
            <a:spLocks/>
          </p:cNvSpPr>
          <p:nvPr/>
        </p:nvSpPr>
        <p:spPr bwMode="auto">
          <a:xfrm>
            <a:off x="8856134" y="4148139"/>
            <a:ext cx="2117" cy="33337"/>
          </a:xfrm>
          <a:custGeom>
            <a:avLst/>
            <a:gdLst>
              <a:gd name="T0" fmla="*/ 1588 w 1312"/>
              <a:gd name="T1" fmla="*/ 33322 h 21600"/>
              <a:gd name="T2" fmla="*/ 0 w 1312"/>
              <a:gd name="T3" fmla="*/ 33322 h 21600"/>
              <a:gd name="T4" fmla="*/ 794 w 13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2" h="21600" fill="none" extrusionOk="0">
                <a:moveTo>
                  <a:pt x="1312" y="21590"/>
                </a:moveTo>
                <a:cubicBezTo>
                  <a:pt x="1093" y="21596"/>
                  <a:pt x="87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312" h="21600" stroke="0" extrusionOk="0">
                <a:moveTo>
                  <a:pt x="1312" y="21590"/>
                </a:moveTo>
                <a:cubicBezTo>
                  <a:pt x="1093" y="21596"/>
                  <a:pt x="874" y="21600"/>
                  <a:pt x="656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6" y="0"/>
                </a:lnTo>
                <a:lnTo>
                  <a:pt x="131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1" name="Arc 1797"/>
          <p:cNvSpPr>
            <a:spLocks/>
          </p:cNvSpPr>
          <p:nvPr/>
        </p:nvSpPr>
        <p:spPr bwMode="auto">
          <a:xfrm>
            <a:off x="8820151" y="4114800"/>
            <a:ext cx="76200" cy="65088"/>
          </a:xfrm>
          <a:custGeom>
            <a:avLst/>
            <a:gdLst>
              <a:gd name="T0" fmla="*/ 27707 w 43200"/>
              <a:gd name="T1" fmla="*/ 65088 h 43190"/>
              <a:gd name="T2" fmla="*/ 29443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</a:path>
              <a:path w="43200" h="43190" stroke="0" extrusionOk="0">
                <a:moveTo>
                  <a:pt x="20943" y="43190"/>
                </a:moveTo>
                <a:cubicBezTo>
                  <a:pt x="9275" y="42835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4" y="42835"/>
                  <a:pt x="22256" y="43190"/>
                </a:cubicBezTo>
                <a:lnTo>
                  <a:pt x="21600" y="21600"/>
                </a:lnTo>
                <a:lnTo>
                  <a:pt x="20943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2" name="Arc 1798"/>
          <p:cNvSpPr>
            <a:spLocks/>
          </p:cNvSpPr>
          <p:nvPr/>
        </p:nvSpPr>
        <p:spPr bwMode="auto">
          <a:xfrm>
            <a:off x="9184218" y="3576639"/>
            <a:ext cx="2116" cy="33337"/>
          </a:xfrm>
          <a:custGeom>
            <a:avLst/>
            <a:gdLst>
              <a:gd name="T0" fmla="*/ 1587 w 1788"/>
              <a:gd name="T1" fmla="*/ 33309 h 21600"/>
              <a:gd name="T2" fmla="*/ 0 w 1788"/>
              <a:gd name="T3" fmla="*/ 33308 h 21600"/>
              <a:gd name="T4" fmla="*/ 813 w 17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8" h="21600" fill="none" extrusionOk="0">
                <a:moveTo>
                  <a:pt x="1788" y="21582"/>
                </a:moveTo>
                <a:cubicBezTo>
                  <a:pt x="1497" y="21594"/>
                  <a:pt x="1206" y="21600"/>
                  <a:pt x="916" y="21600"/>
                </a:cubicBezTo>
                <a:cubicBezTo>
                  <a:pt x="610" y="21600"/>
                  <a:pt x="305" y="21593"/>
                  <a:pt x="0" y="21580"/>
                </a:cubicBezTo>
              </a:path>
              <a:path w="1788" h="21600" stroke="0" extrusionOk="0">
                <a:moveTo>
                  <a:pt x="1788" y="21582"/>
                </a:moveTo>
                <a:cubicBezTo>
                  <a:pt x="1497" y="21594"/>
                  <a:pt x="1206" y="21600"/>
                  <a:pt x="916" y="21600"/>
                </a:cubicBezTo>
                <a:cubicBezTo>
                  <a:pt x="610" y="21600"/>
                  <a:pt x="305" y="21593"/>
                  <a:pt x="0" y="21580"/>
                </a:cubicBezTo>
                <a:lnTo>
                  <a:pt x="916" y="0"/>
                </a:lnTo>
                <a:lnTo>
                  <a:pt x="1788" y="215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3" name="Arc 1799"/>
          <p:cNvSpPr>
            <a:spLocks/>
          </p:cNvSpPr>
          <p:nvPr/>
        </p:nvSpPr>
        <p:spPr bwMode="auto">
          <a:xfrm>
            <a:off x="9146117" y="3543300"/>
            <a:ext cx="76200" cy="65088"/>
          </a:xfrm>
          <a:custGeom>
            <a:avLst/>
            <a:gdLst>
              <a:gd name="T0" fmla="*/ 27363 w 43200"/>
              <a:gd name="T1" fmla="*/ 65086 h 43182"/>
              <a:gd name="T2" fmla="*/ 29729 w 43200"/>
              <a:gd name="T3" fmla="*/ 65088 h 43182"/>
              <a:gd name="T4" fmla="*/ 28575 w 43200"/>
              <a:gd name="T5" fmla="*/ 32558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84" y="43180"/>
                </a:moveTo>
                <a:cubicBezTo>
                  <a:pt x="9121" y="42689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2" y="42714"/>
                  <a:pt x="22472" y="43182"/>
                </a:cubicBezTo>
              </a:path>
              <a:path w="43200" h="43182" stroke="0" extrusionOk="0">
                <a:moveTo>
                  <a:pt x="20684" y="43180"/>
                </a:moveTo>
                <a:cubicBezTo>
                  <a:pt x="9121" y="42689"/>
                  <a:pt x="0" y="331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0"/>
                  <a:pt x="34052" y="42714"/>
                  <a:pt x="22472" y="43182"/>
                </a:cubicBezTo>
                <a:lnTo>
                  <a:pt x="21600" y="21600"/>
                </a:lnTo>
                <a:lnTo>
                  <a:pt x="20684" y="4318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4" name="Arc 1800"/>
          <p:cNvSpPr>
            <a:spLocks/>
          </p:cNvSpPr>
          <p:nvPr/>
        </p:nvSpPr>
        <p:spPr bwMode="auto">
          <a:xfrm>
            <a:off x="8608485" y="3721100"/>
            <a:ext cx="2116" cy="31750"/>
          </a:xfrm>
          <a:custGeom>
            <a:avLst/>
            <a:gdLst>
              <a:gd name="T0" fmla="*/ 1587 w 1596"/>
              <a:gd name="T1" fmla="*/ 31729 h 21600"/>
              <a:gd name="T2" fmla="*/ 0 w 1596"/>
              <a:gd name="T3" fmla="*/ 31728 h 21600"/>
              <a:gd name="T4" fmla="*/ 812 w 15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96" h="21600" fill="none" extrusionOk="0">
                <a:moveTo>
                  <a:pt x="1595" y="21585"/>
                </a:moveTo>
                <a:cubicBezTo>
                  <a:pt x="1336" y="21595"/>
                  <a:pt x="1076" y="21600"/>
                  <a:pt x="817" y="21600"/>
                </a:cubicBezTo>
                <a:cubicBezTo>
                  <a:pt x="544" y="21600"/>
                  <a:pt x="272" y="21594"/>
                  <a:pt x="0" y="21584"/>
                </a:cubicBezTo>
              </a:path>
              <a:path w="1596" h="21600" stroke="0" extrusionOk="0">
                <a:moveTo>
                  <a:pt x="1595" y="21585"/>
                </a:moveTo>
                <a:cubicBezTo>
                  <a:pt x="1336" y="21595"/>
                  <a:pt x="1076" y="21600"/>
                  <a:pt x="817" y="21600"/>
                </a:cubicBezTo>
                <a:cubicBezTo>
                  <a:pt x="544" y="21600"/>
                  <a:pt x="272" y="21594"/>
                  <a:pt x="0" y="21584"/>
                </a:cubicBezTo>
                <a:lnTo>
                  <a:pt x="817" y="0"/>
                </a:lnTo>
                <a:lnTo>
                  <a:pt x="1595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5" name="Arc 1801"/>
          <p:cNvSpPr>
            <a:spLocks/>
          </p:cNvSpPr>
          <p:nvPr/>
        </p:nvSpPr>
        <p:spPr bwMode="auto">
          <a:xfrm>
            <a:off x="8570384" y="3689350"/>
            <a:ext cx="76200" cy="63500"/>
          </a:xfrm>
          <a:custGeom>
            <a:avLst/>
            <a:gdLst>
              <a:gd name="T0" fmla="*/ 27494 w 43200"/>
              <a:gd name="T1" fmla="*/ 63499 h 43186"/>
              <a:gd name="T2" fmla="*/ 29606 w 43200"/>
              <a:gd name="T3" fmla="*/ 63500 h 43186"/>
              <a:gd name="T4" fmla="*/ 28575 w 43200"/>
              <a:gd name="T5" fmla="*/ 31760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3" y="43184"/>
                </a:moveTo>
                <a:cubicBezTo>
                  <a:pt x="9179" y="42745"/>
                  <a:pt x="0" y="332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6"/>
                  <a:pt x="22378" y="43185"/>
                </a:cubicBezTo>
              </a:path>
              <a:path w="43200" h="43186" stroke="0" extrusionOk="0">
                <a:moveTo>
                  <a:pt x="20783" y="43184"/>
                </a:moveTo>
                <a:cubicBezTo>
                  <a:pt x="9179" y="42745"/>
                  <a:pt x="0" y="332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6"/>
                  <a:pt x="22378" y="43185"/>
                </a:cubicBezTo>
                <a:lnTo>
                  <a:pt x="21600" y="21600"/>
                </a:lnTo>
                <a:lnTo>
                  <a:pt x="20783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" name="Arc 1802"/>
          <p:cNvSpPr>
            <a:spLocks/>
          </p:cNvSpPr>
          <p:nvPr/>
        </p:nvSpPr>
        <p:spPr bwMode="auto">
          <a:xfrm>
            <a:off x="9239251" y="3925889"/>
            <a:ext cx="2116" cy="33337"/>
          </a:xfrm>
          <a:custGeom>
            <a:avLst/>
            <a:gdLst>
              <a:gd name="T0" fmla="*/ 1587 w 1462"/>
              <a:gd name="T1" fmla="*/ 33318 h 21600"/>
              <a:gd name="T2" fmla="*/ 0 w 1462"/>
              <a:gd name="T3" fmla="*/ 33318 h 21600"/>
              <a:gd name="T4" fmla="*/ 794 w 14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2" h="21600" fill="none" extrusionOk="0">
                <a:moveTo>
                  <a:pt x="1461" y="21587"/>
                </a:moveTo>
                <a:cubicBezTo>
                  <a:pt x="1218" y="21595"/>
                  <a:pt x="974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</a:path>
              <a:path w="1462" h="21600" stroke="0" extrusionOk="0">
                <a:moveTo>
                  <a:pt x="1461" y="21587"/>
                </a:moveTo>
                <a:cubicBezTo>
                  <a:pt x="1218" y="21595"/>
                  <a:pt x="974" y="21600"/>
                  <a:pt x="731" y="21600"/>
                </a:cubicBezTo>
                <a:cubicBezTo>
                  <a:pt x="487" y="21600"/>
                  <a:pt x="243" y="21595"/>
                  <a:pt x="0" y="21587"/>
                </a:cubicBezTo>
                <a:lnTo>
                  <a:pt x="731" y="0"/>
                </a:lnTo>
                <a:lnTo>
                  <a:pt x="146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7" name="Arc 1803"/>
          <p:cNvSpPr>
            <a:spLocks/>
          </p:cNvSpPr>
          <p:nvPr/>
        </p:nvSpPr>
        <p:spPr bwMode="auto">
          <a:xfrm>
            <a:off x="9203267" y="3892550"/>
            <a:ext cx="76200" cy="65088"/>
          </a:xfrm>
          <a:custGeom>
            <a:avLst/>
            <a:gdLst>
              <a:gd name="T0" fmla="*/ 27608 w 43200"/>
              <a:gd name="T1" fmla="*/ 65088 h 43188"/>
              <a:gd name="T2" fmla="*/ 29542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</a:path>
              <a:path w="43200" h="43188" stroke="0" extrusionOk="0">
                <a:moveTo>
                  <a:pt x="20869" y="43187"/>
                </a:moveTo>
                <a:cubicBezTo>
                  <a:pt x="9230" y="42793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4"/>
                  <a:pt x="33969" y="42793"/>
                  <a:pt x="22330" y="43187"/>
                </a:cubicBezTo>
                <a:lnTo>
                  <a:pt x="21600" y="21600"/>
                </a:lnTo>
                <a:lnTo>
                  <a:pt x="20869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8" name="Arc 1804"/>
          <p:cNvSpPr>
            <a:spLocks/>
          </p:cNvSpPr>
          <p:nvPr/>
        </p:nvSpPr>
        <p:spPr bwMode="auto">
          <a:xfrm>
            <a:off x="9105900" y="4137025"/>
            <a:ext cx="2117" cy="33338"/>
          </a:xfrm>
          <a:custGeom>
            <a:avLst/>
            <a:gdLst>
              <a:gd name="T0" fmla="*/ 1588 w 1318"/>
              <a:gd name="T1" fmla="*/ 33323 h 21600"/>
              <a:gd name="T2" fmla="*/ 0 w 1318"/>
              <a:gd name="T3" fmla="*/ 33321 h 21600"/>
              <a:gd name="T4" fmla="*/ 813 w 13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8" h="21600" fill="none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</a:path>
              <a:path w="1318" h="21600" stroke="0" extrusionOk="0">
                <a:moveTo>
                  <a:pt x="1318" y="21590"/>
                </a:moveTo>
                <a:cubicBezTo>
                  <a:pt x="1103" y="21596"/>
                  <a:pt x="889" y="21600"/>
                  <a:pt x="675" y="21600"/>
                </a:cubicBezTo>
                <a:cubicBezTo>
                  <a:pt x="449" y="21600"/>
                  <a:pt x="224" y="21596"/>
                  <a:pt x="-1" y="21589"/>
                </a:cubicBezTo>
                <a:lnTo>
                  <a:pt x="675" y="0"/>
                </a:lnTo>
                <a:lnTo>
                  <a:pt x="131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9" name="Arc 1805"/>
          <p:cNvSpPr>
            <a:spLocks/>
          </p:cNvSpPr>
          <p:nvPr/>
        </p:nvSpPr>
        <p:spPr bwMode="auto">
          <a:xfrm>
            <a:off x="9067800" y="4103688"/>
            <a:ext cx="78317" cy="65087"/>
          </a:xfrm>
          <a:custGeom>
            <a:avLst/>
            <a:gdLst>
              <a:gd name="T0" fmla="*/ 28451 w 43200"/>
              <a:gd name="T1" fmla="*/ 65085 h 43190"/>
              <a:gd name="T2" fmla="*/ 30243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</a:path>
              <a:path w="43200" h="43190" stroke="0" extrusionOk="0">
                <a:moveTo>
                  <a:pt x="20924" y="43189"/>
                </a:moveTo>
                <a:cubicBezTo>
                  <a:pt x="9264" y="42824"/>
                  <a:pt x="0" y="33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6" y="42842"/>
                  <a:pt x="22243" y="43190"/>
                </a:cubicBezTo>
                <a:lnTo>
                  <a:pt x="21600" y="21600"/>
                </a:lnTo>
                <a:lnTo>
                  <a:pt x="2092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0" name="Arc 1806"/>
          <p:cNvSpPr>
            <a:spLocks/>
          </p:cNvSpPr>
          <p:nvPr/>
        </p:nvSpPr>
        <p:spPr bwMode="auto">
          <a:xfrm>
            <a:off x="9105900" y="3976688"/>
            <a:ext cx="2117" cy="31750"/>
          </a:xfrm>
          <a:custGeom>
            <a:avLst/>
            <a:gdLst>
              <a:gd name="T0" fmla="*/ 1588 w 1388"/>
              <a:gd name="T1" fmla="*/ 31734 h 21600"/>
              <a:gd name="T2" fmla="*/ 0 w 1388"/>
              <a:gd name="T3" fmla="*/ 31732 h 21600"/>
              <a:gd name="T4" fmla="*/ 813 w 13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8" h="21600" fill="none" extrusionOk="0">
                <a:moveTo>
                  <a:pt x="1388" y="21589"/>
                </a:moveTo>
                <a:cubicBezTo>
                  <a:pt x="1162" y="21596"/>
                  <a:pt x="936" y="21600"/>
                  <a:pt x="711" y="21600"/>
                </a:cubicBezTo>
                <a:cubicBezTo>
                  <a:pt x="473" y="21600"/>
                  <a:pt x="236" y="21596"/>
                  <a:pt x="-1" y="21588"/>
                </a:cubicBezTo>
              </a:path>
              <a:path w="1388" h="21600" stroke="0" extrusionOk="0">
                <a:moveTo>
                  <a:pt x="1388" y="21589"/>
                </a:moveTo>
                <a:cubicBezTo>
                  <a:pt x="1162" y="21596"/>
                  <a:pt x="936" y="21600"/>
                  <a:pt x="711" y="21600"/>
                </a:cubicBezTo>
                <a:cubicBezTo>
                  <a:pt x="473" y="21600"/>
                  <a:pt x="236" y="21596"/>
                  <a:pt x="-1" y="21588"/>
                </a:cubicBezTo>
                <a:lnTo>
                  <a:pt x="711" y="0"/>
                </a:lnTo>
                <a:lnTo>
                  <a:pt x="138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1" name="Arc 1807"/>
          <p:cNvSpPr>
            <a:spLocks/>
          </p:cNvSpPr>
          <p:nvPr/>
        </p:nvSpPr>
        <p:spPr bwMode="auto">
          <a:xfrm>
            <a:off x="9067800" y="3944938"/>
            <a:ext cx="78317" cy="63500"/>
          </a:xfrm>
          <a:custGeom>
            <a:avLst/>
            <a:gdLst>
              <a:gd name="T0" fmla="*/ 28402 w 43200"/>
              <a:gd name="T1" fmla="*/ 63499 h 43189"/>
              <a:gd name="T2" fmla="*/ 30290 w 43200"/>
              <a:gd name="T3" fmla="*/ 63500 h 43189"/>
              <a:gd name="T4" fmla="*/ 29369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8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7" y="43189"/>
                </a:cubicBezTo>
              </a:path>
              <a:path w="43200" h="43189" stroke="0" extrusionOk="0">
                <a:moveTo>
                  <a:pt x="20888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7" y="43189"/>
                </a:cubicBezTo>
                <a:lnTo>
                  <a:pt x="21600" y="21600"/>
                </a:lnTo>
                <a:lnTo>
                  <a:pt x="20888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2" name="Arc 1808"/>
          <p:cNvSpPr>
            <a:spLocks/>
          </p:cNvSpPr>
          <p:nvPr/>
        </p:nvSpPr>
        <p:spPr bwMode="auto">
          <a:xfrm>
            <a:off x="9548285" y="3997325"/>
            <a:ext cx="2116" cy="33338"/>
          </a:xfrm>
          <a:custGeom>
            <a:avLst/>
            <a:gdLst>
              <a:gd name="T0" fmla="*/ 1587 w 1410"/>
              <a:gd name="T1" fmla="*/ 33321 h 21600"/>
              <a:gd name="T2" fmla="*/ 0 w 1410"/>
              <a:gd name="T3" fmla="*/ 33319 h 21600"/>
              <a:gd name="T4" fmla="*/ 813 w 141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0" h="21600" fill="none" extrusionOk="0">
                <a:moveTo>
                  <a:pt x="1410" y="21589"/>
                </a:moveTo>
                <a:cubicBezTo>
                  <a:pt x="1180" y="21596"/>
                  <a:pt x="951" y="21600"/>
                  <a:pt x="722" y="21600"/>
                </a:cubicBezTo>
                <a:cubicBezTo>
                  <a:pt x="481" y="21600"/>
                  <a:pt x="240" y="21595"/>
                  <a:pt x="0" y="21587"/>
                </a:cubicBezTo>
              </a:path>
              <a:path w="1410" h="21600" stroke="0" extrusionOk="0">
                <a:moveTo>
                  <a:pt x="1410" y="21589"/>
                </a:moveTo>
                <a:cubicBezTo>
                  <a:pt x="1180" y="21596"/>
                  <a:pt x="951" y="21600"/>
                  <a:pt x="722" y="21600"/>
                </a:cubicBezTo>
                <a:cubicBezTo>
                  <a:pt x="481" y="21600"/>
                  <a:pt x="240" y="21595"/>
                  <a:pt x="0" y="21587"/>
                </a:cubicBezTo>
                <a:lnTo>
                  <a:pt x="722" y="0"/>
                </a:lnTo>
                <a:lnTo>
                  <a:pt x="141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3" name="Arc 1809"/>
          <p:cNvSpPr>
            <a:spLocks/>
          </p:cNvSpPr>
          <p:nvPr/>
        </p:nvSpPr>
        <p:spPr bwMode="auto">
          <a:xfrm>
            <a:off x="9510185" y="3963988"/>
            <a:ext cx="78316" cy="65087"/>
          </a:xfrm>
          <a:custGeom>
            <a:avLst/>
            <a:gdLst>
              <a:gd name="T0" fmla="*/ 28387 w 43200"/>
              <a:gd name="T1" fmla="*/ 65085 h 43189"/>
              <a:gd name="T2" fmla="*/ 30304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8" y="43187"/>
                </a:moveTo>
                <a:cubicBezTo>
                  <a:pt x="9236" y="42798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1"/>
                  <a:pt x="33943" y="42817"/>
                  <a:pt x="22288" y="43189"/>
                </a:cubicBezTo>
              </a:path>
              <a:path w="43200" h="43189" stroke="0" extrusionOk="0">
                <a:moveTo>
                  <a:pt x="20878" y="43187"/>
                </a:moveTo>
                <a:cubicBezTo>
                  <a:pt x="9236" y="42798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1"/>
                  <a:pt x="33943" y="42817"/>
                  <a:pt x="22288" y="43189"/>
                </a:cubicBezTo>
                <a:lnTo>
                  <a:pt x="21600" y="21600"/>
                </a:lnTo>
                <a:lnTo>
                  <a:pt x="20878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4" name="Arc 1810"/>
          <p:cNvSpPr>
            <a:spLocks/>
          </p:cNvSpPr>
          <p:nvPr/>
        </p:nvSpPr>
        <p:spPr bwMode="auto">
          <a:xfrm>
            <a:off x="8589434" y="4213225"/>
            <a:ext cx="2117" cy="33338"/>
          </a:xfrm>
          <a:custGeom>
            <a:avLst/>
            <a:gdLst>
              <a:gd name="T0" fmla="*/ 1588 w 1271"/>
              <a:gd name="T1" fmla="*/ 33324 h 21600"/>
              <a:gd name="T2" fmla="*/ 0 w 1271"/>
              <a:gd name="T3" fmla="*/ 33323 h 21600"/>
              <a:gd name="T4" fmla="*/ 813 w 12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1" h="21600" fill="none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71" h="21600" stroke="0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27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5" name="Arc 1811"/>
          <p:cNvSpPr>
            <a:spLocks/>
          </p:cNvSpPr>
          <p:nvPr/>
        </p:nvSpPr>
        <p:spPr bwMode="auto">
          <a:xfrm>
            <a:off x="8551333" y="4179889"/>
            <a:ext cx="76200" cy="65087"/>
          </a:xfrm>
          <a:custGeom>
            <a:avLst/>
            <a:gdLst>
              <a:gd name="T0" fmla="*/ 27714 w 43200"/>
              <a:gd name="T1" fmla="*/ 65085 h 43191"/>
              <a:gd name="T2" fmla="*/ 29395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6" name="Arc 1812"/>
          <p:cNvSpPr>
            <a:spLocks/>
          </p:cNvSpPr>
          <p:nvPr/>
        </p:nvSpPr>
        <p:spPr bwMode="auto">
          <a:xfrm>
            <a:off x="9393767" y="4157664"/>
            <a:ext cx="2117" cy="33337"/>
          </a:xfrm>
          <a:custGeom>
            <a:avLst/>
            <a:gdLst>
              <a:gd name="T0" fmla="*/ 1588 w 1335"/>
              <a:gd name="T1" fmla="*/ 33322 h 21600"/>
              <a:gd name="T2" fmla="*/ 0 w 1335"/>
              <a:gd name="T3" fmla="*/ 33320 h 21600"/>
              <a:gd name="T4" fmla="*/ 814 w 1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5" h="21600" fill="none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35" h="21600" stroke="0" extrusionOk="0">
                <a:moveTo>
                  <a:pt x="1335" y="21590"/>
                </a:moveTo>
                <a:cubicBezTo>
                  <a:pt x="1118" y="21596"/>
                  <a:pt x="901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4" y="0"/>
                </a:lnTo>
                <a:lnTo>
                  <a:pt x="1335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7" name="Arc 1813"/>
          <p:cNvSpPr>
            <a:spLocks/>
          </p:cNvSpPr>
          <p:nvPr/>
        </p:nvSpPr>
        <p:spPr bwMode="auto">
          <a:xfrm>
            <a:off x="9355667" y="4124325"/>
            <a:ext cx="78317" cy="66675"/>
          </a:xfrm>
          <a:custGeom>
            <a:avLst/>
            <a:gdLst>
              <a:gd name="T0" fmla="*/ 28439 w 43200"/>
              <a:gd name="T1" fmla="*/ 66673 h 43190"/>
              <a:gd name="T2" fmla="*/ 30254 w 43200"/>
              <a:gd name="T3" fmla="*/ 66675 h 43190"/>
              <a:gd name="T4" fmla="*/ 29369 w 43200"/>
              <a:gd name="T5" fmla="*/ 3334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</a:path>
              <a:path w="43200" h="43190" stroke="0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5"/>
                  <a:pt x="33921" y="42838"/>
                  <a:pt x="22251" y="43190"/>
                </a:cubicBezTo>
                <a:lnTo>
                  <a:pt x="21600" y="21600"/>
                </a:lnTo>
                <a:lnTo>
                  <a:pt x="2091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8" name="Arc 1814"/>
          <p:cNvSpPr>
            <a:spLocks/>
          </p:cNvSpPr>
          <p:nvPr/>
        </p:nvSpPr>
        <p:spPr bwMode="auto">
          <a:xfrm>
            <a:off x="8972551" y="4424364"/>
            <a:ext cx="2116" cy="33337"/>
          </a:xfrm>
          <a:custGeom>
            <a:avLst/>
            <a:gdLst>
              <a:gd name="T0" fmla="*/ 1587 w 1162"/>
              <a:gd name="T1" fmla="*/ 33326 h 21600"/>
              <a:gd name="T2" fmla="*/ 0 w 1162"/>
              <a:gd name="T3" fmla="*/ 33325 h 21600"/>
              <a:gd name="T4" fmla="*/ 813 w 11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2" h="21600" fill="none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</a:path>
              <a:path w="1162" h="21600" stroke="0" extrusionOk="0">
                <a:moveTo>
                  <a:pt x="1161" y="21592"/>
                </a:moveTo>
                <a:cubicBezTo>
                  <a:pt x="973" y="21597"/>
                  <a:pt x="784" y="21600"/>
                  <a:pt x="595" y="21600"/>
                </a:cubicBezTo>
                <a:cubicBezTo>
                  <a:pt x="396" y="21600"/>
                  <a:pt x="198" y="21597"/>
                  <a:pt x="0" y="21591"/>
                </a:cubicBezTo>
                <a:lnTo>
                  <a:pt x="595" y="0"/>
                </a:lnTo>
                <a:lnTo>
                  <a:pt x="116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59" name="Arc 1815"/>
          <p:cNvSpPr>
            <a:spLocks/>
          </p:cNvSpPr>
          <p:nvPr/>
        </p:nvSpPr>
        <p:spPr bwMode="auto">
          <a:xfrm>
            <a:off x="8934451" y="4391025"/>
            <a:ext cx="78316" cy="65088"/>
          </a:xfrm>
          <a:custGeom>
            <a:avLst/>
            <a:gdLst>
              <a:gd name="T0" fmla="*/ 28560 w 43200"/>
              <a:gd name="T1" fmla="*/ 65086 h 43193"/>
              <a:gd name="T2" fmla="*/ 30139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</a:path>
              <a:path w="43200" h="43193" stroke="0" extrusionOk="0">
                <a:moveTo>
                  <a:pt x="21005" y="43191"/>
                </a:moveTo>
                <a:cubicBezTo>
                  <a:pt x="9311" y="42869"/>
                  <a:pt x="0" y="33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8"/>
                  <a:pt x="33871" y="42885"/>
                  <a:pt x="22166" y="43192"/>
                </a:cubicBezTo>
                <a:lnTo>
                  <a:pt x="21600" y="21600"/>
                </a:lnTo>
                <a:lnTo>
                  <a:pt x="2100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0" name="Arc 1816"/>
          <p:cNvSpPr>
            <a:spLocks/>
          </p:cNvSpPr>
          <p:nvPr/>
        </p:nvSpPr>
        <p:spPr bwMode="auto">
          <a:xfrm>
            <a:off x="8741834" y="4370389"/>
            <a:ext cx="2117" cy="33337"/>
          </a:xfrm>
          <a:custGeom>
            <a:avLst/>
            <a:gdLst>
              <a:gd name="T0" fmla="*/ 1588 w 1216"/>
              <a:gd name="T1" fmla="*/ 33325 h 21600"/>
              <a:gd name="T2" fmla="*/ 0 w 1216"/>
              <a:gd name="T3" fmla="*/ 33323 h 21600"/>
              <a:gd name="T4" fmla="*/ 814 w 12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6" h="21600" fill="none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</a:path>
              <a:path w="1216" h="21600" stroke="0" extrusionOk="0">
                <a:moveTo>
                  <a:pt x="1215" y="21591"/>
                </a:moveTo>
                <a:cubicBezTo>
                  <a:pt x="1018" y="21597"/>
                  <a:pt x="820" y="21600"/>
                  <a:pt x="623" y="21600"/>
                </a:cubicBezTo>
                <a:cubicBezTo>
                  <a:pt x="415" y="21600"/>
                  <a:pt x="207" y="21597"/>
                  <a:pt x="-1" y="21591"/>
                </a:cubicBezTo>
                <a:lnTo>
                  <a:pt x="623" y="0"/>
                </a:lnTo>
                <a:lnTo>
                  <a:pt x="121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1" name="Arc 1817"/>
          <p:cNvSpPr>
            <a:spLocks/>
          </p:cNvSpPr>
          <p:nvPr/>
        </p:nvSpPr>
        <p:spPr bwMode="auto">
          <a:xfrm>
            <a:off x="8703733" y="4337051"/>
            <a:ext cx="76200" cy="66675"/>
          </a:xfrm>
          <a:custGeom>
            <a:avLst/>
            <a:gdLst>
              <a:gd name="T0" fmla="*/ 27751 w 43200"/>
              <a:gd name="T1" fmla="*/ 66673 h 43192"/>
              <a:gd name="T2" fmla="*/ 29359 w 43200"/>
              <a:gd name="T3" fmla="*/ 66675 h 43192"/>
              <a:gd name="T4" fmla="*/ 28575 w 43200"/>
              <a:gd name="T5" fmla="*/ 3334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</a:path>
              <a:path w="43200" h="43192" stroke="0" extrusionOk="0">
                <a:moveTo>
                  <a:pt x="20976" y="43191"/>
                </a:moveTo>
                <a:cubicBezTo>
                  <a:pt x="9295" y="42853"/>
                  <a:pt x="0" y="332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8"/>
                  <a:pt x="33886" y="42870"/>
                  <a:pt x="22192" y="43191"/>
                </a:cubicBezTo>
                <a:lnTo>
                  <a:pt x="21600" y="21600"/>
                </a:lnTo>
                <a:lnTo>
                  <a:pt x="20976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2" name="Arc 1818"/>
          <p:cNvSpPr>
            <a:spLocks/>
          </p:cNvSpPr>
          <p:nvPr/>
        </p:nvSpPr>
        <p:spPr bwMode="auto">
          <a:xfrm>
            <a:off x="9393767" y="4579939"/>
            <a:ext cx="2117" cy="33337"/>
          </a:xfrm>
          <a:custGeom>
            <a:avLst/>
            <a:gdLst>
              <a:gd name="T0" fmla="*/ 1588 w 1090"/>
              <a:gd name="T1" fmla="*/ 33326 h 21600"/>
              <a:gd name="T2" fmla="*/ 0 w 1090"/>
              <a:gd name="T3" fmla="*/ 33326 h 21600"/>
              <a:gd name="T4" fmla="*/ 813 w 10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0" h="21600" fill="none" extrusionOk="0">
                <a:moveTo>
                  <a:pt x="1090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90" h="21600" stroke="0" extrusionOk="0">
                <a:moveTo>
                  <a:pt x="1090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8" y="0"/>
                </a:lnTo>
                <a:lnTo>
                  <a:pt x="109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3" name="Arc 1819"/>
          <p:cNvSpPr>
            <a:spLocks/>
          </p:cNvSpPr>
          <p:nvPr/>
        </p:nvSpPr>
        <p:spPr bwMode="auto">
          <a:xfrm>
            <a:off x="9355667" y="4546600"/>
            <a:ext cx="78317" cy="65088"/>
          </a:xfrm>
          <a:custGeom>
            <a:avLst/>
            <a:gdLst>
              <a:gd name="T0" fmla="*/ 28610 w 43200"/>
              <a:gd name="T1" fmla="*/ 65088 h 43193"/>
              <a:gd name="T2" fmla="*/ 30092 w 43200"/>
              <a:gd name="T3" fmla="*/ 65088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</a:path>
              <a:path w="43200" h="43193" stroke="0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50" y="42904"/>
                  <a:pt x="22132" y="43193"/>
                </a:cubicBezTo>
                <a:lnTo>
                  <a:pt x="21600" y="21600"/>
                </a:lnTo>
                <a:lnTo>
                  <a:pt x="2104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4" name="Arc 1820"/>
          <p:cNvSpPr>
            <a:spLocks/>
          </p:cNvSpPr>
          <p:nvPr/>
        </p:nvSpPr>
        <p:spPr bwMode="auto">
          <a:xfrm>
            <a:off x="9567334" y="3765550"/>
            <a:ext cx="4233" cy="33338"/>
          </a:xfrm>
          <a:custGeom>
            <a:avLst/>
            <a:gdLst>
              <a:gd name="T0" fmla="*/ 3175 w 1595"/>
              <a:gd name="T1" fmla="*/ 33316 h 21600"/>
              <a:gd name="T2" fmla="*/ 0 w 1595"/>
              <a:gd name="T3" fmla="*/ 33315 h 21600"/>
              <a:gd name="T4" fmla="*/ 1626 w 159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95" h="21600" fill="none" extrusionOk="0">
                <a:moveTo>
                  <a:pt x="1594" y="21585"/>
                </a:moveTo>
                <a:cubicBezTo>
                  <a:pt x="1335" y="21595"/>
                  <a:pt x="1076" y="21600"/>
                  <a:pt x="817" y="21600"/>
                </a:cubicBezTo>
                <a:cubicBezTo>
                  <a:pt x="544" y="21600"/>
                  <a:pt x="272" y="21594"/>
                  <a:pt x="0" y="21584"/>
                </a:cubicBezTo>
              </a:path>
              <a:path w="1595" h="21600" stroke="0" extrusionOk="0">
                <a:moveTo>
                  <a:pt x="1594" y="21585"/>
                </a:moveTo>
                <a:cubicBezTo>
                  <a:pt x="1335" y="21595"/>
                  <a:pt x="1076" y="21600"/>
                  <a:pt x="817" y="21600"/>
                </a:cubicBezTo>
                <a:cubicBezTo>
                  <a:pt x="544" y="21600"/>
                  <a:pt x="272" y="21594"/>
                  <a:pt x="0" y="21584"/>
                </a:cubicBezTo>
                <a:lnTo>
                  <a:pt x="817" y="0"/>
                </a:lnTo>
                <a:lnTo>
                  <a:pt x="1594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5" name="Arc 1821"/>
          <p:cNvSpPr>
            <a:spLocks/>
          </p:cNvSpPr>
          <p:nvPr/>
        </p:nvSpPr>
        <p:spPr bwMode="auto">
          <a:xfrm>
            <a:off x="9529234" y="3732214"/>
            <a:ext cx="78317" cy="65087"/>
          </a:xfrm>
          <a:custGeom>
            <a:avLst/>
            <a:gdLst>
              <a:gd name="T0" fmla="*/ 28258 w 43200"/>
              <a:gd name="T1" fmla="*/ 65085 h 43186"/>
              <a:gd name="T2" fmla="*/ 30427 w 43200"/>
              <a:gd name="T3" fmla="*/ 65087 h 43186"/>
              <a:gd name="T4" fmla="*/ 29369 w 43200"/>
              <a:gd name="T5" fmla="*/ 325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3" y="43184"/>
                </a:moveTo>
                <a:cubicBezTo>
                  <a:pt x="9179" y="42745"/>
                  <a:pt x="0" y="332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7"/>
                  <a:pt x="22377" y="43185"/>
                </a:cubicBezTo>
              </a:path>
              <a:path w="43200" h="43186" stroke="0" extrusionOk="0">
                <a:moveTo>
                  <a:pt x="20783" y="43184"/>
                </a:moveTo>
                <a:cubicBezTo>
                  <a:pt x="9179" y="42745"/>
                  <a:pt x="0" y="332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6"/>
                  <a:pt x="33997" y="42767"/>
                  <a:pt x="22377" y="43185"/>
                </a:cubicBezTo>
                <a:lnTo>
                  <a:pt x="21600" y="21600"/>
                </a:lnTo>
                <a:lnTo>
                  <a:pt x="20783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" name="Arc 1822"/>
          <p:cNvSpPr>
            <a:spLocks/>
          </p:cNvSpPr>
          <p:nvPr/>
        </p:nvSpPr>
        <p:spPr bwMode="auto">
          <a:xfrm>
            <a:off x="10219267" y="4033838"/>
            <a:ext cx="2117" cy="31750"/>
          </a:xfrm>
          <a:custGeom>
            <a:avLst/>
            <a:gdLst>
              <a:gd name="T0" fmla="*/ 1588 w 1349"/>
              <a:gd name="T1" fmla="*/ 31735 h 21600"/>
              <a:gd name="T2" fmla="*/ 0 w 1349"/>
              <a:gd name="T3" fmla="*/ 31734 h 21600"/>
              <a:gd name="T4" fmla="*/ 813 w 134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9" h="21600" fill="none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</a:path>
              <a:path w="1349" h="21600" stroke="0" extrusionOk="0">
                <a:moveTo>
                  <a:pt x="1348" y="21589"/>
                </a:moveTo>
                <a:cubicBezTo>
                  <a:pt x="1129" y="21596"/>
                  <a:pt x="910" y="21600"/>
                  <a:pt x="691" y="21600"/>
                </a:cubicBezTo>
                <a:cubicBezTo>
                  <a:pt x="460" y="21600"/>
                  <a:pt x="230" y="21596"/>
                  <a:pt x="0" y="21588"/>
                </a:cubicBezTo>
                <a:lnTo>
                  <a:pt x="691" y="0"/>
                </a:lnTo>
                <a:lnTo>
                  <a:pt x="134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7" name="Arc 1823"/>
          <p:cNvSpPr>
            <a:spLocks/>
          </p:cNvSpPr>
          <p:nvPr/>
        </p:nvSpPr>
        <p:spPr bwMode="auto">
          <a:xfrm>
            <a:off x="10183284" y="4002088"/>
            <a:ext cx="76200" cy="63500"/>
          </a:xfrm>
          <a:custGeom>
            <a:avLst/>
            <a:gdLst>
              <a:gd name="T0" fmla="*/ 27661 w 43200"/>
              <a:gd name="T1" fmla="*/ 63499 h 43190"/>
              <a:gd name="T2" fmla="*/ 29445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</a:path>
              <a:path w="43200" h="43190" stroke="0" extrusionOk="0">
                <a:moveTo>
                  <a:pt x="20909" y="43188"/>
                </a:moveTo>
                <a:cubicBezTo>
                  <a:pt x="9254" y="42815"/>
                  <a:pt x="0" y="332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3"/>
                  <a:pt x="33925" y="42834"/>
                  <a:pt x="22257" y="43189"/>
                </a:cubicBezTo>
                <a:lnTo>
                  <a:pt x="21600" y="21600"/>
                </a:lnTo>
                <a:lnTo>
                  <a:pt x="20909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8" name="Arc 1824"/>
          <p:cNvSpPr>
            <a:spLocks/>
          </p:cNvSpPr>
          <p:nvPr/>
        </p:nvSpPr>
        <p:spPr bwMode="auto">
          <a:xfrm>
            <a:off x="9184218" y="4441825"/>
            <a:ext cx="2116" cy="33338"/>
          </a:xfrm>
          <a:custGeom>
            <a:avLst/>
            <a:gdLst>
              <a:gd name="T0" fmla="*/ 1587 w 1152"/>
              <a:gd name="T1" fmla="*/ 33327 h 21600"/>
              <a:gd name="T2" fmla="*/ 0 w 1152"/>
              <a:gd name="T3" fmla="*/ 33326 h 21600"/>
              <a:gd name="T4" fmla="*/ 813 w 11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600" fill="none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2" h="21600" stroke="0" extrusionOk="0">
                <a:moveTo>
                  <a:pt x="1151" y="21592"/>
                </a:moveTo>
                <a:cubicBezTo>
                  <a:pt x="964" y="21597"/>
                  <a:pt x="777" y="21600"/>
                  <a:pt x="590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0" y="0"/>
                </a:lnTo>
                <a:lnTo>
                  <a:pt x="115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9" name="Arc 1825"/>
          <p:cNvSpPr>
            <a:spLocks/>
          </p:cNvSpPr>
          <p:nvPr/>
        </p:nvSpPr>
        <p:spPr bwMode="auto">
          <a:xfrm>
            <a:off x="9146117" y="4408489"/>
            <a:ext cx="76200" cy="65087"/>
          </a:xfrm>
          <a:custGeom>
            <a:avLst/>
            <a:gdLst>
              <a:gd name="T0" fmla="*/ 27794 w 43200"/>
              <a:gd name="T1" fmla="*/ 65085 h 43193"/>
              <a:gd name="T2" fmla="*/ 29318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</a:path>
              <a:path w="43200" h="43193" stroke="0" extrusionOk="0">
                <a:moveTo>
                  <a:pt x="21010" y="43191"/>
                </a:moveTo>
                <a:cubicBezTo>
                  <a:pt x="9314" y="42872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8" y="42888"/>
                  <a:pt x="22161" y="43192"/>
                </a:cubicBezTo>
                <a:lnTo>
                  <a:pt x="21600" y="21600"/>
                </a:lnTo>
                <a:lnTo>
                  <a:pt x="21010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0" name="Arc 1826"/>
          <p:cNvSpPr>
            <a:spLocks/>
          </p:cNvSpPr>
          <p:nvPr/>
        </p:nvSpPr>
        <p:spPr bwMode="auto">
          <a:xfrm>
            <a:off x="9814985" y="4175125"/>
            <a:ext cx="2116" cy="33338"/>
          </a:xfrm>
          <a:custGeom>
            <a:avLst/>
            <a:gdLst>
              <a:gd name="T0" fmla="*/ 1587 w 1294"/>
              <a:gd name="T1" fmla="*/ 33323 h 21600"/>
              <a:gd name="T2" fmla="*/ 0 w 1294"/>
              <a:gd name="T3" fmla="*/ 33323 h 21600"/>
              <a:gd name="T4" fmla="*/ 794 w 12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4" h="21600" fill="none" extrusionOk="0">
                <a:moveTo>
                  <a:pt x="1294" y="21590"/>
                </a:moveTo>
                <a:cubicBezTo>
                  <a:pt x="1078" y="21596"/>
                  <a:pt x="86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</a:path>
              <a:path w="1294" h="21600" stroke="0" extrusionOk="0">
                <a:moveTo>
                  <a:pt x="1294" y="21590"/>
                </a:moveTo>
                <a:cubicBezTo>
                  <a:pt x="1078" y="21596"/>
                  <a:pt x="86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  <a:lnTo>
                  <a:pt x="647" y="0"/>
                </a:lnTo>
                <a:lnTo>
                  <a:pt x="1294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1" name="Arc 1827"/>
          <p:cNvSpPr>
            <a:spLocks/>
          </p:cNvSpPr>
          <p:nvPr/>
        </p:nvSpPr>
        <p:spPr bwMode="auto">
          <a:xfrm>
            <a:off x="9779000" y="4141789"/>
            <a:ext cx="76200" cy="65087"/>
          </a:xfrm>
          <a:custGeom>
            <a:avLst/>
            <a:gdLst>
              <a:gd name="T0" fmla="*/ 27719 w 43200"/>
              <a:gd name="T1" fmla="*/ 65087 h 43190"/>
              <a:gd name="T2" fmla="*/ 29431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</a:path>
              <a:path w="43200" h="43190" stroke="0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  <a:lnTo>
                  <a:pt x="21600" y="21600"/>
                </a:lnTo>
                <a:lnTo>
                  <a:pt x="2095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2" name="Arc 1828"/>
          <p:cNvSpPr>
            <a:spLocks/>
          </p:cNvSpPr>
          <p:nvPr/>
        </p:nvSpPr>
        <p:spPr bwMode="auto">
          <a:xfrm>
            <a:off x="9508067" y="4083050"/>
            <a:ext cx="2117" cy="33338"/>
          </a:xfrm>
          <a:custGeom>
            <a:avLst/>
            <a:gdLst>
              <a:gd name="T0" fmla="*/ 1588 w 1351"/>
              <a:gd name="T1" fmla="*/ 33323 h 21600"/>
              <a:gd name="T2" fmla="*/ 0 w 1351"/>
              <a:gd name="T3" fmla="*/ 33321 h 21600"/>
              <a:gd name="T4" fmla="*/ 813 w 135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1" h="21600" fill="none" extrusionOk="0">
                <a:moveTo>
                  <a:pt x="1350" y="21589"/>
                </a:moveTo>
                <a:cubicBezTo>
                  <a:pt x="1131" y="21596"/>
                  <a:pt x="911" y="21600"/>
                  <a:pt x="692" y="21600"/>
                </a:cubicBezTo>
                <a:cubicBezTo>
                  <a:pt x="461" y="21600"/>
                  <a:pt x="230" y="21596"/>
                  <a:pt x="0" y="21588"/>
                </a:cubicBezTo>
              </a:path>
              <a:path w="1351" h="21600" stroke="0" extrusionOk="0">
                <a:moveTo>
                  <a:pt x="1350" y="21589"/>
                </a:moveTo>
                <a:cubicBezTo>
                  <a:pt x="1131" y="21596"/>
                  <a:pt x="911" y="21600"/>
                  <a:pt x="692" y="21600"/>
                </a:cubicBezTo>
                <a:cubicBezTo>
                  <a:pt x="461" y="21600"/>
                  <a:pt x="230" y="21596"/>
                  <a:pt x="0" y="21588"/>
                </a:cubicBezTo>
                <a:lnTo>
                  <a:pt x="692" y="0"/>
                </a:lnTo>
                <a:lnTo>
                  <a:pt x="135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3" name="Arc 1829"/>
          <p:cNvSpPr>
            <a:spLocks/>
          </p:cNvSpPr>
          <p:nvPr/>
        </p:nvSpPr>
        <p:spPr bwMode="auto">
          <a:xfrm>
            <a:off x="9472084" y="4049714"/>
            <a:ext cx="76200" cy="65087"/>
          </a:xfrm>
          <a:custGeom>
            <a:avLst/>
            <a:gdLst>
              <a:gd name="T0" fmla="*/ 27660 w 43200"/>
              <a:gd name="T1" fmla="*/ 65085 h 43190"/>
              <a:gd name="T2" fmla="*/ 29447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8" y="43188"/>
                </a:moveTo>
                <a:cubicBezTo>
                  <a:pt x="9254" y="42815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</a:path>
              <a:path w="43200" h="43190" stroke="0" extrusionOk="0">
                <a:moveTo>
                  <a:pt x="20908" y="43188"/>
                </a:moveTo>
                <a:cubicBezTo>
                  <a:pt x="9254" y="42815"/>
                  <a:pt x="0" y="3325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2"/>
                  <a:pt x="33926" y="42833"/>
                  <a:pt x="22258" y="43189"/>
                </a:cubicBezTo>
                <a:lnTo>
                  <a:pt x="21600" y="21600"/>
                </a:lnTo>
                <a:lnTo>
                  <a:pt x="20908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4" name="Arc 1830"/>
          <p:cNvSpPr>
            <a:spLocks/>
          </p:cNvSpPr>
          <p:nvPr/>
        </p:nvSpPr>
        <p:spPr bwMode="auto">
          <a:xfrm>
            <a:off x="9010651" y="4171950"/>
            <a:ext cx="2116" cy="31750"/>
          </a:xfrm>
          <a:custGeom>
            <a:avLst/>
            <a:gdLst>
              <a:gd name="T0" fmla="*/ 1587 w 1263"/>
              <a:gd name="T1" fmla="*/ 31737 h 21600"/>
              <a:gd name="T2" fmla="*/ 0 w 1263"/>
              <a:gd name="T3" fmla="*/ 31735 h 21600"/>
              <a:gd name="T4" fmla="*/ 813 w 126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3" h="21600" fill="none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</a:path>
              <a:path w="1263" h="21600" stroke="0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  <a:lnTo>
                  <a:pt x="647" y="0"/>
                </a:lnTo>
                <a:lnTo>
                  <a:pt x="126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5" name="Arc 1831"/>
          <p:cNvSpPr>
            <a:spLocks/>
          </p:cNvSpPr>
          <p:nvPr/>
        </p:nvSpPr>
        <p:spPr bwMode="auto">
          <a:xfrm>
            <a:off x="8972551" y="4140200"/>
            <a:ext cx="78316" cy="63500"/>
          </a:xfrm>
          <a:custGeom>
            <a:avLst/>
            <a:gdLst>
              <a:gd name="T0" fmla="*/ 28489 w 43200"/>
              <a:gd name="T1" fmla="*/ 63499 h 43191"/>
              <a:gd name="T2" fmla="*/ 30206 w 43200"/>
              <a:gd name="T3" fmla="*/ 63500 h 43191"/>
              <a:gd name="T4" fmla="*/ 29369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</a:path>
              <a:path w="43200" h="43191" stroke="0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  <a:lnTo>
                  <a:pt x="21600" y="21600"/>
                </a:lnTo>
                <a:lnTo>
                  <a:pt x="2095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6" name="Arc 1832"/>
          <p:cNvSpPr>
            <a:spLocks/>
          </p:cNvSpPr>
          <p:nvPr/>
        </p:nvSpPr>
        <p:spPr bwMode="auto">
          <a:xfrm>
            <a:off x="9700685" y="3541713"/>
            <a:ext cx="4233" cy="33337"/>
          </a:xfrm>
          <a:custGeom>
            <a:avLst/>
            <a:gdLst>
              <a:gd name="T0" fmla="*/ 3175 w 1828"/>
              <a:gd name="T1" fmla="*/ 33309 h 21600"/>
              <a:gd name="T2" fmla="*/ 0 w 1828"/>
              <a:gd name="T3" fmla="*/ 33306 h 21600"/>
              <a:gd name="T4" fmla="*/ 1626 w 182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8" h="21600" fill="none" extrusionOk="0">
                <a:moveTo>
                  <a:pt x="1827" y="21581"/>
                </a:moveTo>
                <a:cubicBezTo>
                  <a:pt x="1530" y="21593"/>
                  <a:pt x="1233" y="21600"/>
                  <a:pt x="936" y="21600"/>
                </a:cubicBezTo>
                <a:cubicBezTo>
                  <a:pt x="623" y="21600"/>
                  <a:pt x="311" y="21593"/>
                  <a:pt x="0" y="21579"/>
                </a:cubicBezTo>
              </a:path>
              <a:path w="1828" h="21600" stroke="0" extrusionOk="0">
                <a:moveTo>
                  <a:pt x="1827" y="21581"/>
                </a:moveTo>
                <a:cubicBezTo>
                  <a:pt x="1530" y="21593"/>
                  <a:pt x="1233" y="21600"/>
                  <a:pt x="936" y="21600"/>
                </a:cubicBezTo>
                <a:cubicBezTo>
                  <a:pt x="623" y="21600"/>
                  <a:pt x="311" y="21593"/>
                  <a:pt x="0" y="21579"/>
                </a:cubicBezTo>
                <a:lnTo>
                  <a:pt x="936" y="0"/>
                </a:lnTo>
                <a:lnTo>
                  <a:pt x="1827" y="2158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7" name="Arc 1833"/>
          <p:cNvSpPr>
            <a:spLocks/>
          </p:cNvSpPr>
          <p:nvPr/>
        </p:nvSpPr>
        <p:spPr bwMode="auto">
          <a:xfrm>
            <a:off x="9662585" y="3508375"/>
            <a:ext cx="78316" cy="65088"/>
          </a:xfrm>
          <a:custGeom>
            <a:avLst/>
            <a:gdLst>
              <a:gd name="T0" fmla="*/ 28096 w 43200"/>
              <a:gd name="T1" fmla="*/ 65085 h 43182"/>
              <a:gd name="T2" fmla="*/ 30581 w 43200"/>
              <a:gd name="T3" fmla="*/ 65088 h 43182"/>
              <a:gd name="T4" fmla="*/ 29369 w 43200"/>
              <a:gd name="T5" fmla="*/ 32558 h 43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2" fill="none" extrusionOk="0">
                <a:moveTo>
                  <a:pt x="20664" y="43179"/>
                </a:moveTo>
                <a:cubicBezTo>
                  <a:pt x="9109" y="42678"/>
                  <a:pt x="0" y="331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2"/>
                  <a:pt x="34064" y="42703"/>
                  <a:pt x="22491" y="43181"/>
                </a:cubicBezTo>
              </a:path>
              <a:path w="43200" h="43182" stroke="0" extrusionOk="0">
                <a:moveTo>
                  <a:pt x="20664" y="43179"/>
                </a:moveTo>
                <a:cubicBezTo>
                  <a:pt x="9109" y="42678"/>
                  <a:pt x="0" y="331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82"/>
                  <a:pt x="34064" y="42703"/>
                  <a:pt x="22491" y="43181"/>
                </a:cubicBezTo>
                <a:lnTo>
                  <a:pt x="21600" y="21600"/>
                </a:lnTo>
                <a:lnTo>
                  <a:pt x="20664" y="4317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8" name="Arc 1834"/>
          <p:cNvSpPr>
            <a:spLocks/>
          </p:cNvSpPr>
          <p:nvPr/>
        </p:nvSpPr>
        <p:spPr bwMode="auto">
          <a:xfrm>
            <a:off x="9048751" y="4062414"/>
            <a:ext cx="2116" cy="33337"/>
          </a:xfrm>
          <a:custGeom>
            <a:avLst/>
            <a:gdLst>
              <a:gd name="T0" fmla="*/ 1587 w 1366"/>
              <a:gd name="T1" fmla="*/ 33320 h 21600"/>
              <a:gd name="T2" fmla="*/ 0 w 1366"/>
              <a:gd name="T3" fmla="*/ 33320 h 21600"/>
              <a:gd name="T4" fmla="*/ 793 w 13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6" h="21600" fill="none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66" h="21600" stroke="0" extrusionOk="0">
                <a:moveTo>
                  <a:pt x="1366" y="21589"/>
                </a:moveTo>
                <a:cubicBezTo>
                  <a:pt x="1138" y="21596"/>
                  <a:pt x="910" y="21600"/>
                  <a:pt x="683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3" y="0"/>
                </a:lnTo>
                <a:lnTo>
                  <a:pt x="136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9" name="Arc 1835"/>
          <p:cNvSpPr>
            <a:spLocks/>
          </p:cNvSpPr>
          <p:nvPr/>
        </p:nvSpPr>
        <p:spPr bwMode="auto">
          <a:xfrm>
            <a:off x="9012767" y="4029075"/>
            <a:ext cx="74084" cy="65088"/>
          </a:xfrm>
          <a:custGeom>
            <a:avLst/>
            <a:gdLst>
              <a:gd name="T0" fmla="*/ 26903 w 43200"/>
              <a:gd name="T1" fmla="*/ 65088 h 43189"/>
              <a:gd name="T2" fmla="*/ 28660 w 43200"/>
              <a:gd name="T3" fmla="*/ 65088 h 43189"/>
              <a:gd name="T4" fmla="*/ 27782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</a:path>
              <a:path w="43200" h="43189" stroke="0" extrusionOk="0">
                <a:moveTo>
                  <a:pt x="20916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0" y="42820"/>
                  <a:pt x="22283" y="43189"/>
                </a:cubicBezTo>
                <a:lnTo>
                  <a:pt x="21600" y="21600"/>
                </a:lnTo>
                <a:lnTo>
                  <a:pt x="20916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0" name="Arc 1836"/>
          <p:cNvSpPr>
            <a:spLocks/>
          </p:cNvSpPr>
          <p:nvPr/>
        </p:nvSpPr>
        <p:spPr bwMode="auto">
          <a:xfrm>
            <a:off x="9031818" y="4865688"/>
            <a:ext cx="2116" cy="31750"/>
          </a:xfrm>
          <a:custGeom>
            <a:avLst/>
            <a:gdLst>
              <a:gd name="T0" fmla="*/ 1587 w 957"/>
              <a:gd name="T1" fmla="*/ 31743 h 21600"/>
              <a:gd name="T2" fmla="*/ 0 w 957"/>
              <a:gd name="T3" fmla="*/ 31741 h 21600"/>
              <a:gd name="T4" fmla="*/ 813 w 95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7" h="21600" fill="none" extrusionOk="0">
                <a:moveTo>
                  <a:pt x="956" y="21594"/>
                </a:moveTo>
                <a:cubicBezTo>
                  <a:pt x="801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</a:path>
              <a:path w="957" h="21600" stroke="0" extrusionOk="0">
                <a:moveTo>
                  <a:pt x="956" y="21594"/>
                </a:moveTo>
                <a:cubicBezTo>
                  <a:pt x="801" y="21598"/>
                  <a:pt x="645" y="21600"/>
                  <a:pt x="490" y="21600"/>
                </a:cubicBezTo>
                <a:cubicBezTo>
                  <a:pt x="326" y="21600"/>
                  <a:pt x="163" y="21598"/>
                  <a:pt x="-1" y="21594"/>
                </a:cubicBezTo>
                <a:lnTo>
                  <a:pt x="490" y="0"/>
                </a:lnTo>
                <a:lnTo>
                  <a:pt x="956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1" name="Arc 1837"/>
          <p:cNvSpPr>
            <a:spLocks/>
          </p:cNvSpPr>
          <p:nvPr/>
        </p:nvSpPr>
        <p:spPr bwMode="auto">
          <a:xfrm>
            <a:off x="8991600" y="4833938"/>
            <a:ext cx="76200" cy="63500"/>
          </a:xfrm>
          <a:custGeom>
            <a:avLst/>
            <a:gdLst>
              <a:gd name="T0" fmla="*/ 27927 w 43200"/>
              <a:gd name="T1" fmla="*/ 63499 h 43195"/>
              <a:gd name="T2" fmla="*/ 29193 w 43200"/>
              <a:gd name="T3" fmla="*/ 63500 h 43195"/>
              <a:gd name="T4" fmla="*/ 28575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0"/>
                  <a:pt x="22066" y="43194"/>
                </a:cubicBezTo>
              </a:path>
              <a:path w="43200" h="43195" stroke="0" extrusionOk="0">
                <a:moveTo>
                  <a:pt x="21109" y="43194"/>
                </a:moveTo>
                <a:cubicBezTo>
                  <a:pt x="9374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7"/>
                  <a:pt x="33811" y="42940"/>
                  <a:pt x="22066" y="43194"/>
                </a:cubicBezTo>
                <a:lnTo>
                  <a:pt x="21600" y="21600"/>
                </a:lnTo>
                <a:lnTo>
                  <a:pt x="21109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2" name="Arc 1838"/>
          <p:cNvSpPr>
            <a:spLocks/>
          </p:cNvSpPr>
          <p:nvPr/>
        </p:nvSpPr>
        <p:spPr bwMode="auto">
          <a:xfrm>
            <a:off x="9893300" y="4167189"/>
            <a:ext cx="2117" cy="33337"/>
          </a:xfrm>
          <a:custGeom>
            <a:avLst/>
            <a:gdLst>
              <a:gd name="T0" fmla="*/ 1588 w 1300"/>
              <a:gd name="T1" fmla="*/ 33323 h 21600"/>
              <a:gd name="T2" fmla="*/ 0 w 1300"/>
              <a:gd name="T3" fmla="*/ 33322 h 21600"/>
              <a:gd name="T4" fmla="*/ 814 w 13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0" h="21600" fill="none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</a:path>
              <a:path w="1300" h="21600" stroke="0" extrusionOk="0">
                <a:moveTo>
                  <a:pt x="1299" y="21590"/>
                </a:moveTo>
                <a:cubicBezTo>
                  <a:pt x="1088" y="21596"/>
                  <a:pt x="877" y="21600"/>
                  <a:pt x="666" y="21600"/>
                </a:cubicBezTo>
                <a:cubicBezTo>
                  <a:pt x="443" y="21600"/>
                  <a:pt x="221" y="21596"/>
                  <a:pt x="0" y="21589"/>
                </a:cubicBezTo>
                <a:lnTo>
                  <a:pt x="666" y="0"/>
                </a:lnTo>
                <a:lnTo>
                  <a:pt x="1299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3" name="Arc 1839"/>
          <p:cNvSpPr>
            <a:spLocks/>
          </p:cNvSpPr>
          <p:nvPr/>
        </p:nvSpPr>
        <p:spPr bwMode="auto">
          <a:xfrm>
            <a:off x="9855200" y="4133850"/>
            <a:ext cx="76200" cy="65088"/>
          </a:xfrm>
          <a:custGeom>
            <a:avLst/>
            <a:gdLst>
              <a:gd name="T0" fmla="*/ 27694 w 43200"/>
              <a:gd name="T1" fmla="*/ 65086 h 43191"/>
              <a:gd name="T2" fmla="*/ 29414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</a:path>
              <a:path w="43200" h="43191" stroke="0" extrusionOk="0">
                <a:moveTo>
                  <a:pt x="20934" y="43189"/>
                </a:moveTo>
                <a:cubicBezTo>
                  <a:pt x="9269" y="42829"/>
                  <a:pt x="0" y="332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2"/>
                  <a:pt x="33911" y="42847"/>
                  <a:pt x="22233" y="43190"/>
                </a:cubicBezTo>
                <a:lnTo>
                  <a:pt x="21600" y="21600"/>
                </a:lnTo>
                <a:lnTo>
                  <a:pt x="20934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4" name="Arc 1840"/>
          <p:cNvSpPr>
            <a:spLocks/>
          </p:cNvSpPr>
          <p:nvPr/>
        </p:nvSpPr>
        <p:spPr bwMode="auto">
          <a:xfrm>
            <a:off x="9759951" y="3975100"/>
            <a:ext cx="2116" cy="33338"/>
          </a:xfrm>
          <a:custGeom>
            <a:avLst/>
            <a:gdLst>
              <a:gd name="T0" fmla="*/ 1587 w 1425"/>
              <a:gd name="T1" fmla="*/ 33321 h 21600"/>
              <a:gd name="T2" fmla="*/ 0 w 1425"/>
              <a:gd name="T3" fmla="*/ 33319 h 21600"/>
              <a:gd name="T4" fmla="*/ 813 w 142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5" h="21600" fill="none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</a:path>
              <a:path w="1425" h="21600" stroke="0" extrusionOk="0">
                <a:moveTo>
                  <a:pt x="1424" y="21588"/>
                </a:moveTo>
                <a:cubicBezTo>
                  <a:pt x="1193" y="21596"/>
                  <a:pt x="961" y="21600"/>
                  <a:pt x="730" y="21600"/>
                </a:cubicBezTo>
                <a:cubicBezTo>
                  <a:pt x="486" y="21600"/>
                  <a:pt x="243" y="21595"/>
                  <a:pt x="0" y="21587"/>
                </a:cubicBezTo>
                <a:lnTo>
                  <a:pt x="730" y="0"/>
                </a:lnTo>
                <a:lnTo>
                  <a:pt x="1424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5" name="Arc 1841"/>
          <p:cNvSpPr>
            <a:spLocks/>
          </p:cNvSpPr>
          <p:nvPr/>
        </p:nvSpPr>
        <p:spPr bwMode="auto">
          <a:xfrm>
            <a:off x="9721851" y="3941764"/>
            <a:ext cx="76200" cy="65087"/>
          </a:xfrm>
          <a:custGeom>
            <a:avLst/>
            <a:gdLst>
              <a:gd name="T0" fmla="*/ 27609 w 43200"/>
              <a:gd name="T1" fmla="*/ 65085 h 43189"/>
              <a:gd name="T2" fmla="*/ 29494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</a:path>
              <a:path w="43200" h="43189" stroke="0" extrusionOk="0">
                <a:moveTo>
                  <a:pt x="20870" y="43187"/>
                </a:moveTo>
                <a:cubicBezTo>
                  <a:pt x="9231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8"/>
                  <a:pt x="33947" y="42813"/>
                  <a:pt x="22294" y="43188"/>
                </a:cubicBezTo>
                <a:lnTo>
                  <a:pt x="21600" y="21600"/>
                </a:lnTo>
                <a:lnTo>
                  <a:pt x="20870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6" name="Arc 1842"/>
          <p:cNvSpPr>
            <a:spLocks/>
          </p:cNvSpPr>
          <p:nvPr/>
        </p:nvSpPr>
        <p:spPr bwMode="auto">
          <a:xfrm>
            <a:off x="9779000" y="3970338"/>
            <a:ext cx="0" cy="33337"/>
          </a:xfrm>
          <a:custGeom>
            <a:avLst/>
            <a:gdLst>
              <a:gd name="T0" fmla="*/ 1 w 1430"/>
              <a:gd name="T1" fmla="*/ 33320 h 21600"/>
              <a:gd name="T2" fmla="*/ 0 w 1430"/>
              <a:gd name="T3" fmla="*/ 33318 h 21600"/>
              <a:gd name="T4" fmla="*/ 1 w 143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0" h="21600" fill="none" extrusionOk="0">
                <a:moveTo>
                  <a:pt x="1429" y="21588"/>
                </a:moveTo>
                <a:cubicBezTo>
                  <a:pt x="1197" y="21596"/>
                  <a:pt x="964" y="21600"/>
                  <a:pt x="732" y="21600"/>
                </a:cubicBezTo>
                <a:cubicBezTo>
                  <a:pt x="487" y="21600"/>
                  <a:pt x="243" y="21595"/>
                  <a:pt x="0" y="21587"/>
                </a:cubicBezTo>
              </a:path>
              <a:path w="1430" h="21600" stroke="0" extrusionOk="0">
                <a:moveTo>
                  <a:pt x="1429" y="21588"/>
                </a:moveTo>
                <a:cubicBezTo>
                  <a:pt x="1197" y="21596"/>
                  <a:pt x="964" y="21600"/>
                  <a:pt x="732" y="21600"/>
                </a:cubicBezTo>
                <a:cubicBezTo>
                  <a:pt x="487" y="21600"/>
                  <a:pt x="243" y="21595"/>
                  <a:pt x="0" y="21587"/>
                </a:cubicBezTo>
                <a:lnTo>
                  <a:pt x="732" y="0"/>
                </a:lnTo>
                <a:lnTo>
                  <a:pt x="1429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7" name="Arc 1843"/>
          <p:cNvSpPr>
            <a:spLocks/>
          </p:cNvSpPr>
          <p:nvPr/>
        </p:nvSpPr>
        <p:spPr bwMode="auto">
          <a:xfrm>
            <a:off x="9740900" y="3937000"/>
            <a:ext cx="76200" cy="65088"/>
          </a:xfrm>
          <a:custGeom>
            <a:avLst/>
            <a:gdLst>
              <a:gd name="T0" fmla="*/ 27607 w 43200"/>
              <a:gd name="T1" fmla="*/ 65086 h 43189"/>
              <a:gd name="T2" fmla="*/ 29498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8" y="43187"/>
                </a:moveTo>
                <a:cubicBezTo>
                  <a:pt x="9230" y="42792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7"/>
                  <a:pt x="33949" y="42812"/>
                  <a:pt x="22297" y="43188"/>
                </a:cubicBezTo>
              </a:path>
              <a:path w="43200" h="43189" stroke="0" extrusionOk="0">
                <a:moveTo>
                  <a:pt x="20868" y="43187"/>
                </a:moveTo>
                <a:cubicBezTo>
                  <a:pt x="9230" y="42792"/>
                  <a:pt x="0" y="3324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7"/>
                  <a:pt x="33949" y="42812"/>
                  <a:pt x="22297" y="43188"/>
                </a:cubicBezTo>
                <a:lnTo>
                  <a:pt x="21600" y="21600"/>
                </a:lnTo>
                <a:lnTo>
                  <a:pt x="20868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8" name="Arc 1844"/>
          <p:cNvSpPr>
            <a:spLocks/>
          </p:cNvSpPr>
          <p:nvPr/>
        </p:nvSpPr>
        <p:spPr bwMode="auto">
          <a:xfrm>
            <a:off x="8722785" y="4530725"/>
            <a:ext cx="2116" cy="33338"/>
          </a:xfrm>
          <a:custGeom>
            <a:avLst/>
            <a:gdLst>
              <a:gd name="T0" fmla="*/ 1587 w 1113"/>
              <a:gd name="T1" fmla="*/ 33327 h 21600"/>
              <a:gd name="T2" fmla="*/ 0 w 1113"/>
              <a:gd name="T3" fmla="*/ 33326 h 21600"/>
              <a:gd name="T4" fmla="*/ 813 w 111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3" h="21600" fill="none" extrusionOk="0">
                <a:moveTo>
                  <a:pt x="1113" y="21593"/>
                </a:moveTo>
                <a:cubicBezTo>
                  <a:pt x="932" y="21597"/>
                  <a:pt x="751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</a:path>
              <a:path w="1113" h="21600" stroke="0" extrusionOk="0">
                <a:moveTo>
                  <a:pt x="1113" y="21593"/>
                </a:moveTo>
                <a:cubicBezTo>
                  <a:pt x="932" y="21597"/>
                  <a:pt x="751" y="21600"/>
                  <a:pt x="570" y="21600"/>
                </a:cubicBezTo>
                <a:cubicBezTo>
                  <a:pt x="379" y="21600"/>
                  <a:pt x="189" y="21597"/>
                  <a:pt x="-1" y="21592"/>
                </a:cubicBezTo>
                <a:lnTo>
                  <a:pt x="570" y="0"/>
                </a:lnTo>
                <a:lnTo>
                  <a:pt x="111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89" name="Arc 1845"/>
          <p:cNvSpPr>
            <a:spLocks/>
          </p:cNvSpPr>
          <p:nvPr/>
        </p:nvSpPr>
        <p:spPr bwMode="auto">
          <a:xfrm>
            <a:off x="8684685" y="4497389"/>
            <a:ext cx="78316" cy="65087"/>
          </a:xfrm>
          <a:custGeom>
            <a:avLst/>
            <a:gdLst>
              <a:gd name="T0" fmla="*/ 28593 w 43200"/>
              <a:gd name="T1" fmla="*/ 65085 h 43193"/>
              <a:gd name="T2" fmla="*/ 30107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3" y="43193"/>
                </a:cubicBezTo>
              </a:path>
              <a:path w="43200" h="43193" stroke="0" extrusionOk="0">
                <a:moveTo>
                  <a:pt x="21029" y="43192"/>
                </a:moveTo>
                <a:cubicBezTo>
                  <a:pt x="9326" y="42883"/>
                  <a:pt x="0" y="333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7"/>
                  <a:pt x="33857" y="42898"/>
                  <a:pt x="22143" y="43193"/>
                </a:cubicBezTo>
                <a:lnTo>
                  <a:pt x="21600" y="21600"/>
                </a:lnTo>
                <a:lnTo>
                  <a:pt x="21029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0" name="Arc 1846"/>
          <p:cNvSpPr>
            <a:spLocks/>
          </p:cNvSpPr>
          <p:nvPr/>
        </p:nvSpPr>
        <p:spPr bwMode="auto">
          <a:xfrm>
            <a:off x="9029700" y="4217989"/>
            <a:ext cx="2117" cy="33337"/>
          </a:xfrm>
          <a:custGeom>
            <a:avLst/>
            <a:gdLst>
              <a:gd name="T0" fmla="*/ 1588 w 1269"/>
              <a:gd name="T1" fmla="*/ 33323 h 21600"/>
              <a:gd name="T2" fmla="*/ 0 w 1269"/>
              <a:gd name="T3" fmla="*/ 33322 h 21600"/>
              <a:gd name="T4" fmla="*/ 813 w 126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9" h="21600" fill="none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69" h="21600" stroke="0" extrusionOk="0">
                <a:moveTo>
                  <a:pt x="1269" y="21591"/>
                </a:moveTo>
                <a:cubicBezTo>
                  <a:pt x="1062" y="21597"/>
                  <a:pt x="856" y="21600"/>
                  <a:pt x="650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0" y="0"/>
                </a:lnTo>
                <a:lnTo>
                  <a:pt x="126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1" name="Arc 1847"/>
          <p:cNvSpPr>
            <a:spLocks/>
          </p:cNvSpPr>
          <p:nvPr/>
        </p:nvSpPr>
        <p:spPr bwMode="auto">
          <a:xfrm>
            <a:off x="8991600" y="4184650"/>
            <a:ext cx="76200" cy="65088"/>
          </a:xfrm>
          <a:custGeom>
            <a:avLst/>
            <a:gdLst>
              <a:gd name="T0" fmla="*/ 27715 w 43200"/>
              <a:gd name="T1" fmla="*/ 65086 h 43191"/>
              <a:gd name="T2" fmla="*/ 29394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</a:path>
              <a:path w="43200" h="43191" stroke="0" extrusionOk="0">
                <a:moveTo>
                  <a:pt x="20949" y="43190"/>
                </a:moveTo>
                <a:cubicBezTo>
                  <a:pt x="9279" y="42838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2" y="42856"/>
                  <a:pt x="22219" y="43191"/>
                </a:cubicBezTo>
                <a:lnTo>
                  <a:pt x="21600" y="21600"/>
                </a:lnTo>
                <a:lnTo>
                  <a:pt x="2094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2" name="Arc 1848"/>
          <p:cNvSpPr>
            <a:spLocks/>
          </p:cNvSpPr>
          <p:nvPr/>
        </p:nvSpPr>
        <p:spPr bwMode="auto">
          <a:xfrm>
            <a:off x="9740900" y="3957639"/>
            <a:ext cx="2117" cy="33337"/>
          </a:xfrm>
          <a:custGeom>
            <a:avLst/>
            <a:gdLst>
              <a:gd name="T0" fmla="*/ 1588 w 1437"/>
              <a:gd name="T1" fmla="*/ 33320 h 21600"/>
              <a:gd name="T2" fmla="*/ 0 w 1437"/>
              <a:gd name="T3" fmla="*/ 33317 h 21600"/>
              <a:gd name="T4" fmla="*/ 813 w 143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7" h="21600" fill="none" extrusionOk="0">
                <a:moveTo>
                  <a:pt x="1436" y="21588"/>
                </a:moveTo>
                <a:cubicBezTo>
                  <a:pt x="1203" y="21596"/>
                  <a:pt x="969" y="21600"/>
                  <a:pt x="736" y="21600"/>
                </a:cubicBezTo>
                <a:cubicBezTo>
                  <a:pt x="490" y="21600"/>
                  <a:pt x="245" y="21595"/>
                  <a:pt x="-1" y="21587"/>
                </a:cubicBezTo>
              </a:path>
              <a:path w="1437" h="21600" stroke="0" extrusionOk="0">
                <a:moveTo>
                  <a:pt x="1436" y="21588"/>
                </a:moveTo>
                <a:cubicBezTo>
                  <a:pt x="1203" y="21596"/>
                  <a:pt x="969" y="21600"/>
                  <a:pt x="736" y="21600"/>
                </a:cubicBezTo>
                <a:cubicBezTo>
                  <a:pt x="490" y="21600"/>
                  <a:pt x="245" y="21595"/>
                  <a:pt x="-1" y="21587"/>
                </a:cubicBezTo>
                <a:lnTo>
                  <a:pt x="736" y="0"/>
                </a:lnTo>
                <a:lnTo>
                  <a:pt x="1436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3" name="Arc 1849"/>
          <p:cNvSpPr>
            <a:spLocks/>
          </p:cNvSpPr>
          <p:nvPr/>
        </p:nvSpPr>
        <p:spPr bwMode="auto">
          <a:xfrm>
            <a:off x="9702800" y="3924300"/>
            <a:ext cx="76200" cy="65088"/>
          </a:xfrm>
          <a:custGeom>
            <a:avLst/>
            <a:gdLst>
              <a:gd name="T0" fmla="*/ 27601 w 43200"/>
              <a:gd name="T1" fmla="*/ 65085 h 43189"/>
              <a:gd name="T2" fmla="*/ 29502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63" y="43187"/>
                </a:moveTo>
                <a:cubicBezTo>
                  <a:pt x="9227" y="42790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</a:path>
              <a:path w="43200" h="43189" stroke="0" extrusionOk="0">
                <a:moveTo>
                  <a:pt x="20863" y="43187"/>
                </a:moveTo>
                <a:cubicBezTo>
                  <a:pt x="9227" y="42790"/>
                  <a:pt x="0" y="332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6"/>
                  <a:pt x="33951" y="42810"/>
                  <a:pt x="22300" y="43188"/>
                </a:cubicBezTo>
                <a:lnTo>
                  <a:pt x="21600" y="21600"/>
                </a:lnTo>
                <a:lnTo>
                  <a:pt x="20863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4" name="Arc 1850"/>
          <p:cNvSpPr>
            <a:spLocks/>
          </p:cNvSpPr>
          <p:nvPr/>
        </p:nvSpPr>
        <p:spPr bwMode="auto">
          <a:xfrm>
            <a:off x="9548285" y="4391025"/>
            <a:ext cx="2116" cy="33338"/>
          </a:xfrm>
          <a:custGeom>
            <a:avLst/>
            <a:gdLst>
              <a:gd name="T0" fmla="*/ 1587 w 1177"/>
              <a:gd name="T1" fmla="*/ 33326 h 21600"/>
              <a:gd name="T2" fmla="*/ 0 w 1177"/>
              <a:gd name="T3" fmla="*/ 33326 h 21600"/>
              <a:gd name="T4" fmla="*/ 813 w 11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21600" fill="none" extrusionOk="0">
                <a:moveTo>
                  <a:pt x="1177" y="21592"/>
                </a:moveTo>
                <a:cubicBezTo>
                  <a:pt x="985" y="21597"/>
                  <a:pt x="794" y="21600"/>
                  <a:pt x="603" y="21600"/>
                </a:cubicBezTo>
                <a:cubicBezTo>
                  <a:pt x="401" y="21600"/>
                  <a:pt x="200" y="21597"/>
                  <a:pt x="0" y="21591"/>
                </a:cubicBezTo>
              </a:path>
              <a:path w="1177" h="21600" stroke="0" extrusionOk="0">
                <a:moveTo>
                  <a:pt x="1177" y="21592"/>
                </a:moveTo>
                <a:cubicBezTo>
                  <a:pt x="985" y="21597"/>
                  <a:pt x="794" y="21600"/>
                  <a:pt x="603" y="21600"/>
                </a:cubicBezTo>
                <a:cubicBezTo>
                  <a:pt x="401" y="21600"/>
                  <a:pt x="200" y="21597"/>
                  <a:pt x="0" y="21591"/>
                </a:cubicBezTo>
                <a:lnTo>
                  <a:pt x="603" y="0"/>
                </a:lnTo>
                <a:lnTo>
                  <a:pt x="1177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5" name="Arc 1851"/>
          <p:cNvSpPr>
            <a:spLocks/>
          </p:cNvSpPr>
          <p:nvPr/>
        </p:nvSpPr>
        <p:spPr bwMode="auto">
          <a:xfrm>
            <a:off x="9510185" y="4357689"/>
            <a:ext cx="78316" cy="65087"/>
          </a:xfrm>
          <a:custGeom>
            <a:avLst/>
            <a:gdLst>
              <a:gd name="T0" fmla="*/ 28549 w 43200"/>
              <a:gd name="T1" fmla="*/ 65087 h 43192"/>
              <a:gd name="T2" fmla="*/ 30149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7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5" y="42881"/>
                  <a:pt x="22174" y="43192"/>
                </a:cubicBezTo>
              </a:path>
              <a:path w="43200" h="43192" stroke="0" extrusionOk="0">
                <a:moveTo>
                  <a:pt x="20997" y="43191"/>
                </a:moveTo>
                <a:cubicBezTo>
                  <a:pt x="9307" y="42865"/>
                  <a:pt x="0" y="332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5"/>
                  <a:pt x="33875" y="42881"/>
                  <a:pt x="22174" y="43192"/>
                </a:cubicBezTo>
                <a:lnTo>
                  <a:pt x="21600" y="21600"/>
                </a:lnTo>
                <a:lnTo>
                  <a:pt x="20997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6" name="Arc 1852"/>
          <p:cNvSpPr>
            <a:spLocks/>
          </p:cNvSpPr>
          <p:nvPr/>
        </p:nvSpPr>
        <p:spPr bwMode="auto">
          <a:xfrm>
            <a:off x="8779934" y="4233864"/>
            <a:ext cx="2117" cy="33337"/>
          </a:xfrm>
          <a:custGeom>
            <a:avLst/>
            <a:gdLst>
              <a:gd name="T0" fmla="*/ 1588 w 1259"/>
              <a:gd name="T1" fmla="*/ 33323 h 21600"/>
              <a:gd name="T2" fmla="*/ 0 w 1259"/>
              <a:gd name="T3" fmla="*/ 33322 h 21600"/>
              <a:gd name="T4" fmla="*/ 814 w 12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9" h="21600" fill="none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59" h="21600" stroke="0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5" y="0"/>
                </a:lnTo>
                <a:lnTo>
                  <a:pt x="125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7" name="Arc 1853"/>
          <p:cNvSpPr>
            <a:spLocks/>
          </p:cNvSpPr>
          <p:nvPr/>
        </p:nvSpPr>
        <p:spPr bwMode="auto">
          <a:xfrm>
            <a:off x="8743951" y="4200525"/>
            <a:ext cx="76200" cy="65088"/>
          </a:xfrm>
          <a:custGeom>
            <a:avLst/>
            <a:gdLst>
              <a:gd name="T0" fmla="*/ 27722 w 43200"/>
              <a:gd name="T1" fmla="*/ 65086 h 43191"/>
              <a:gd name="T2" fmla="*/ 29387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</a:path>
              <a:path w="43200" h="43191" stroke="0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  <a:lnTo>
                  <a:pt x="21600" y="21600"/>
                </a:lnTo>
                <a:lnTo>
                  <a:pt x="2095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8" name="Arc 1854"/>
          <p:cNvSpPr>
            <a:spLocks/>
          </p:cNvSpPr>
          <p:nvPr/>
        </p:nvSpPr>
        <p:spPr bwMode="auto">
          <a:xfrm>
            <a:off x="9105900" y="4175125"/>
            <a:ext cx="2117" cy="33338"/>
          </a:xfrm>
          <a:custGeom>
            <a:avLst/>
            <a:gdLst>
              <a:gd name="T0" fmla="*/ 1588 w 1294"/>
              <a:gd name="T1" fmla="*/ 33324 h 21600"/>
              <a:gd name="T2" fmla="*/ 0 w 1294"/>
              <a:gd name="T3" fmla="*/ 33323 h 21600"/>
              <a:gd name="T4" fmla="*/ 814 w 12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4" h="21600" fill="none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</a:path>
              <a:path w="1294" h="21600" stroke="0" extrusionOk="0">
                <a:moveTo>
                  <a:pt x="1293" y="21590"/>
                </a:moveTo>
                <a:cubicBezTo>
                  <a:pt x="1083" y="21596"/>
                  <a:pt x="873" y="21600"/>
                  <a:pt x="663" y="21600"/>
                </a:cubicBezTo>
                <a:cubicBezTo>
                  <a:pt x="441" y="21600"/>
                  <a:pt x="220" y="21596"/>
                  <a:pt x="0" y="21589"/>
                </a:cubicBezTo>
                <a:lnTo>
                  <a:pt x="663" y="0"/>
                </a:lnTo>
                <a:lnTo>
                  <a:pt x="129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99" name="Arc 1855"/>
          <p:cNvSpPr>
            <a:spLocks/>
          </p:cNvSpPr>
          <p:nvPr/>
        </p:nvSpPr>
        <p:spPr bwMode="auto">
          <a:xfrm>
            <a:off x="9067800" y="4141789"/>
            <a:ext cx="78317" cy="65087"/>
          </a:xfrm>
          <a:custGeom>
            <a:avLst/>
            <a:gdLst>
              <a:gd name="T0" fmla="*/ 28468 w 43200"/>
              <a:gd name="T1" fmla="*/ 65085 h 43191"/>
              <a:gd name="T2" fmla="*/ 30227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</a:path>
              <a:path w="43200" h="43191" stroke="0" extrusionOk="0">
                <a:moveTo>
                  <a:pt x="20937" y="43189"/>
                </a:moveTo>
                <a:cubicBezTo>
                  <a:pt x="9271" y="42831"/>
                  <a:pt x="0" y="332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3"/>
                  <a:pt x="33909" y="42849"/>
                  <a:pt x="22230" y="43190"/>
                </a:cubicBezTo>
                <a:lnTo>
                  <a:pt x="21600" y="21600"/>
                </a:lnTo>
                <a:lnTo>
                  <a:pt x="2093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0" name="Arc 1856"/>
          <p:cNvSpPr>
            <a:spLocks/>
          </p:cNvSpPr>
          <p:nvPr/>
        </p:nvSpPr>
        <p:spPr bwMode="auto">
          <a:xfrm>
            <a:off x="9067801" y="3770313"/>
            <a:ext cx="4233" cy="33337"/>
          </a:xfrm>
          <a:custGeom>
            <a:avLst/>
            <a:gdLst>
              <a:gd name="T0" fmla="*/ 3175 w 1591"/>
              <a:gd name="T1" fmla="*/ 33315 h 21600"/>
              <a:gd name="T2" fmla="*/ 0 w 1591"/>
              <a:gd name="T3" fmla="*/ 33314 h 21600"/>
              <a:gd name="T4" fmla="*/ 1626 w 159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91" h="21600" fill="none" extrusionOk="0">
                <a:moveTo>
                  <a:pt x="1591" y="21586"/>
                </a:moveTo>
                <a:cubicBezTo>
                  <a:pt x="1332" y="21595"/>
                  <a:pt x="1073" y="21600"/>
                  <a:pt x="815" y="21600"/>
                </a:cubicBezTo>
                <a:cubicBezTo>
                  <a:pt x="543" y="21600"/>
                  <a:pt x="271" y="21594"/>
                  <a:pt x="0" y="21584"/>
                </a:cubicBezTo>
              </a:path>
              <a:path w="1591" h="21600" stroke="0" extrusionOk="0">
                <a:moveTo>
                  <a:pt x="1591" y="21586"/>
                </a:moveTo>
                <a:cubicBezTo>
                  <a:pt x="1332" y="21595"/>
                  <a:pt x="1073" y="21600"/>
                  <a:pt x="815" y="21600"/>
                </a:cubicBezTo>
                <a:cubicBezTo>
                  <a:pt x="543" y="21600"/>
                  <a:pt x="271" y="21594"/>
                  <a:pt x="0" y="21584"/>
                </a:cubicBezTo>
                <a:lnTo>
                  <a:pt x="815" y="0"/>
                </a:lnTo>
                <a:lnTo>
                  <a:pt x="1591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1" name="Arc 1857"/>
          <p:cNvSpPr>
            <a:spLocks/>
          </p:cNvSpPr>
          <p:nvPr/>
        </p:nvSpPr>
        <p:spPr bwMode="auto">
          <a:xfrm>
            <a:off x="9031817" y="3736975"/>
            <a:ext cx="76200" cy="65088"/>
          </a:xfrm>
          <a:custGeom>
            <a:avLst/>
            <a:gdLst>
              <a:gd name="T0" fmla="*/ 27497 w 43200"/>
              <a:gd name="T1" fmla="*/ 65086 h 43186"/>
              <a:gd name="T2" fmla="*/ 29602 w 43200"/>
              <a:gd name="T3" fmla="*/ 65088 h 43186"/>
              <a:gd name="T4" fmla="*/ 28575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785" y="43184"/>
                </a:moveTo>
                <a:cubicBezTo>
                  <a:pt x="9181" y="42746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6" y="43186"/>
                </a:cubicBezTo>
              </a:path>
              <a:path w="43200" h="43186" stroke="0" extrusionOk="0">
                <a:moveTo>
                  <a:pt x="20785" y="43184"/>
                </a:moveTo>
                <a:cubicBezTo>
                  <a:pt x="9181" y="42746"/>
                  <a:pt x="0" y="332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27"/>
                  <a:pt x="33995" y="42768"/>
                  <a:pt x="22376" y="43186"/>
                </a:cubicBezTo>
                <a:lnTo>
                  <a:pt x="21600" y="21600"/>
                </a:lnTo>
                <a:lnTo>
                  <a:pt x="20785" y="431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2" name="Arc 1858"/>
          <p:cNvSpPr>
            <a:spLocks/>
          </p:cNvSpPr>
          <p:nvPr/>
        </p:nvSpPr>
        <p:spPr bwMode="auto">
          <a:xfrm>
            <a:off x="10143067" y="3867150"/>
            <a:ext cx="2117" cy="33338"/>
          </a:xfrm>
          <a:custGeom>
            <a:avLst/>
            <a:gdLst>
              <a:gd name="T0" fmla="*/ 1588 w 1508"/>
              <a:gd name="T1" fmla="*/ 33318 h 21600"/>
              <a:gd name="T2" fmla="*/ 0 w 1508"/>
              <a:gd name="T3" fmla="*/ 33316 h 21600"/>
              <a:gd name="T4" fmla="*/ 813 w 15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8" h="21600" fill="none" extrusionOk="0">
                <a:moveTo>
                  <a:pt x="1508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</a:path>
              <a:path w="1508" h="21600" stroke="0" extrusionOk="0">
                <a:moveTo>
                  <a:pt x="1508" y="21587"/>
                </a:moveTo>
                <a:cubicBezTo>
                  <a:pt x="1262" y="21595"/>
                  <a:pt x="1017" y="21600"/>
                  <a:pt x="772" y="21600"/>
                </a:cubicBezTo>
                <a:cubicBezTo>
                  <a:pt x="514" y="21600"/>
                  <a:pt x="257" y="21595"/>
                  <a:pt x="-1" y="21586"/>
                </a:cubicBezTo>
                <a:lnTo>
                  <a:pt x="772" y="0"/>
                </a:lnTo>
                <a:lnTo>
                  <a:pt x="1508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3" name="Arc 1859"/>
          <p:cNvSpPr>
            <a:spLocks/>
          </p:cNvSpPr>
          <p:nvPr/>
        </p:nvSpPr>
        <p:spPr bwMode="auto">
          <a:xfrm>
            <a:off x="10104967" y="3833813"/>
            <a:ext cx="78317" cy="65087"/>
          </a:xfrm>
          <a:custGeom>
            <a:avLst/>
            <a:gdLst>
              <a:gd name="T0" fmla="*/ 28319 w 43200"/>
              <a:gd name="T1" fmla="*/ 65085 h 43187"/>
              <a:gd name="T2" fmla="*/ 30370 w 43200"/>
              <a:gd name="T3" fmla="*/ 65087 h 43187"/>
              <a:gd name="T4" fmla="*/ 29369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2"/>
                  <a:pt x="33972" y="42790"/>
                  <a:pt x="22336" y="43187"/>
                </a:cubicBezTo>
              </a:path>
              <a:path w="43200" h="43187" stroke="0" extrusionOk="0">
                <a:moveTo>
                  <a:pt x="20827" y="43186"/>
                </a:moveTo>
                <a:cubicBezTo>
                  <a:pt x="9206" y="42770"/>
                  <a:pt x="0" y="332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2"/>
                  <a:pt x="33972" y="42790"/>
                  <a:pt x="22336" y="43187"/>
                </a:cubicBezTo>
                <a:lnTo>
                  <a:pt x="21600" y="21600"/>
                </a:lnTo>
                <a:lnTo>
                  <a:pt x="20827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4" name="Arc 1860"/>
          <p:cNvSpPr>
            <a:spLocks/>
          </p:cNvSpPr>
          <p:nvPr/>
        </p:nvSpPr>
        <p:spPr bwMode="auto">
          <a:xfrm>
            <a:off x="9029700" y="4271964"/>
            <a:ext cx="2117" cy="33337"/>
          </a:xfrm>
          <a:custGeom>
            <a:avLst/>
            <a:gdLst>
              <a:gd name="T0" fmla="*/ 1588 w 1238"/>
              <a:gd name="T1" fmla="*/ 33325 h 21600"/>
              <a:gd name="T2" fmla="*/ 0 w 1238"/>
              <a:gd name="T3" fmla="*/ 33323 h 21600"/>
              <a:gd name="T4" fmla="*/ 813 w 123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8" h="21600" fill="none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</a:path>
              <a:path w="1238" h="21600" stroke="0" extrusionOk="0">
                <a:moveTo>
                  <a:pt x="1237" y="21591"/>
                </a:moveTo>
                <a:cubicBezTo>
                  <a:pt x="1036" y="21597"/>
                  <a:pt x="835" y="21600"/>
                  <a:pt x="634" y="21600"/>
                </a:cubicBezTo>
                <a:cubicBezTo>
                  <a:pt x="422" y="21600"/>
                  <a:pt x="211" y="21596"/>
                  <a:pt x="0" y="21590"/>
                </a:cubicBezTo>
                <a:lnTo>
                  <a:pt x="634" y="0"/>
                </a:lnTo>
                <a:lnTo>
                  <a:pt x="123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5" name="Arc 1861"/>
          <p:cNvSpPr>
            <a:spLocks/>
          </p:cNvSpPr>
          <p:nvPr/>
        </p:nvSpPr>
        <p:spPr bwMode="auto">
          <a:xfrm>
            <a:off x="8991600" y="4238625"/>
            <a:ext cx="76200" cy="65088"/>
          </a:xfrm>
          <a:custGeom>
            <a:avLst/>
            <a:gdLst>
              <a:gd name="T0" fmla="*/ 27736 w 43200"/>
              <a:gd name="T1" fmla="*/ 65086 h 43192"/>
              <a:gd name="T2" fmla="*/ 29374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</a:path>
              <a:path w="43200" h="43192" stroke="0" extrusionOk="0">
                <a:moveTo>
                  <a:pt x="20966" y="43190"/>
                </a:moveTo>
                <a:cubicBezTo>
                  <a:pt x="9288" y="42847"/>
                  <a:pt x="0" y="33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4"/>
                  <a:pt x="33893" y="42864"/>
                  <a:pt x="22203" y="43191"/>
                </a:cubicBezTo>
                <a:lnTo>
                  <a:pt x="21600" y="21600"/>
                </a:lnTo>
                <a:lnTo>
                  <a:pt x="20966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6" name="Arc 1862"/>
          <p:cNvSpPr>
            <a:spLocks/>
          </p:cNvSpPr>
          <p:nvPr/>
        </p:nvSpPr>
        <p:spPr bwMode="auto">
          <a:xfrm>
            <a:off x="8722785" y="4476750"/>
            <a:ext cx="2116" cy="31750"/>
          </a:xfrm>
          <a:custGeom>
            <a:avLst/>
            <a:gdLst>
              <a:gd name="T0" fmla="*/ 1587 w 1107"/>
              <a:gd name="T1" fmla="*/ 31740 h 21600"/>
              <a:gd name="T2" fmla="*/ 0 w 1107"/>
              <a:gd name="T3" fmla="*/ 31740 h 21600"/>
              <a:gd name="T4" fmla="*/ 813 w 110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7" h="21600" fill="none" extrusionOk="0">
                <a:moveTo>
                  <a:pt x="1107" y="21593"/>
                </a:moveTo>
                <a:cubicBezTo>
                  <a:pt x="927" y="21597"/>
                  <a:pt x="747" y="21600"/>
                  <a:pt x="567" y="21600"/>
                </a:cubicBezTo>
                <a:cubicBezTo>
                  <a:pt x="377" y="21600"/>
                  <a:pt x="188" y="21597"/>
                  <a:pt x="0" y="21592"/>
                </a:cubicBezTo>
              </a:path>
              <a:path w="1107" h="21600" stroke="0" extrusionOk="0">
                <a:moveTo>
                  <a:pt x="1107" y="21593"/>
                </a:moveTo>
                <a:cubicBezTo>
                  <a:pt x="927" y="21597"/>
                  <a:pt x="747" y="21600"/>
                  <a:pt x="567" y="21600"/>
                </a:cubicBezTo>
                <a:cubicBezTo>
                  <a:pt x="377" y="21600"/>
                  <a:pt x="188" y="21597"/>
                  <a:pt x="0" y="21592"/>
                </a:cubicBezTo>
                <a:lnTo>
                  <a:pt x="567" y="0"/>
                </a:lnTo>
                <a:lnTo>
                  <a:pt x="1107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" name="Arc 1863"/>
          <p:cNvSpPr>
            <a:spLocks/>
          </p:cNvSpPr>
          <p:nvPr/>
        </p:nvSpPr>
        <p:spPr bwMode="auto">
          <a:xfrm>
            <a:off x="8684685" y="4445000"/>
            <a:ext cx="78316" cy="63500"/>
          </a:xfrm>
          <a:custGeom>
            <a:avLst/>
            <a:gdLst>
              <a:gd name="T0" fmla="*/ 28598 w 43200"/>
              <a:gd name="T1" fmla="*/ 63500 h 43193"/>
              <a:gd name="T2" fmla="*/ 30103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3" y="43192"/>
                </a:moveTo>
                <a:cubicBezTo>
                  <a:pt x="9328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900"/>
                  <a:pt x="22140" y="43193"/>
                </a:cubicBezTo>
              </a:path>
              <a:path w="43200" h="43193" stroke="0" extrusionOk="0">
                <a:moveTo>
                  <a:pt x="21033" y="43192"/>
                </a:moveTo>
                <a:cubicBezTo>
                  <a:pt x="9328" y="42885"/>
                  <a:pt x="0" y="333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8"/>
                  <a:pt x="33855" y="42900"/>
                  <a:pt x="22140" y="43193"/>
                </a:cubicBezTo>
                <a:lnTo>
                  <a:pt x="21600" y="21600"/>
                </a:lnTo>
                <a:lnTo>
                  <a:pt x="2103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8" name="Arc 1864"/>
          <p:cNvSpPr>
            <a:spLocks/>
          </p:cNvSpPr>
          <p:nvPr/>
        </p:nvSpPr>
        <p:spPr bwMode="auto">
          <a:xfrm>
            <a:off x="9374718" y="4503739"/>
            <a:ext cx="2116" cy="33337"/>
          </a:xfrm>
          <a:custGeom>
            <a:avLst/>
            <a:gdLst>
              <a:gd name="T0" fmla="*/ 1587 w 1123"/>
              <a:gd name="T1" fmla="*/ 33326 h 21600"/>
              <a:gd name="T2" fmla="*/ 0 w 1123"/>
              <a:gd name="T3" fmla="*/ 33325 h 21600"/>
              <a:gd name="T4" fmla="*/ 813 w 112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1600" fill="none" extrusionOk="0">
                <a:moveTo>
                  <a:pt x="1123" y="21593"/>
                </a:moveTo>
                <a:cubicBezTo>
                  <a:pt x="940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</a:path>
              <a:path w="1123" h="21600" stroke="0" extrusionOk="0">
                <a:moveTo>
                  <a:pt x="1123" y="21593"/>
                </a:moveTo>
                <a:cubicBezTo>
                  <a:pt x="940" y="21597"/>
                  <a:pt x="757" y="21600"/>
                  <a:pt x="575" y="21600"/>
                </a:cubicBezTo>
                <a:cubicBezTo>
                  <a:pt x="383" y="21600"/>
                  <a:pt x="191" y="21597"/>
                  <a:pt x="-1" y="21592"/>
                </a:cubicBezTo>
                <a:lnTo>
                  <a:pt x="575" y="0"/>
                </a:lnTo>
                <a:lnTo>
                  <a:pt x="112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9" name="Arc 1865"/>
          <p:cNvSpPr>
            <a:spLocks/>
          </p:cNvSpPr>
          <p:nvPr/>
        </p:nvSpPr>
        <p:spPr bwMode="auto">
          <a:xfrm>
            <a:off x="9338733" y="4470400"/>
            <a:ext cx="76200" cy="65088"/>
          </a:xfrm>
          <a:custGeom>
            <a:avLst/>
            <a:gdLst>
              <a:gd name="T0" fmla="*/ 27814 w 43200"/>
              <a:gd name="T1" fmla="*/ 65086 h 43193"/>
              <a:gd name="T2" fmla="*/ 29300 w 43200"/>
              <a:gd name="T3" fmla="*/ 65088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8" y="43193"/>
                </a:cubicBezTo>
              </a:path>
              <a:path w="43200" h="43193" stroke="0" extrusionOk="0">
                <a:moveTo>
                  <a:pt x="21024" y="43192"/>
                </a:moveTo>
                <a:cubicBezTo>
                  <a:pt x="9323" y="42880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5"/>
                  <a:pt x="33860" y="42895"/>
                  <a:pt x="22148" y="43193"/>
                </a:cubicBezTo>
                <a:lnTo>
                  <a:pt x="21600" y="21600"/>
                </a:lnTo>
                <a:lnTo>
                  <a:pt x="2102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0" name="Arc 1866"/>
          <p:cNvSpPr>
            <a:spLocks/>
          </p:cNvSpPr>
          <p:nvPr/>
        </p:nvSpPr>
        <p:spPr bwMode="auto">
          <a:xfrm>
            <a:off x="8915400" y="4262439"/>
            <a:ext cx="0" cy="33337"/>
          </a:xfrm>
          <a:custGeom>
            <a:avLst/>
            <a:gdLst>
              <a:gd name="T0" fmla="*/ 1 w 1245"/>
              <a:gd name="T1" fmla="*/ 33323 h 21600"/>
              <a:gd name="T2" fmla="*/ 0 w 1245"/>
              <a:gd name="T3" fmla="*/ 33323 h 21600"/>
              <a:gd name="T4" fmla="*/ 1 w 12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5" h="21600" fill="none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</a:path>
              <a:path w="1245" h="21600" stroke="0" extrusionOk="0">
                <a:moveTo>
                  <a:pt x="1245" y="21591"/>
                </a:moveTo>
                <a:cubicBezTo>
                  <a:pt x="1042" y="21597"/>
                  <a:pt x="840" y="21600"/>
                  <a:pt x="638" y="21600"/>
                </a:cubicBezTo>
                <a:cubicBezTo>
                  <a:pt x="425" y="21600"/>
                  <a:pt x="212" y="21596"/>
                  <a:pt x="0" y="21590"/>
                </a:cubicBezTo>
                <a:lnTo>
                  <a:pt x="638" y="0"/>
                </a:lnTo>
                <a:lnTo>
                  <a:pt x="124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1" name="Arc 1867"/>
          <p:cNvSpPr>
            <a:spLocks/>
          </p:cNvSpPr>
          <p:nvPr/>
        </p:nvSpPr>
        <p:spPr bwMode="auto">
          <a:xfrm>
            <a:off x="8877300" y="4229100"/>
            <a:ext cx="76200" cy="65088"/>
          </a:xfrm>
          <a:custGeom>
            <a:avLst/>
            <a:gdLst>
              <a:gd name="T0" fmla="*/ 27731 w 43200"/>
              <a:gd name="T1" fmla="*/ 65088 h 43191"/>
              <a:gd name="T2" fmla="*/ 29378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</a:path>
              <a:path w="43200" h="43191" stroke="0" extrusionOk="0">
                <a:moveTo>
                  <a:pt x="20962" y="43190"/>
                </a:moveTo>
                <a:cubicBezTo>
                  <a:pt x="9286" y="42845"/>
                  <a:pt x="0" y="332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2"/>
                  <a:pt x="33895" y="42862"/>
                  <a:pt x="22207" y="43191"/>
                </a:cubicBezTo>
                <a:lnTo>
                  <a:pt x="21600" y="21600"/>
                </a:lnTo>
                <a:lnTo>
                  <a:pt x="2096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2" name="Arc 1868"/>
          <p:cNvSpPr>
            <a:spLocks/>
          </p:cNvSpPr>
          <p:nvPr/>
        </p:nvSpPr>
        <p:spPr bwMode="auto">
          <a:xfrm>
            <a:off x="9740900" y="3938589"/>
            <a:ext cx="2117" cy="33337"/>
          </a:xfrm>
          <a:custGeom>
            <a:avLst/>
            <a:gdLst>
              <a:gd name="T0" fmla="*/ 1588 w 1451"/>
              <a:gd name="T1" fmla="*/ 33318 h 21600"/>
              <a:gd name="T2" fmla="*/ 0 w 1451"/>
              <a:gd name="T3" fmla="*/ 33317 h 21600"/>
              <a:gd name="T4" fmla="*/ 813 w 145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" h="21600" fill="none" extrusionOk="0">
                <a:moveTo>
                  <a:pt x="1451" y="21588"/>
                </a:moveTo>
                <a:cubicBezTo>
                  <a:pt x="1215" y="21596"/>
                  <a:pt x="979" y="21600"/>
                  <a:pt x="743" y="21600"/>
                </a:cubicBezTo>
                <a:cubicBezTo>
                  <a:pt x="495" y="21600"/>
                  <a:pt x="247" y="21595"/>
                  <a:pt x="-1" y="21587"/>
                </a:cubicBezTo>
              </a:path>
              <a:path w="1451" h="21600" stroke="0" extrusionOk="0">
                <a:moveTo>
                  <a:pt x="1451" y="21588"/>
                </a:moveTo>
                <a:cubicBezTo>
                  <a:pt x="1215" y="21596"/>
                  <a:pt x="979" y="21600"/>
                  <a:pt x="743" y="21600"/>
                </a:cubicBezTo>
                <a:cubicBezTo>
                  <a:pt x="495" y="21600"/>
                  <a:pt x="247" y="21595"/>
                  <a:pt x="-1" y="21587"/>
                </a:cubicBezTo>
                <a:lnTo>
                  <a:pt x="743" y="0"/>
                </a:lnTo>
                <a:lnTo>
                  <a:pt x="1451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3" name="Arc 1869"/>
          <p:cNvSpPr>
            <a:spLocks/>
          </p:cNvSpPr>
          <p:nvPr/>
        </p:nvSpPr>
        <p:spPr bwMode="auto">
          <a:xfrm>
            <a:off x="9702800" y="3905250"/>
            <a:ext cx="76200" cy="65088"/>
          </a:xfrm>
          <a:custGeom>
            <a:avLst/>
            <a:gdLst>
              <a:gd name="T0" fmla="*/ 27592 w 43200"/>
              <a:gd name="T1" fmla="*/ 65086 h 43188"/>
              <a:gd name="T2" fmla="*/ 29512 w 43200"/>
              <a:gd name="T3" fmla="*/ 65088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6" y="43187"/>
                </a:moveTo>
                <a:cubicBezTo>
                  <a:pt x="9223" y="42786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5" y="42806"/>
                  <a:pt x="22308" y="43188"/>
                </a:cubicBezTo>
              </a:path>
              <a:path w="43200" h="43188" stroke="0" extrusionOk="0">
                <a:moveTo>
                  <a:pt x="20856" y="43187"/>
                </a:moveTo>
                <a:cubicBezTo>
                  <a:pt x="9223" y="42786"/>
                  <a:pt x="0" y="332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3"/>
                  <a:pt x="33955" y="42806"/>
                  <a:pt x="22308" y="43188"/>
                </a:cubicBezTo>
                <a:lnTo>
                  <a:pt x="21600" y="21600"/>
                </a:lnTo>
                <a:lnTo>
                  <a:pt x="20856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4" name="Arc 1870"/>
          <p:cNvSpPr>
            <a:spLocks/>
          </p:cNvSpPr>
          <p:nvPr/>
        </p:nvSpPr>
        <p:spPr bwMode="auto">
          <a:xfrm>
            <a:off x="8589434" y="4235450"/>
            <a:ext cx="2117" cy="31750"/>
          </a:xfrm>
          <a:custGeom>
            <a:avLst/>
            <a:gdLst>
              <a:gd name="T0" fmla="*/ 1588 w 1226"/>
              <a:gd name="T1" fmla="*/ 31738 h 21600"/>
              <a:gd name="T2" fmla="*/ 0 w 1226"/>
              <a:gd name="T3" fmla="*/ 31737 h 21600"/>
              <a:gd name="T4" fmla="*/ 813 w 12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6" h="21600" fill="none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</a:path>
              <a:path w="1226" h="21600" stroke="0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  <a:lnTo>
                  <a:pt x="628" y="0"/>
                </a:lnTo>
                <a:lnTo>
                  <a:pt x="122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5" name="Arc 1871"/>
          <p:cNvSpPr>
            <a:spLocks/>
          </p:cNvSpPr>
          <p:nvPr/>
        </p:nvSpPr>
        <p:spPr bwMode="auto">
          <a:xfrm>
            <a:off x="8551333" y="4203700"/>
            <a:ext cx="76200" cy="63500"/>
          </a:xfrm>
          <a:custGeom>
            <a:avLst/>
            <a:gdLst>
              <a:gd name="T0" fmla="*/ 27744 w 43200"/>
              <a:gd name="T1" fmla="*/ 63499 h 43192"/>
              <a:gd name="T2" fmla="*/ 29366 w 43200"/>
              <a:gd name="T3" fmla="*/ 63500 h 43192"/>
              <a:gd name="T4" fmla="*/ 28575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</a:path>
              <a:path w="43200" h="43192" stroke="0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  <a:lnTo>
                  <a:pt x="21600" y="21600"/>
                </a:lnTo>
                <a:lnTo>
                  <a:pt x="2097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6" name="Arc 1872"/>
          <p:cNvSpPr>
            <a:spLocks/>
          </p:cNvSpPr>
          <p:nvPr/>
        </p:nvSpPr>
        <p:spPr bwMode="auto">
          <a:xfrm>
            <a:off x="8896351" y="4508500"/>
            <a:ext cx="2116" cy="31750"/>
          </a:xfrm>
          <a:custGeom>
            <a:avLst/>
            <a:gdLst>
              <a:gd name="T0" fmla="*/ 1587 w 1093"/>
              <a:gd name="T1" fmla="*/ 31740 h 21600"/>
              <a:gd name="T2" fmla="*/ 0 w 1093"/>
              <a:gd name="T3" fmla="*/ 31740 h 21600"/>
              <a:gd name="T4" fmla="*/ 813 w 10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3" h="21600" fill="none" extrusionOk="0">
                <a:moveTo>
                  <a:pt x="1093" y="21593"/>
                </a:moveTo>
                <a:cubicBezTo>
                  <a:pt x="915" y="21597"/>
                  <a:pt x="737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</a:path>
              <a:path w="1093" h="21600" stroke="0" extrusionOk="0">
                <a:moveTo>
                  <a:pt x="1093" y="21593"/>
                </a:moveTo>
                <a:cubicBezTo>
                  <a:pt x="915" y="21597"/>
                  <a:pt x="737" y="21600"/>
                  <a:pt x="560" y="21600"/>
                </a:cubicBezTo>
                <a:cubicBezTo>
                  <a:pt x="373" y="21600"/>
                  <a:pt x="186" y="21597"/>
                  <a:pt x="0" y="21592"/>
                </a:cubicBezTo>
                <a:lnTo>
                  <a:pt x="560" y="0"/>
                </a:lnTo>
                <a:lnTo>
                  <a:pt x="1093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7" name="Arc 1873"/>
          <p:cNvSpPr>
            <a:spLocks/>
          </p:cNvSpPr>
          <p:nvPr/>
        </p:nvSpPr>
        <p:spPr bwMode="auto">
          <a:xfrm>
            <a:off x="8858251" y="4476750"/>
            <a:ext cx="76200" cy="63500"/>
          </a:xfrm>
          <a:custGeom>
            <a:avLst/>
            <a:gdLst>
              <a:gd name="T0" fmla="*/ 27834 w 43200"/>
              <a:gd name="T1" fmla="*/ 63500 h 43193"/>
              <a:gd name="T2" fmla="*/ 29280 w 43200"/>
              <a:gd name="T3" fmla="*/ 63500 h 43193"/>
              <a:gd name="T4" fmla="*/ 28575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4"/>
                  <a:pt x="22133" y="43193"/>
                </a:cubicBezTo>
              </a:path>
              <a:path w="43200" h="43193" stroke="0" extrusionOk="0">
                <a:moveTo>
                  <a:pt x="21040" y="43192"/>
                </a:moveTo>
                <a:cubicBezTo>
                  <a:pt x="9332" y="42889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1"/>
                  <a:pt x="33851" y="42904"/>
                  <a:pt x="22133" y="43193"/>
                </a:cubicBezTo>
                <a:lnTo>
                  <a:pt x="21600" y="21600"/>
                </a:lnTo>
                <a:lnTo>
                  <a:pt x="21040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" name="Arc 1874"/>
          <p:cNvSpPr>
            <a:spLocks/>
          </p:cNvSpPr>
          <p:nvPr/>
        </p:nvSpPr>
        <p:spPr bwMode="auto">
          <a:xfrm>
            <a:off x="9144000" y="4157664"/>
            <a:ext cx="2117" cy="33337"/>
          </a:xfrm>
          <a:custGeom>
            <a:avLst/>
            <a:gdLst>
              <a:gd name="T0" fmla="*/ 1588 w 1336"/>
              <a:gd name="T1" fmla="*/ 33322 h 21600"/>
              <a:gd name="T2" fmla="*/ 0 w 1336"/>
              <a:gd name="T3" fmla="*/ 33322 h 21600"/>
              <a:gd name="T4" fmla="*/ 794 w 133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6" h="21600" fill="none" extrusionOk="0">
                <a:moveTo>
                  <a:pt x="1335" y="21589"/>
                </a:moveTo>
                <a:cubicBezTo>
                  <a:pt x="1113" y="21596"/>
                  <a:pt x="890" y="21600"/>
                  <a:pt x="668" y="21600"/>
                </a:cubicBezTo>
                <a:cubicBezTo>
                  <a:pt x="445" y="21600"/>
                  <a:pt x="222" y="21596"/>
                  <a:pt x="0" y="21589"/>
                </a:cubicBezTo>
              </a:path>
              <a:path w="1336" h="21600" stroke="0" extrusionOk="0">
                <a:moveTo>
                  <a:pt x="1335" y="21589"/>
                </a:moveTo>
                <a:cubicBezTo>
                  <a:pt x="1113" y="21596"/>
                  <a:pt x="890" y="21600"/>
                  <a:pt x="668" y="21600"/>
                </a:cubicBezTo>
                <a:cubicBezTo>
                  <a:pt x="445" y="21600"/>
                  <a:pt x="222" y="21596"/>
                  <a:pt x="0" y="21589"/>
                </a:cubicBezTo>
                <a:lnTo>
                  <a:pt x="668" y="0"/>
                </a:lnTo>
                <a:lnTo>
                  <a:pt x="1335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9" name="Arc 1875"/>
          <p:cNvSpPr>
            <a:spLocks/>
          </p:cNvSpPr>
          <p:nvPr/>
        </p:nvSpPr>
        <p:spPr bwMode="auto">
          <a:xfrm>
            <a:off x="9108017" y="4124325"/>
            <a:ext cx="76200" cy="66675"/>
          </a:xfrm>
          <a:custGeom>
            <a:avLst/>
            <a:gdLst>
              <a:gd name="T0" fmla="*/ 27691 w 43200"/>
              <a:gd name="T1" fmla="*/ 66675 h 43190"/>
              <a:gd name="T2" fmla="*/ 29459 w 43200"/>
              <a:gd name="T3" fmla="*/ 66675 h 43190"/>
              <a:gd name="T4" fmla="*/ 28575 w 43200"/>
              <a:gd name="T5" fmla="*/ 3334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32" y="43189"/>
                </a:moveTo>
                <a:cubicBezTo>
                  <a:pt x="9268" y="42828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8"/>
                  <a:pt x="22267" y="43189"/>
                </a:cubicBezTo>
              </a:path>
              <a:path w="43200" h="43190" stroke="0" extrusionOk="0">
                <a:moveTo>
                  <a:pt x="20932" y="43189"/>
                </a:moveTo>
                <a:cubicBezTo>
                  <a:pt x="9268" y="42828"/>
                  <a:pt x="0" y="332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9"/>
                  <a:pt x="33931" y="42828"/>
                  <a:pt x="22267" y="43189"/>
                </a:cubicBezTo>
                <a:lnTo>
                  <a:pt x="21600" y="21600"/>
                </a:lnTo>
                <a:lnTo>
                  <a:pt x="2093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0" name="Arc 1876"/>
          <p:cNvSpPr>
            <a:spLocks/>
          </p:cNvSpPr>
          <p:nvPr/>
        </p:nvSpPr>
        <p:spPr bwMode="auto">
          <a:xfrm>
            <a:off x="9374718" y="4246564"/>
            <a:ext cx="2116" cy="33337"/>
          </a:xfrm>
          <a:custGeom>
            <a:avLst/>
            <a:gdLst>
              <a:gd name="T0" fmla="*/ 1587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1" name="Arc 1877"/>
          <p:cNvSpPr>
            <a:spLocks/>
          </p:cNvSpPr>
          <p:nvPr/>
        </p:nvSpPr>
        <p:spPr bwMode="auto">
          <a:xfrm>
            <a:off x="9338733" y="4213225"/>
            <a:ext cx="76200" cy="65088"/>
          </a:xfrm>
          <a:custGeom>
            <a:avLst/>
            <a:gdLst>
              <a:gd name="T0" fmla="*/ 27727 w 43200"/>
              <a:gd name="T1" fmla="*/ 65086 h 43191"/>
              <a:gd name="T2" fmla="*/ 29383 w 43200"/>
              <a:gd name="T3" fmla="*/ 65088 h 43191"/>
              <a:gd name="T4" fmla="*/ 28575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2" name="Arc 1878"/>
          <p:cNvSpPr>
            <a:spLocks/>
          </p:cNvSpPr>
          <p:nvPr/>
        </p:nvSpPr>
        <p:spPr bwMode="auto">
          <a:xfrm>
            <a:off x="9586385" y="4116389"/>
            <a:ext cx="2116" cy="33337"/>
          </a:xfrm>
          <a:custGeom>
            <a:avLst/>
            <a:gdLst>
              <a:gd name="T0" fmla="*/ 1587 w 1331"/>
              <a:gd name="T1" fmla="*/ 33322 h 21600"/>
              <a:gd name="T2" fmla="*/ 0 w 1331"/>
              <a:gd name="T3" fmla="*/ 33320 h 21600"/>
              <a:gd name="T4" fmla="*/ 813 w 133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1" h="21600" fill="none" extrusionOk="0">
                <a:moveTo>
                  <a:pt x="1331" y="21590"/>
                </a:moveTo>
                <a:cubicBezTo>
                  <a:pt x="1114" y="21596"/>
                  <a:pt x="898" y="21600"/>
                  <a:pt x="682" y="21600"/>
                </a:cubicBezTo>
                <a:cubicBezTo>
                  <a:pt x="454" y="21600"/>
                  <a:pt x="227" y="21596"/>
                  <a:pt x="-1" y="21589"/>
                </a:cubicBezTo>
              </a:path>
              <a:path w="1331" h="21600" stroke="0" extrusionOk="0">
                <a:moveTo>
                  <a:pt x="1331" y="21590"/>
                </a:moveTo>
                <a:cubicBezTo>
                  <a:pt x="1114" y="21596"/>
                  <a:pt x="898" y="21600"/>
                  <a:pt x="682" y="21600"/>
                </a:cubicBezTo>
                <a:cubicBezTo>
                  <a:pt x="454" y="21600"/>
                  <a:pt x="227" y="21596"/>
                  <a:pt x="-1" y="21589"/>
                </a:cubicBezTo>
                <a:lnTo>
                  <a:pt x="682" y="0"/>
                </a:lnTo>
                <a:lnTo>
                  <a:pt x="133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3" name="Arc 1879"/>
          <p:cNvSpPr>
            <a:spLocks/>
          </p:cNvSpPr>
          <p:nvPr/>
        </p:nvSpPr>
        <p:spPr bwMode="auto">
          <a:xfrm>
            <a:off x="9548285" y="4083050"/>
            <a:ext cx="78316" cy="65088"/>
          </a:xfrm>
          <a:custGeom>
            <a:avLst/>
            <a:gdLst>
              <a:gd name="T0" fmla="*/ 28441 w 43200"/>
              <a:gd name="T1" fmla="*/ 65086 h 43190"/>
              <a:gd name="T2" fmla="*/ 30251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7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6"/>
                  <a:pt x="33920" y="42839"/>
                  <a:pt x="22249" y="43190"/>
                </a:cubicBezTo>
              </a:path>
              <a:path w="43200" h="43190" stroke="0" extrusionOk="0">
                <a:moveTo>
                  <a:pt x="20917" y="43189"/>
                </a:moveTo>
                <a:cubicBezTo>
                  <a:pt x="9259" y="42820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6"/>
                  <a:pt x="33920" y="42839"/>
                  <a:pt x="22249" y="43190"/>
                </a:cubicBezTo>
                <a:lnTo>
                  <a:pt x="21600" y="21600"/>
                </a:lnTo>
                <a:lnTo>
                  <a:pt x="20917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4" name="Arc 1880"/>
          <p:cNvSpPr>
            <a:spLocks/>
          </p:cNvSpPr>
          <p:nvPr/>
        </p:nvSpPr>
        <p:spPr bwMode="auto">
          <a:xfrm>
            <a:off x="9260418" y="3932239"/>
            <a:ext cx="2116" cy="33337"/>
          </a:xfrm>
          <a:custGeom>
            <a:avLst/>
            <a:gdLst>
              <a:gd name="T0" fmla="*/ 1587 w 1458"/>
              <a:gd name="T1" fmla="*/ 33318 h 21600"/>
              <a:gd name="T2" fmla="*/ 0 w 1458"/>
              <a:gd name="T3" fmla="*/ 33317 h 21600"/>
              <a:gd name="T4" fmla="*/ 813 w 145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21600" fill="none" extrusionOk="0">
                <a:moveTo>
                  <a:pt x="1458" y="21588"/>
                </a:moveTo>
                <a:cubicBezTo>
                  <a:pt x="1221" y="21596"/>
                  <a:pt x="984" y="21600"/>
                  <a:pt x="747" y="21600"/>
                </a:cubicBezTo>
                <a:cubicBezTo>
                  <a:pt x="497" y="21600"/>
                  <a:pt x="248" y="21595"/>
                  <a:pt x="-1" y="21587"/>
                </a:cubicBezTo>
              </a:path>
              <a:path w="1458" h="21600" stroke="0" extrusionOk="0">
                <a:moveTo>
                  <a:pt x="1458" y="21588"/>
                </a:moveTo>
                <a:cubicBezTo>
                  <a:pt x="1221" y="21596"/>
                  <a:pt x="984" y="21600"/>
                  <a:pt x="747" y="21600"/>
                </a:cubicBezTo>
                <a:cubicBezTo>
                  <a:pt x="497" y="21600"/>
                  <a:pt x="248" y="21595"/>
                  <a:pt x="-1" y="21587"/>
                </a:cubicBezTo>
                <a:lnTo>
                  <a:pt x="747" y="0"/>
                </a:lnTo>
                <a:lnTo>
                  <a:pt x="1458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5" name="Arc 1881"/>
          <p:cNvSpPr>
            <a:spLocks/>
          </p:cNvSpPr>
          <p:nvPr/>
        </p:nvSpPr>
        <p:spPr bwMode="auto">
          <a:xfrm>
            <a:off x="9222318" y="3898900"/>
            <a:ext cx="78316" cy="65088"/>
          </a:xfrm>
          <a:custGeom>
            <a:avLst/>
            <a:gdLst>
              <a:gd name="T0" fmla="*/ 28353 w 43200"/>
              <a:gd name="T1" fmla="*/ 65086 h 43188"/>
              <a:gd name="T2" fmla="*/ 30335 w 43200"/>
              <a:gd name="T3" fmla="*/ 65088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52" y="43187"/>
                </a:moveTo>
                <a:cubicBezTo>
                  <a:pt x="9221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7" y="42804"/>
                  <a:pt x="22311" y="43188"/>
                </a:cubicBezTo>
              </a:path>
              <a:path w="43200" h="43188" stroke="0" extrusionOk="0">
                <a:moveTo>
                  <a:pt x="20852" y="43187"/>
                </a:moveTo>
                <a:cubicBezTo>
                  <a:pt x="9221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2"/>
                  <a:pt x="33957" y="42804"/>
                  <a:pt x="22311" y="43188"/>
                </a:cubicBezTo>
                <a:lnTo>
                  <a:pt x="21600" y="21600"/>
                </a:lnTo>
                <a:lnTo>
                  <a:pt x="20852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6" name="Arc 1882"/>
          <p:cNvSpPr>
            <a:spLocks/>
          </p:cNvSpPr>
          <p:nvPr/>
        </p:nvSpPr>
        <p:spPr bwMode="auto">
          <a:xfrm>
            <a:off x="8434918" y="4183064"/>
            <a:ext cx="2116" cy="33337"/>
          </a:xfrm>
          <a:custGeom>
            <a:avLst/>
            <a:gdLst>
              <a:gd name="T0" fmla="*/ 1587 w 1289"/>
              <a:gd name="T1" fmla="*/ 33323 h 21600"/>
              <a:gd name="T2" fmla="*/ 0 w 1289"/>
              <a:gd name="T3" fmla="*/ 33322 h 21600"/>
              <a:gd name="T4" fmla="*/ 813 w 12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9" h="21600" fill="none" extrusionOk="0">
                <a:moveTo>
                  <a:pt x="1288" y="21590"/>
                </a:moveTo>
                <a:cubicBezTo>
                  <a:pt x="1079" y="21596"/>
                  <a:pt x="869" y="21600"/>
                  <a:pt x="660" y="21600"/>
                </a:cubicBezTo>
                <a:cubicBezTo>
                  <a:pt x="439" y="21600"/>
                  <a:pt x="219" y="21596"/>
                  <a:pt x="0" y="21589"/>
                </a:cubicBezTo>
              </a:path>
              <a:path w="1289" h="21600" stroke="0" extrusionOk="0">
                <a:moveTo>
                  <a:pt x="1288" y="21590"/>
                </a:moveTo>
                <a:cubicBezTo>
                  <a:pt x="1079" y="21596"/>
                  <a:pt x="869" y="21600"/>
                  <a:pt x="660" y="21600"/>
                </a:cubicBezTo>
                <a:cubicBezTo>
                  <a:pt x="439" y="21600"/>
                  <a:pt x="219" y="21596"/>
                  <a:pt x="0" y="21589"/>
                </a:cubicBezTo>
                <a:lnTo>
                  <a:pt x="660" y="0"/>
                </a:lnTo>
                <a:lnTo>
                  <a:pt x="128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7" name="Arc 1883"/>
          <p:cNvSpPr>
            <a:spLocks/>
          </p:cNvSpPr>
          <p:nvPr/>
        </p:nvSpPr>
        <p:spPr bwMode="auto">
          <a:xfrm>
            <a:off x="8396818" y="4149725"/>
            <a:ext cx="78316" cy="65088"/>
          </a:xfrm>
          <a:custGeom>
            <a:avLst/>
            <a:gdLst>
              <a:gd name="T0" fmla="*/ 28471 w 43200"/>
              <a:gd name="T1" fmla="*/ 65086 h 43191"/>
              <a:gd name="T2" fmla="*/ 30224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0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</a:path>
              <a:path w="43200" h="43191" stroke="0" extrusionOk="0">
                <a:moveTo>
                  <a:pt x="20940" y="43189"/>
                </a:moveTo>
                <a:cubicBezTo>
                  <a:pt x="9273" y="42833"/>
                  <a:pt x="0" y="332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4"/>
                  <a:pt x="33908" y="42850"/>
                  <a:pt x="22228" y="43190"/>
                </a:cubicBezTo>
                <a:lnTo>
                  <a:pt x="21600" y="21600"/>
                </a:lnTo>
                <a:lnTo>
                  <a:pt x="2094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" name="Arc 1884"/>
          <p:cNvSpPr>
            <a:spLocks/>
          </p:cNvSpPr>
          <p:nvPr/>
        </p:nvSpPr>
        <p:spPr bwMode="auto">
          <a:xfrm>
            <a:off x="9317567" y="4410075"/>
            <a:ext cx="2117" cy="33338"/>
          </a:xfrm>
          <a:custGeom>
            <a:avLst/>
            <a:gdLst>
              <a:gd name="T0" fmla="*/ 1588 w 1168"/>
              <a:gd name="T1" fmla="*/ 33326 h 21600"/>
              <a:gd name="T2" fmla="*/ 0 w 1168"/>
              <a:gd name="T3" fmla="*/ 33326 h 21600"/>
              <a:gd name="T4" fmla="*/ 813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  <a:lnTo>
                  <a:pt x="598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9" name="Arc 1885"/>
          <p:cNvSpPr>
            <a:spLocks/>
          </p:cNvSpPr>
          <p:nvPr/>
        </p:nvSpPr>
        <p:spPr bwMode="auto">
          <a:xfrm>
            <a:off x="9279467" y="4376739"/>
            <a:ext cx="76200" cy="65087"/>
          </a:xfrm>
          <a:custGeom>
            <a:avLst/>
            <a:gdLst>
              <a:gd name="T0" fmla="*/ 27784 w 43200"/>
              <a:gd name="T1" fmla="*/ 65087 h 43192"/>
              <a:gd name="T2" fmla="*/ 29329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0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0" name="Arc 1886"/>
          <p:cNvSpPr>
            <a:spLocks/>
          </p:cNvSpPr>
          <p:nvPr/>
        </p:nvSpPr>
        <p:spPr bwMode="auto">
          <a:xfrm>
            <a:off x="9124951" y="4243389"/>
            <a:ext cx="2116" cy="33337"/>
          </a:xfrm>
          <a:custGeom>
            <a:avLst/>
            <a:gdLst>
              <a:gd name="T0" fmla="*/ 1587 w 1254"/>
              <a:gd name="T1" fmla="*/ 33323 h 21600"/>
              <a:gd name="T2" fmla="*/ 0 w 1254"/>
              <a:gd name="T3" fmla="*/ 33322 h 21600"/>
              <a:gd name="T4" fmla="*/ 812 w 12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21600" fill="none" extrusionOk="0">
                <a:moveTo>
                  <a:pt x="1254" y="21591"/>
                </a:moveTo>
                <a:cubicBezTo>
                  <a:pt x="1050" y="21597"/>
                  <a:pt x="846" y="21600"/>
                  <a:pt x="642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4" h="21600" stroke="0" extrusionOk="0">
                <a:moveTo>
                  <a:pt x="1254" y="21591"/>
                </a:moveTo>
                <a:cubicBezTo>
                  <a:pt x="1050" y="21597"/>
                  <a:pt x="846" y="21600"/>
                  <a:pt x="642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2" y="0"/>
                </a:lnTo>
                <a:lnTo>
                  <a:pt x="1254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1" name="Arc 1887"/>
          <p:cNvSpPr>
            <a:spLocks/>
          </p:cNvSpPr>
          <p:nvPr/>
        </p:nvSpPr>
        <p:spPr bwMode="auto">
          <a:xfrm>
            <a:off x="9086851" y="4210050"/>
            <a:ext cx="78316" cy="65088"/>
          </a:xfrm>
          <a:custGeom>
            <a:avLst/>
            <a:gdLst>
              <a:gd name="T0" fmla="*/ 28496 w 43200"/>
              <a:gd name="T1" fmla="*/ 65086 h 43191"/>
              <a:gd name="T2" fmla="*/ 30201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7" y="43190"/>
                </a:moveTo>
                <a:cubicBezTo>
                  <a:pt x="9283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</a:path>
              <a:path w="43200" h="43191" stroke="0" extrusionOk="0">
                <a:moveTo>
                  <a:pt x="20957" y="43190"/>
                </a:moveTo>
                <a:cubicBezTo>
                  <a:pt x="9283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8" y="42860"/>
                  <a:pt x="22212" y="43191"/>
                </a:cubicBezTo>
                <a:lnTo>
                  <a:pt x="21600" y="21600"/>
                </a:lnTo>
                <a:lnTo>
                  <a:pt x="20957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2" name="Arc 1888"/>
          <p:cNvSpPr>
            <a:spLocks/>
          </p:cNvSpPr>
          <p:nvPr/>
        </p:nvSpPr>
        <p:spPr bwMode="auto">
          <a:xfrm>
            <a:off x="9338733" y="4729164"/>
            <a:ext cx="0" cy="33337"/>
          </a:xfrm>
          <a:custGeom>
            <a:avLst/>
            <a:gdLst>
              <a:gd name="T0" fmla="*/ 1 w 1030"/>
              <a:gd name="T1" fmla="*/ 33328 h 21600"/>
              <a:gd name="T2" fmla="*/ 0 w 1030"/>
              <a:gd name="T3" fmla="*/ 33328 h 21600"/>
              <a:gd name="T4" fmla="*/ 1 w 103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0" h="21600" fill="none" extrusionOk="0">
                <a:moveTo>
                  <a:pt x="1029" y="21593"/>
                </a:moveTo>
                <a:cubicBezTo>
                  <a:pt x="858" y="21597"/>
                  <a:pt x="686" y="21600"/>
                  <a:pt x="515" y="21600"/>
                </a:cubicBezTo>
                <a:cubicBezTo>
                  <a:pt x="343" y="21600"/>
                  <a:pt x="171" y="21597"/>
                  <a:pt x="0" y="21593"/>
                </a:cubicBezTo>
              </a:path>
              <a:path w="1030" h="21600" stroke="0" extrusionOk="0">
                <a:moveTo>
                  <a:pt x="1029" y="21593"/>
                </a:moveTo>
                <a:cubicBezTo>
                  <a:pt x="858" y="21597"/>
                  <a:pt x="686" y="21600"/>
                  <a:pt x="515" y="21600"/>
                </a:cubicBezTo>
                <a:cubicBezTo>
                  <a:pt x="343" y="21600"/>
                  <a:pt x="171" y="21597"/>
                  <a:pt x="0" y="21593"/>
                </a:cubicBezTo>
                <a:lnTo>
                  <a:pt x="515" y="0"/>
                </a:lnTo>
                <a:lnTo>
                  <a:pt x="102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3" name="Arc 1889"/>
          <p:cNvSpPr>
            <a:spLocks/>
          </p:cNvSpPr>
          <p:nvPr/>
        </p:nvSpPr>
        <p:spPr bwMode="auto">
          <a:xfrm>
            <a:off x="9300634" y="4695825"/>
            <a:ext cx="74084" cy="65088"/>
          </a:xfrm>
          <a:custGeom>
            <a:avLst/>
            <a:gdLst>
              <a:gd name="T0" fmla="*/ 27119 w 43200"/>
              <a:gd name="T1" fmla="*/ 65088 h 43194"/>
              <a:gd name="T2" fmla="*/ 28444 w 43200"/>
              <a:gd name="T3" fmla="*/ 65088 h 43194"/>
              <a:gd name="T4" fmla="*/ 27782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85" y="43193"/>
                </a:moveTo>
                <a:cubicBezTo>
                  <a:pt x="9359" y="42914"/>
                  <a:pt x="0" y="33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8"/>
                  <a:pt x="33840" y="42914"/>
                  <a:pt x="22114" y="43193"/>
                </a:cubicBezTo>
              </a:path>
              <a:path w="43200" h="43194" stroke="0" extrusionOk="0">
                <a:moveTo>
                  <a:pt x="21085" y="43193"/>
                </a:moveTo>
                <a:cubicBezTo>
                  <a:pt x="9359" y="42914"/>
                  <a:pt x="0" y="33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8"/>
                  <a:pt x="33840" y="42914"/>
                  <a:pt x="22114" y="43193"/>
                </a:cubicBezTo>
                <a:lnTo>
                  <a:pt x="21600" y="21600"/>
                </a:lnTo>
                <a:lnTo>
                  <a:pt x="21085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4" name="Arc 1890"/>
          <p:cNvSpPr>
            <a:spLocks/>
          </p:cNvSpPr>
          <p:nvPr/>
        </p:nvSpPr>
        <p:spPr bwMode="auto">
          <a:xfrm>
            <a:off x="9586385" y="4587875"/>
            <a:ext cx="2116" cy="33338"/>
          </a:xfrm>
          <a:custGeom>
            <a:avLst/>
            <a:gdLst>
              <a:gd name="T0" fmla="*/ 1587 w 1088"/>
              <a:gd name="T1" fmla="*/ 33327 h 21600"/>
              <a:gd name="T2" fmla="*/ 0 w 1088"/>
              <a:gd name="T3" fmla="*/ 33327 h 21600"/>
              <a:gd name="T4" fmla="*/ 812 w 10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21600" fill="none" extrusionOk="0">
                <a:moveTo>
                  <a:pt x="1088" y="21593"/>
                </a:moveTo>
                <a:cubicBezTo>
                  <a:pt x="911" y="21597"/>
                  <a:pt x="734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88" h="21600" stroke="0" extrusionOk="0">
                <a:moveTo>
                  <a:pt x="1088" y="21593"/>
                </a:moveTo>
                <a:cubicBezTo>
                  <a:pt x="911" y="21597"/>
                  <a:pt x="734" y="21600"/>
                  <a:pt x="557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7" y="0"/>
                </a:lnTo>
                <a:lnTo>
                  <a:pt x="1088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5" name="Arc 1891"/>
          <p:cNvSpPr>
            <a:spLocks/>
          </p:cNvSpPr>
          <p:nvPr/>
        </p:nvSpPr>
        <p:spPr bwMode="auto">
          <a:xfrm>
            <a:off x="9548285" y="4554539"/>
            <a:ext cx="78316" cy="65087"/>
          </a:xfrm>
          <a:custGeom>
            <a:avLst/>
            <a:gdLst>
              <a:gd name="T0" fmla="*/ 28611 w 43200"/>
              <a:gd name="T1" fmla="*/ 65087 h 43193"/>
              <a:gd name="T2" fmla="*/ 30090 w 43200"/>
              <a:gd name="T3" fmla="*/ 65087 h 43193"/>
              <a:gd name="T4" fmla="*/ 29369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43" y="43192"/>
                </a:moveTo>
                <a:cubicBezTo>
                  <a:pt x="9334" y="42890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43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6" name="Arc 1892"/>
          <p:cNvSpPr>
            <a:spLocks/>
          </p:cNvSpPr>
          <p:nvPr/>
        </p:nvSpPr>
        <p:spPr bwMode="auto">
          <a:xfrm>
            <a:off x="8684685" y="4070350"/>
            <a:ext cx="2116" cy="33338"/>
          </a:xfrm>
          <a:custGeom>
            <a:avLst/>
            <a:gdLst>
              <a:gd name="T0" fmla="*/ 1587 w 1359"/>
              <a:gd name="T1" fmla="*/ 33323 h 21600"/>
              <a:gd name="T2" fmla="*/ 0 w 1359"/>
              <a:gd name="T3" fmla="*/ 33321 h 21600"/>
              <a:gd name="T4" fmla="*/ 813 w 13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9" h="21600" fill="none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</a:path>
              <a:path w="1359" h="21600" stroke="0" extrusionOk="0">
                <a:moveTo>
                  <a:pt x="1358" y="21589"/>
                </a:moveTo>
                <a:cubicBezTo>
                  <a:pt x="1138" y="21596"/>
                  <a:pt x="917" y="21600"/>
                  <a:pt x="696" y="21600"/>
                </a:cubicBezTo>
                <a:cubicBezTo>
                  <a:pt x="463" y="21600"/>
                  <a:pt x="231" y="21596"/>
                  <a:pt x="0" y="21588"/>
                </a:cubicBezTo>
                <a:lnTo>
                  <a:pt x="696" y="0"/>
                </a:lnTo>
                <a:lnTo>
                  <a:pt x="135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7" name="Arc 1893"/>
          <p:cNvSpPr>
            <a:spLocks/>
          </p:cNvSpPr>
          <p:nvPr/>
        </p:nvSpPr>
        <p:spPr bwMode="auto">
          <a:xfrm>
            <a:off x="8646585" y="4037014"/>
            <a:ext cx="78316" cy="65087"/>
          </a:xfrm>
          <a:custGeom>
            <a:avLst/>
            <a:gdLst>
              <a:gd name="T0" fmla="*/ 28422 w 43200"/>
              <a:gd name="T1" fmla="*/ 65085 h 43190"/>
              <a:gd name="T2" fmla="*/ 30270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</a:path>
              <a:path w="43200" h="43190" stroke="0" extrusionOk="0">
                <a:moveTo>
                  <a:pt x="20904" y="43188"/>
                </a:moveTo>
                <a:cubicBezTo>
                  <a:pt x="9251" y="42813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1"/>
                  <a:pt x="33928" y="42831"/>
                  <a:pt x="22262" y="43189"/>
                </a:cubicBezTo>
                <a:lnTo>
                  <a:pt x="21600" y="21600"/>
                </a:lnTo>
                <a:lnTo>
                  <a:pt x="2090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8" name="Arc 1894"/>
          <p:cNvSpPr>
            <a:spLocks/>
          </p:cNvSpPr>
          <p:nvPr/>
        </p:nvSpPr>
        <p:spPr bwMode="auto">
          <a:xfrm>
            <a:off x="8991600" y="4027489"/>
            <a:ext cx="2117" cy="33337"/>
          </a:xfrm>
          <a:custGeom>
            <a:avLst/>
            <a:gdLst>
              <a:gd name="T0" fmla="*/ 1588 w 1390"/>
              <a:gd name="T1" fmla="*/ 33320 h 21600"/>
              <a:gd name="T2" fmla="*/ 0 w 1390"/>
              <a:gd name="T3" fmla="*/ 33318 h 21600"/>
              <a:gd name="T4" fmla="*/ 813 w 139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0" h="21600" fill="none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</a:path>
              <a:path w="1390" h="21600" stroke="0" extrusionOk="0">
                <a:moveTo>
                  <a:pt x="1390" y="21589"/>
                </a:moveTo>
                <a:cubicBezTo>
                  <a:pt x="1164" y="21596"/>
                  <a:pt x="938" y="21600"/>
                  <a:pt x="712" y="21600"/>
                </a:cubicBezTo>
                <a:cubicBezTo>
                  <a:pt x="474" y="21600"/>
                  <a:pt x="237" y="21596"/>
                  <a:pt x="-1" y="21588"/>
                </a:cubicBezTo>
                <a:lnTo>
                  <a:pt x="712" y="0"/>
                </a:lnTo>
                <a:lnTo>
                  <a:pt x="139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39" name="Arc 1895"/>
          <p:cNvSpPr>
            <a:spLocks/>
          </p:cNvSpPr>
          <p:nvPr/>
        </p:nvSpPr>
        <p:spPr bwMode="auto">
          <a:xfrm>
            <a:off x="8953500" y="3994150"/>
            <a:ext cx="78317" cy="65088"/>
          </a:xfrm>
          <a:custGeom>
            <a:avLst/>
            <a:gdLst>
              <a:gd name="T0" fmla="*/ 28401 w 43200"/>
              <a:gd name="T1" fmla="*/ 65086 h 43189"/>
              <a:gd name="T2" fmla="*/ 30291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</a:path>
              <a:path w="43200" h="43189" stroke="0" extrusionOk="0">
                <a:moveTo>
                  <a:pt x="20887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8" y="43189"/>
                </a:cubicBezTo>
                <a:lnTo>
                  <a:pt x="21600" y="21600"/>
                </a:lnTo>
                <a:lnTo>
                  <a:pt x="2088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0" name="Arc 1896"/>
          <p:cNvSpPr>
            <a:spLocks/>
          </p:cNvSpPr>
          <p:nvPr/>
        </p:nvSpPr>
        <p:spPr bwMode="auto">
          <a:xfrm>
            <a:off x="9795934" y="4194175"/>
            <a:ext cx="2117" cy="33338"/>
          </a:xfrm>
          <a:custGeom>
            <a:avLst/>
            <a:gdLst>
              <a:gd name="T0" fmla="*/ 1588 w 1283"/>
              <a:gd name="T1" fmla="*/ 33324 h 21600"/>
              <a:gd name="T2" fmla="*/ 0 w 1283"/>
              <a:gd name="T3" fmla="*/ 33323 h 21600"/>
              <a:gd name="T4" fmla="*/ 813 w 12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3" h="21600" fill="none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</a:path>
              <a:path w="1283" h="21600" stroke="0" extrusionOk="0">
                <a:moveTo>
                  <a:pt x="1282" y="21590"/>
                </a:moveTo>
                <a:cubicBezTo>
                  <a:pt x="1074" y="21596"/>
                  <a:pt x="865" y="21600"/>
                  <a:pt x="657" y="21600"/>
                </a:cubicBezTo>
                <a:cubicBezTo>
                  <a:pt x="437" y="21600"/>
                  <a:pt x="218" y="21596"/>
                  <a:pt x="-1" y="21590"/>
                </a:cubicBezTo>
                <a:lnTo>
                  <a:pt x="657" y="0"/>
                </a:lnTo>
                <a:lnTo>
                  <a:pt x="1282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1" name="Arc 1897"/>
          <p:cNvSpPr>
            <a:spLocks/>
          </p:cNvSpPr>
          <p:nvPr/>
        </p:nvSpPr>
        <p:spPr bwMode="auto">
          <a:xfrm>
            <a:off x="9759951" y="4160839"/>
            <a:ext cx="76200" cy="65087"/>
          </a:xfrm>
          <a:custGeom>
            <a:avLst/>
            <a:gdLst>
              <a:gd name="T0" fmla="*/ 27706 w 43200"/>
              <a:gd name="T1" fmla="*/ 65085 h 43191"/>
              <a:gd name="T2" fmla="*/ 29403 w 43200"/>
              <a:gd name="T3" fmla="*/ 65087 h 43191"/>
              <a:gd name="T4" fmla="*/ 28575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</a:path>
              <a:path w="43200" h="43191" stroke="0" extrusionOk="0">
                <a:moveTo>
                  <a:pt x="20942" y="43190"/>
                </a:moveTo>
                <a:cubicBezTo>
                  <a:pt x="9274" y="42834"/>
                  <a:pt x="0" y="33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5"/>
                  <a:pt x="33906" y="42852"/>
                  <a:pt x="22225" y="43190"/>
                </a:cubicBezTo>
                <a:lnTo>
                  <a:pt x="21600" y="21600"/>
                </a:lnTo>
                <a:lnTo>
                  <a:pt x="2094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2" name="Arc 1898"/>
          <p:cNvSpPr>
            <a:spLocks/>
          </p:cNvSpPr>
          <p:nvPr/>
        </p:nvSpPr>
        <p:spPr bwMode="auto">
          <a:xfrm>
            <a:off x="9912351" y="4352925"/>
            <a:ext cx="2116" cy="33338"/>
          </a:xfrm>
          <a:custGeom>
            <a:avLst/>
            <a:gdLst>
              <a:gd name="T0" fmla="*/ 1587 w 1194"/>
              <a:gd name="T1" fmla="*/ 33326 h 21600"/>
              <a:gd name="T2" fmla="*/ 0 w 1194"/>
              <a:gd name="T3" fmla="*/ 33326 h 21600"/>
              <a:gd name="T4" fmla="*/ 794 w 119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4" h="21600" fill="none" extrusionOk="0">
                <a:moveTo>
                  <a:pt x="1193" y="21591"/>
                </a:moveTo>
                <a:cubicBezTo>
                  <a:pt x="995" y="21597"/>
                  <a:pt x="79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</a:path>
              <a:path w="1194" h="21600" stroke="0" extrusionOk="0">
                <a:moveTo>
                  <a:pt x="1193" y="21591"/>
                </a:moveTo>
                <a:cubicBezTo>
                  <a:pt x="995" y="21597"/>
                  <a:pt x="796" y="21600"/>
                  <a:pt x="597" y="21600"/>
                </a:cubicBezTo>
                <a:cubicBezTo>
                  <a:pt x="397" y="21600"/>
                  <a:pt x="198" y="21597"/>
                  <a:pt x="0" y="21591"/>
                </a:cubicBezTo>
                <a:lnTo>
                  <a:pt x="597" y="0"/>
                </a:lnTo>
                <a:lnTo>
                  <a:pt x="119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3" name="Arc 1899"/>
          <p:cNvSpPr>
            <a:spLocks/>
          </p:cNvSpPr>
          <p:nvPr/>
        </p:nvSpPr>
        <p:spPr bwMode="auto">
          <a:xfrm>
            <a:off x="9876367" y="4319589"/>
            <a:ext cx="74084" cy="65087"/>
          </a:xfrm>
          <a:custGeom>
            <a:avLst/>
            <a:gdLst>
              <a:gd name="T0" fmla="*/ 27014 w 43200"/>
              <a:gd name="T1" fmla="*/ 65087 h 43192"/>
              <a:gd name="T2" fmla="*/ 28549 w 43200"/>
              <a:gd name="T3" fmla="*/ 65087 h 43192"/>
              <a:gd name="T4" fmla="*/ 27782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</a:path>
              <a:path w="43200" h="43192" stroke="0" extrusionOk="0">
                <a:moveTo>
                  <a:pt x="21003" y="43191"/>
                </a:moveTo>
                <a:cubicBezTo>
                  <a:pt x="9310" y="42868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8"/>
                  <a:pt x="22196" y="43191"/>
                </a:cubicBezTo>
                <a:lnTo>
                  <a:pt x="21600" y="21600"/>
                </a:lnTo>
                <a:lnTo>
                  <a:pt x="21003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4" name="Arc 1900"/>
          <p:cNvSpPr>
            <a:spLocks/>
          </p:cNvSpPr>
          <p:nvPr/>
        </p:nvSpPr>
        <p:spPr bwMode="auto">
          <a:xfrm>
            <a:off x="9700685" y="3662364"/>
            <a:ext cx="4233" cy="33337"/>
          </a:xfrm>
          <a:custGeom>
            <a:avLst/>
            <a:gdLst>
              <a:gd name="T0" fmla="*/ 3175 w 1692"/>
              <a:gd name="T1" fmla="*/ 33312 h 21600"/>
              <a:gd name="T2" fmla="*/ 0 w 1692"/>
              <a:gd name="T3" fmla="*/ 33311 h 21600"/>
              <a:gd name="T4" fmla="*/ 1627 w 169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2" h="21600" fill="none" extrusionOk="0">
                <a:moveTo>
                  <a:pt x="1692" y="21584"/>
                </a:moveTo>
                <a:cubicBezTo>
                  <a:pt x="1417" y="21594"/>
                  <a:pt x="1142" y="21600"/>
                  <a:pt x="867" y="21600"/>
                </a:cubicBezTo>
                <a:cubicBezTo>
                  <a:pt x="577" y="21600"/>
                  <a:pt x="288" y="21594"/>
                  <a:pt x="0" y="21582"/>
                </a:cubicBezTo>
              </a:path>
              <a:path w="1692" h="21600" stroke="0" extrusionOk="0">
                <a:moveTo>
                  <a:pt x="1692" y="21584"/>
                </a:moveTo>
                <a:cubicBezTo>
                  <a:pt x="1417" y="21594"/>
                  <a:pt x="1142" y="21600"/>
                  <a:pt x="867" y="21600"/>
                </a:cubicBezTo>
                <a:cubicBezTo>
                  <a:pt x="577" y="21600"/>
                  <a:pt x="288" y="21594"/>
                  <a:pt x="0" y="21582"/>
                </a:cubicBezTo>
                <a:lnTo>
                  <a:pt x="867" y="0"/>
                </a:lnTo>
                <a:lnTo>
                  <a:pt x="1692" y="215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5" name="Arc 1901"/>
          <p:cNvSpPr>
            <a:spLocks/>
          </p:cNvSpPr>
          <p:nvPr/>
        </p:nvSpPr>
        <p:spPr bwMode="auto">
          <a:xfrm>
            <a:off x="9662585" y="3629025"/>
            <a:ext cx="78316" cy="65088"/>
          </a:xfrm>
          <a:custGeom>
            <a:avLst/>
            <a:gdLst>
              <a:gd name="T0" fmla="*/ 28190 w 43200"/>
              <a:gd name="T1" fmla="*/ 65086 h 43184"/>
              <a:gd name="T2" fmla="*/ 30490 w 43200"/>
              <a:gd name="T3" fmla="*/ 65088 h 43184"/>
              <a:gd name="T4" fmla="*/ 29369 w 43200"/>
              <a:gd name="T5" fmla="*/ 32556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0733" y="43182"/>
                </a:moveTo>
                <a:cubicBezTo>
                  <a:pt x="9150" y="42717"/>
                  <a:pt x="0" y="331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8"/>
                  <a:pt x="34024" y="42740"/>
                  <a:pt x="22425" y="43184"/>
                </a:cubicBezTo>
              </a:path>
              <a:path w="43200" h="43184" stroke="0" extrusionOk="0">
                <a:moveTo>
                  <a:pt x="20733" y="43182"/>
                </a:moveTo>
                <a:cubicBezTo>
                  <a:pt x="9150" y="42717"/>
                  <a:pt x="0" y="331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08"/>
                  <a:pt x="34024" y="42740"/>
                  <a:pt x="22425" y="43184"/>
                </a:cubicBezTo>
                <a:lnTo>
                  <a:pt x="21600" y="21600"/>
                </a:lnTo>
                <a:lnTo>
                  <a:pt x="20733" y="4318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6" name="Arc 1902"/>
          <p:cNvSpPr>
            <a:spLocks/>
          </p:cNvSpPr>
          <p:nvPr/>
        </p:nvSpPr>
        <p:spPr bwMode="auto">
          <a:xfrm>
            <a:off x="9220200" y="4349750"/>
            <a:ext cx="2117" cy="33338"/>
          </a:xfrm>
          <a:custGeom>
            <a:avLst/>
            <a:gdLst>
              <a:gd name="T0" fmla="*/ 1588 w 1198"/>
              <a:gd name="T1" fmla="*/ 33326 h 21600"/>
              <a:gd name="T2" fmla="*/ 0 w 1198"/>
              <a:gd name="T3" fmla="*/ 33324 h 21600"/>
              <a:gd name="T4" fmla="*/ 814 w 11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8" h="21600" fill="none" extrusionOk="0">
                <a:moveTo>
                  <a:pt x="1198" y="21592"/>
                </a:moveTo>
                <a:cubicBezTo>
                  <a:pt x="1003" y="21597"/>
                  <a:pt x="808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8" h="21600" stroke="0" extrusionOk="0">
                <a:moveTo>
                  <a:pt x="1198" y="21592"/>
                </a:moveTo>
                <a:cubicBezTo>
                  <a:pt x="1003" y="21597"/>
                  <a:pt x="808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7" name="Arc 1903"/>
          <p:cNvSpPr>
            <a:spLocks/>
          </p:cNvSpPr>
          <p:nvPr/>
        </p:nvSpPr>
        <p:spPr bwMode="auto">
          <a:xfrm>
            <a:off x="9184217" y="4316414"/>
            <a:ext cx="76200" cy="65087"/>
          </a:xfrm>
          <a:custGeom>
            <a:avLst/>
            <a:gdLst>
              <a:gd name="T0" fmla="*/ 27763 w 43200"/>
              <a:gd name="T1" fmla="*/ 65085 h 43192"/>
              <a:gd name="T2" fmla="*/ 29348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" name="Arc 1904"/>
          <p:cNvSpPr>
            <a:spLocks/>
          </p:cNvSpPr>
          <p:nvPr/>
        </p:nvSpPr>
        <p:spPr bwMode="auto">
          <a:xfrm>
            <a:off x="9431867" y="3840163"/>
            <a:ext cx="2117" cy="33337"/>
          </a:xfrm>
          <a:custGeom>
            <a:avLst/>
            <a:gdLst>
              <a:gd name="T0" fmla="*/ 1588 w 1532"/>
              <a:gd name="T1" fmla="*/ 33315 h 21600"/>
              <a:gd name="T2" fmla="*/ 0 w 1532"/>
              <a:gd name="T3" fmla="*/ 33315 h 21600"/>
              <a:gd name="T4" fmla="*/ 794 w 15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2" h="21600" fill="none" extrusionOk="0">
                <a:moveTo>
                  <a:pt x="1532" y="21586"/>
                </a:moveTo>
                <a:cubicBezTo>
                  <a:pt x="1276" y="21595"/>
                  <a:pt x="1021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</a:path>
              <a:path w="1532" h="21600" stroke="0" extrusionOk="0">
                <a:moveTo>
                  <a:pt x="1532" y="21586"/>
                </a:moveTo>
                <a:cubicBezTo>
                  <a:pt x="1276" y="21595"/>
                  <a:pt x="1021" y="21600"/>
                  <a:pt x="766" y="21600"/>
                </a:cubicBezTo>
                <a:cubicBezTo>
                  <a:pt x="510" y="21600"/>
                  <a:pt x="255" y="21595"/>
                  <a:pt x="-1" y="21586"/>
                </a:cubicBezTo>
                <a:lnTo>
                  <a:pt x="766" y="0"/>
                </a:lnTo>
                <a:lnTo>
                  <a:pt x="1532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9" name="Arc 1905"/>
          <p:cNvSpPr>
            <a:spLocks/>
          </p:cNvSpPr>
          <p:nvPr/>
        </p:nvSpPr>
        <p:spPr bwMode="auto">
          <a:xfrm>
            <a:off x="9395884" y="3806825"/>
            <a:ext cx="76200" cy="65088"/>
          </a:xfrm>
          <a:custGeom>
            <a:avLst/>
            <a:gdLst>
              <a:gd name="T0" fmla="*/ 27562 w 43200"/>
              <a:gd name="T1" fmla="*/ 65088 h 43186"/>
              <a:gd name="T2" fmla="*/ 29588 w 43200"/>
              <a:gd name="T3" fmla="*/ 65088 h 43186"/>
              <a:gd name="T4" fmla="*/ 28575 w 43200"/>
              <a:gd name="T5" fmla="*/ 32555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6" fill="none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1"/>
                  <a:pt x="33989" y="42773"/>
                  <a:pt x="22366" y="43186"/>
                </a:cubicBezTo>
              </a:path>
              <a:path w="43200" h="43186" stroke="0" extrusionOk="0">
                <a:moveTo>
                  <a:pt x="20833" y="43186"/>
                </a:moveTo>
                <a:cubicBezTo>
                  <a:pt x="9210" y="42773"/>
                  <a:pt x="0" y="332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1"/>
                  <a:pt x="33989" y="42773"/>
                  <a:pt x="22366" y="43186"/>
                </a:cubicBezTo>
                <a:lnTo>
                  <a:pt x="21600" y="21600"/>
                </a:lnTo>
                <a:lnTo>
                  <a:pt x="20833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0" name="Arc 1906"/>
          <p:cNvSpPr>
            <a:spLocks/>
          </p:cNvSpPr>
          <p:nvPr/>
        </p:nvSpPr>
        <p:spPr bwMode="auto">
          <a:xfrm>
            <a:off x="9260418" y="4246564"/>
            <a:ext cx="2116" cy="33337"/>
          </a:xfrm>
          <a:custGeom>
            <a:avLst/>
            <a:gdLst>
              <a:gd name="T0" fmla="*/ 1587 w 1252"/>
              <a:gd name="T1" fmla="*/ 33323 h 21600"/>
              <a:gd name="T2" fmla="*/ 0 w 1252"/>
              <a:gd name="T3" fmla="*/ 33322 h 21600"/>
              <a:gd name="T4" fmla="*/ 813 w 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2" h="21600" fill="none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</a:path>
              <a:path w="1252" h="21600" stroke="0" extrusionOk="0">
                <a:moveTo>
                  <a:pt x="1252" y="21591"/>
                </a:moveTo>
                <a:cubicBezTo>
                  <a:pt x="1048" y="21597"/>
                  <a:pt x="844" y="21600"/>
                  <a:pt x="641" y="21600"/>
                </a:cubicBezTo>
                <a:cubicBezTo>
                  <a:pt x="427" y="21600"/>
                  <a:pt x="213" y="21596"/>
                  <a:pt x="-1" y="21590"/>
                </a:cubicBezTo>
                <a:lnTo>
                  <a:pt x="641" y="0"/>
                </a:lnTo>
                <a:lnTo>
                  <a:pt x="1252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1" name="Arc 1907"/>
          <p:cNvSpPr>
            <a:spLocks/>
          </p:cNvSpPr>
          <p:nvPr/>
        </p:nvSpPr>
        <p:spPr bwMode="auto">
          <a:xfrm>
            <a:off x="9222318" y="4213225"/>
            <a:ext cx="78316" cy="65088"/>
          </a:xfrm>
          <a:custGeom>
            <a:avLst/>
            <a:gdLst>
              <a:gd name="T0" fmla="*/ 28497 w 43200"/>
              <a:gd name="T1" fmla="*/ 65086 h 43191"/>
              <a:gd name="T2" fmla="*/ 30199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</a:path>
              <a:path w="43200" h="43191" stroke="0" extrusionOk="0">
                <a:moveTo>
                  <a:pt x="20958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1"/>
                  <a:pt x="33897" y="42860"/>
                  <a:pt x="22211" y="43191"/>
                </a:cubicBezTo>
                <a:lnTo>
                  <a:pt x="21600" y="21600"/>
                </a:lnTo>
                <a:lnTo>
                  <a:pt x="2095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2" name="Arc 1908"/>
          <p:cNvSpPr>
            <a:spLocks/>
          </p:cNvSpPr>
          <p:nvPr/>
        </p:nvSpPr>
        <p:spPr bwMode="auto">
          <a:xfrm>
            <a:off x="8684685" y="4491038"/>
            <a:ext cx="2116" cy="31750"/>
          </a:xfrm>
          <a:custGeom>
            <a:avLst/>
            <a:gdLst>
              <a:gd name="T0" fmla="*/ 1587 w 1101"/>
              <a:gd name="T1" fmla="*/ 31740 h 21600"/>
              <a:gd name="T2" fmla="*/ 0 w 1101"/>
              <a:gd name="T3" fmla="*/ 31740 h 21600"/>
              <a:gd name="T4" fmla="*/ 813 w 11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1" h="21600" fill="none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01" h="21600" stroke="0" extrusionOk="0">
                <a:moveTo>
                  <a:pt x="1101" y="21593"/>
                </a:moveTo>
                <a:cubicBezTo>
                  <a:pt x="922" y="21597"/>
                  <a:pt x="743" y="21600"/>
                  <a:pt x="564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4" y="0"/>
                </a:lnTo>
                <a:lnTo>
                  <a:pt x="1101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3" name="Arc 1909"/>
          <p:cNvSpPr>
            <a:spLocks/>
          </p:cNvSpPr>
          <p:nvPr/>
        </p:nvSpPr>
        <p:spPr bwMode="auto">
          <a:xfrm>
            <a:off x="8646585" y="4459288"/>
            <a:ext cx="78316" cy="63500"/>
          </a:xfrm>
          <a:custGeom>
            <a:avLst/>
            <a:gdLst>
              <a:gd name="T0" fmla="*/ 28602 w 43200"/>
              <a:gd name="T1" fmla="*/ 63500 h 43193"/>
              <a:gd name="T2" fmla="*/ 30099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</a:path>
              <a:path w="43200" h="43193" stroke="0" extrusionOk="0">
                <a:moveTo>
                  <a:pt x="21036" y="43192"/>
                </a:moveTo>
                <a:cubicBezTo>
                  <a:pt x="9330" y="42886"/>
                  <a:pt x="0" y="333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0"/>
                  <a:pt x="33853" y="42901"/>
                  <a:pt x="22137" y="43193"/>
                </a:cubicBezTo>
                <a:lnTo>
                  <a:pt x="21600" y="21600"/>
                </a:lnTo>
                <a:lnTo>
                  <a:pt x="21036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4" name="Arc 1910"/>
          <p:cNvSpPr>
            <a:spLocks/>
          </p:cNvSpPr>
          <p:nvPr/>
        </p:nvSpPr>
        <p:spPr bwMode="auto">
          <a:xfrm>
            <a:off x="9279467" y="4222750"/>
            <a:ext cx="2117" cy="33338"/>
          </a:xfrm>
          <a:custGeom>
            <a:avLst/>
            <a:gdLst>
              <a:gd name="T0" fmla="*/ 1588 w 1267"/>
              <a:gd name="T1" fmla="*/ 33324 h 21600"/>
              <a:gd name="T2" fmla="*/ 0 w 1267"/>
              <a:gd name="T3" fmla="*/ 33323 h 21600"/>
              <a:gd name="T4" fmla="*/ 813 w 12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21600" fill="none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</a:path>
              <a:path w="1267" h="21600" stroke="0" extrusionOk="0">
                <a:moveTo>
                  <a:pt x="1267" y="21591"/>
                </a:moveTo>
                <a:cubicBezTo>
                  <a:pt x="1061" y="21597"/>
                  <a:pt x="855" y="21600"/>
                  <a:pt x="649" y="21600"/>
                </a:cubicBezTo>
                <a:cubicBezTo>
                  <a:pt x="432" y="21600"/>
                  <a:pt x="216" y="21596"/>
                  <a:pt x="-1" y="21590"/>
                </a:cubicBezTo>
                <a:lnTo>
                  <a:pt x="649" y="0"/>
                </a:lnTo>
                <a:lnTo>
                  <a:pt x="1267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5" name="Arc 1911"/>
          <p:cNvSpPr>
            <a:spLocks/>
          </p:cNvSpPr>
          <p:nvPr/>
        </p:nvSpPr>
        <p:spPr bwMode="auto">
          <a:xfrm>
            <a:off x="9241367" y="4189414"/>
            <a:ext cx="78317" cy="65087"/>
          </a:xfrm>
          <a:custGeom>
            <a:avLst/>
            <a:gdLst>
              <a:gd name="T0" fmla="*/ 28487 w 43200"/>
              <a:gd name="T1" fmla="*/ 65085 h 43191"/>
              <a:gd name="T2" fmla="*/ 30209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</a:path>
              <a:path w="43200" h="43191" stroke="0" extrusionOk="0">
                <a:moveTo>
                  <a:pt x="20950" y="43190"/>
                </a:moveTo>
                <a:cubicBezTo>
                  <a:pt x="9279" y="42839"/>
                  <a:pt x="0" y="332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8"/>
                  <a:pt x="33901" y="42856"/>
                  <a:pt x="22218" y="43191"/>
                </a:cubicBezTo>
                <a:lnTo>
                  <a:pt x="21600" y="21600"/>
                </a:lnTo>
                <a:lnTo>
                  <a:pt x="20950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6" name="Arc 1912"/>
          <p:cNvSpPr>
            <a:spLocks/>
          </p:cNvSpPr>
          <p:nvPr/>
        </p:nvSpPr>
        <p:spPr bwMode="auto">
          <a:xfrm>
            <a:off x="10028767" y="4051300"/>
            <a:ext cx="2117" cy="33338"/>
          </a:xfrm>
          <a:custGeom>
            <a:avLst/>
            <a:gdLst>
              <a:gd name="T0" fmla="*/ 1588 w 1372"/>
              <a:gd name="T1" fmla="*/ 33323 h 21600"/>
              <a:gd name="T2" fmla="*/ 0 w 1372"/>
              <a:gd name="T3" fmla="*/ 33321 h 21600"/>
              <a:gd name="T4" fmla="*/ 814 w 137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2" h="21600" fill="none" extrusionOk="0">
                <a:moveTo>
                  <a:pt x="1371" y="21589"/>
                </a:moveTo>
                <a:cubicBezTo>
                  <a:pt x="1149" y="21596"/>
                  <a:pt x="926" y="21600"/>
                  <a:pt x="703" y="21600"/>
                </a:cubicBezTo>
                <a:cubicBezTo>
                  <a:pt x="468" y="21600"/>
                  <a:pt x="234" y="21596"/>
                  <a:pt x="0" y="21588"/>
                </a:cubicBezTo>
              </a:path>
              <a:path w="1372" h="21600" stroke="0" extrusionOk="0">
                <a:moveTo>
                  <a:pt x="1371" y="21589"/>
                </a:moveTo>
                <a:cubicBezTo>
                  <a:pt x="1149" y="21596"/>
                  <a:pt x="926" y="21600"/>
                  <a:pt x="703" y="21600"/>
                </a:cubicBezTo>
                <a:cubicBezTo>
                  <a:pt x="468" y="21600"/>
                  <a:pt x="234" y="21596"/>
                  <a:pt x="0" y="21588"/>
                </a:cubicBezTo>
                <a:lnTo>
                  <a:pt x="703" y="0"/>
                </a:lnTo>
                <a:lnTo>
                  <a:pt x="1371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7" name="Arc 1913"/>
          <p:cNvSpPr>
            <a:spLocks/>
          </p:cNvSpPr>
          <p:nvPr/>
        </p:nvSpPr>
        <p:spPr bwMode="auto">
          <a:xfrm>
            <a:off x="9990667" y="4017964"/>
            <a:ext cx="76200" cy="65087"/>
          </a:xfrm>
          <a:custGeom>
            <a:avLst/>
            <a:gdLst>
              <a:gd name="T0" fmla="*/ 27645 w 43200"/>
              <a:gd name="T1" fmla="*/ 65085 h 43190"/>
              <a:gd name="T2" fmla="*/ 29460 w 43200"/>
              <a:gd name="T3" fmla="*/ 65087 h 43190"/>
              <a:gd name="T4" fmla="*/ 28575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7" y="43188"/>
                </a:moveTo>
                <a:cubicBezTo>
                  <a:pt x="9247" y="42809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8"/>
                  <a:pt x="22268" y="43189"/>
                </a:cubicBezTo>
              </a:path>
              <a:path w="43200" h="43190" stroke="0" extrusionOk="0">
                <a:moveTo>
                  <a:pt x="20897" y="43188"/>
                </a:moveTo>
                <a:cubicBezTo>
                  <a:pt x="9247" y="42809"/>
                  <a:pt x="0" y="332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8"/>
                  <a:pt x="33932" y="42828"/>
                  <a:pt x="22268" y="43189"/>
                </a:cubicBezTo>
                <a:lnTo>
                  <a:pt x="21600" y="21600"/>
                </a:lnTo>
                <a:lnTo>
                  <a:pt x="20897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8" name="Arc 1914"/>
          <p:cNvSpPr>
            <a:spLocks/>
          </p:cNvSpPr>
          <p:nvPr/>
        </p:nvSpPr>
        <p:spPr bwMode="auto">
          <a:xfrm>
            <a:off x="9453034" y="4119563"/>
            <a:ext cx="2117" cy="33337"/>
          </a:xfrm>
          <a:custGeom>
            <a:avLst/>
            <a:gdLst>
              <a:gd name="T0" fmla="*/ 1588 w 1327"/>
              <a:gd name="T1" fmla="*/ 33322 h 21600"/>
              <a:gd name="T2" fmla="*/ 0 w 1327"/>
              <a:gd name="T3" fmla="*/ 33320 h 21600"/>
              <a:gd name="T4" fmla="*/ 814 w 132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7" h="21600" fill="none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7" h="21600" stroke="0" extrusionOk="0">
                <a:moveTo>
                  <a:pt x="1327" y="21590"/>
                </a:moveTo>
                <a:cubicBezTo>
                  <a:pt x="1111" y="21596"/>
                  <a:pt x="895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59" name="Arc 1915"/>
          <p:cNvSpPr>
            <a:spLocks/>
          </p:cNvSpPr>
          <p:nvPr/>
        </p:nvSpPr>
        <p:spPr bwMode="auto">
          <a:xfrm>
            <a:off x="9414933" y="4086225"/>
            <a:ext cx="76200" cy="65088"/>
          </a:xfrm>
          <a:custGeom>
            <a:avLst/>
            <a:gdLst>
              <a:gd name="T0" fmla="*/ 27675 w 43200"/>
              <a:gd name="T1" fmla="*/ 65086 h 43190"/>
              <a:gd name="T2" fmla="*/ 29431 w 43200"/>
              <a:gd name="T3" fmla="*/ 65088 h 43190"/>
              <a:gd name="T4" fmla="*/ 28575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40"/>
                  <a:pt x="22247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0" name="Arc 1916"/>
          <p:cNvSpPr>
            <a:spLocks/>
          </p:cNvSpPr>
          <p:nvPr/>
        </p:nvSpPr>
        <p:spPr bwMode="auto">
          <a:xfrm>
            <a:off x="9203267" y="4324350"/>
            <a:ext cx="0" cy="33338"/>
          </a:xfrm>
          <a:custGeom>
            <a:avLst/>
            <a:gdLst>
              <a:gd name="T0" fmla="*/ 1 w 1211"/>
              <a:gd name="T1" fmla="*/ 33326 h 21600"/>
              <a:gd name="T2" fmla="*/ 0 w 1211"/>
              <a:gd name="T3" fmla="*/ 33324 h 21600"/>
              <a:gd name="T4" fmla="*/ 1 w 121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1" h="21600" fill="none" extrusionOk="0">
                <a:moveTo>
                  <a:pt x="1210" y="21591"/>
                </a:moveTo>
                <a:cubicBezTo>
                  <a:pt x="1014" y="21597"/>
                  <a:pt x="817" y="21600"/>
                  <a:pt x="620" y="21600"/>
                </a:cubicBezTo>
                <a:cubicBezTo>
                  <a:pt x="413" y="21600"/>
                  <a:pt x="206" y="21597"/>
                  <a:pt x="-1" y="21591"/>
                </a:cubicBezTo>
              </a:path>
              <a:path w="1211" h="21600" stroke="0" extrusionOk="0">
                <a:moveTo>
                  <a:pt x="1210" y="21591"/>
                </a:moveTo>
                <a:cubicBezTo>
                  <a:pt x="1014" y="21597"/>
                  <a:pt x="817" y="21600"/>
                  <a:pt x="620" y="21600"/>
                </a:cubicBezTo>
                <a:cubicBezTo>
                  <a:pt x="413" y="21600"/>
                  <a:pt x="206" y="21597"/>
                  <a:pt x="-1" y="21591"/>
                </a:cubicBezTo>
                <a:lnTo>
                  <a:pt x="620" y="0"/>
                </a:lnTo>
                <a:lnTo>
                  <a:pt x="1210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1" name="Arc 1917"/>
          <p:cNvSpPr>
            <a:spLocks/>
          </p:cNvSpPr>
          <p:nvPr/>
        </p:nvSpPr>
        <p:spPr bwMode="auto">
          <a:xfrm>
            <a:off x="9165167" y="4291014"/>
            <a:ext cx="76200" cy="65087"/>
          </a:xfrm>
          <a:custGeom>
            <a:avLst/>
            <a:gdLst>
              <a:gd name="T0" fmla="*/ 27755 w 43200"/>
              <a:gd name="T1" fmla="*/ 65085 h 43192"/>
              <a:gd name="T2" fmla="*/ 29357 w 43200"/>
              <a:gd name="T3" fmla="*/ 65087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9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1"/>
                  <a:pt x="22190" y="43191"/>
                </a:cubicBezTo>
              </a:path>
              <a:path w="43200" h="43192" stroke="0" extrusionOk="0">
                <a:moveTo>
                  <a:pt x="20979" y="43191"/>
                </a:moveTo>
                <a:cubicBezTo>
                  <a:pt x="9296" y="42855"/>
                  <a:pt x="0" y="332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9"/>
                  <a:pt x="33885" y="42871"/>
                  <a:pt x="22190" y="43191"/>
                </a:cubicBezTo>
                <a:lnTo>
                  <a:pt x="21600" y="21600"/>
                </a:lnTo>
                <a:lnTo>
                  <a:pt x="2097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2" name="Arc 1918"/>
          <p:cNvSpPr>
            <a:spLocks/>
          </p:cNvSpPr>
          <p:nvPr/>
        </p:nvSpPr>
        <p:spPr bwMode="auto">
          <a:xfrm>
            <a:off x="9124951" y="3825875"/>
            <a:ext cx="2116" cy="33338"/>
          </a:xfrm>
          <a:custGeom>
            <a:avLst/>
            <a:gdLst>
              <a:gd name="T0" fmla="*/ 1587 w 1542"/>
              <a:gd name="T1" fmla="*/ 33318 h 21600"/>
              <a:gd name="T2" fmla="*/ 0 w 1542"/>
              <a:gd name="T3" fmla="*/ 33316 h 21600"/>
              <a:gd name="T4" fmla="*/ 813 w 154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21600" fill="none" extrusionOk="0">
                <a:moveTo>
                  <a:pt x="1541" y="21586"/>
                </a:moveTo>
                <a:cubicBezTo>
                  <a:pt x="1291" y="21595"/>
                  <a:pt x="1040" y="21600"/>
                  <a:pt x="790" y="21600"/>
                </a:cubicBezTo>
                <a:cubicBezTo>
                  <a:pt x="526" y="21600"/>
                  <a:pt x="263" y="21595"/>
                  <a:pt x="0" y="21585"/>
                </a:cubicBezTo>
              </a:path>
              <a:path w="1542" h="21600" stroke="0" extrusionOk="0">
                <a:moveTo>
                  <a:pt x="1541" y="21586"/>
                </a:moveTo>
                <a:cubicBezTo>
                  <a:pt x="1291" y="21595"/>
                  <a:pt x="1040" y="21600"/>
                  <a:pt x="790" y="21600"/>
                </a:cubicBezTo>
                <a:cubicBezTo>
                  <a:pt x="526" y="21600"/>
                  <a:pt x="263" y="21595"/>
                  <a:pt x="0" y="21585"/>
                </a:cubicBezTo>
                <a:lnTo>
                  <a:pt x="790" y="0"/>
                </a:lnTo>
                <a:lnTo>
                  <a:pt x="1541" y="215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3" name="Arc 1919"/>
          <p:cNvSpPr>
            <a:spLocks/>
          </p:cNvSpPr>
          <p:nvPr/>
        </p:nvSpPr>
        <p:spPr bwMode="auto">
          <a:xfrm>
            <a:off x="9086851" y="3792539"/>
            <a:ext cx="78316" cy="65087"/>
          </a:xfrm>
          <a:custGeom>
            <a:avLst/>
            <a:gdLst>
              <a:gd name="T0" fmla="*/ 28294 w 43200"/>
              <a:gd name="T1" fmla="*/ 65085 h 43187"/>
              <a:gd name="T2" fmla="*/ 30391 w 43200"/>
              <a:gd name="T3" fmla="*/ 65087 h 43187"/>
              <a:gd name="T4" fmla="*/ 29369 w 43200"/>
              <a:gd name="T5" fmla="*/ 32553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10" y="43185"/>
                </a:moveTo>
                <a:cubicBezTo>
                  <a:pt x="9195" y="42760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6"/>
                  <a:pt x="33981" y="42781"/>
                  <a:pt x="22351" y="43186"/>
                </a:cubicBezTo>
              </a:path>
              <a:path w="43200" h="43187" stroke="0" extrusionOk="0">
                <a:moveTo>
                  <a:pt x="20810" y="43185"/>
                </a:moveTo>
                <a:cubicBezTo>
                  <a:pt x="9195" y="42760"/>
                  <a:pt x="0" y="33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6"/>
                  <a:pt x="33981" y="42781"/>
                  <a:pt x="22351" y="43186"/>
                </a:cubicBezTo>
                <a:lnTo>
                  <a:pt x="21600" y="21600"/>
                </a:lnTo>
                <a:lnTo>
                  <a:pt x="20810" y="431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4" name="Arc 1920"/>
          <p:cNvSpPr>
            <a:spLocks/>
          </p:cNvSpPr>
          <p:nvPr/>
        </p:nvSpPr>
        <p:spPr bwMode="auto">
          <a:xfrm>
            <a:off x="8568267" y="4059238"/>
            <a:ext cx="2117" cy="33337"/>
          </a:xfrm>
          <a:custGeom>
            <a:avLst/>
            <a:gdLst>
              <a:gd name="T0" fmla="*/ 1588 w 1368"/>
              <a:gd name="T1" fmla="*/ 33320 h 21600"/>
              <a:gd name="T2" fmla="*/ 0 w 1368"/>
              <a:gd name="T3" fmla="*/ 33320 h 21600"/>
              <a:gd name="T4" fmla="*/ 794 w 13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8" h="21600" fill="none" extrusionOk="0">
                <a:moveTo>
                  <a:pt x="1368" y="21589"/>
                </a:moveTo>
                <a:cubicBezTo>
                  <a:pt x="1140" y="21596"/>
                  <a:pt x="912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</a:path>
              <a:path w="1368" h="21600" stroke="0" extrusionOk="0">
                <a:moveTo>
                  <a:pt x="1368" y="21589"/>
                </a:moveTo>
                <a:cubicBezTo>
                  <a:pt x="1140" y="21596"/>
                  <a:pt x="912" y="21600"/>
                  <a:pt x="684" y="21600"/>
                </a:cubicBezTo>
                <a:cubicBezTo>
                  <a:pt x="455" y="21600"/>
                  <a:pt x="227" y="21596"/>
                  <a:pt x="-1" y="21589"/>
                </a:cubicBezTo>
                <a:lnTo>
                  <a:pt x="684" y="0"/>
                </a:lnTo>
                <a:lnTo>
                  <a:pt x="136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5" name="Arc 1921"/>
          <p:cNvSpPr>
            <a:spLocks/>
          </p:cNvSpPr>
          <p:nvPr/>
        </p:nvSpPr>
        <p:spPr bwMode="auto">
          <a:xfrm>
            <a:off x="8532284" y="4025900"/>
            <a:ext cx="76200" cy="65088"/>
          </a:xfrm>
          <a:custGeom>
            <a:avLst/>
            <a:gdLst>
              <a:gd name="T0" fmla="*/ 27670 w 43200"/>
              <a:gd name="T1" fmla="*/ 65088 h 43189"/>
              <a:gd name="T2" fmla="*/ 29480 w 43200"/>
              <a:gd name="T3" fmla="*/ 65088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</a:path>
              <a:path w="43200" h="43189" stroke="0" extrusionOk="0">
                <a:moveTo>
                  <a:pt x="20915" y="43189"/>
                </a:moveTo>
                <a:cubicBezTo>
                  <a:pt x="9258" y="42819"/>
                  <a:pt x="0" y="332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3"/>
                  <a:pt x="33941" y="42819"/>
                  <a:pt x="22284" y="43189"/>
                </a:cubicBezTo>
                <a:lnTo>
                  <a:pt x="21600" y="21600"/>
                </a:lnTo>
                <a:lnTo>
                  <a:pt x="20915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6" name="Arc 1922"/>
          <p:cNvSpPr>
            <a:spLocks/>
          </p:cNvSpPr>
          <p:nvPr/>
        </p:nvSpPr>
        <p:spPr bwMode="auto">
          <a:xfrm>
            <a:off x="9662585" y="3895725"/>
            <a:ext cx="2116" cy="33338"/>
          </a:xfrm>
          <a:custGeom>
            <a:avLst/>
            <a:gdLst>
              <a:gd name="T0" fmla="*/ 1587 w 1482"/>
              <a:gd name="T1" fmla="*/ 33319 h 21600"/>
              <a:gd name="T2" fmla="*/ 0 w 1482"/>
              <a:gd name="T3" fmla="*/ 33318 h 21600"/>
              <a:gd name="T4" fmla="*/ 813 w 14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2" h="21600" fill="none" extrusionOk="0">
                <a:moveTo>
                  <a:pt x="1481" y="21587"/>
                </a:moveTo>
                <a:cubicBezTo>
                  <a:pt x="1241" y="21595"/>
                  <a:pt x="1000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1482" h="21600" stroke="0" extrusionOk="0">
                <a:moveTo>
                  <a:pt x="1481" y="21587"/>
                </a:moveTo>
                <a:cubicBezTo>
                  <a:pt x="1241" y="21595"/>
                  <a:pt x="1000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1481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7" name="Arc 1923"/>
          <p:cNvSpPr>
            <a:spLocks/>
          </p:cNvSpPr>
          <p:nvPr/>
        </p:nvSpPr>
        <p:spPr bwMode="auto">
          <a:xfrm>
            <a:off x="9626600" y="3862389"/>
            <a:ext cx="76200" cy="65087"/>
          </a:xfrm>
          <a:custGeom>
            <a:avLst/>
            <a:gdLst>
              <a:gd name="T0" fmla="*/ 27571 w 43200"/>
              <a:gd name="T1" fmla="*/ 65085 h 43188"/>
              <a:gd name="T2" fmla="*/ 29531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1" y="43186"/>
                </a:moveTo>
                <a:cubicBezTo>
                  <a:pt x="9214" y="42777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8"/>
                  <a:pt x="22322" y="43187"/>
                </a:cubicBezTo>
              </a:path>
              <a:path w="43200" h="43188" stroke="0" extrusionOk="0">
                <a:moveTo>
                  <a:pt x="20841" y="43186"/>
                </a:moveTo>
                <a:cubicBezTo>
                  <a:pt x="9214" y="42777"/>
                  <a:pt x="0" y="332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4" y="42798"/>
                  <a:pt x="22322" y="43187"/>
                </a:cubicBezTo>
                <a:lnTo>
                  <a:pt x="21600" y="21600"/>
                </a:lnTo>
                <a:lnTo>
                  <a:pt x="20841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8" name="Arc 1924"/>
          <p:cNvSpPr>
            <a:spLocks/>
          </p:cNvSpPr>
          <p:nvPr/>
        </p:nvSpPr>
        <p:spPr bwMode="auto">
          <a:xfrm>
            <a:off x="9105900" y="4448175"/>
            <a:ext cx="2117" cy="31750"/>
          </a:xfrm>
          <a:custGeom>
            <a:avLst/>
            <a:gdLst>
              <a:gd name="T0" fmla="*/ 1588 w 1120"/>
              <a:gd name="T1" fmla="*/ 31740 h 21600"/>
              <a:gd name="T2" fmla="*/ 0 w 1120"/>
              <a:gd name="T3" fmla="*/ 31738 h 21600"/>
              <a:gd name="T4" fmla="*/ 814 w 112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0" h="21600" fill="none" extrusionOk="0">
                <a:moveTo>
                  <a:pt x="1120" y="21593"/>
                </a:moveTo>
                <a:cubicBezTo>
                  <a:pt x="938" y="21597"/>
                  <a:pt x="756" y="21600"/>
                  <a:pt x="574" y="21600"/>
                </a:cubicBezTo>
                <a:cubicBezTo>
                  <a:pt x="382" y="21600"/>
                  <a:pt x="191" y="21597"/>
                  <a:pt x="-1" y="21592"/>
                </a:cubicBezTo>
              </a:path>
              <a:path w="1120" h="21600" stroke="0" extrusionOk="0">
                <a:moveTo>
                  <a:pt x="1120" y="21593"/>
                </a:moveTo>
                <a:cubicBezTo>
                  <a:pt x="938" y="21597"/>
                  <a:pt x="756" y="21600"/>
                  <a:pt x="574" y="21600"/>
                </a:cubicBezTo>
                <a:cubicBezTo>
                  <a:pt x="382" y="21600"/>
                  <a:pt x="191" y="21597"/>
                  <a:pt x="-1" y="21592"/>
                </a:cubicBezTo>
                <a:lnTo>
                  <a:pt x="574" y="0"/>
                </a:lnTo>
                <a:lnTo>
                  <a:pt x="1120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" name="Arc 1925"/>
          <p:cNvSpPr>
            <a:spLocks/>
          </p:cNvSpPr>
          <p:nvPr/>
        </p:nvSpPr>
        <p:spPr bwMode="auto">
          <a:xfrm>
            <a:off x="9067800" y="4416425"/>
            <a:ext cx="78317" cy="63500"/>
          </a:xfrm>
          <a:custGeom>
            <a:avLst/>
            <a:gdLst>
              <a:gd name="T0" fmla="*/ 28589 w 43200"/>
              <a:gd name="T1" fmla="*/ 63499 h 43193"/>
              <a:gd name="T2" fmla="*/ 30111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25" y="43192"/>
                </a:moveTo>
                <a:cubicBezTo>
                  <a:pt x="9324" y="42881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8" y="42896"/>
                  <a:pt x="22146" y="43193"/>
                </a:cubicBezTo>
              </a:path>
              <a:path w="43200" h="43193" stroke="0" extrusionOk="0">
                <a:moveTo>
                  <a:pt x="21025" y="43192"/>
                </a:moveTo>
                <a:cubicBezTo>
                  <a:pt x="9324" y="42881"/>
                  <a:pt x="0" y="3330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6"/>
                  <a:pt x="33858" y="42896"/>
                  <a:pt x="22146" y="43193"/>
                </a:cubicBezTo>
                <a:lnTo>
                  <a:pt x="21600" y="21600"/>
                </a:lnTo>
                <a:lnTo>
                  <a:pt x="21025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0" name="Arc 1926"/>
          <p:cNvSpPr>
            <a:spLocks/>
          </p:cNvSpPr>
          <p:nvPr/>
        </p:nvSpPr>
        <p:spPr bwMode="auto">
          <a:xfrm>
            <a:off x="9453034" y="3987800"/>
            <a:ext cx="2117" cy="33338"/>
          </a:xfrm>
          <a:custGeom>
            <a:avLst/>
            <a:gdLst>
              <a:gd name="T0" fmla="*/ 1588 w 1416"/>
              <a:gd name="T1" fmla="*/ 33321 h 21600"/>
              <a:gd name="T2" fmla="*/ 0 w 1416"/>
              <a:gd name="T3" fmla="*/ 33319 h 21600"/>
              <a:gd name="T4" fmla="*/ 813 w 141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6" h="21600" fill="none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</a:path>
              <a:path w="1416" h="21600" stroke="0" extrusionOk="0">
                <a:moveTo>
                  <a:pt x="1415" y="21588"/>
                </a:moveTo>
                <a:cubicBezTo>
                  <a:pt x="1185" y="21596"/>
                  <a:pt x="955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  <a:lnTo>
                  <a:pt x="725" y="0"/>
                </a:lnTo>
                <a:lnTo>
                  <a:pt x="1415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1" name="Arc 1927"/>
          <p:cNvSpPr>
            <a:spLocks/>
          </p:cNvSpPr>
          <p:nvPr/>
        </p:nvSpPr>
        <p:spPr bwMode="auto">
          <a:xfrm>
            <a:off x="9414933" y="3954463"/>
            <a:ext cx="76200" cy="65087"/>
          </a:xfrm>
          <a:custGeom>
            <a:avLst/>
            <a:gdLst>
              <a:gd name="T0" fmla="*/ 27616 w 43200"/>
              <a:gd name="T1" fmla="*/ 65085 h 43189"/>
              <a:gd name="T2" fmla="*/ 29489 w 43200"/>
              <a:gd name="T3" fmla="*/ 65087 h 43189"/>
              <a:gd name="T4" fmla="*/ 28575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</a:path>
              <a:path w="43200" h="43189" stroke="0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0"/>
                  <a:pt x="33945" y="42815"/>
                  <a:pt x="22290" y="43188"/>
                </a:cubicBezTo>
                <a:lnTo>
                  <a:pt x="21600" y="21600"/>
                </a:lnTo>
                <a:lnTo>
                  <a:pt x="20875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2" name="Arc 1928"/>
          <p:cNvSpPr>
            <a:spLocks/>
          </p:cNvSpPr>
          <p:nvPr/>
        </p:nvSpPr>
        <p:spPr bwMode="auto">
          <a:xfrm>
            <a:off x="10449985" y="4286250"/>
            <a:ext cx="2116" cy="33338"/>
          </a:xfrm>
          <a:custGeom>
            <a:avLst/>
            <a:gdLst>
              <a:gd name="T0" fmla="*/ 1587 w 1232"/>
              <a:gd name="T1" fmla="*/ 33326 h 21600"/>
              <a:gd name="T2" fmla="*/ 0 w 1232"/>
              <a:gd name="T3" fmla="*/ 33324 h 21600"/>
              <a:gd name="T4" fmla="*/ 813 w 123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2" h="21600" fill="none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</a:path>
              <a:path w="1232" h="21600" stroke="0" extrusionOk="0">
                <a:moveTo>
                  <a:pt x="1231" y="21591"/>
                </a:moveTo>
                <a:cubicBezTo>
                  <a:pt x="1031" y="21597"/>
                  <a:pt x="831" y="21600"/>
                  <a:pt x="631" y="21600"/>
                </a:cubicBezTo>
                <a:cubicBezTo>
                  <a:pt x="420" y="21600"/>
                  <a:pt x="210" y="21596"/>
                  <a:pt x="0" y="21590"/>
                </a:cubicBezTo>
                <a:lnTo>
                  <a:pt x="631" y="0"/>
                </a:lnTo>
                <a:lnTo>
                  <a:pt x="123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3" name="Arc 1929"/>
          <p:cNvSpPr>
            <a:spLocks/>
          </p:cNvSpPr>
          <p:nvPr/>
        </p:nvSpPr>
        <p:spPr bwMode="auto">
          <a:xfrm>
            <a:off x="10411885" y="4252914"/>
            <a:ext cx="78316" cy="65087"/>
          </a:xfrm>
          <a:custGeom>
            <a:avLst/>
            <a:gdLst>
              <a:gd name="T0" fmla="*/ 28511 w 43200"/>
              <a:gd name="T1" fmla="*/ 65085 h 43192"/>
              <a:gd name="T2" fmla="*/ 30186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</a:path>
              <a:path w="43200" h="43192" stroke="0" extrusionOk="0">
                <a:moveTo>
                  <a:pt x="20969" y="43190"/>
                </a:moveTo>
                <a:cubicBezTo>
                  <a:pt x="9290" y="42849"/>
                  <a:pt x="0" y="332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5"/>
                  <a:pt x="33891" y="42866"/>
                  <a:pt x="22200" y="43191"/>
                </a:cubicBezTo>
                <a:lnTo>
                  <a:pt x="21600" y="21600"/>
                </a:lnTo>
                <a:lnTo>
                  <a:pt x="2096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4" name="Arc 1930"/>
          <p:cNvSpPr>
            <a:spLocks/>
          </p:cNvSpPr>
          <p:nvPr/>
        </p:nvSpPr>
        <p:spPr bwMode="auto">
          <a:xfrm>
            <a:off x="8837085" y="4151314"/>
            <a:ext cx="2116" cy="33337"/>
          </a:xfrm>
          <a:custGeom>
            <a:avLst/>
            <a:gdLst>
              <a:gd name="T0" fmla="*/ 1587 w 1308"/>
              <a:gd name="T1" fmla="*/ 33323 h 21600"/>
              <a:gd name="T2" fmla="*/ 0 w 1308"/>
              <a:gd name="T3" fmla="*/ 33322 h 21600"/>
              <a:gd name="T4" fmla="*/ 813 w 130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8" h="21600" fill="none" extrusionOk="0">
                <a:moveTo>
                  <a:pt x="1307" y="21590"/>
                </a:moveTo>
                <a:cubicBezTo>
                  <a:pt x="1095" y="21596"/>
                  <a:pt x="882" y="21600"/>
                  <a:pt x="670" y="21600"/>
                </a:cubicBezTo>
                <a:cubicBezTo>
                  <a:pt x="446" y="21600"/>
                  <a:pt x="223" y="21596"/>
                  <a:pt x="0" y="21589"/>
                </a:cubicBezTo>
              </a:path>
              <a:path w="1308" h="21600" stroke="0" extrusionOk="0">
                <a:moveTo>
                  <a:pt x="1307" y="21590"/>
                </a:moveTo>
                <a:cubicBezTo>
                  <a:pt x="1095" y="21596"/>
                  <a:pt x="882" y="21600"/>
                  <a:pt x="670" y="21600"/>
                </a:cubicBezTo>
                <a:cubicBezTo>
                  <a:pt x="446" y="21600"/>
                  <a:pt x="223" y="21596"/>
                  <a:pt x="0" y="21589"/>
                </a:cubicBezTo>
                <a:lnTo>
                  <a:pt x="670" y="0"/>
                </a:lnTo>
                <a:lnTo>
                  <a:pt x="1307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5" name="Arc 1931"/>
          <p:cNvSpPr>
            <a:spLocks/>
          </p:cNvSpPr>
          <p:nvPr/>
        </p:nvSpPr>
        <p:spPr bwMode="auto">
          <a:xfrm>
            <a:off x="8798985" y="4117975"/>
            <a:ext cx="78316" cy="65088"/>
          </a:xfrm>
          <a:custGeom>
            <a:avLst/>
            <a:gdLst>
              <a:gd name="T0" fmla="*/ 28458 w 43200"/>
              <a:gd name="T1" fmla="*/ 65086 h 43191"/>
              <a:gd name="T2" fmla="*/ 30236 w 43200"/>
              <a:gd name="T3" fmla="*/ 65088 h 43191"/>
              <a:gd name="T4" fmla="*/ 29369 w 43200"/>
              <a:gd name="T5" fmla="*/ 32551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30" y="43189"/>
                </a:moveTo>
                <a:cubicBezTo>
                  <a:pt x="9267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</a:path>
              <a:path w="43200" h="43191" stroke="0" extrusionOk="0">
                <a:moveTo>
                  <a:pt x="20930" y="43189"/>
                </a:moveTo>
                <a:cubicBezTo>
                  <a:pt x="9267" y="42827"/>
                  <a:pt x="0" y="332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0"/>
                  <a:pt x="33913" y="42845"/>
                  <a:pt x="22237" y="43190"/>
                </a:cubicBezTo>
                <a:lnTo>
                  <a:pt x="21600" y="21600"/>
                </a:lnTo>
                <a:lnTo>
                  <a:pt x="20930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6" name="Arc 1932"/>
          <p:cNvSpPr>
            <a:spLocks/>
          </p:cNvSpPr>
          <p:nvPr/>
        </p:nvSpPr>
        <p:spPr bwMode="auto">
          <a:xfrm>
            <a:off x="8915400" y="4438650"/>
            <a:ext cx="0" cy="33338"/>
          </a:xfrm>
          <a:custGeom>
            <a:avLst/>
            <a:gdLst>
              <a:gd name="T0" fmla="*/ 1 w 1154"/>
              <a:gd name="T1" fmla="*/ 33327 h 21600"/>
              <a:gd name="T2" fmla="*/ 0 w 1154"/>
              <a:gd name="T3" fmla="*/ 33326 h 21600"/>
              <a:gd name="T4" fmla="*/ 1 w 11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4" h="21600" fill="none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</a:path>
              <a:path w="1154" h="21600" stroke="0" extrusionOk="0">
                <a:moveTo>
                  <a:pt x="1153" y="21592"/>
                </a:moveTo>
                <a:cubicBezTo>
                  <a:pt x="966" y="21597"/>
                  <a:pt x="778" y="21600"/>
                  <a:pt x="591" y="21600"/>
                </a:cubicBezTo>
                <a:cubicBezTo>
                  <a:pt x="393" y="21600"/>
                  <a:pt x="196" y="21597"/>
                  <a:pt x="0" y="21591"/>
                </a:cubicBezTo>
                <a:lnTo>
                  <a:pt x="591" y="0"/>
                </a:lnTo>
                <a:lnTo>
                  <a:pt x="115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7" name="Arc 1933"/>
          <p:cNvSpPr>
            <a:spLocks/>
          </p:cNvSpPr>
          <p:nvPr/>
        </p:nvSpPr>
        <p:spPr bwMode="auto">
          <a:xfrm>
            <a:off x="8877300" y="4405314"/>
            <a:ext cx="76200" cy="65087"/>
          </a:xfrm>
          <a:custGeom>
            <a:avLst/>
            <a:gdLst>
              <a:gd name="T0" fmla="*/ 27793 w 43200"/>
              <a:gd name="T1" fmla="*/ 65085 h 43193"/>
              <a:gd name="T2" fmla="*/ 29320 w 43200"/>
              <a:gd name="T3" fmla="*/ 65087 h 43193"/>
              <a:gd name="T4" fmla="*/ 28575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</a:path>
              <a:path w="43200" h="43193" stroke="0" extrusionOk="0">
                <a:moveTo>
                  <a:pt x="21009" y="43191"/>
                </a:moveTo>
                <a:cubicBezTo>
                  <a:pt x="9314" y="42871"/>
                  <a:pt x="0" y="332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  <a:lnTo>
                  <a:pt x="21600" y="21600"/>
                </a:lnTo>
                <a:lnTo>
                  <a:pt x="2100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8" name="Arc 1934"/>
          <p:cNvSpPr>
            <a:spLocks/>
          </p:cNvSpPr>
          <p:nvPr/>
        </p:nvSpPr>
        <p:spPr bwMode="auto">
          <a:xfrm>
            <a:off x="9836151" y="3921125"/>
            <a:ext cx="2116" cy="33338"/>
          </a:xfrm>
          <a:custGeom>
            <a:avLst/>
            <a:gdLst>
              <a:gd name="T0" fmla="*/ 1587 w 1466"/>
              <a:gd name="T1" fmla="*/ 33319 h 21600"/>
              <a:gd name="T2" fmla="*/ 0 w 1466"/>
              <a:gd name="T3" fmla="*/ 33318 h 21600"/>
              <a:gd name="T4" fmla="*/ 813 w 146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6" h="21600" fill="none" extrusionOk="0">
                <a:moveTo>
                  <a:pt x="1466" y="21588"/>
                </a:moveTo>
                <a:cubicBezTo>
                  <a:pt x="1227" y="21596"/>
                  <a:pt x="989" y="21600"/>
                  <a:pt x="751" y="21600"/>
                </a:cubicBezTo>
                <a:cubicBezTo>
                  <a:pt x="500" y="21600"/>
                  <a:pt x="250" y="21595"/>
                  <a:pt x="0" y="21586"/>
                </a:cubicBezTo>
              </a:path>
              <a:path w="1466" h="21600" stroke="0" extrusionOk="0">
                <a:moveTo>
                  <a:pt x="1466" y="21588"/>
                </a:moveTo>
                <a:cubicBezTo>
                  <a:pt x="1227" y="21596"/>
                  <a:pt x="989" y="21600"/>
                  <a:pt x="751" y="21600"/>
                </a:cubicBezTo>
                <a:cubicBezTo>
                  <a:pt x="500" y="21600"/>
                  <a:pt x="250" y="21595"/>
                  <a:pt x="0" y="21586"/>
                </a:cubicBezTo>
                <a:lnTo>
                  <a:pt x="751" y="0"/>
                </a:lnTo>
                <a:lnTo>
                  <a:pt x="1466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79" name="Arc 1935"/>
          <p:cNvSpPr>
            <a:spLocks/>
          </p:cNvSpPr>
          <p:nvPr/>
        </p:nvSpPr>
        <p:spPr bwMode="auto">
          <a:xfrm>
            <a:off x="9798051" y="3887789"/>
            <a:ext cx="78316" cy="65087"/>
          </a:xfrm>
          <a:custGeom>
            <a:avLst/>
            <a:gdLst>
              <a:gd name="T0" fmla="*/ 28347 w 43200"/>
              <a:gd name="T1" fmla="*/ 65085 h 43188"/>
              <a:gd name="T2" fmla="*/ 30341 w 43200"/>
              <a:gd name="T3" fmla="*/ 65087 h 43188"/>
              <a:gd name="T4" fmla="*/ 29369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49" y="43186"/>
                </a:moveTo>
                <a:cubicBezTo>
                  <a:pt x="9218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9" y="42802"/>
                  <a:pt x="22315" y="43188"/>
                </a:cubicBezTo>
              </a:path>
              <a:path w="43200" h="43188" stroke="0" extrusionOk="0">
                <a:moveTo>
                  <a:pt x="20849" y="43186"/>
                </a:moveTo>
                <a:cubicBezTo>
                  <a:pt x="9218" y="42782"/>
                  <a:pt x="0" y="332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1"/>
                  <a:pt x="33959" y="42802"/>
                  <a:pt x="22315" y="43188"/>
                </a:cubicBezTo>
                <a:lnTo>
                  <a:pt x="21600" y="21600"/>
                </a:lnTo>
                <a:lnTo>
                  <a:pt x="20849" y="4318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0" name="Arc 1936"/>
          <p:cNvSpPr>
            <a:spLocks/>
          </p:cNvSpPr>
          <p:nvPr/>
        </p:nvSpPr>
        <p:spPr bwMode="auto">
          <a:xfrm>
            <a:off x="9069918" y="4881564"/>
            <a:ext cx="2116" cy="33337"/>
          </a:xfrm>
          <a:custGeom>
            <a:avLst/>
            <a:gdLst>
              <a:gd name="T0" fmla="*/ 1587 w 978"/>
              <a:gd name="T1" fmla="*/ 33329 h 21600"/>
              <a:gd name="T2" fmla="*/ 0 w 978"/>
              <a:gd name="T3" fmla="*/ 33328 h 21600"/>
              <a:gd name="T4" fmla="*/ 813 w 97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8" h="21600" fill="none" extrusionOk="0">
                <a:moveTo>
                  <a:pt x="977" y="21594"/>
                </a:moveTo>
                <a:cubicBezTo>
                  <a:pt x="819" y="21598"/>
                  <a:pt x="660" y="21600"/>
                  <a:pt x="501" y="21600"/>
                </a:cubicBezTo>
                <a:cubicBezTo>
                  <a:pt x="333" y="21600"/>
                  <a:pt x="166" y="21598"/>
                  <a:pt x="-1" y="21594"/>
                </a:cubicBezTo>
              </a:path>
              <a:path w="978" h="21600" stroke="0" extrusionOk="0">
                <a:moveTo>
                  <a:pt x="977" y="21594"/>
                </a:moveTo>
                <a:cubicBezTo>
                  <a:pt x="819" y="21598"/>
                  <a:pt x="660" y="21600"/>
                  <a:pt x="501" y="21600"/>
                </a:cubicBezTo>
                <a:cubicBezTo>
                  <a:pt x="333" y="21600"/>
                  <a:pt x="166" y="21598"/>
                  <a:pt x="-1" y="21594"/>
                </a:cubicBezTo>
                <a:lnTo>
                  <a:pt x="501" y="0"/>
                </a:lnTo>
                <a:lnTo>
                  <a:pt x="977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1" name="Arc 1937"/>
          <p:cNvSpPr>
            <a:spLocks/>
          </p:cNvSpPr>
          <p:nvPr/>
        </p:nvSpPr>
        <p:spPr bwMode="auto">
          <a:xfrm>
            <a:off x="9031817" y="4848225"/>
            <a:ext cx="76200" cy="65088"/>
          </a:xfrm>
          <a:custGeom>
            <a:avLst/>
            <a:gdLst>
              <a:gd name="T0" fmla="*/ 27912 w 43200"/>
              <a:gd name="T1" fmla="*/ 65086 h 43195"/>
              <a:gd name="T2" fmla="*/ 29206 w 43200"/>
              <a:gd name="T3" fmla="*/ 65088 h 43195"/>
              <a:gd name="T4" fmla="*/ 28575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8" y="43194"/>
                </a:moveTo>
                <a:cubicBezTo>
                  <a:pt x="9368" y="42922"/>
                  <a:pt x="0" y="33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6" y="43194"/>
                </a:cubicBezTo>
              </a:path>
              <a:path w="43200" h="43195" stroke="0" extrusionOk="0">
                <a:moveTo>
                  <a:pt x="21098" y="43194"/>
                </a:moveTo>
                <a:cubicBezTo>
                  <a:pt x="9368" y="42922"/>
                  <a:pt x="0" y="33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6" y="43194"/>
                </a:cubicBezTo>
                <a:lnTo>
                  <a:pt x="21600" y="21600"/>
                </a:lnTo>
                <a:lnTo>
                  <a:pt x="21098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2" name="Arc 1938"/>
          <p:cNvSpPr>
            <a:spLocks/>
          </p:cNvSpPr>
          <p:nvPr/>
        </p:nvSpPr>
        <p:spPr bwMode="auto">
          <a:xfrm>
            <a:off x="10102852" y="3608388"/>
            <a:ext cx="4233" cy="31750"/>
          </a:xfrm>
          <a:custGeom>
            <a:avLst/>
            <a:gdLst>
              <a:gd name="T0" fmla="*/ 3175 w 1706"/>
              <a:gd name="T1" fmla="*/ 31725 h 21600"/>
              <a:gd name="T2" fmla="*/ 0 w 1706"/>
              <a:gd name="T3" fmla="*/ 31725 h 21600"/>
              <a:gd name="T4" fmla="*/ 1588 w 170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6" h="21600" fill="none" extrusionOk="0">
                <a:moveTo>
                  <a:pt x="1706" y="21583"/>
                </a:moveTo>
                <a:cubicBezTo>
                  <a:pt x="1421" y="21594"/>
                  <a:pt x="1137" y="21600"/>
                  <a:pt x="853" y="21600"/>
                </a:cubicBezTo>
                <a:cubicBezTo>
                  <a:pt x="568" y="21600"/>
                  <a:pt x="284" y="21594"/>
                  <a:pt x="-1" y="21583"/>
                </a:cubicBezTo>
              </a:path>
              <a:path w="1706" h="21600" stroke="0" extrusionOk="0">
                <a:moveTo>
                  <a:pt x="1706" y="21583"/>
                </a:moveTo>
                <a:cubicBezTo>
                  <a:pt x="1421" y="21594"/>
                  <a:pt x="1137" y="21600"/>
                  <a:pt x="853" y="21600"/>
                </a:cubicBezTo>
                <a:cubicBezTo>
                  <a:pt x="568" y="21600"/>
                  <a:pt x="284" y="21594"/>
                  <a:pt x="-1" y="21583"/>
                </a:cubicBezTo>
                <a:lnTo>
                  <a:pt x="853" y="0"/>
                </a:lnTo>
                <a:lnTo>
                  <a:pt x="1706" y="215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3" name="Arc 1939"/>
          <p:cNvSpPr>
            <a:spLocks/>
          </p:cNvSpPr>
          <p:nvPr/>
        </p:nvSpPr>
        <p:spPr bwMode="auto">
          <a:xfrm>
            <a:off x="10066867" y="3576638"/>
            <a:ext cx="76200" cy="63500"/>
          </a:xfrm>
          <a:custGeom>
            <a:avLst/>
            <a:gdLst>
              <a:gd name="T0" fmla="*/ 27447 w 43200"/>
              <a:gd name="T1" fmla="*/ 63500 h 43183"/>
              <a:gd name="T2" fmla="*/ 29703 w 43200"/>
              <a:gd name="T3" fmla="*/ 63500 h 43183"/>
              <a:gd name="T4" fmla="*/ 28575 w 43200"/>
              <a:gd name="T5" fmla="*/ 31762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3" fill="none" extrusionOk="0">
                <a:moveTo>
                  <a:pt x="20746" y="43183"/>
                </a:moveTo>
                <a:cubicBezTo>
                  <a:pt x="9158" y="42725"/>
                  <a:pt x="0" y="331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7"/>
                  <a:pt x="34041" y="42725"/>
                  <a:pt x="22453" y="43183"/>
                </a:cubicBezTo>
              </a:path>
              <a:path w="43200" h="43183" stroke="0" extrusionOk="0">
                <a:moveTo>
                  <a:pt x="20746" y="43183"/>
                </a:moveTo>
                <a:cubicBezTo>
                  <a:pt x="9158" y="42725"/>
                  <a:pt x="0" y="331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97"/>
                  <a:pt x="34041" y="42725"/>
                  <a:pt x="22453" y="43183"/>
                </a:cubicBezTo>
                <a:lnTo>
                  <a:pt x="21600" y="21600"/>
                </a:lnTo>
                <a:lnTo>
                  <a:pt x="20746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4" name="Arc 1940"/>
          <p:cNvSpPr>
            <a:spLocks/>
          </p:cNvSpPr>
          <p:nvPr/>
        </p:nvSpPr>
        <p:spPr bwMode="auto">
          <a:xfrm>
            <a:off x="9586385" y="4292600"/>
            <a:ext cx="2116" cy="31750"/>
          </a:xfrm>
          <a:custGeom>
            <a:avLst/>
            <a:gdLst>
              <a:gd name="T0" fmla="*/ 1587 w 1198"/>
              <a:gd name="T1" fmla="*/ 31738 h 21600"/>
              <a:gd name="T2" fmla="*/ 0 w 1198"/>
              <a:gd name="T3" fmla="*/ 31737 h 21600"/>
              <a:gd name="T4" fmla="*/ 813 w 11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8" h="21600" fill="none" extrusionOk="0">
                <a:moveTo>
                  <a:pt x="1198" y="21592"/>
                </a:moveTo>
                <a:cubicBezTo>
                  <a:pt x="1003" y="21597"/>
                  <a:pt x="808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</a:path>
              <a:path w="1198" h="21600" stroke="0" extrusionOk="0">
                <a:moveTo>
                  <a:pt x="1198" y="21592"/>
                </a:moveTo>
                <a:cubicBezTo>
                  <a:pt x="1003" y="21597"/>
                  <a:pt x="808" y="21600"/>
                  <a:pt x="614" y="21600"/>
                </a:cubicBezTo>
                <a:cubicBezTo>
                  <a:pt x="409" y="21600"/>
                  <a:pt x="204" y="21597"/>
                  <a:pt x="-1" y="21591"/>
                </a:cubicBezTo>
                <a:lnTo>
                  <a:pt x="614" y="0"/>
                </a:lnTo>
                <a:lnTo>
                  <a:pt x="119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5" name="Arc 1941"/>
          <p:cNvSpPr>
            <a:spLocks/>
          </p:cNvSpPr>
          <p:nvPr/>
        </p:nvSpPr>
        <p:spPr bwMode="auto">
          <a:xfrm>
            <a:off x="9548285" y="4260850"/>
            <a:ext cx="78316" cy="63500"/>
          </a:xfrm>
          <a:custGeom>
            <a:avLst/>
            <a:gdLst>
              <a:gd name="T0" fmla="*/ 28534 w 43200"/>
              <a:gd name="T1" fmla="*/ 63499 h 43192"/>
              <a:gd name="T2" fmla="*/ 30163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</a:path>
              <a:path w="43200" h="43192" stroke="0" extrusionOk="0">
                <a:moveTo>
                  <a:pt x="20985" y="43191"/>
                </a:moveTo>
                <a:cubicBezTo>
                  <a:pt x="9300" y="42858"/>
                  <a:pt x="0" y="3329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1"/>
                  <a:pt x="33881" y="42875"/>
                  <a:pt x="22184" y="43192"/>
                </a:cubicBezTo>
                <a:lnTo>
                  <a:pt x="21600" y="21600"/>
                </a:lnTo>
                <a:lnTo>
                  <a:pt x="20985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6" name="Arc 1942"/>
          <p:cNvSpPr>
            <a:spLocks/>
          </p:cNvSpPr>
          <p:nvPr/>
        </p:nvSpPr>
        <p:spPr bwMode="auto">
          <a:xfrm>
            <a:off x="8974667" y="4752975"/>
            <a:ext cx="2117" cy="31750"/>
          </a:xfrm>
          <a:custGeom>
            <a:avLst/>
            <a:gdLst>
              <a:gd name="T0" fmla="*/ 1588 w 996"/>
              <a:gd name="T1" fmla="*/ 31743 h 21600"/>
              <a:gd name="T2" fmla="*/ 0 w 996"/>
              <a:gd name="T3" fmla="*/ 31741 h 21600"/>
              <a:gd name="T4" fmla="*/ 813 w 9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6" h="21600" fill="none" extrusionOk="0">
                <a:moveTo>
                  <a:pt x="995" y="21594"/>
                </a:moveTo>
                <a:cubicBezTo>
                  <a:pt x="834" y="21598"/>
                  <a:pt x="672" y="21600"/>
                  <a:pt x="510" y="21600"/>
                </a:cubicBezTo>
                <a:cubicBezTo>
                  <a:pt x="339" y="21600"/>
                  <a:pt x="169" y="21597"/>
                  <a:pt x="0" y="21593"/>
                </a:cubicBezTo>
              </a:path>
              <a:path w="996" h="21600" stroke="0" extrusionOk="0">
                <a:moveTo>
                  <a:pt x="995" y="21594"/>
                </a:moveTo>
                <a:cubicBezTo>
                  <a:pt x="834" y="21598"/>
                  <a:pt x="672" y="21600"/>
                  <a:pt x="510" y="21600"/>
                </a:cubicBezTo>
                <a:cubicBezTo>
                  <a:pt x="339" y="21600"/>
                  <a:pt x="169" y="21597"/>
                  <a:pt x="0" y="21593"/>
                </a:cubicBezTo>
                <a:lnTo>
                  <a:pt x="510" y="0"/>
                </a:lnTo>
                <a:lnTo>
                  <a:pt x="995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7" name="Arc 1943"/>
          <p:cNvSpPr>
            <a:spLocks/>
          </p:cNvSpPr>
          <p:nvPr/>
        </p:nvSpPr>
        <p:spPr bwMode="auto">
          <a:xfrm>
            <a:off x="8934451" y="4721225"/>
            <a:ext cx="78316" cy="63500"/>
          </a:xfrm>
          <a:custGeom>
            <a:avLst/>
            <a:gdLst>
              <a:gd name="T0" fmla="*/ 28675 w 43200"/>
              <a:gd name="T1" fmla="*/ 63499 h 43195"/>
              <a:gd name="T2" fmla="*/ 30029 w 43200"/>
              <a:gd name="T3" fmla="*/ 63500 h 43195"/>
              <a:gd name="T4" fmla="*/ 29369 w 43200"/>
              <a:gd name="T5" fmla="*/ 31754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090" y="43193"/>
                </a:moveTo>
                <a:cubicBezTo>
                  <a:pt x="9362" y="42917"/>
                  <a:pt x="0" y="333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3" y="42930"/>
                  <a:pt x="22085" y="43194"/>
                </a:cubicBezTo>
              </a:path>
              <a:path w="43200" h="43195" stroke="0" extrusionOk="0">
                <a:moveTo>
                  <a:pt x="21090" y="43193"/>
                </a:moveTo>
                <a:cubicBezTo>
                  <a:pt x="9362" y="42917"/>
                  <a:pt x="0" y="333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39"/>
                  <a:pt x="33823" y="42930"/>
                  <a:pt x="22085" y="43194"/>
                </a:cubicBezTo>
                <a:lnTo>
                  <a:pt x="21600" y="21600"/>
                </a:lnTo>
                <a:lnTo>
                  <a:pt x="21090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8" name="Arc 1944"/>
          <p:cNvSpPr>
            <a:spLocks/>
          </p:cNvSpPr>
          <p:nvPr/>
        </p:nvSpPr>
        <p:spPr bwMode="auto">
          <a:xfrm>
            <a:off x="8991600" y="4065588"/>
            <a:ext cx="2117" cy="31750"/>
          </a:xfrm>
          <a:custGeom>
            <a:avLst/>
            <a:gdLst>
              <a:gd name="T0" fmla="*/ 1588 w 1328"/>
              <a:gd name="T1" fmla="*/ 31735 h 21600"/>
              <a:gd name="T2" fmla="*/ 0 w 1328"/>
              <a:gd name="T3" fmla="*/ 31734 h 21600"/>
              <a:gd name="T4" fmla="*/ 813 w 132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8" h="21600" fill="none" extrusionOk="0">
                <a:moveTo>
                  <a:pt x="1328" y="21590"/>
                </a:moveTo>
                <a:cubicBezTo>
                  <a:pt x="1112" y="21596"/>
                  <a:pt x="89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8" h="21600" stroke="0" extrusionOk="0">
                <a:moveTo>
                  <a:pt x="1328" y="21590"/>
                </a:moveTo>
                <a:cubicBezTo>
                  <a:pt x="1112" y="21596"/>
                  <a:pt x="89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" name="Arc 1945"/>
          <p:cNvSpPr>
            <a:spLocks/>
          </p:cNvSpPr>
          <p:nvPr/>
        </p:nvSpPr>
        <p:spPr bwMode="auto">
          <a:xfrm>
            <a:off x="8953500" y="4033838"/>
            <a:ext cx="78317" cy="63500"/>
          </a:xfrm>
          <a:custGeom>
            <a:avLst/>
            <a:gdLst>
              <a:gd name="T0" fmla="*/ 28444 w 43200"/>
              <a:gd name="T1" fmla="*/ 63499 h 43190"/>
              <a:gd name="T2" fmla="*/ 30250 w 43200"/>
              <a:gd name="T3" fmla="*/ 63500 h 43190"/>
              <a:gd name="T4" fmla="*/ 29369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0" name="Arc 1946"/>
          <p:cNvSpPr>
            <a:spLocks/>
          </p:cNvSpPr>
          <p:nvPr/>
        </p:nvSpPr>
        <p:spPr bwMode="auto">
          <a:xfrm>
            <a:off x="9124951" y="4044950"/>
            <a:ext cx="2116" cy="33338"/>
          </a:xfrm>
          <a:custGeom>
            <a:avLst/>
            <a:gdLst>
              <a:gd name="T0" fmla="*/ 1587 w 1377"/>
              <a:gd name="T1" fmla="*/ 33323 h 21600"/>
              <a:gd name="T2" fmla="*/ 0 w 1377"/>
              <a:gd name="T3" fmla="*/ 33319 h 21600"/>
              <a:gd name="T4" fmla="*/ 813 w 137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7" h="21600" fill="none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</a:path>
              <a:path w="1377" h="21600" stroke="0" extrusionOk="0">
                <a:moveTo>
                  <a:pt x="1376" y="21589"/>
                </a:moveTo>
                <a:cubicBezTo>
                  <a:pt x="1153" y="21596"/>
                  <a:pt x="929" y="21600"/>
                  <a:pt x="705" y="21600"/>
                </a:cubicBezTo>
                <a:cubicBezTo>
                  <a:pt x="469" y="21600"/>
                  <a:pt x="234" y="21596"/>
                  <a:pt x="-1" y="21588"/>
                </a:cubicBezTo>
                <a:lnTo>
                  <a:pt x="705" y="0"/>
                </a:lnTo>
                <a:lnTo>
                  <a:pt x="1376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1" name="Arc 1947"/>
          <p:cNvSpPr>
            <a:spLocks/>
          </p:cNvSpPr>
          <p:nvPr/>
        </p:nvSpPr>
        <p:spPr bwMode="auto">
          <a:xfrm>
            <a:off x="9086851" y="4011614"/>
            <a:ext cx="78316" cy="65087"/>
          </a:xfrm>
          <a:custGeom>
            <a:avLst/>
            <a:gdLst>
              <a:gd name="T0" fmla="*/ 28410 w 43200"/>
              <a:gd name="T1" fmla="*/ 65084 h 43190"/>
              <a:gd name="T2" fmla="*/ 30282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</a:path>
              <a:path w="43200" h="43190" stroke="0" extrusionOk="0">
                <a:moveTo>
                  <a:pt x="20894" y="43188"/>
                </a:moveTo>
                <a:cubicBezTo>
                  <a:pt x="9246" y="42808"/>
                  <a:pt x="0" y="332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7"/>
                  <a:pt x="33934" y="42826"/>
                  <a:pt x="22271" y="43189"/>
                </a:cubicBezTo>
                <a:lnTo>
                  <a:pt x="21600" y="21600"/>
                </a:lnTo>
                <a:lnTo>
                  <a:pt x="20894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2" name="Arc 1948"/>
          <p:cNvSpPr>
            <a:spLocks/>
          </p:cNvSpPr>
          <p:nvPr/>
        </p:nvSpPr>
        <p:spPr bwMode="auto">
          <a:xfrm>
            <a:off x="9412818" y="4130675"/>
            <a:ext cx="2116" cy="33338"/>
          </a:xfrm>
          <a:custGeom>
            <a:avLst/>
            <a:gdLst>
              <a:gd name="T0" fmla="*/ 1587 w 1323"/>
              <a:gd name="T1" fmla="*/ 33323 h 21600"/>
              <a:gd name="T2" fmla="*/ 0 w 1323"/>
              <a:gd name="T3" fmla="*/ 33321 h 21600"/>
              <a:gd name="T4" fmla="*/ 813 w 132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3" h="21600" fill="none" extrusionOk="0">
                <a:moveTo>
                  <a:pt x="1323" y="21590"/>
                </a:moveTo>
                <a:cubicBezTo>
                  <a:pt x="1108" y="21596"/>
                  <a:pt x="893" y="21600"/>
                  <a:pt x="678" y="21600"/>
                </a:cubicBezTo>
                <a:cubicBezTo>
                  <a:pt x="451" y="21600"/>
                  <a:pt x="225" y="21596"/>
                  <a:pt x="-1" y="21589"/>
                </a:cubicBezTo>
              </a:path>
              <a:path w="1323" h="21600" stroke="0" extrusionOk="0">
                <a:moveTo>
                  <a:pt x="1323" y="21590"/>
                </a:moveTo>
                <a:cubicBezTo>
                  <a:pt x="1108" y="21596"/>
                  <a:pt x="893" y="21600"/>
                  <a:pt x="678" y="21600"/>
                </a:cubicBezTo>
                <a:cubicBezTo>
                  <a:pt x="451" y="21600"/>
                  <a:pt x="225" y="21596"/>
                  <a:pt x="-1" y="21589"/>
                </a:cubicBezTo>
                <a:lnTo>
                  <a:pt x="678" y="0"/>
                </a:lnTo>
                <a:lnTo>
                  <a:pt x="1323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3" name="Arc 1949"/>
          <p:cNvSpPr>
            <a:spLocks/>
          </p:cNvSpPr>
          <p:nvPr/>
        </p:nvSpPr>
        <p:spPr bwMode="auto">
          <a:xfrm>
            <a:off x="9374718" y="4097339"/>
            <a:ext cx="78316" cy="65087"/>
          </a:xfrm>
          <a:custGeom>
            <a:avLst/>
            <a:gdLst>
              <a:gd name="T0" fmla="*/ 28447 w 43200"/>
              <a:gd name="T1" fmla="*/ 65085 h 43190"/>
              <a:gd name="T2" fmla="*/ 30245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21" y="43189"/>
                </a:moveTo>
                <a:cubicBezTo>
                  <a:pt x="9262" y="42823"/>
                  <a:pt x="0" y="332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1"/>
                  <a:pt x="22245" y="43190"/>
                </a:cubicBezTo>
              </a:path>
              <a:path w="43200" h="43190" stroke="0" extrusionOk="0">
                <a:moveTo>
                  <a:pt x="20921" y="43189"/>
                </a:moveTo>
                <a:cubicBezTo>
                  <a:pt x="9262" y="42823"/>
                  <a:pt x="0" y="332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8"/>
                  <a:pt x="33917" y="42841"/>
                  <a:pt x="22245" y="43190"/>
                </a:cubicBezTo>
                <a:lnTo>
                  <a:pt x="21600" y="21600"/>
                </a:lnTo>
                <a:lnTo>
                  <a:pt x="20921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4" name="Arc 1950"/>
          <p:cNvSpPr>
            <a:spLocks/>
          </p:cNvSpPr>
          <p:nvPr/>
        </p:nvSpPr>
        <p:spPr bwMode="auto">
          <a:xfrm>
            <a:off x="8627533" y="4065588"/>
            <a:ext cx="0" cy="31750"/>
          </a:xfrm>
          <a:custGeom>
            <a:avLst/>
            <a:gdLst>
              <a:gd name="T0" fmla="*/ 1 w 1328"/>
              <a:gd name="T1" fmla="*/ 31735 h 21600"/>
              <a:gd name="T2" fmla="*/ 0 w 1328"/>
              <a:gd name="T3" fmla="*/ 31734 h 21600"/>
              <a:gd name="T4" fmla="*/ 1 w 132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8" h="21600" fill="none" extrusionOk="0">
                <a:moveTo>
                  <a:pt x="1328" y="21590"/>
                </a:moveTo>
                <a:cubicBezTo>
                  <a:pt x="1112" y="21596"/>
                  <a:pt x="89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28" h="21600" stroke="0" extrusionOk="0">
                <a:moveTo>
                  <a:pt x="1328" y="21590"/>
                </a:moveTo>
                <a:cubicBezTo>
                  <a:pt x="1112" y="21596"/>
                  <a:pt x="896" y="21600"/>
                  <a:pt x="680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0" y="0"/>
                </a:lnTo>
                <a:lnTo>
                  <a:pt x="1328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5" name="Arc 1951"/>
          <p:cNvSpPr>
            <a:spLocks/>
          </p:cNvSpPr>
          <p:nvPr/>
        </p:nvSpPr>
        <p:spPr bwMode="auto">
          <a:xfrm>
            <a:off x="8589433" y="4033838"/>
            <a:ext cx="76200" cy="63500"/>
          </a:xfrm>
          <a:custGeom>
            <a:avLst/>
            <a:gdLst>
              <a:gd name="T0" fmla="*/ 27675 w 43200"/>
              <a:gd name="T1" fmla="*/ 63499 h 43190"/>
              <a:gd name="T2" fmla="*/ 29432 w 43200"/>
              <a:gd name="T3" fmla="*/ 63500 h 43190"/>
              <a:gd name="T4" fmla="*/ 28575 w 43200"/>
              <a:gd name="T5" fmla="*/ 3175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</a:path>
              <a:path w="43200" h="43190" stroke="0" extrusionOk="0">
                <a:moveTo>
                  <a:pt x="20919" y="43189"/>
                </a:moveTo>
                <a:cubicBezTo>
                  <a:pt x="9261" y="42822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7"/>
                  <a:pt x="33919" y="42839"/>
                  <a:pt x="22248" y="43190"/>
                </a:cubicBezTo>
                <a:lnTo>
                  <a:pt x="21600" y="21600"/>
                </a:lnTo>
                <a:lnTo>
                  <a:pt x="20919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6" name="Arc 1952"/>
          <p:cNvSpPr>
            <a:spLocks/>
          </p:cNvSpPr>
          <p:nvPr/>
        </p:nvSpPr>
        <p:spPr bwMode="auto">
          <a:xfrm>
            <a:off x="9105900" y="4235450"/>
            <a:ext cx="2117" cy="31750"/>
          </a:xfrm>
          <a:custGeom>
            <a:avLst/>
            <a:gdLst>
              <a:gd name="T0" fmla="*/ 1588 w 1226"/>
              <a:gd name="T1" fmla="*/ 31738 h 21600"/>
              <a:gd name="T2" fmla="*/ 0 w 1226"/>
              <a:gd name="T3" fmla="*/ 31737 h 21600"/>
              <a:gd name="T4" fmla="*/ 813 w 12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6" h="21600" fill="none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</a:path>
              <a:path w="1226" h="21600" stroke="0" extrusionOk="0">
                <a:moveTo>
                  <a:pt x="1225" y="21591"/>
                </a:moveTo>
                <a:cubicBezTo>
                  <a:pt x="1026" y="21597"/>
                  <a:pt x="827" y="21600"/>
                  <a:pt x="628" y="21600"/>
                </a:cubicBezTo>
                <a:cubicBezTo>
                  <a:pt x="418" y="21600"/>
                  <a:pt x="209" y="21596"/>
                  <a:pt x="0" y="21590"/>
                </a:cubicBezTo>
                <a:lnTo>
                  <a:pt x="628" y="0"/>
                </a:lnTo>
                <a:lnTo>
                  <a:pt x="1225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7" name="Arc 1953"/>
          <p:cNvSpPr>
            <a:spLocks/>
          </p:cNvSpPr>
          <p:nvPr/>
        </p:nvSpPr>
        <p:spPr bwMode="auto">
          <a:xfrm>
            <a:off x="9067800" y="4203700"/>
            <a:ext cx="78317" cy="63500"/>
          </a:xfrm>
          <a:custGeom>
            <a:avLst/>
            <a:gdLst>
              <a:gd name="T0" fmla="*/ 28515 w 43200"/>
              <a:gd name="T1" fmla="*/ 63499 h 43192"/>
              <a:gd name="T2" fmla="*/ 30182 w 43200"/>
              <a:gd name="T3" fmla="*/ 63500 h 43192"/>
              <a:gd name="T4" fmla="*/ 29369 w 43200"/>
              <a:gd name="T5" fmla="*/ 31756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</a:path>
              <a:path w="43200" h="43192" stroke="0" extrusionOk="0">
                <a:moveTo>
                  <a:pt x="20972" y="43190"/>
                </a:moveTo>
                <a:cubicBezTo>
                  <a:pt x="9292" y="42851"/>
                  <a:pt x="0" y="332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6"/>
                  <a:pt x="33889" y="42867"/>
                  <a:pt x="22197" y="43191"/>
                </a:cubicBezTo>
                <a:lnTo>
                  <a:pt x="21600" y="21600"/>
                </a:lnTo>
                <a:lnTo>
                  <a:pt x="2097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8" name="Arc 1954"/>
          <p:cNvSpPr>
            <a:spLocks/>
          </p:cNvSpPr>
          <p:nvPr/>
        </p:nvSpPr>
        <p:spPr bwMode="auto">
          <a:xfrm>
            <a:off x="10124018" y="3708400"/>
            <a:ext cx="4233" cy="33338"/>
          </a:xfrm>
          <a:custGeom>
            <a:avLst/>
            <a:gdLst>
              <a:gd name="T0" fmla="*/ 3175 w 1648"/>
              <a:gd name="T1" fmla="*/ 33315 h 21600"/>
              <a:gd name="T2" fmla="*/ 0 w 1648"/>
              <a:gd name="T3" fmla="*/ 33313 h 21600"/>
              <a:gd name="T4" fmla="*/ 1626 w 16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8" h="21600" fill="none" extrusionOk="0">
                <a:moveTo>
                  <a:pt x="1648" y="21585"/>
                </a:moveTo>
                <a:cubicBezTo>
                  <a:pt x="1380" y="21595"/>
                  <a:pt x="1112" y="21600"/>
                  <a:pt x="844" y="21600"/>
                </a:cubicBezTo>
                <a:cubicBezTo>
                  <a:pt x="562" y="21600"/>
                  <a:pt x="281" y="21594"/>
                  <a:pt x="0" y="21583"/>
                </a:cubicBezTo>
              </a:path>
              <a:path w="1648" h="21600" stroke="0" extrusionOk="0">
                <a:moveTo>
                  <a:pt x="1648" y="21585"/>
                </a:moveTo>
                <a:cubicBezTo>
                  <a:pt x="1380" y="21595"/>
                  <a:pt x="1112" y="21600"/>
                  <a:pt x="844" y="21600"/>
                </a:cubicBezTo>
                <a:cubicBezTo>
                  <a:pt x="562" y="21600"/>
                  <a:pt x="281" y="21594"/>
                  <a:pt x="0" y="21583"/>
                </a:cubicBezTo>
                <a:lnTo>
                  <a:pt x="844" y="0"/>
                </a:lnTo>
                <a:lnTo>
                  <a:pt x="1648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9" name="Arc 1955"/>
          <p:cNvSpPr>
            <a:spLocks/>
          </p:cNvSpPr>
          <p:nvPr/>
        </p:nvSpPr>
        <p:spPr bwMode="auto">
          <a:xfrm>
            <a:off x="10085918" y="3675063"/>
            <a:ext cx="78316" cy="65087"/>
          </a:xfrm>
          <a:custGeom>
            <a:avLst/>
            <a:gdLst>
              <a:gd name="T0" fmla="*/ 28221 w 43200"/>
              <a:gd name="T1" fmla="*/ 65085 h 43185"/>
              <a:gd name="T2" fmla="*/ 30462 w 43200"/>
              <a:gd name="T3" fmla="*/ 65087 h 43185"/>
              <a:gd name="T4" fmla="*/ 29369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56" y="43183"/>
                </a:moveTo>
                <a:cubicBezTo>
                  <a:pt x="9163" y="42730"/>
                  <a:pt x="0" y="332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6"/>
                  <a:pt x="34012" y="42752"/>
                  <a:pt x="22404" y="43185"/>
                </a:cubicBezTo>
              </a:path>
              <a:path w="43200" h="43185" stroke="0" extrusionOk="0">
                <a:moveTo>
                  <a:pt x="20756" y="43183"/>
                </a:moveTo>
                <a:cubicBezTo>
                  <a:pt x="9163" y="42730"/>
                  <a:pt x="0" y="332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6"/>
                  <a:pt x="34012" y="42752"/>
                  <a:pt x="22404" y="43185"/>
                </a:cubicBezTo>
                <a:lnTo>
                  <a:pt x="21600" y="21600"/>
                </a:lnTo>
                <a:lnTo>
                  <a:pt x="20756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0" name="Arc 1956"/>
          <p:cNvSpPr>
            <a:spLocks/>
          </p:cNvSpPr>
          <p:nvPr/>
        </p:nvSpPr>
        <p:spPr bwMode="auto">
          <a:xfrm>
            <a:off x="8949267" y="2830514"/>
            <a:ext cx="6351" cy="33337"/>
          </a:xfrm>
          <a:custGeom>
            <a:avLst/>
            <a:gdLst>
              <a:gd name="T0" fmla="*/ 4763 w 3396"/>
              <a:gd name="T1" fmla="*/ 33234 h 21600"/>
              <a:gd name="T2" fmla="*/ 0 w 3396"/>
              <a:gd name="T3" fmla="*/ 33234 h 21600"/>
              <a:gd name="T4" fmla="*/ 2382 w 33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96" h="21600" fill="none" extrusionOk="0">
                <a:moveTo>
                  <a:pt x="3396" y="21533"/>
                </a:moveTo>
                <a:cubicBezTo>
                  <a:pt x="2831" y="21577"/>
                  <a:pt x="2264" y="21600"/>
                  <a:pt x="1698" y="21600"/>
                </a:cubicBezTo>
                <a:cubicBezTo>
                  <a:pt x="1131" y="21600"/>
                  <a:pt x="564" y="21577"/>
                  <a:pt x="-1" y="21533"/>
                </a:cubicBezTo>
              </a:path>
              <a:path w="3396" h="21600" stroke="0" extrusionOk="0">
                <a:moveTo>
                  <a:pt x="3396" y="21533"/>
                </a:moveTo>
                <a:cubicBezTo>
                  <a:pt x="2831" y="21577"/>
                  <a:pt x="2264" y="21600"/>
                  <a:pt x="1698" y="21600"/>
                </a:cubicBezTo>
                <a:cubicBezTo>
                  <a:pt x="1131" y="21600"/>
                  <a:pt x="564" y="21577"/>
                  <a:pt x="-1" y="21533"/>
                </a:cubicBezTo>
                <a:lnTo>
                  <a:pt x="1698" y="0"/>
                </a:lnTo>
                <a:lnTo>
                  <a:pt x="3396" y="21533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1" name="Arc 1957"/>
          <p:cNvSpPr>
            <a:spLocks/>
          </p:cNvSpPr>
          <p:nvPr/>
        </p:nvSpPr>
        <p:spPr bwMode="auto">
          <a:xfrm>
            <a:off x="8915400" y="2797175"/>
            <a:ext cx="76200" cy="65088"/>
          </a:xfrm>
          <a:custGeom>
            <a:avLst/>
            <a:gdLst>
              <a:gd name="T0" fmla="*/ 26329 w 43200"/>
              <a:gd name="T1" fmla="*/ 65088 h 43133"/>
              <a:gd name="T2" fmla="*/ 30821 w 43200"/>
              <a:gd name="T3" fmla="*/ 65088 h 43133"/>
              <a:gd name="T4" fmla="*/ 28575 w 43200"/>
              <a:gd name="T5" fmla="*/ 32595 h 43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33" fill="none" extrusionOk="0">
                <a:moveTo>
                  <a:pt x="19901" y="43133"/>
                </a:moveTo>
                <a:cubicBezTo>
                  <a:pt x="8666" y="42247"/>
                  <a:pt x="0" y="328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870"/>
                  <a:pt x="34533" y="42247"/>
                  <a:pt x="23298" y="43133"/>
                </a:cubicBezTo>
              </a:path>
              <a:path w="43200" h="43133" stroke="0" extrusionOk="0">
                <a:moveTo>
                  <a:pt x="19901" y="43133"/>
                </a:moveTo>
                <a:cubicBezTo>
                  <a:pt x="8666" y="42247"/>
                  <a:pt x="0" y="328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870"/>
                  <a:pt x="34533" y="42247"/>
                  <a:pt x="23298" y="43133"/>
                </a:cubicBezTo>
                <a:lnTo>
                  <a:pt x="21600" y="21600"/>
                </a:lnTo>
                <a:lnTo>
                  <a:pt x="19901" y="43133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2" name="Arc 1958"/>
          <p:cNvSpPr>
            <a:spLocks/>
          </p:cNvSpPr>
          <p:nvPr/>
        </p:nvSpPr>
        <p:spPr bwMode="auto">
          <a:xfrm>
            <a:off x="9317567" y="3976688"/>
            <a:ext cx="2117" cy="31750"/>
          </a:xfrm>
          <a:custGeom>
            <a:avLst/>
            <a:gdLst>
              <a:gd name="T0" fmla="*/ 1588 w 1388"/>
              <a:gd name="T1" fmla="*/ 31734 h 21600"/>
              <a:gd name="T2" fmla="*/ 0 w 1388"/>
              <a:gd name="T3" fmla="*/ 31732 h 21600"/>
              <a:gd name="T4" fmla="*/ 813 w 138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8" h="21600" fill="none" extrusionOk="0">
                <a:moveTo>
                  <a:pt x="1388" y="21589"/>
                </a:moveTo>
                <a:cubicBezTo>
                  <a:pt x="1162" y="21596"/>
                  <a:pt x="936" y="21600"/>
                  <a:pt x="711" y="21600"/>
                </a:cubicBezTo>
                <a:cubicBezTo>
                  <a:pt x="473" y="21600"/>
                  <a:pt x="236" y="21596"/>
                  <a:pt x="-1" y="21588"/>
                </a:cubicBezTo>
              </a:path>
              <a:path w="1388" h="21600" stroke="0" extrusionOk="0">
                <a:moveTo>
                  <a:pt x="1388" y="21589"/>
                </a:moveTo>
                <a:cubicBezTo>
                  <a:pt x="1162" y="21596"/>
                  <a:pt x="936" y="21600"/>
                  <a:pt x="711" y="21600"/>
                </a:cubicBezTo>
                <a:cubicBezTo>
                  <a:pt x="473" y="21600"/>
                  <a:pt x="236" y="21596"/>
                  <a:pt x="-1" y="21588"/>
                </a:cubicBezTo>
                <a:lnTo>
                  <a:pt x="711" y="0"/>
                </a:lnTo>
                <a:lnTo>
                  <a:pt x="1388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3" name="Arc 1959"/>
          <p:cNvSpPr>
            <a:spLocks/>
          </p:cNvSpPr>
          <p:nvPr/>
        </p:nvSpPr>
        <p:spPr bwMode="auto">
          <a:xfrm>
            <a:off x="9279467" y="3944938"/>
            <a:ext cx="76200" cy="63500"/>
          </a:xfrm>
          <a:custGeom>
            <a:avLst/>
            <a:gdLst>
              <a:gd name="T0" fmla="*/ 27634 w 43200"/>
              <a:gd name="T1" fmla="*/ 63499 h 43189"/>
              <a:gd name="T2" fmla="*/ 29471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88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7" y="43189"/>
                </a:cubicBezTo>
              </a:path>
              <a:path w="43200" h="43189" stroke="0" extrusionOk="0">
                <a:moveTo>
                  <a:pt x="20888" y="43188"/>
                </a:moveTo>
                <a:cubicBezTo>
                  <a:pt x="9242" y="42804"/>
                  <a:pt x="0" y="3325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5"/>
                  <a:pt x="33937" y="42823"/>
                  <a:pt x="22277" y="43189"/>
                </a:cubicBezTo>
                <a:lnTo>
                  <a:pt x="21600" y="21600"/>
                </a:lnTo>
                <a:lnTo>
                  <a:pt x="20888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4" name="Arc 1960"/>
          <p:cNvSpPr>
            <a:spLocks/>
          </p:cNvSpPr>
          <p:nvPr/>
        </p:nvSpPr>
        <p:spPr bwMode="auto">
          <a:xfrm>
            <a:off x="8856134" y="4437064"/>
            <a:ext cx="2117" cy="33337"/>
          </a:xfrm>
          <a:custGeom>
            <a:avLst/>
            <a:gdLst>
              <a:gd name="T0" fmla="*/ 1588 w 1154"/>
              <a:gd name="T1" fmla="*/ 33325 h 21600"/>
              <a:gd name="T2" fmla="*/ 0 w 1154"/>
              <a:gd name="T3" fmla="*/ 33325 h 21600"/>
              <a:gd name="T4" fmla="*/ 794 w 11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4" h="21600" fill="none" extrusionOk="0">
                <a:moveTo>
                  <a:pt x="1154" y="21592"/>
                </a:moveTo>
                <a:cubicBezTo>
                  <a:pt x="961" y="21597"/>
                  <a:pt x="769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</a:path>
              <a:path w="1154" h="21600" stroke="0" extrusionOk="0">
                <a:moveTo>
                  <a:pt x="1154" y="21592"/>
                </a:moveTo>
                <a:cubicBezTo>
                  <a:pt x="961" y="21597"/>
                  <a:pt x="769" y="21600"/>
                  <a:pt x="577" y="21600"/>
                </a:cubicBezTo>
                <a:cubicBezTo>
                  <a:pt x="384" y="21600"/>
                  <a:pt x="192" y="21597"/>
                  <a:pt x="-1" y="21592"/>
                </a:cubicBezTo>
                <a:lnTo>
                  <a:pt x="577" y="0"/>
                </a:lnTo>
                <a:lnTo>
                  <a:pt x="1154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5" name="Arc 1961"/>
          <p:cNvSpPr>
            <a:spLocks/>
          </p:cNvSpPr>
          <p:nvPr/>
        </p:nvSpPr>
        <p:spPr bwMode="auto">
          <a:xfrm>
            <a:off x="8820151" y="4403725"/>
            <a:ext cx="76200" cy="65088"/>
          </a:xfrm>
          <a:custGeom>
            <a:avLst/>
            <a:gdLst>
              <a:gd name="T0" fmla="*/ 27812 w 43200"/>
              <a:gd name="T1" fmla="*/ 65088 h 43192"/>
              <a:gd name="T2" fmla="*/ 29338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</a:path>
              <a:path w="43200" h="43192" stroke="0" extrusionOk="0">
                <a:moveTo>
                  <a:pt x="21022" y="43192"/>
                </a:moveTo>
                <a:cubicBezTo>
                  <a:pt x="9322" y="42879"/>
                  <a:pt x="0" y="333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4"/>
                  <a:pt x="33877" y="42879"/>
                  <a:pt x="22177" y="43192"/>
                </a:cubicBezTo>
                <a:lnTo>
                  <a:pt x="21600" y="21600"/>
                </a:lnTo>
                <a:lnTo>
                  <a:pt x="2102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6" name="Arc 1962"/>
          <p:cNvSpPr>
            <a:spLocks/>
          </p:cNvSpPr>
          <p:nvPr/>
        </p:nvSpPr>
        <p:spPr bwMode="auto">
          <a:xfrm>
            <a:off x="8722785" y="4406900"/>
            <a:ext cx="2116" cy="33338"/>
          </a:xfrm>
          <a:custGeom>
            <a:avLst/>
            <a:gdLst>
              <a:gd name="T0" fmla="*/ 1587 w 1168"/>
              <a:gd name="T1" fmla="*/ 33326 h 21600"/>
              <a:gd name="T2" fmla="*/ 0 w 1168"/>
              <a:gd name="T3" fmla="*/ 33326 h 21600"/>
              <a:gd name="T4" fmla="*/ 813 w 11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21600" fill="none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</a:path>
              <a:path w="1168" h="21600" stroke="0" extrusionOk="0">
                <a:moveTo>
                  <a:pt x="1168" y="21592"/>
                </a:moveTo>
                <a:cubicBezTo>
                  <a:pt x="978" y="21597"/>
                  <a:pt x="788" y="21600"/>
                  <a:pt x="598" y="21600"/>
                </a:cubicBezTo>
                <a:cubicBezTo>
                  <a:pt x="398" y="21600"/>
                  <a:pt x="199" y="21597"/>
                  <a:pt x="0" y="21591"/>
                </a:cubicBezTo>
                <a:lnTo>
                  <a:pt x="598" y="0"/>
                </a:lnTo>
                <a:lnTo>
                  <a:pt x="1168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7" name="Arc 1963"/>
          <p:cNvSpPr>
            <a:spLocks/>
          </p:cNvSpPr>
          <p:nvPr/>
        </p:nvSpPr>
        <p:spPr bwMode="auto">
          <a:xfrm>
            <a:off x="8684685" y="4373564"/>
            <a:ext cx="78316" cy="65087"/>
          </a:xfrm>
          <a:custGeom>
            <a:avLst/>
            <a:gdLst>
              <a:gd name="T0" fmla="*/ 28555 w 43200"/>
              <a:gd name="T1" fmla="*/ 65087 h 43192"/>
              <a:gd name="T2" fmla="*/ 30144 w 43200"/>
              <a:gd name="T3" fmla="*/ 65087 h 43192"/>
              <a:gd name="T4" fmla="*/ 29369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</a:path>
              <a:path w="43200" h="43192" stroke="0" extrusionOk="0">
                <a:moveTo>
                  <a:pt x="21002" y="43191"/>
                </a:moveTo>
                <a:cubicBezTo>
                  <a:pt x="9310" y="42867"/>
                  <a:pt x="0" y="332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7"/>
                  <a:pt x="33873" y="42883"/>
                  <a:pt x="22170" y="43192"/>
                </a:cubicBezTo>
                <a:lnTo>
                  <a:pt x="21600" y="21600"/>
                </a:lnTo>
                <a:lnTo>
                  <a:pt x="21002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8" name="Arc 1964"/>
          <p:cNvSpPr>
            <a:spLocks/>
          </p:cNvSpPr>
          <p:nvPr/>
        </p:nvSpPr>
        <p:spPr bwMode="auto">
          <a:xfrm>
            <a:off x="9567334" y="3981450"/>
            <a:ext cx="2117" cy="33338"/>
          </a:xfrm>
          <a:custGeom>
            <a:avLst/>
            <a:gdLst>
              <a:gd name="T0" fmla="*/ 1588 w 1421"/>
              <a:gd name="T1" fmla="*/ 33321 h 21600"/>
              <a:gd name="T2" fmla="*/ 0 w 1421"/>
              <a:gd name="T3" fmla="*/ 33319 h 21600"/>
              <a:gd name="T4" fmla="*/ 814 w 14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1" h="21600" fill="none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</a:path>
              <a:path w="1421" h="21600" stroke="0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  <a:lnTo>
                  <a:pt x="728" y="0"/>
                </a:lnTo>
                <a:lnTo>
                  <a:pt x="142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09" name="Arc 1965"/>
          <p:cNvSpPr>
            <a:spLocks/>
          </p:cNvSpPr>
          <p:nvPr/>
        </p:nvSpPr>
        <p:spPr bwMode="auto">
          <a:xfrm>
            <a:off x="9529234" y="3948114"/>
            <a:ext cx="78317" cy="65087"/>
          </a:xfrm>
          <a:custGeom>
            <a:avLst/>
            <a:gdLst>
              <a:gd name="T0" fmla="*/ 28379 w 43200"/>
              <a:gd name="T1" fmla="*/ 65085 h 43189"/>
              <a:gd name="T2" fmla="*/ 30311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</a:path>
              <a:path w="43200" h="43189" stroke="0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  <a:lnTo>
                  <a:pt x="21600" y="21600"/>
                </a:lnTo>
                <a:lnTo>
                  <a:pt x="20872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" name="Arc 1966"/>
          <p:cNvSpPr>
            <a:spLocks/>
          </p:cNvSpPr>
          <p:nvPr/>
        </p:nvSpPr>
        <p:spPr bwMode="auto">
          <a:xfrm>
            <a:off x="9184218" y="4179888"/>
            <a:ext cx="2116" cy="31750"/>
          </a:xfrm>
          <a:custGeom>
            <a:avLst/>
            <a:gdLst>
              <a:gd name="T0" fmla="*/ 1587 w 1259"/>
              <a:gd name="T1" fmla="*/ 31737 h 21600"/>
              <a:gd name="T2" fmla="*/ 0 w 1259"/>
              <a:gd name="T3" fmla="*/ 31735 h 21600"/>
              <a:gd name="T4" fmla="*/ 813 w 125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9" h="21600" fill="none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</a:path>
              <a:path w="1259" h="21600" stroke="0" extrusionOk="0">
                <a:moveTo>
                  <a:pt x="1259" y="21591"/>
                </a:moveTo>
                <a:cubicBezTo>
                  <a:pt x="1054" y="21597"/>
                  <a:pt x="849" y="21600"/>
                  <a:pt x="645" y="21600"/>
                </a:cubicBezTo>
                <a:cubicBezTo>
                  <a:pt x="429" y="21600"/>
                  <a:pt x="214" y="21596"/>
                  <a:pt x="-1" y="21590"/>
                </a:cubicBezTo>
                <a:lnTo>
                  <a:pt x="645" y="0"/>
                </a:lnTo>
                <a:lnTo>
                  <a:pt x="1259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1" name="Arc 1967"/>
          <p:cNvSpPr>
            <a:spLocks/>
          </p:cNvSpPr>
          <p:nvPr/>
        </p:nvSpPr>
        <p:spPr bwMode="auto">
          <a:xfrm>
            <a:off x="9146117" y="4148138"/>
            <a:ext cx="76200" cy="63500"/>
          </a:xfrm>
          <a:custGeom>
            <a:avLst/>
            <a:gdLst>
              <a:gd name="T0" fmla="*/ 27722 w 43200"/>
              <a:gd name="T1" fmla="*/ 63499 h 43191"/>
              <a:gd name="T2" fmla="*/ 29387 w 43200"/>
              <a:gd name="T3" fmla="*/ 63500 h 43191"/>
              <a:gd name="T4" fmla="*/ 28575 w 43200"/>
              <a:gd name="T5" fmla="*/ 31757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</a:path>
              <a:path w="43200" h="43191" stroke="0" extrusionOk="0">
                <a:moveTo>
                  <a:pt x="20954" y="43190"/>
                </a:moveTo>
                <a:cubicBezTo>
                  <a:pt x="9282" y="42841"/>
                  <a:pt x="0" y="332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90"/>
                  <a:pt x="33899" y="42858"/>
                  <a:pt x="22214" y="43191"/>
                </a:cubicBezTo>
                <a:lnTo>
                  <a:pt x="21600" y="21600"/>
                </a:lnTo>
                <a:lnTo>
                  <a:pt x="20954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2" name="Arc 1968"/>
          <p:cNvSpPr>
            <a:spLocks/>
          </p:cNvSpPr>
          <p:nvPr/>
        </p:nvSpPr>
        <p:spPr bwMode="auto">
          <a:xfrm>
            <a:off x="10430934" y="4100514"/>
            <a:ext cx="2117" cy="33337"/>
          </a:xfrm>
          <a:custGeom>
            <a:avLst/>
            <a:gdLst>
              <a:gd name="T0" fmla="*/ 1588 w 1341"/>
              <a:gd name="T1" fmla="*/ 33322 h 21600"/>
              <a:gd name="T2" fmla="*/ 0 w 1341"/>
              <a:gd name="T3" fmla="*/ 33320 h 21600"/>
              <a:gd name="T4" fmla="*/ 814 w 13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1" h="21600" fill="none" extrusionOk="0">
                <a:moveTo>
                  <a:pt x="1341" y="21590"/>
                </a:moveTo>
                <a:cubicBezTo>
                  <a:pt x="1123" y="21596"/>
                  <a:pt x="905" y="21600"/>
                  <a:pt x="687" y="21600"/>
                </a:cubicBezTo>
                <a:cubicBezTo>
                  <a:pt x="457" y="21600"/>
                  <a:pt x="228" y="21596"/>
                  <a:pt x="-1" y="21589"/>
                </a:cubicBezTo>
              </a:path>
              <a:path w="1341" h="21600" stroke="0" extrusionOk="0">
                <a:moveTo>
                  <a:pt x="1341" y="21590"/>
                </a:moveTo>
                <a:cubicBezTo>
                  <a:pt x="1123" y="21596"/>
                  <a:pt x="905" y="21600"/>
                  <a:pt x="687" y="21600"/>
                </a:cubicBezTo>
                <a:cubicBezTo>
                  <a:pt x="457" y="21600"/>
                  <a:pt x="228" y="21596"/>
                  <a:pt x="-1" y="21589"/>
                </a:cubicBezTo>
                <a:lnTo>
                  <a:pt x="687" y="0"/>
                </a:lnTo>
                <a:lnTo>
                  <a:pt x="134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3" name="Arc 1969"/>
          <p:cNvSpPr>
            <a:spLocks/>
          </p:cNvSpPr>
          <p:nvPr/>
        </p:nvSpPr>
        <p:spPr bwMode="auto">
          <a:xfrm>
            <a:off x="10392834" y="4067175"/>
            <a:ext cx="78317" cy="65088"/>
          </a:xfrm>
          <a:custGeom>
            <a:avLst/>
            <a:gdLst>
              <a:gd name="T0" fmla="*/ 28435 w 43200"/>
              <a:gd name="T1" fmla="*/ 65086 h 43190"/>
              <a:gd name="T2" fmla="*/ 30258 w 43200"/>
              <a:gd name="T3" fmla="*/ 65088 h 43190"/>
              <a:gd name="T4" fmla="*/ 29369 w 43200"/>
              <a:gd name="T5" fmla="*/ 32552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2" y="43189"/>
                </a:moveTo>
                <a:cubicBezTo>
                  <a:pt x="9257" y="42818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</a:path>
              <a:path w="43200" h="43190" stroke="0" extrusionOk="0">
                <a:moveTo>
                  <a:pt x="20912" y="43189"/>
                </a:moveTo>
                <a:cubicBezTo>
                  <a:pt x="9257" y="42818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  <a:lnTo>
                  <a:pt x="21600" y="21600"/>
                </a:lnTo>
                <a:lnTo>
                  <a:pt x="2091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4" name="Arc 1970"/>
          <p:cNvSpPr>
            <a:spLocks/>
          </p:cNvSpPr>
          <p:nvPr/>
        </p:nvSpPr>
        <p:spPr bwMode="auto">
          <a:xfrm>
            <a:off x="9412818" y="3978275"/>
            <a:ext cx="2116" cy="33338"/>
          </a:xfrm>
          <a:custGeom>
            <a:avLst/>
            <a:gdLst>
              <a:gd name="T0" fmla="*/ 1587 w 1421"/>
              <a:gd name="T1" fmla="*/ 33321 h 21600"/>
              <a:gd name="T2" fmla="*/ 0 w 1421"/>
              <a:gd name="T3" fmla="*/ 33319 h 21600"/>
              <a:gd name="T4" fmla="*/ 813 w 14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1" h="21600" fill="none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</a:path>
              <a:path w="1421" h="21600" stroke="0" extrusionOk="0">
                <a:moveTo>
                  <a:pt x="1420" y="21588"/>
                </a:moveTo>
                <a:cubicBezTo>
                  <a:pt x="1190" y="21596"/>
                  <a:pt x="959" y="21600"/>
                  <a:pt x="728" y="21600"/>
                </a:cubicBezTo>
                <a:cubicBezTo>
                  <a:pt x="485" y="21600"/>
                  <a:pt x="242" y="21595"/>
                  <a:pt x="0" y="21587"/>
                </a:cubicBezTo>
                <a:lnTo>
                  <a:pt x="728" y="0"/>
                </a:lnTo>
                <a:lnTo>
                  <a:pt x="1420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5" name="Arc 1971"/>
          <p:cNvSpPr>
            <a:spLocks/>
          </p:cNvSpPr>
          <p:nvPr/>
        </p:nvSpPr>
        <p:spPr bwMode="auto">
          <a:xfrm>
            <a:off x="9374718" y="3944939"/>
            <a:ext cx="78316" cy="65087"/>
          </a:xfrm>
          <a:custGeom>
            <a:avLst/>
            <a:gdLst>
              <a:gd name="T0" fmla="*/ 28379 w 43200"/>
              <a:gd name="T1" fmla="*/ 65085 h 43189"/>
              <a:gd name="T2" fmla="*/ 30311 w 43200"/>
              <a:gd name="T3" fmla="*/ 65087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</a:path>
              <a:path w="43200" h="43189" stroke="0" extrusionOk="0">
                <a:moveTo>
                  <a:pt x="20872" y="43187"/>
                </a:moveTo>
                <a:cubicBezTo>
                  <a:pt x="9232" y="42795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6" y="42814"/>
                  <a:pt x="22292" y="43188"/>
                </a:cubicBezTo>
                <a:lnTo>
                  <a:pt x="21600" y="21600"/>
                </a:lnTo>
                <a:lnTo>
                  <a:pt x="20872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6" name="Arc 1972"/>
          <p:cNvSpPr>
            <a:spLocks/>
          </p:cNvSpPr>
          <p:nvPr/>
        </p:nvSpPr>
        <p:spPr bwMode="auto">
          <a:xfrm>
            <a:off x="10083801" y="3355975"/>
            <a:ext cx="4233" cy="31750"/>
          </a:xfrm>
          <a:custGeom>
            <a:avLst/>
            <a:gdLst>
              <a:gd name="T0" fmla="*/ 3175 w 2021"/>
              <a:gd name="T1" fmla="*/ 31716 h 21600"/>
              <a:gd name="T2" fmla="*/ 0 w 2021"/>
              <a:gd name="T3" fmla="*/ 31713 h 21600"/>
              <a:gd name="T4" fmla="*/ 1626 w 202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1" h="21600" fill="none" extrusionOk="0">
                <a:moveTo>
                  <a:pt x="2021" y="21577"/>
                </a:moveTo>
                <a:cubicBezTo>
                  <a:pt x="1692" y="21592"/>
                  <a:pt x="1363" y="21600"/>
                  <a:pt x="1035" y="21600"/>
                </a:cubicBezTo>
                <a:cubicBezTo>
                  <a:pt x="689" y="21600"/>
                  <a:pt x="344" y="21591"/>
                  <a:pt x="-1" y="21575"/>
                </a:cubicBezTo>
              </a:path>
              <a:path w="2021" h="21600" stroke="0" extrusionOk="0">
                <a:moveTo>
                  <a:pt x="2021" y="21577"/>
                </a:moveTo>
                <a:cubicBezTo>
                  <a:pt x="1692" y="21592"/>
                  <a:pt x="1363" y="21600"/>
                  <a:pt x="1035" y="21600"/>
                </a:cubicBezTo>
                <a:cubicBezTo>
                  <a:pt x="689" y="21600"/>
                  <a:pt x="344" y="21591"/>
                  <a:pt x="-1" y="21575"/>
                </a:cubicBezTo>
                <a:lnTo>
                  <a:pt x="1035" y="0"/>
                </a:lnTo>
                <a:lnTo>
                  <a:pt x="2021" y="2157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7" name="Arc 1973"/>
          <p:cNvSpPr>
            <a:spLocks/>
          </p:cNvSpPr>
          <p:nvPr/>
        </p:nvSpPr>
        <p:spPr bwMode="auto">
          <a:xfrm>
            <a:off x="10047817" y="3324225"/>
            <a:ext cx="76200" cy="63500"/>
          </a:xfrm>
          <a:custGeom>
            <a:avLst/>
            <a:gdLst>
              <a:gd name="T0" fmla="*/ 27206 w 43200"/>
              <a:gd name="T1" fmla="*/ 63497 h 43177"/>
              <a:gd name="T2" fmla="*/ 29879 w 43200"/>
              <a:gd name="T3" fmla="*/ 63500 h 43177"/>
              <a:gd name="T4" fmla="*/ 28575 w 43200"/>
              <a:gd name="T5" fmla="*/ 31767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7" fill="none" extrusionOk="0">
                <a:moveTo>
                  <a:pt x="20564" y="43175"/>
                </a:moveTo>
                <a:cubicBezTo>
                  <a:pt x="9051" y="42622"/>
                  <a:pt x="0" y="331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45"/>
                  <a:pt x="34119" y="42650"/>
                  <a:pt x="22586" y="43177"/>
                </a:cubicBezTo>
              </a:path>
              <a:path w="43200" h="43177" stroke="0" extrusionOk="0">
                <a:moveTo>
                  <a:pt x="20564" y="43175"/>
                </a:moveTo>
                <a:cubicBezTo>
                  <a:pt x="9051" y="42622"/>
                  <a:pt x="0" y="331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45"/>
                  <a:pt x="34119" y="42650"/>
                  <a:pt x="22586" y="43177"/>
                </a:cubicBezTo>
                <a:lnTo>
                  <a:pt x="21600" y="21600"/>
                </a:lnTo>
                <a:lnTo>
                  <a:pt x="20564" y="4317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8" name="Arc 1974"/>
          <p:cNvSpPr>
            <a:spLocks/>
          </p:cNvSpPr>
          <p:nvPr/>
        </p:nvSpPr>
        <p:spPr bwMode="auto">
          <a:xfrm>
            <a:off x="9298518" y="4213225"/>
            <a:ext cx="2116" cy="33338"/>
          </a:xfrm>
          <a:custGeom>
            <a:avLst/>
            <a:gdLst>
              <a:gd name="T0" fmla="*/ 1587 w 1271"/>
              <a:gd name="T1" fmla="*/ 33324 h 21600"/>
              <a:gd name="T2" fmla="*/ 0 w 1271"/>
              <a:gd name="T3" fmla="*/ 33323 h 21600"/>
              <a:gd name="T4" fmla="*/ 813 w 12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1" h="21600" fill="none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</a:path>
              <a:path w="1271" h="21600" stroke="0" extrusionOk="0">
                <a:moveTo>
                  <a:pt x="1271" y="21591"/>
                </a:moveTo>
                <a:cubicBezTo>
                  <a:pt x="1064" y="21597"/>
                  <a:pt x="857" y="21600"/>
                  <a:pt x="651" y="21600"/>
                </a:cubicBezTo>
                <a:cubicBezTo>
                  <a:pt x="433" y="21600"/>
                  <a:pt x="216" y="21596"/>
                  <a:pt x="-1" y="21590"/>
                </a:cubicBezTo>
                <a:lnTo>
                  <a:pt x="651" y="0"/>
                </a:lnTo>
                <a:lnTo>
                  <a:pt x="1271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9" name="Arc 1975"/>
          <p:cNvSpPr>
            <a:spLocks/>
          </p:cNvSpPr>
          <p:nvPr/>
        </p:nvSpPr>
        <p:spPr bwMode="auto">
          <a:xfrm>
            <a:off x="9260418" y="4179889"/>
            <a:ext cx="78316" cy="65087"/>
          </a:xfrm>
          <a:custGeom>
            <a:avLst/>
            <a:gdLst>
              <a:gd name="T0" fmla="*/ 28483 w 43200"/>
              <a:gd name="T1" fmla="*/ 65085 h 43191"/>
              <a:gd name="T2" fmla="*/ 30211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</a:path>
              <a:path w="43200" h="43191" stroke="0" extrusionOk="0">
                <a:moveTo>
                  <a:pt x="20948" y="43190"/>
                </a:moveTo>
                <a:cubicBezTo>
                  <a:pt x="9278" y="42838"/>
                  <a:pt x="0" y="332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7"/>
                  <a:pt x="33903" y="42855"/>
                  <a:pt x="22220" y="43191"/>
                </a:cubicBezTo>
                <a:lnTo>
                  <a:pt x="21600" y="21600"/>
                </a:lnTo>
                <a:lnTo>
                  <a:pt x="20948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0" name="Arc 1976"/>
          <p:cNvSpPr>
            <a:spLocks/>
          </p:cNvSpPr>
          <p:nvPr/>
        </p:nvSpPr>
        <p:spPr bwMode="auto">
          <a:xfrm>
            <a:off x="9048751" y="4530725"/>
            <a:ext cx="2116" cy="33338"/>
          </a:xfrm>
          <a:custGeom>
            <a:avLst/>
            <a:gdLst>
              <a:gd name="T0" fmla="*/ 1587 w 1112"/>
              <a:gd name="T1" fmla="*/ 33327 h 21600"/>
              <a:gd name="T2" fmla="*/ 0 w 1112"/>
              <a:gd name="T3" fmla="*/ 33327 h 21600"/>
              <a:gd name="T4" fmla="*/ 794 w 111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2" h="21600" fill="none" extrusionOk="0">
                <a:moveTo>
                  <a:pt x="1111" y="21592"/>
                </a:moveTo>
                <a:cubicBezTo>
                  <a:pt x="926" y="21597"/>
                  <a:pt x="741" y="21600"/>
                  <a:pt x="556" y="21600"/>
                </a:cubicBezTo>
                <a:cubicBezTo>
                  <a:pt x="370" y="21600"/>
                  <a:pt x="185" y="21597"/>
                  <a:pt x="0" y="21592"/>
                </a:cubicBezTo>
              </a:path>
              <a:path w="1112" h="21600" stroke="0" extrusionOk="0">
                <a:moveTo>
                  <a:pt x="1111" y="21592"/>
                </a:moveTo>
                <a:cubicBezTo>
                  <a:pt x="926" y="21597"/>
                  <a:pt x="741" y="21600"/>
                  <a:pt x="556" y="21600"/>
                </a:cubicBezTo>
                <a:cubicBezTo>
                  <a:pt x="370" y="21600"/>
                  <a:pt x="185" y="21597"/>
                  <a:pt x="0" y="21592"/>
                </a:cubicBezTo>
                <a:lnTo>
                  <a:pt x="556" y="0"/>
                </a:lnTo>
                <a:lnTo>
                  <a:pt x="1111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1" name="Arc 1977"/>
          <p:cNvSpPr>
            <a:spLocks/>
          </p:cNvSpPr>
          <p:nvPr/>
        </p:nvSpPr>
        <p:spPr bwMode="auto">
          <a:xfrm>
            <a:off x="9012767" y="4497389"/>
            <a:ext cx="74084" cy="65087"/>
          </a:xfrm>
          <a:custGeom>
            <a:avLst/>
            <a:gdLst>
              <a:gd name="T0" fmla="*/ 27066 w 43200"/>
              <a:gd name="T1" fmla="*/ 65087 h 43193"/>
              <a:gd name="T2" fmla="*/ 28497 w 43200"/>
              <a:gd name="T3" fmla="*/ 65087 h 43193"/>
              <a:gd name="T4" fmla="*/ 27782 w 43200"/>
              <a:gd name="T5" fmla="*/ 32549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4" y="43192"/>
                </a:moveTo>
                <a:cubicBezTo>
                  <a:pt x="9335" y="42891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4" y="42891"/>
                  <a:pt x="22155" y="43192"/>
                </a:cubicBezTo>
              </a:path>
              <a:path w="43200" h="43193" stroke="0" extrusionOk="0">
                <a:moveTo>
                  <a:pt x="21044" y="43192"/>
                </a:moveTo>
                <a:cubicBezTo>
                  <a:pt x="9335" y="42891"/>
                  <a:pt x="0" y="3331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2"/>
                  <a:pt x="33864" y="42891"/>
                  <a:pt x="22155" y="43192"/>
                </a:cubicBezTo>
                <a:lnTo>
                  <a:pt x="21600" y="21600"/>
                </a:lnTo>
                <a:lnTo>
                  <a:pt x="21044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2" name="Arc 1978"/>
          <p:cNvSpPr>
            <a:spLocks/>
          </p:cNvSpPr>
          <p:nvPr/>
        </p:nvSpPr>
        <p:spPr bwMode="auto">
          <a:xfrm>
            <a:off x="9010651" y="4519613"/>
            <a:ext cx="2116" cy="31750"/>
          </a:xfrm>
          <a:custGeom>
            <a:avLst/>
            <a:gdLst>
              <a:gd name="T0" fmla="*/ 1587 w 1089"/>
              <a:gd name="T1" fmla="*/ 31740 h 21600"/>
              <a:gd name="T2" fmla="*/ 0 w 1089"/>
              <a:gd name="T3" fmla="*/ 31740 h 21600"/>
              <a:gd name="T4" fmla="*/ 813 w 108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9" h="21600" fill="none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</a:path>
              <a:path w="1089" h="21600" stroke="0" extrusionOk="0">
                <a:moveTo>
                  <a:pt x="1089" y="21593"/>
                </a:moveTo>
                <a:cubicBezTo>
                  <a:pt x="912" y="21597"/>
                  <a:pt x="735" y="21600"/>
                  <a:pt x="558" y="21600"/>
                </a:cubicBezTo>
                <a:cubicBezTo>
                  <a:pt x="371" y="21600"/>
                  <a:pt x="185" y="21597"/>
                  <a:pt x="0" y="21592"/>
                </a:cubicBezTo>
                <a:lnTo>
                  <a:pt x="558" y="0"/>
                </a:lnTo>
                <a:lnTo>
                  <a:pt x="108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3" name="Arc 1979"/>
          <p:cNvSpPr>
            <a:spLocks/>
          </p:cNvSpPr>
          <p:nvPr/>
        </p:nvSpPr>
        <p:spPr bwMode="auto">
          <a:xfrm>
            <a:off x="8972551" y="4487863"/>
            <a:ext cx="78316" cy="63500"/>
          </a:xfrm>
          <a:custGeom>
            <a:avLst/>
            <a:gdLst>
              <a:gd name="T0" fmla="*/ 28610 w 43200"/>
              <a:gd name="T1" fmla="*/ 63500 h 43193"/>
              <a:gd name="T2" fmla="*/ 30090 w 43200"/>
              <a:gd name="T3" fmla="*/ 63500 h 43193"/>
              <a:gd name="T4" fmla="*/ 29369 w 43200"/>
              <a:gd name="T5" fmla="*/ 31755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</a:path>
              <a:path w="43200" h="43193" stroke="0" extrusionOk="0">
                <a:moveTo>
                  <a:pt x="21042" y="43192"/>
                </a:moveTo>
                <a:cubicBezTo>
                  <a:pt x="9333" y="42890"/>
                  <a:pt x="0" y="333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2"/>
                  <a:pt x="33849" y="42905"/>
                  <a:pt x="22131" y="43193"/>
                </a:cubicBezTo>
                <a:lnTo>
                  <a:pt x="21600" y="21600"/>
                </a:lnTo>
                <a:lnTo>
                  <a:pt x="21042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4" name="Arc 1980"/>
          <p:cNvSpPr>
            <a:spLocks/>
          </p:cNvSpPr>
          <p:nvPr/>
        </p:nvSpPr>
        <p:spPr bwMode="auto">
          <a:xfrm>
            <a:off x="9203267" y="3929063"/>
            <a:ext cx="0" cy="31750"/>
          </a:xfrm>
          <a:custGeom>
            <a:avLst/>
            <a:gdLst>
              <a:gd name="T0" fmla="*/ 1 w 1423"/>
              <a:gd name="T1" fmla="*/ 31734 h 21600"/>
              <a:gd name="T2" fmla="*/ 0 w 1423"/>
              <a:gd name="T3" fmla="*/ 31732 h 21600"/>
              <a:gd name="T4" fmla="*/ 1 w 142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3" h="21600" fill="none" extrusionOk="0">
                <a:moveTo>
                  <a:pt x="1422" y="21588"/>
                </a:moveTo>
                <a:cubicBezTo>
                  <a:pt x="1191" y="21596"/>
                  <a:pt x="960" y="21600"/>
                  <a:pt x="729" y="21600"/>
                </a:cubicBezTo>
                <a:cubicBezTo>
                  <a:pt x="485" y="21600"/>
                  <a:pt x="242" y="21595"/>
                  <a:pt x="0" y="21587"/>
                </a:cubicBezTo>
              </a:path>
              <a:path w="1423" h="21600" stroke="0" extrusionOk="0">
                <a:moveTo>
                  <a:pt x="1422" y="21588"/>
                </a:moveTo>
                <a:cubicBezTo>
                  <a:pt x="1191" y="21596"/>
                  <a:pt x="960" y="21600"/>
                  <a:pt x="729" y="21600"/>
                </a:cubicBezTo>
                <a:cubicBezTo>
                  <a:pt x="485" y="21600"/>
                  <a:pt x="242" y="21595"/>
                  <a:pt x="0" y="21587"/>
                </a:cubicBezTo>
                <a:lnTo>
                  <a:pt x="729" y="0"/>
                </a:lnTo>
                <a:lnTo>
                  <a:pt x="1422" y="215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5" name="Arc 1981"/>
          <p:cNvSpPr>
            <a:spLocks/>
          </p:cNvSpPr>
          <p:nvPr/>
        </p:nvSpPr>
        <p:spPr bwMode="auto">
          <a:xfrm>
            <a:off x="9165167" y="3897313"/>
            <a:ext cx="76200" cy="63500"/>
          </a:xfrm>
          <a:custGeom>
            <a:avLst/>
            <a:gdLst>
              <a:gd name="T0" fmla="*/ 27611 w 43200"/>
              <a:gd name="T1" fmla="*/ 63499 h 43189"/>
              <a:gd name="T2" fmla="*/ 29493 w 43200"/>
              <a:gd name="T3" fmla="*/ 63500 h 43189"/>
              <a:gd name="T4" fmla="*/ 28575 w 43200"/>
              <a:gd name="T5" fmla="*/ 31758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1" y="43187"/>
                </a:moveTo>
                <a:cubicBezTo>
                  <a:pt x="9232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7" y="42814"/>
                  <a:pt x="22293" y="43188"/>
                </a:cubicBezTo>
              </a:path>
              <a:path w="43200" h="43189" stroke="0" extrusionOk="0">
                <a:moveTo>
                  <a:pt x="20871" y="43187"/>
                </a:moveTo>
                <a:cubicBezTo>
                  <a:pt x="9232" y="42794"/>
                  <a:pt x="0" y="3324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59"/>
                  <a:pt x="33947" y="42814"/>
                  <a:pt x="22293" y="43188"/>
                </a:cubicBezTo>
                <a:lnTo>
                  <a:pt x="21600" y="21600"/>
                </a:lnTo>
                <a:lnTo>
                  <a:pt x="2087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6" name="Arc 1982"/>
          <p:cNvSpPr>
            <a:spLocks/>
          </p:cNvSpPr>
          <p:nvPr/>
        </p:nvSpPr>
        <p:spPr bwMode="auto">
          <a:xfrm>
            <a:off x="10507134" y="3722689"/>
            <a:ext cx="4233" cy="33337"/>
          </a:xfrm>
          <a:custGeom>
            <a:avLst/>
            <a:gdLst>
              <a:gd name="T0" fmla="*/ 3175 w 1633"/>
              <a:gd name="T1" fmla="*/ 33314 h 21600"/>
              <a:gd name="T2" fmla="*/ 0 w 1633"/>
              <a:gd name="T3" fmla="*/ 33312 h 21600"/>
              <a:gd name="T4" fmla="*/ 1625 w 163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1600" fill="none" extrusionOk="0">
                <a:moveTo>
                  <a:pt x="1633" y="21585"/>
                </a:moveTo>
                <a:cubicBezTo>
                  <a:pt x="1367" y="21595"/>
                  <a:pt x="1101" y="21600"/>
                  <a:pt x="836" y="21600"/>
                </a:cubicBezTo>
                <a:cubicBezTo>
                  <a:pt x="557" y="21600"/>
                  <a:pt x="278" y="21594"/>
                  <a:pt x="0" y="21583"/>
                </a:cubicBezTo>
              </a:path>
              <a:path w="1633" h="21600" stroke="0" extrusionOk="0">
                <a:moveTo>
                  <a:pt x="1633" y="21585"/>
                </a:moveTo>
                <a:cubicBezTo>
                  <a:pt x="1367" y="21595"/>
                  <a:pt x="1101" y="21600"/>
                  <a:pt x="836" y="21600"/>
                </a:cubicBezTo>
                <a:cubicBezTo>
                  <a:pt x="557" y="21600"/>
                  <a:pt x="278" y="21594"/>
                  <a:pt x="0" y="21583"/>
                </a:cubicBezTo>
                <a:lnTo>
                  <a:pt x="836" y="0"/>
                </a:lnTo>
                <a:lnTo>
                  <a:pt x="1633" y="215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7" name="Arc 1983"/>
          <p:cNvSpPr>
            <a:spLocks/>
          </p:cNvSpPr>
          <p:nvPr/>
        </p:nvSpPr>
        <p:spPr bwMode="auto">
          <a:xfrm>
            <a:off x="10471151" y="3689350"/>
            <a:ext cx="76200" cy="65088"/>
          </a:xfrm>
          <a:custGeom>
            <a:avLst/>
            <a:gdLst>
              <a:gd name="T0" fmla="*/ 27469 w 43200"/>
              <a:gd name="T1" fmla="*/ 65086 h 43185"/>
              <a:gd name="T2" fmla="*/ 29629 w 43200"/>
              <a:gd name="T3" fmla="*/ 65088 h 43185"/>
              <a:gd name="T4" fmla="*/ 28575 w 43200"/>
              <a:gd name="T5" fmla="*/ 32555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5" fill="none" extrusionOk="0">
                <a:moveTo>
                  <a:pt x="20764" y="43183"/>
                </a:moveTo>
                <a:cubicBezTo>
                  <a:pt x="9168" y="42734"/>
                  <a:pt x="0" y="332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9"/>
                  <a:pt x="34008" y="42756"/>
                  <a:pt x="22397" y="43185"/>
                </a:cubicBezTo>
              </a:path>
              <a:path w="43200" h="43185" stroke="0" extrusionOk="0">
                <a:moveTo>
                  <a:pt x="20764" y="43183"/>
                </a:moveTo>
                <a:cubicBezTo>
                  <a:pt x="9168" y="42734"/>
                  <a:pt x="0" y="332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19"/>
                  <a:pt x="34008" y="42756"/>
                  <a:pt x="22397" y="43185"/>
                </a:cubicBezTo>
                <a:lnTo>
                  <a:pt x="21600" y="21600"/>
                </a:lnTo>
                <a:lnTo>
                  <a:pt x="20764" y="4318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8" name="Arc 1984"/>
          <p:cNvSpPr>
            <a:spLocks/>
          </p:cNvSpPr>
          <p:nvPr/>
        </p:nvSpPr>
        <p:spPr bwMode="auto">
          <a:xfrm>
            <a:off x="9548285" y="3998913"/>
            <a:ext cx="2116" cy="33337"/>
          </a:xfrm>
          <a:custGeom>
            <a:avLst/>
            <a:gdLst>
              <a:gd name="T0" fmla="*/ 1587 w 1407"/>
              <a:gd name="T1" fmla="*/ 33320 h 21600"/>
              <a:gd name="T2" fmla="*/ 0 w 1407"/>
              <a:gd name="T3" fmla="*/ 33318 h 21600"/>
              <a:gd name="T4" fmla="*/ 813 w 140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7" h="21600" fill="none" extrusionOk="0">
                <a:moveTo>
                  <a:pt x="1407" y="21589"/>
                </a:moveTo>
                <a:cubicBezTo>
                  <a:pt x="1178" y="21596"/>
                  <a:pt x="949" y="21600"/>
                  <a:pt x="721" y="21600"/>
                </a:cubicBezTo>
                <a:cubicBezTo>
                  <a:pt x="480" y="21600"/>
                  <a:pt x="240" y="21595"/>
                  <a:pt x="0" y="21587"/>
                </a:cubicBezTo>
              </a:path>
              <a:path w="1407" h="21600" stroke="0" extrusionOk="0">
                <a:moveTo>
                  <a:pt x="1407" y="21589"/>
                </a:moveTo>
                <a:cubicBezTo>
                  <a:pt x="1178" y="21596"/>
                  <a:pt x="949" y="21600"/>
                  <a:pt x="721" y="21600"/>
                </a:cubicBezTo>
                <a:cubicBezTo>
                  <a:pt x="480" y="21600"/>
                  <a:pt x="240" y="21595"/>
                  <a:pt x="0" y="21587"/>
                </a:cubicBezTo>
                <a:lnTo>
                  <a:pt x="721" y="0"/>
                </a:lnTo>
                <a:lnTo>
                  <a:pt x="1407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29" name="Arc 1985"/>
          <p:cNvSpPr>
            <a:spLocks/>
          </p:cNvSpPr>
          <p:nvPr/>
        </p:nvSpPr>
        <p:spPr bwMode="auto">
          <a:xfrm>
            <a:off x="9510185" y="3965575"/>
            <a:ext cx="78316" cy="65088"/>
          </a:xfrm>
          <a:custGeom>
            <a:avLst/>
            <a:gdLst>
              <a:gd name="T0" fmla="*/ 28388 w 43200"/>
              <a:gd name="T1" fmla="*/ 65086 h 43189"/>
              <a:gd name="T2" fmla="*/ 30301 w 43200"/>
              <a:gd name="T3" fmla="*/ 65088 h 43189"/>
              <a:gd name="T4" fmla="*/ 29369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879" y="43187"/>
                </a:moveTo>
                <a:cubicBezTo>
                  <a:pt x="9236" y="42799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2" y="42818"/>
                  <a:pt x="22286" y="43189"/>
                </a:cubicBezTo>
              </a:path>
              <a:path w="43200" h="43189" stroke="0" extrusionOk="0">
                <a:moveTo>
                  <a:pt x="20879" y="43187"/>
                </a:moveTo>
                <a:cubicBezTo>
                  <a:pt x="9236" y="42799"/>
                  <a:pt x="0" y="332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2"/>
                  <a:pt x="33942" y="42818"/>
                  <a:pt x="22286" y="43189"/>
                </a:cubicBezTo>
                <a:lnTo>
                  <a:pt x="21600" y="21600"/>
                </a:lnTo>
                <a:lnTo>
                  <a:pt x="20879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" name="Arc 1986"/>
          <p:cNvSpPr>
            <a:spLocks/>
          </p:cNvSpPr>
          <p:nvPr/>
        </p:nvSpPr>
        <p:spPr bwMode="auto">
          <a:xfrm>
            <a:off x="8703734" y="4067175"/>
            <a:ext cx="2117" cy="33338"/>
          </a:xfrm>
          <a:custGeom>
            <a:avLst/>
            <a:gdLst>
              <a:gd name="T0" fmla="*/ 1588 w 1361"/>
              <a:gd name="T1" fmla="*/ 33323 h 21600"/>
              <a:gd name="T2" fmla="*/ 0 w 1361"/>
              <a:gd name="T3" fmla="*/ 33321 h 21600"/>
              <a:gd name="T4" fmla="*/ 813 w 136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1" h="21600" fill="none" extrusionOk="0">
                <a:moveTo>
                  <a:pt x="1360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</a:path>
              <a:path w="1361" h="21600" stroke="0" extrusionOk="0">
                <a:moveTo>
                  <a:pt x="1360" y="21589"/>
                </a:moveTo>
                <a:cubicBezTo>
                  <a:pt x="1139" y="21596"/>
                  <a:pt x="918" y="21600"/>
                  <a:pt x="697" y="21600"/>
                </a:cubicBezTo>
                <a:cubicBezTo>
                  <a:pt x="464" y="21600"/>
                  <a:pt x="232" y="21596"/>
                  <a:pt x="0" y="21588"/>
                </a:cubicBezTo>
                <a:lnTo>
                  <a:pt x="697" y="0"/>
                </a:lnTo>
                <a:lnTo>
                  <a:pt x="1360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1" name="Arc 1987"/>
          <p:cNvSpPr>
            <a:spLocks/>
          </p:cNvSpPr>
          <p:nvPr/>
        </p:nvSpPr>
        <p:spPr bwMode="auto">
          <a:xfrm>
            <a:off x="8665634" y="4033838"/>
            <a:ext cx="78317" cy="65087"/>
          </a:xfrm>
          <a:custGeom>
            <a:avLst/>
            <a:gdLst>
              <a:gd name="T0" fmla="*/ 28421 w 43200"/>
              <a:gd name="T1" fmla="*/ 65085 h 43190"/>
              <a:gd name="T2" fmla="*/ 30272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29" y="42831"/>
                  <a:pt x="22263" y="43189"/>
                </a:cubicBezTo>
              </a:path>
              <a:path w="43200" h="43190" stroke="0" extrusionOk="0">
                <a:moveTo>
                  <a:pt x="20903" y="43188"/>
                </a:moveTo>
                <a:cubicBezTo>
                  <a:pt x="9251" y="42812"/>
                  <a:pt x="0" y="3325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0"/>
                  <a:pt x="33929" y="42831"/>
                  <a:pt x="22263" y="43189"/>
                </a:cubicBezTo>
                <a:lnTo>
                  <a:pt x="21600" y="21600"/>
                </a:lnTo>
                <a:lnTo>
                  <a:pt x="20903" y="431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2" name="Arc 1988"/>
          <p:cNvSpPr>
            <a:spLocks/>
          </p:cNvSpPr>
          <p:nvPr/>
        </p:nvSpPr>
        <p:spPr bwMode="auto">
          <a:xfrm>
            <a:off x="8703734" y="4102100"/>
            <a:ext cx="2117" cy="33338"/>
          </a:xfrm>
          <a:custGeom>
            <a:avLst/>
            <a:gdLst>
              <a:gd name="T0" fmla="*/ 1588 w 1341"/>
              <a:gd name="T1" fmla="*/ 33323 h 21600"/>
              <a:gd name="T2" fmla="*/ 0 w 1341"/>
              <a:gd name="T3" fmla="*/ 33321 h 21600"/>
              <a:gd name="T4" fmla="*/ 814 w 13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1" h="21600" fill="none" extrusionOk="0">
                <a:moveTo>
                  <a:pt x="1341" y="21590"/>
                </a:moveTo>
                <a:cubicBezTo>
                  <a:pt x="1123" y="21596"/>
                  <a:pt x="905" y="21600"/>
                  <a:pt x="687" y="21600"/>
                </a:cubicBezTo>
                <a:cubicBezTo>
                  <a:pt x="457" y="21600"/>
                  <a:pt x="228" y="21596"/>
                  <a:pt x="-1" y="21589"/>
                </a:cubicBezTo>
              </a:path>
              <a:path w="1341" h="21600" stroke="0" extrusionOk="0">
                <a:moveTo>
                  <a:pt x="1341" y="21590"/>
                </a:moveTo>
                <a:cubicBezTo>
                  <a:pt x="1123" y="21596"/>
                  <a:pt x="905" y="21600"/>
                  <a:pt x="687" y="21600"/>
                </a:cubicBezTo>
                <a:cubicBezTo>
                  <a:pt x="457" y="21600"/>
                  <a:pt x="228" y="21596"/>
                  <a:pt x="-1" y="21589"/>
                </a:cubicBezTo>
                <a:lnTo>
                  <a:pt x="687" y="0"/>
                </a:lnTo>
                <a:lnTo>
                  <a:pt x="134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3" name="Arc 1989"/>
          <p:cNvSpPr>
            <a:spLocks/>
          </p:cNvSpPr>
          <p:nvPr/>
        </p:nvSpPr>
        <p:spPr bwMode="auto">
          <a:xfrm>
            <a:off x="8665634" y="4068764"/>
            <a:ext cx="78317" cy="65087"/>
          </a:xfrm>
          <a:custGeom>
            <a:avLst/>
            <a:gdLst>
              <a:gd name="T0" fmla="*/ 28435 w 43200"/>
              <a:gd name="T1" fmla="*/ 65085 h 43190"/>
              <a:gd name="T2" fmla="*/ 30258 w 43200"/>
              <a:gd name="T3" fmla="*/ 65087 h 43190"/>
              <a:gd name="T4" fmla="*/ 29369 w 43200"/>
              <a:gd name="T5" fmla="*/ 3255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0" fill="none" extrusionOk="0">
                <a:moveTo>
                  <a:pt x="20912" y="43189"/>
                </a:moveTo>
                <a:cubicBezTo>
                  <a:pt x="9257" y="42818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</a:path>
              <a:path w="43200" h="43190" stroke="0" extrusionOk="0">
                <a:moveTo>
                  <a:pt x="20912" y="43189"/>
                </a:moveTo>
                <a:cubicBezTo>
                  <a:pt x="9257" y="42818"/>
                  <a:pt x="0" y="332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4"/>
                  <a:pt x="33923" y="42836"/>
                  <a:pt x="22254" y="43190"/>
                </a:cubicBezTo>
                <a:lnTo>
                  <a:pt x="21600" y="21600"/>
                </a:lnTo>
                <a:lnTo>
                  <a:pt x="20912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4" name="Arc 1990"/>
          <p:cNvSpPr>
            <a:spLocks/>
          </p:cNvSpPr>
          <p:nvPr/>
        </p:nvSpPr>
        <p:spPr bwMode="auto">
          <a:xfrm>
            <a:off x="10390718" y="3940175"/>
            <a:ext cx="2116" cy="33338"/>
          </a:xfrm>
          <a:custGeom>
            <a:avLst/>
            <a:gdLst>
              <a:gd name="T0" fmla="*/ 1587 w 1450"/>
              <a:gd name="T1" fmla="*/ 33319 h 21600"/>
              <a:gd name="T2" fmla="*/ 0 w 1450"/>
              <a:gd name="T3" fmla="*/ 33319 h 21600"/>
              <a:gd name="T4" fmla="*/ 793 w 145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0" h="21600" fill="none" extrusionOk="0">
                <a:moveTo>
                  <a:pt x="1449" y="21587"/>
                </a:moveTo>
                <a:cubicBezTo>
                  <a:pt x="1208" y="21595"/>
                  <a:pt x="966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</a:path>
              <a:path w="1450" h="21600" stroke="0" extrusionOk="0">
                <a:moveTo>
                  <a:pt x="1449" y="21587"/>
                </a:moveTo>
                <a:cubicBezTo>
                  <a:pt x="1208" y="21595"/>
                  <a:pt x="966" y="21600"/>
                  <a:pt x="725" y="21600"/>
                </a:cubicBezTo>
                <a:cubicBezTo>
                  <a:pt x="483" y="21600"/>
                  <a:pt x="241" y="21595"/>
                  <a:pt x="0" y="21587"/>
                </a:cubicBezTo>
                <a:lnTo>
                  <a:pt x="725" y="0"/>
                </a:lnTo>
                <a:lnTo>
                  <a:pt x="1449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5" name="Arc 1991"/>
          <p:cNvSpPr>
            <a:spLocks/>
          </p:cNvSpPr>
          <p:nvPr/>
        </p:nvSpPr>
        <p:spPr bwMode="auto">
          <a:xfrm>
            <a:off x="10354733" y="3906839"/>
            <a:ext cx="76200" cy="65087"/>
          </a:xfrm>
          <a:custGeom>
            <a:avLst/>
            <a:gdLst>
              <a:gd name="T0" fmla="*/ 27616 w 43200"/>
              <a:gd name="T1" fmla="*/ 65087 h 43188"/>
              <a:gd name="T2" fmla="*/ 29534 w 43200"/>
              <a:gd name="T3" fmla="*/ 65087 h 43188"/>
              <a:gd name="T4" fmla="*/ 28575 w 43200"/>
              <a:gd name="T5" fmla="*/ 32553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8" fill="none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5" y="42796"/>
                  <a:pt x="22324" y="43187"/>
                </a:cubicBezTo>
              </a:path>
              <a:path w="43200" h="43188" stroke="0" extrusionOk="0">
                <a:moveTo>
                  <a:pt x="20875" y="43187"/>
                </a:moveTo>
                <a:cubicBezTo>
                  <a:pt x="9234" y="42796"/>
                  <a:pt x="0" y="33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47"/>
                  <a:pt x="33965" y="42796"/>
                  <a:pt x="22324" y="43187"/>
                </a:cubicBezTo>
                <a:lnTo>
                  <a:pt x="21600" y="21600"/>
                </a:lnTo>
                <a:lnTo>
                  <a:pt x="20875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6" name="Arc 1992"/>
          <p:cNvSpPr>
            <a:spLocks/>
          </p:cNvSpPr>
          <p:nvPr/>
        </p:nvSpPr>
        <p:spPr bwMode="auto">
          <a:xfrm>
            <a:off x="9317567" y="4402139"/>
            <a:ext cx="2117" cy="33337"/>
          </a:xfrm>
          <a:custGeom>
            <a:avLst/>
            <a:gdLst>
              <a:gd name="T0" fmla="*/ 1588 w 1173"/>
              <a:gd name="T1" fmla="*/ 33325 h 21600"/>
              <a:gd name="T2" fmla="*/ 0 w 1173"/>
              <a:gd name="T3" fmla="*/ 33325 h 21600"/>
              <a:gd name="T4" fmla="*/ 814 w 117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3" h="21600" fill="none" extrusionOk="0">
                <a:moveTo>
                  <a:pt x="1173" y="21592"/>
                </a:moveTo>
                <a:cubicBezTo>
                  <a:pt x="982" y="21597"/>
                  <a:pt x="791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</a:path>
              <a:path w="1173" h="21600" stroke="0" extrusionOk="0">
                <a:moveTo>
                  <a:pt x="1173" y="21592"/>
                </a:moveTo>
                <a:cubicBezTo>
                  <a:pt x="982" y="21597"/>
                  <a:pt x="791" y="21600"/>
                  <a:pt x="601" y="21600"/>
                </a:cubicBezTo>
                <a:cubicBezTo>
                  <a:pt x="400" y="21600"/>
                  <a:pt x="200" y="21597"/>
                  <a:pt x="0" y="21591"/>
                </a:cubicBezTo>
                <a:lnTo>
                  <a:pt x="601" y="0"/>
                </a:lnTo>
                <a:lnTo>
                  <a:pt x="1173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7" name="Arc 1993"/>
          <p:cNvSpPr>
            <a:spLocks/>
          </p:cNvSpPr>
          <p:nvPr/>
        </p:nvSpPr>
        <p:spPr bwMode="auto">
          <a:xfrm>
            <a:off x="9279467" y="4368800"/>
            <a:ext cx="76200" cy="65088"/>
          </a:xfrm>
          <a:custGeom>
            <a:avLst/>
            <a:gdLst>
              <a:gd name="T0" fmla="*/ 27780 w 43200"/>
              <a:gd name="T1" fmla="*/ 65088 h 43192"/>
              <a:gd name="T2" fmla="*/ 29332 w 43200"/>
              <a:gd name="T3" fmla="*/ 65088 h 43192"/>
              <a:gd name="T4" fmla="*/ 28575 w 43200"/>
              <a:gd name="T5" fmla="*/ 32550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2" fill="none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4" y="42882"/>
                  <a:pt x="22172" y="43192"/>
                </a:cubicBezTo>
              </a:path>
              <a:path w="43200" h="43192" stroke="0" extrusionOk="0">
                <a:moveTo>
                  <a:pt x="20999" y="43191"/>
                </a:moveTo>
                <a:cubicBezTo>
                  <a:pt x="9308" y="42866"/>
                  <a:pt x="0" y="332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06"/>
                  <a:pt x="33874" y="42882"/>
                  <a:pt x="22172" y="43192"/>
                </a:cubicBezTo>
                <a:lnTo>
                  <a:pt x="21600" y="21600"/>
                </a:lnTo>
                <a:lnTo>
                  <a:pt x="20999" y="431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8" name="Arc 1994"/>
          <p:cNvSpPr>
            <a:spLocks/>
          </p:cNvSpPr>
          <p:nvPr/>
        </p:nvSpPr>
        <p:spPr bwMode="auto">
          <a:xfrm>
            <a:off x="9912351" y="3925889"/>
            <a:ext cx="2116" cy="33337"/>
          </a:xfrm>
          <a:custGeom>
            <a:avLst/>
            <a:gdLst>
              <a:gd name="T0" fmla="*/ 1587 w 1496"/>
              <a:gd name="T1" fmla="*/ 33317 h 21600"/>
              <a:gd name="T2" fmla="*/ 0 w 1496"/>
              <a:gd name="T3" fmla="*/ 33317 h 21600"/>
              <a:gd name="T4" fmla="*/ 794 w 14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6" h="21600" fill="none" extrusionOk="0">
                <a:moveTo>
                  <a:pt x="1496" y="21587"/>
                </a:moveTo>
                <a:cubicBezTo>
                  <a:pt x="1246" y="21595"/>
                  <a:pt x="997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</a:path>
              <a:path w="1496" h="21600" stroke="0" extrusionOk="0">
                <a:moveTo>
                  <a:pt x="1496" y="21587"/>
                </a:moveTo>
                <a:cubicBezTo>
                  <a:pt x="1246" y="21595"/>
                  <a:pt x="997" y="21600"/>
                  <a:pt x="748" y="21600"/>
                </a:cubicBezTo>
                <a:cubicBezTo>
                  <a:pt x="498" y="21600"/>
                  <a:pt x="249" y="21595"/>
                  <a:pt x="-1" y="21587"/>
                </a:cubicBezTo>
                <a:lnTo>
                  <a:pt x="748" y="0"/>
                </a:lnTo>
                <a:lnTo>
                  <a:pt x="1496" y="215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9" name="Arc 1995"/>
          <p:cNvSpPr>
            <a:spLocks/>
          </p:cNvSpPr>
          <p:nvPr/>
        </p:nvSpPr>
        <p:spPr bwMode="auto">
          <a:xfrm>
            <a:off x="9876367" y="3892551"/>
            <a:ext cx="74084" cy="66675"/>
          </a:xfrm>
          <a:custGeom>
            <a:avLst/>
            <a:gdLst>
              <a:gd name="T0" fmla="*/ 26819 w 43200"/>
              <a:gd name="T1" fmla="*/ 66675 h 43187"/>
              <a:gd name="T2" fmla="*/ 28744 w 43200"/>
              <a:gd name="T3" fmla="*/ 66675 h 43187"/>
              <a:gd name="T4" fmla="*/ 27782 w 43200"/>
              <a:gd name="T5" fmla="*/ 33348 h 43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8"/>
                  <a:pt x="33979" y="42784"/>
                  <a:pt x="22348" y="43187"/>
                </a:cubicBezTo>
              </a:path>
              <a:path w="43200" h="43187" stroke="0" extrusionOk="0">
                <a:moveTo>
                  <a:pt x="20851" y="43187"/>
                </a:moveTo>
                <a:cubicBezTo>
                  <a:pt x="9220" y="42784"/>
                  <a:pt x="0" y="332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38"/>
                  <a:pt x="33979" y="42784"/>
                  <a:pt x="22348" y="43187"/>
                </a:cubicBezTo>
                <a:lnTo>
                  <a:pt x="21600" y="21600"/>
                </a:lnTo>
                <a:lnTo>
                  <a:pt x="20851" y="431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0" name="Arc 1996"/>
          <p:cNvSpPr>
            <a:spLocks/>
          </p:cNvSpPr>
          <p:nvPr/>
        </p:nvSpPr>
        <p:spPr bwMode="auto">
          <a:xfrm>
            <a:off x="9624485" y="4068763"/>
            <a:ext cx="2116" cy="33337"/>
          </a:xfrm>
          <a:custGeom>
            <a:avLst/>
            <a:gdLst>
              <a:gd name="T0" fmla="*/ 1587 w 1362"/>
              <a:gd name="T1" fmla="*/ 33320 h 21600"/>
              <a:gd name="T2" fmla="*/ 0 w 1362"/>
              <a:gd name="T3" fmla="*/ 33320 h 21600"/>
              <a:gd name="T4" fmla="*/ 794 w 136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2" h="21600" fill="none" extrusionOk="0">
                <a:moveTo>
                  <a:pt x="1362" y="21589"/>
                </a:moveTo>
                <a:cubicBezTo>
                  <a:pt x="1135" y="21596"/>
                  <a:pt x="908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</a:path>
              <a:path w="1362" h="21600" stroke="0" extrusionOk="0">
                <a:moveTo>
                  <a:pt x="1362" y="21589"/>
                </a:moveTo>
                <a:cubicBezTo>
                  <a:pt x="1135" y="21596"/>
                  <a:pt x="908" y="21600"/>
                  <a:pt x="681" y="21600"/>
                </a:cubicBezTo>
                <a:cubicBezTo>
                  <a:pt x="453" y="21600"/>
                  <a:pt x="226" y="21596"/>
                  <a:pt x="-1" y="21589"/>
                </a:cubicBezTo>
                <a:lnTo>
                  <a:pt x="681" y="0"/>
                </a:lnTo>
                <a:lnTo>
                  <a:pt x="1362" y="215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1" name="Arc 1997"/>
          <p:cNvSpPr>
            <a:spLocks/>
          </p:cNvSpPr>
          <p:nvPr/>
        </p:nvSpPr>
        <p:spPr bwMode="auto">
          <a:xfrm>
            <a:off x="9588501" y="4035425"/>
            <a:ext cx="74084" cy="65088"/>
          </a:xfrm>
          <a:custGeom>
            <a:avLst/>
            <a:gdLst>
              <a:gd name="T0" fmla="*/ 26906 w 43200"/>
              <a:gd name="T1" fmla="*/ 65088 h 43189"/>
              <a:gd name="T2" fmla="*/ 28657 w 43200"/>
              <a:gd name="T3" fmla="*/ 65088 h 43189"/>
              <a:gd name="T4" fmla="*/ 27782 w 43200"/>
              <a:gd name="T5" fmla="*/ 32552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9" fill="none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9" y="42821"/>
                  <a:pt x="22281" y="43189"/>
                </a:cubicBezTo>
              </a:path>
              <a:path w="43200" h="43189" stroke="0" extrusionOk="0">
                <a:moveTo>
                  <a:pt x="20918" y="43189"/>
                </a:moveTo>
                <a:cubicBezTo>
                  <a:pt x="9260" y="42821"/>
                  <a:pt x="0" y="332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64"/>
                  <a:pt x="33939" y="42821"/>
                  <a:pt x="22281" y="43189"/>
                </a:cubicBezTo>
                <a:lnTo>
                  <a:pt x="21600" y="21600"/>
                </a:lnTo>
                <a:lnTo>
                  <a:pt x="20918" y="4318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2" name="Arc 1998"/>
          <p:cNvSpPr>
            <a:spLocks/>
          </p:cNvSpPr>
          <p:nvPr/>
        </p:nvSpPr>
        <p:spPr bwMode="auto">
          <a:xfrm>
            <a:off x="8242300" y="4229100"/>
            <a:ext cx="2117" cy="33338"/>
          </a:xfrm>
          <a:custGeom>
            <a:avLst/>
            <a:gdLst>
              <a:gd name="T0" fmla="*/ 1588 w 1263"/>
              <a:gd name="T1" fmla="*/ 33324 h 21600"/>
              <a:gd name="T2" fmla="*/ 0 w 1263"/>
              <a:gd name="T3" fmla="*/ 33323 h 21600"/>
              <a:gd name="T4" fmla="*/ 813 w 126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3" h="21600" fill="none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</a:path>
              <a:path w="1263" h="21600" stroke="0" extrusionOk="0">
                <a:moveTo>
                  <a:pt x="1263" y="21591"/>
                </a:moveTo>
                <a:cubicBezTo>
                  <a:pt x="1057" y="21597"/>
                  <a:pt x="852" y="21600"/>
                  <a:pt x="647" y="21600"/>
                </a:cubicBezTo>
                <a:cubicBezTo>
                  <a:pt x="431" y="21600"/>
                  <a:pt x="215" y="21596"/>
                  <a:pt x="-1" y="21590"/>
                </a:cubicBezTo>
                <a:lnTo>
                  <a:pt x="647" y="0"/>
                </a:lnTo>
                <a:lnTo>
                  <a:pt x="1263" y="215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3" name="Arc 1999"/>
          <p:cNvSpPr>
            <a:spLocks/>
          </p:cNvSpPr>
          <p:nvPr/>
        </p:nvSpPr>
        <p:spPr bwMode="auto">
          <a:xfrm>
            <a:off x="8204200" y="4195764"/>
            <a:ext cx="78317" cy="65087"/>
          </a:xfrm>
          <a:custGeom>
            <a:avLst/>
            <a:gdLst>
              <a:gd name="T0" fmla="*/ 28489 w 43200"/>
              <a:gd name="T1" fmla="*/ 65085 h 43191"/>
              <a:gd name="T2" fmla="*/ 30207 w 43200"/>
              <a:gd name="T3" fmla="*/ 65087 h 43191"/>
              <a:gd name="T4" fmla="*/ 29369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</a:path>
              <a:path w="43200" h="43191" stroke="0" extrusionOk="0">
                <a:moveTo>
                  <a:pt x="20952" y="43190"/>
                </a:moveTo>
                <a:cubicBezTo>
                  <a:pt x="9280" y="42840"/>
                  <a:pt x="0" y="332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89"/>
                  <a:pt x="33900" y="42857"/>
                  <a:pt x="22216" y="43191"/>
                </a:cubicBezTo>
                <a:lnTo>
                  <a:pt x="21600" y="21600"/>
                </a:lnTo>
                <a:lnTo>
                  <a:pt x="20952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4" name="Arc 2000"/>
          <p:cNvSpPr>
            <a:spLocks/>
          </p:cNvSpPr>
          <p:nvPr/>
        </p:nvSpPr>
        <p:spPr bwMode="auto">
          <a:xfrm>
            <a:off x="9108018" y="4951414"/>
            <a:ext cx="2116" cy="33337"/>
          </a:xfrm>
          <a:custGeom>
            <a:avLst/>
            <a:gdLst>
              <a:gd name="T0" fmla="*/ 1587 w 954"/>
              <a:gd name="T1" fmla="*/ 33329 h 21600"/>
              <a:gd name="T2" fmla="*/ 0 w 954"/>
              <a:gd name="T3" fmla="*/ 33328 h 21600"/>
              <a:gd name="T4" fmla="*/ 813 w 95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4" h="21600" fill="none" extrusionOk="0">
                <a:moveTo>
                  <a:pt x="953" y="21594"/>
                </a:moveTo>
                <a:cubicBezTo>
                  <a:pt x="799" y="21598"/>
                  <a:pt x="644" y="21600"/>
                  <a:pt x="489" y="21600"/>
                </a:cubicBezTo>
                <a:cubicBezTo>
                  <a:pt x="325" y="21600"/>
                  <a:pt x="162" y="21598"/>
                  <a:pt x="-1" y="21594"/>
                </a:cubicBezTo>
              </a:path>
              <a:path w="954" h="21600" stroke="0" extrusionOk="0">
                <a:moveTo>
                  <a:pt x="953" y="21594"/>
                </a:moveTo>
                <a:cubicBezTo>
                  <a:pt x="799" y="21598"/>
                  <a:pt x="644" y="21600"/>
                  <a:pt x="489" y="21600"/>
                </a:cubicBezTo>
                <a:cubicBezTo>
                  <a:pt x="325" y="21600"/>
                  <a:pt x="162" y="21598"/>
                  <a:pt x="-1" y="21594"/>
                </a:cubicBezTo>
                <a:lnTo>
                  <a:pt x="489" y="0"/>
                </a:lnTo>
                <a:lnTo>
                  <a:pt x="953" y="215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5" name="Arc 2001"/>
          <p:cNvSpPr>
            <a:spLocks/>
          </p:cNvSpPr>
          <p:nvPr/>
        </p:nvSpPr>
        <p:spPr bwMode="auto">
          <a:xfrm>
            <a:off x="9067800" y="4918075"/>
            <a:ext cx="78317" cy="65088"/>
          </a:xfrm>
          <a:custGeom>
            <a:avLst/>
            <a:gdLst>
              <a:gd name="T0" fmla="*/ 28704 w 43200"/>
              <a:gd name="T1" fmla="*/ 65086 h 43195"/>
              <a:gd name="T2" fmla="*/ 30001 w 43200"/>
              <a:gd name="T3" fmla="*/ 65088 h 43195"/>
              <a:gd name="T4" fmla="*/ 29369 w 43200"/>
              <a:gd name="T5" fmla="*/ 32548 h 431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5" fill="none" extrusionOk="0">
                <a:moveTo>
                  <a:pt x="21110" y="43194"/>
                </a:moveTo>
                <a:cubicBezTo>
                  <a:pt x="9375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10" y="42942"/>
                  <a:pt x="22064" y="43194"/>
                </a:cubicBezTo>
              </a:path>
              <a:path w="43200" h="43195" stroke="0" extrusionOk="0">
                <a:moveTo>
                  <a:pt x="21110" y="43194"/>
                </a:moveTo>
                <a:cubicBezTo>
                  <a:pt x="9375" y="42928"/>
                  <a:pt x="0" y="333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8"/>
                  <a:pt x="33810" y="42942"/>
                  <a:pt x="22064" y="43194"/>
                </a:cubicBezTo>
                <a:lnTo>
                  <a:pt x="21600" y="21600"/>
                </a:lnTo>
                <a:lnTo>
                  <a:pt x="21110" y="431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6" name="Arc 2002"/>
          <p:cNvSpPr>
            <a:spLocks/>
          </p:cNvSpPr>
          <p:nvPr/>
        </p:nvSpPr>
        <p:spPr bwMode="auto">
          <a:xfrm>
            <a:off x="8473018" y="4197350"/>
            <a:ext cx="2116" cy="33338"/>
          </a:xfrm>
          <a:custGeom>
            <a:avLst/>
            <a:gdLst>
              <a:gd name="T0" fmla="*/ 1587 w 1282"/>
              <a:gd name="T1" fmla="*/ 33324 h 21600"/>
              <a:gd name="T2" fmla="*/ 0 w 1282"/>
              <a:gd name="T3" fmla="*/ 33324 h 21600"/>
              <a:gd name="T4" fmla="*/ 794 w 128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2" h="21600" fill="none" extrusionOk="0">
                <a:moveTo>
                  <a:pt x="1281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0" y="21590"/>
                </a:cubicBezTo>
              </a:path>
              <a:path w="1282" h="21600" stroke="0" extrusionOk="0">
                <a:moveTo>
                  <a:pt x="1281" y="21590"/>
                </a:moveTo>
                <a:cubicBezTo>
                  <a:pt x="1068" y="21596"/>
                  <a:pt x="854" y="21600"/>
                  <a:pt x="641" y="21600"/>
                </a:cubicBezTo>
                <a:cubicBezTo>
                  <a:pt x="427" y="21600"/>
                  <a:pt x="213" y="21596"/>
                  <a:pt x="0" y="21590"/>
                </a:cubicBezTo>
                <a:lnTo>
                  <a:pt x="641" y="0"/>
                </a:lnTo>
                <a:lnTo>
                  <a:pt x="1281" y="215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7" name="Arc 2003"/>
          <p:cNvSpPr>
            <a:spLocks/>
          </p:cNvSpPr>
          <p:nvPr/>
        </p:nvSpPr>
        <p:spPr bwMode="auto">
          <a:xfrm>
            <a:off x="8437034" y="4164014"/>
            <a:ext cx="74084" cy="65087"/>
          </a:xfrm>
          <a:custGeom>
            <a:avLst/>
            <a:gdLst>
              <a:gd name="T0" fmla="*/ 26957 w 43200"/>
              <a:gd name="T1" fmla="*/ 65087 h 43191"/>
              <a:gd name="T2" fmla="*/ 28606 w 43200"/>
              <a:gd name="T3" fmla="*/ 65087 h 43191"/>
              <a:gd name="T4" fmla="*/ 27782 w 43200"/>
              <a:gd name="T5" fmla="*/ 32550 h 43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1" fill="none" extrusionOk="0">
                <a:moveTo>
                  <a:pt x="20959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0" y="43190"/>
                </a:cubicBezTo>
              </a:path>
              <a:path w="43200" h="43191" stroke="0" extrusionOk="0">
                <a:moveTo>
                  <a:pt x="20959" y="43190"/>
                </a:moveTo>
                <a:cubicBezTo>
                  <a:pt x="9284" y="42843"/>
                  <a:pt x="0" y="332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279"/>
                  <a:pt x="33915" y="42843"/>
                  <a:pt x="22240" y="43190"/>
                </a:cubicBezTo>
                <a:lnTo>
                  <a:pt x="21600" y="21600"/>
                </a:lnTo>
                <a:lnTo>
                  <a:pt x="20959" y="4319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8" name="Arc 2004"/>
          <p:cNvSpPr>
            <a:spLocks/>
          </p:cNvSpPr>
          <p:nvPr/>
        </p:nvSpPr>
        <p:spPr bwMode="auto">
          <a:xfrm>
            <a:off x="9393767" y="4629150"/>
            <a:ext cx="2117" cy="33338"/>
          </a:xfrm>
          <a:custGeom>
            <a:avLst/>
            <a:gdLst>
              <a:gd name="T0" fmla="*/ 1588 w 1070"/>
              <a:gd name="T1" fmla="*/ 33329 h 21600"/>
              <a:gd name="T2" fmla="*/ 0 w 1070"/>
              <a:gd name="T3" fmla="*/ 33327 h 21600"/>
              <a:gd name="T4" fmla="*/ 813 w 10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0" h="21600" fill="none" extrusionOk="0">
                <a:moveTo>
                  <a:pt x="1069" y="21593"/>
                </a:moveTo>
                <a:cubicBezTo>
                  <a:pt x="896" y="21597"/>
                  <a:pt x="722" y="21600"/>
                  <a:pt x="548" y="21600"/>
                </a:cubicBezTo>
                <a:cubicBezTo>
                  <a:pt x="365" y="21600"/>
                  <a:pt x="182" y="21597"/>
                  <a:pt x="-1" y="21593"/>
                </a:cubicBezTo>
              </a:path>
              <a:path w="1070" h="21600" stroke="0" extrusionOk="0">
                <a:moveTo>
                  <a:pt x="1069" y="21593"/>
                </a:moveTo>
                <a:cubicBezTo>
                  <a:pt x="896" y="21597"/>
                  <a:pt x="722" y="21600"/>
                  <a:pt x="548" y="21600"/>
                </a:cubicBezTo>
                <a:cubicBezTo>
                  <a:pt x="365" y="21600"/>
                  <a:pt x="182" y="21597"/>
                  <a:pt x="-1" y="21593"/>
                </a:cubicBezTo>
                <a:lnTo>
                  <a:pt x="548" y="0"/>
                </a:lnTo>
                <a:lnTo>
                  <a:pt x="106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49" name="Arc 2005"/>
          <p:cNvSpPr>
            <a:spLocks/>
          </p:cNvSpPr>
          <p:nvPr/>
        </p:nvSpPr>
        <p:spPr bwMode="auto">
          <a:xfrm>
            <a:off x="9355667" y="4595814"/>
            <a:ext cx="78317" cy="65087"/>
          </a:xfrm>
          <a:custGeom>
            <a:avLst/>
            <a:gdLst>
              <a:gd name="T0" fmla="*/ 28624 w 43200"/>
              <a:gd name="T1" fmla="*/ 65085 h 43194"/>
              <a:gd name="T2" fmla="*/ 30079 w 43200"/>
              <a:gd name="T3" fmla="*/ 65087 h 43194"/>
              <a:gd name="T4" fmla="*/ 29369 w 43200"/>
              <a:gd name="T5" fmla="*/ 32548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1" y="43193"/>
                </a:moveTo>
                <a:cubicBezTo>
                  <a:pt x="9339" y="42895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4" y="42910"/>
                  <a:pt x="22121" y="43193"/>
                </a:cubicBezTo>
              </a:path>
              <a:path w="43200" h="43194" stroke="0" extrusionOk="0">
                <a:moveTo>
                  <a:pt x="21051" y="43193"/>
                </a:moveTo>
                <a:cubicBezTo>
                  <a:pt x="9339" y="42895"/>
                  <a:pt x="0" y="3331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5"/>
                  <a:pt x="33844" y="42910"/>
                  <a:pt x="22121" y="43193"/>
                </a:cubicBezTo>
                <a:lnTo>
                  <a:pt x="21600" y="21600"/>
                </a:lnTo>
                <a:lnTo>
                  <a:pt x="21051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0" name="Arc 2006"/>
          <p:cNvSpPr>
            <a:spLocks/>
          </p:cNvSpPr>
          <p:nvPr/>
        </p:nvSpPr>
        <p:spPr bwMode="auto">
          <a:xfrm>
            <a:off x="8760885" y="4557714"/>
            <a:ext cx="2116" cy="33337"/>
          </a:xfrm>
          <a:custGeom>
            <a:avLst/>
            <a:gdLst>
              <a:gd name="T0" fmla="*/ 1587 w 1126"/>
              <a:gd name="T1" fmla="*/ 33326 h 21600"/>
              <a:gd name="T2" fmla="*/ 0 w 1126"/>
              <a:gd name="T3" fmla="*/ 33326 h 21600"/>
              <a:gd name="T4" fmla="*/ 794 w 112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6" h="21600" fill="none" extrusionOk="0">
                <a:moveTo>
                  <a:pt x="1125" y="21592"/>
                </a:moveTo>
                <a:cubicBezTo>
                  <a:pt x="938" y="21597"/>
                  <a:pt x="750" y="21600"/>
                  <a:pt x="563" y="21600"/>
                </a:cubicBezTo>
                <a:cubicBezTo>
                  <a:pt x="375" y="21600"/>
                  <a:pt x="187" y="21597"/>
                  <a:pt x="0" y="21592"/>
                </a:cubicBezTo>
              </a:path>
              <a:path w="1126" h="21600" stroke="0" extrusionOk="0">
                <a:moveTo>
                  <a:pt x="1125" y="21592"/>
                </a:moveTo>
                <a:cubicBezTo>
                  <a:pt x="938" y="21597"/>
                  <a:pt x="750" y="21600"/>
                  <a:pt x="563" y="21600"/>
                </a:cubicBezTo>
                <a:cubicBezTo>
                  <a:pt x="375" y="21600"/>
                  <a:pt x="187" y="21597"/>
                  <a:pt x="0" y="21592"/>
                </a:cubicBezTo>
                <a:lnTo>
                  <a:pt x="563" y="0"/>
                </a:lnTo>
                <a:lnTo>
                  <a:pt x="1125" y="215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1" name="Arc 2007"/>
          <p:cNvSpPr>
            <a:spLocks/>
          </p:cNvSpPr>
          <p:nvPr/>
        </p:nvSpPr>
        <p:spPr bwMode="auto">
          <a:xfrm>
            <a:off x="8724901" y="4524376"/>
            <a:ext cx="74084" cy="66675"/>
          </a:xfrm>
          <a:custGeom>
            <a:avLst/>
            <a:gdLst>
              <a:gd name="T0" fmla="*/ 27057 w 43200"/>
              <a:gd name="T1" fmla="*/ 66675 h 43193"/>
              <a:gd name="T2" fmla="*/ 28506 w 43200"/>
              <a:gd name="T3" fmla="*/ 66675 h 43193"/>
              <a:gd name="T4" fmla="*/ 27782 w 43200"/>
              <a:gd name="T5" fmla="*/ 33343 h 43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3" fill="none" extrusionOk="0">
                <a:moveTo>
                  <a:pt x="21037" y="43192"/>
                </a:moveTo>
                <a:cubicBezTo>
                  <a:pt x="9330" y="42887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</a:path>
              <a:path w="43200" h="43193" stroke="0" extrusionOk="0">
                <a:moveTo>
                  <a:pt x="21037" y="43192"/>
                </a:moveTo>
                <a:cubicBezTo>
                  <a:pt x="9330" y="42887"/>
                  <a:pt x="0" y="333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10"/>
                  <a:pt x="33869" y="42887"/>
                  <a:pt x="22162" y="43192"/>
                </a:cubicBezTo>
                <a:lnTo>
                  <a:pt x="21600" y="21600"/>
                </a:lnTo>
                <a:lnTo>
                  <a:pt x="21037" y="4319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2" name="Arc 2008"/>
          <p:cNvSpPr>
            <a:spLocks/>
          </p:cNvSpPr>
          <p:nvPr/>
        </p:nvSpPr>
        <p:spPr bwMode="auto">
          <a:xfrm>
            <a:off x="8684685" y="4652964"/>
            <a:ext cx="2116" cy="33337"/>
          </a:xfrm>
          <a:custGeom>
            <a:avLst/>
            <a:gdLst>
              <a:gd name="T0" fmla="*/ 1587 w 1060"/>
              <a:gd name="T1" fmla="*/ 33328 h 21600"/>
              <a:gd name="T2" fmla="*/ 0 w 1060"/>
              <a:gd name="T3" fmla="*/ 33326 h 21600"/>
              <a:gd name="T4" fmla="*/ 813 w 106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21600" fill="none" extrusionOk="0">
                <a:moveTo>
                  <a:pt x="1059" y="21593"/>
                </a:moveTo>
                <a:cubicBezTo>
                  <a:pt x="887" y="21597"/>
                  <a:pt x="715" y="21600"/>
                  <a:pt x="543" y="21600"/>
                </a:cubicBezTo>
                <a:cubicBezTo>
                  <a:pt x="361" y="21600"/>
                  <a:pt x="180" y="21597"/>
                  <a:pt x="-1" y="21593"/>
                </a:cubicBezTo>
              </a:path>
              <a:path w="1060" h="21600" stroke="0" extrusionOk="0">
                <a:moveTo>
                  <a:pt x="1059" y="21593"/>
                </a:moveTo>
                <a:cubicBezTo>
                  <a:pt x="887" y="21597"/>
                  <a:pt x="715" y="21600"/>
                  <a:pt x="543" y="21600"/>
                </a:cubicBezTo>
                <a:cubicBezTo>
                  <a:pt x="361" y="21600"/>
                  <a:pt x="180" y="21597"/>
                  <a:pt x="-1" y="21593"/>
                </a:cubicBezTo>
                <a:lnTo>
                  <a:pt x="543" y="0"/>
                </a:lnTo>
                <a:lnTo>
                  <a:pt x="1059" y="215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3" name="Arc 2009"/>
          <p:cNvSpPr>
            <a:spLocks/>
          </p:cNvSpPr>
          <p:nvPr/>
        </p:nvSpPr>
        <p:spPr bwMode="auto">
          <a:xfrm>
            <a:off x="8646585" y="4619625"/>
            <a:ext cx="78316" cy="65088"/>
          </a:xfrm>
          <a:custGeom>
            <a:avLst/>
            <a:gdLst>
              <a:gd name="T0" fmla="*/ 28630 w 43200"/>
              <a:gd name="T1" fmla="*/ 65086 h 43194"/>
              <a:gd name="T2" fmla="*/ 30071 w 43200"/>
              <a:gd name="T3" fmla="*/ 65088 h 43194"/>
              <a:gd name="T4" fmla="*/ 29369 w 43200"/>
              <a:gd name="T5" fmla="*/ 32549 h 43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94" fill="none" extrusionOk="0">
                <a:moveTo>
                  <a:pt x="21056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</a:path>
              <a:path w="43200" h="43194" stroke="0" extrusionOk="0">
                <a:moveTo>
                  <a:pt x="21056" y="43193"/>
                </a:moveTo>
                <a:cubicBezTo>
                  <a:pt x="9342" y="42898"/>
                  <a:pt x="0" y="333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27"/>
                  <a:pt x="33841" y="42913"/>
                  <a:pt x="22116" y="43193"/>
                </a:cubicBezTo>
                <a:lnTo>
                  <a:pt x="21600" y="21600"/>
                </a:lnTo>
                <a:lnTo>
                  <a:pt x="21056" y="4319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4" name="Text Box 2010"/>
          <p:cNvSpPr txBox="1">
            <a:spLocks noChangeArrowheads="1"/>
          </p:cNvSpPr>
          <p:nvPr/>
        </p:nvSpPr>
        <p:spPr bwMode="auto">
          <a:xfrm>
            <a:off x="7717367" y="2493963"/>
            <a:ext cx="926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R=0.38</a:t>
            </a:r>
          </a:p>
        </p:txBody>
      </p:sp>
      <p:sp>
        <p:nvSpPr>
          <p:cNvPr id="8155" name="Rectangle 2011"/>
          <p:cNvSpPr>
            <a:spLocks noChangeArrowheads="1"/>
          </p:cNvSpPr>
          <p:nvPr/>
        </p:nvSpPr>
        <p:spPr bwMode="auto">
          <a:xfrm>
            <a:off x="9108018" y="5999164"/>
            <a:ext cx="868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it-IT" sz="1800">
                <a:latin typeface="Comic Sans MS" pitchFamily="66" charset="0"/>
              </a:rPr>
              <a:t>FEV</a:t>
            </a:r>
            <a:r>
              <a:rPr lang="en-US" altLang="it-IT" sz="1800" baseline="-25000">
                <a:latin typeface="Comic Sans MS" pitchFamily="66" charset="0"/>
              </a:rPr>
              <a:t>1</a:t>
            </a:r>
            <a:r>
              <a:rPr lang="en-US" altLang="it-IT" sz="1800">
                <a:latin typeface="Comic Sans MS" pitchFamily="66" charset="0"/>
              </a:rPr>
              <a:t> (L)</a:t>
            </a:r>
          </a:p>
        </p:txBody>
      </p:sp>
      <p:sp>
        <p:nvSpPr>
          <p:cNvPr id="8156" name="Freeform 2012"/>
          <p:cNvSpPr>
            <a:spLocks/>
          </p:cNvSpPr>
          <p:nvPr/>
        </p:nvSpPr>
        <p:spPr bwMode="auto">
          <a:xfrm>
            <a:off x="7725834" y="3789363"/>
            <a:ext cx="3644900" cy="914400"/>
          </a:xfrm>
          <a:custGeom>
            <a:avLst/>
            <a:gdLst>
              <a:gd name="T0" fmla="*/ 0 w 5472"/>
              <a:gd name="T1" fmla="*/ 914400 h 1625"/>
              <a:gd name="T2" fmla="*/ 143878 w 5472"/>
              <a:gd name="T3" fmla="*/ 831682 h 1625"/>
              <a:gd name="T4" fmla="*/ 287755 w 5472"/>
              <a:gd name="T5" fmla="*/ 752340 h 1625"/>
              <a:gd name="T6" fmla="*/ 431633 w 5472"/>
              <a:gd name="T7" fmla="*/ 677500 h 1625"/>
              <a:gd name="T8" fmla="*/ 575511 w 5472"/>
              <a:gd name="T9" fmla="*/ 606036 h 1625"/>
              <a:gd name="T10" fmla="*/ 719388 w 5472"/>
              <a:gd name="T11" fmla="*/ 538511 h 1625"/>
              <a:gd name="T12" fmla="*/ 863266 w 5472"/>
              <a:gd name="T13" fmla="*/ 474925 h 1625"/>
              <a:gd name="T14" fmla="*/ 1007143 w 5472"/>
              <a:gd name="T15" fmla="*/ 415278 h 1625"/>
              <a:gd name="T16" fmla="*/ 1151021 w 5472"/>
              <a:gd name="T17" fmla="*/ 359008 h 1625"/>
              <a:gd name="T18" fmla="*/ 1294899 w 5472"/>
              <a:gd name="T19" fmla="*/ 307238 h 1625"/>
              <a:gd name="T20" fmla="*/ 1438776 w 5472"/>
              <a:gd name="T21" fmla="*/ 259408 h 1625"/>
              <a:gd name="T22" fmla="*/ 1582654 w 5472"/>
              <a:gd name="T23" fmla="*/ 214954 h 1625"/>
              <a:gd name="T24" fmla="*/ 1726532 w 5472"/>
              <a:gd name="T25" fmla="*/ 174439 h 1625"/>
              <a:gd name="T26" fmla="*/ 1870409 w 5472"/>
              <a:gd name="T27" fmla="*/ 137863 h 1625"/>
              <a:gd name="T28" fmla="*/ 2014287 w 5472"/>
              <a:gd name="T29" fmla="*/ 105226 h 1625"/>
              <a:gd name="T30" fmla="*/ 2158164 w 5472"/>
              <a:gd name="T31" fmla="*/ 76528 h 1625"/>
              <a:gd name="T32" fmla="*/ 2302042 w 5472"/>
              <a:gd name="T33" fmla="*/ 51769 h 1625"/>
              <a:gd name="T34" fmla="*/ 2445920 w 5472"/>
              <a:gd name="T35" fmla="*/ 30386 h 1625"/>
              <a:gd name="T36" fmla="*/ 2589797 w 5472"/>
              <a:gd name="T37" fmla="*/ 13505 h 1625"/>
              <a:gd name="T38" fmla="*/ 2733675 w 5472"/>
              <a:gd name="T39" fmla="*/ 0 h 16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72" h="1625">
                <a:moveTo>
                  <a:pt x="0" y="1625"/>
                </a:moveTo>
                <a:lnTo>
                  <a:pt x="288" y="1478"/>
                </a:lnTo>
                <a:lnTo>
                  <a:pt x="576" y="1337"/>
                </a:lnTo>
                <a:lnTo>
                  <a:pt x="864" y="1204"/>
                </a:lnTo>
                <a:lnTo>
                  <a:pt x="1152" y="1077"/>
                </a:lnTo>
                <a:lnTo>
                  <a:pt x="1440" y="957"/>
                </a:lnTo>
                <a:lnTo>
                  <a:pt x="1728" y="844"/>
                </a:lnTo>
                <a:lnTo>
                  <a:pt x="2016" y="738"/>
                </a:lnTo>
                <a:lnTo>
                  <a:pt x="2304" y="638"/>
                </a:lnTo>
                <a:lnTo>
                  <a:pt x="2592" y="546"/>
                </a:lnTo>
                <a:lnTo>
                  <a:pt x="2880" y="461"/>
                </a:lnTo>
                <a:lnTo>
                  <a:pt x="3168" y="382"/>
                </a:lnTo>
                <a:lnTo>
                  <a:pt x="3456" y="310"/>
                </a:lnTo>
                <a:lnTo>
                  <a:pt x="3744" y="245"/>
                </a:lnTo>
                <a:lnTo>
                  <a:pt x="4032" y="187"/>
                </a:lnTo>
                <a:lnTo>
                  <a:pt x="4320" y="136"/>
                </a:lnTo>
                <a:lnTo>
                  <a:pt x="4608" y="92"/>
                </a:lnTo>
                <a:lnTo>
                  <a:pt x="4896" y="54"/>
                </a:lnTo>
                <a:lnTo>
                  <a:pt x="5184" y="24"/>
                </a:lnTo>
                <a:lnTo>
                  <a:pt x="547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8077" name="Rectangle 2013"/>
          <p:cNvSpPr>
            <a:spLocks noChangeArrowheads="1"/>
          </p:cNvSpPr>
          <p:nvPr/>
        </p:nvSpPr>
        <p:spPr bwMode="auto">
          <a:xfrm>
            <a:off x="103718" y="6418263"/>
            <a:ext cx="522393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altLang="it-IT" sz="1600" i="1" dirty="0">
                <a:latin typeface="Gisha" pitchFamily="34" charset="-79"/>
                <a:cs typeface="Gisha" pitchFamily="34" charset="-79"/>
              </a:rPr>
              <a:t>National Emphysema Treatment Trial</a:t>
            </a:r>
          </a:p>
        </p:txBody>
      </p:sp>
      <p:grpSp>
        <p:nvGrpSpPr>
          <p:cNvPr id="2" name="Group 2014"/>
          <p:cNvGrpSpPr>
            <a:grpSpLocks/>
          </p:cNvGrpSpPr>
          <p:nvPr/>
        </p:nvGrpSpPr>
        <p:grpSpPr bwMode="auto">
          <a:xfrm>
            <a:off x="518583" y="2098675"/>
            <a:ext cx="5217584" cy="4073526"/>
            <a:chOff x="389" y="1278"/>
            <a:chExt cx="2465" cy="2566"/>
          </a:xfrm>
        </p:grpSpPr>
        <p:sp>
          <p:nvSpPr>
            <p:cNvPr id="8161" name="Line 2015"/>
            <p:cNvSpPr>
              <a:spLocks noChangeShapeType="1"/>
            </p:cNvSpPr>
            <p:nvPr/>
          </p:nvSpPr>
          <p:spPr bwMode="auto">
            <a:xfrm>
              <a:off x="971" y="3367"/>
              <a:ext cx="179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62" name="Line 2016"/>
            <p:cNvSpPr>
              <a:spLocks noChangeShapeType="1"/>
            </p:cNvSpPr>
            <p:nvPr/>
          </p:nvSpPr>
          <p:spPr bwMode="auto">
            <a:xfrm>
              <a:off x="971" y="3306"/>
              <a:ext cx="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63" name="Rectangle 2017"/>
            <p:cNvSpPr>
              <a:spLocks noChangeArrowheads="1"/>
            </p:cNvSpPr>
            <p:nvPr/>
          </p:nvSpPr>
          <p:spPr bwMode="auto">
            <a:xfrm>
              <a:off x="905" y="3400"/>
              <a:ext cx="16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0.0</a:t>
              </a:r>
            </a:p>
          </p:txBody>
        </p:sp>
        <p:sp>
          <p:nvSpPr>
            <p:cNvPr id="8164" name="Rectangle 2018"/>
            <p:cNvSpPr>
              <a:spLocks noChangeArrowheads="1"/>
            </p:cNvSpPr>
            <p:nvPr/>
          </p:nvSpPr>
          <p:spPr bwMode="auto">
            <a:xfrm>
              <a:off x="1346" y="3402"/>
              <a:ext cx="16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0.5</a:t>
              </a:r>
            </a:p>
          </p:txBody>
        </p:sp>
        <p:sp>
          <p:nvSpPr>
            <p:cNvPr id="8165" name="Line 2019"/>
            <p:cNvSpPr>
              <a:spLocks noChangeShapeType="1"/>
            </p:cNvSpPr>
            <p:nvPr/>
          </p:nvSpPr>
          <p:spPr bwMode="auto">
            <a:xfrm>
              <a:off x="1869" y="3306"/>
              <a:ext cx="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66" name="Rectangle 2020"/>
            <p:cNvSpPr>
              <a:spLocks noChangeArrowheads="1"/>
            </p:cNvSpPr>
            <p:nvPr/>
          </p:nvSpPr>
          <p:spPr bwMode="auto">
            <a:xfrm>
              <a:off x="1795" y="3402"/>
              <a:ext cx="1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1.0</a:t>
              </a:r>
            </a:p>
          </p:txBody>
        </p:sp>
        <p:sp>
          <p:nvSpPr>
            <p:cNvPr id="8167" name="Line 2021"/>
            <p:cNvSpPr>
              <a:spLocks noChangeShapeType="1"/>
            </p:cNvSpPr>
            <p:nvPr/>
          </p:nvSpPr>
          <p:spPr bwMode="auto">
            <a:xfrm>
              <a:off x="2318" y="3306"/>
              <a:ext cx="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68" name="Rectangle 2022"/>
            <p:cNvSpPr>
              <a:spLocks noChangeArrowheads="1"/>
            </p:cNvSpPr>
            <p:nvPr/>
          </p:nvSpPr>
          <p:spPr bwMode="auto">
            <a:xfrm>
              <a:off x="2244" y="3402"/>
              <a:ext cx="1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1.5</a:t>
              </a:r>
            </a:p>
          </p:txBody>
        </p:sp>
        <p:sp>
          <p:nvSpPr>
            <p:cNvPr id="8169" name="Line 2023"/>
            <p:cNvSpPr>
              <a:spLocks noChangeShapeType="1"/>
            </p:cNvSpPr>
            <p:nvPr/>
          </p:nvSpPr>
          <p:spPr bwMode="auto">
            <a:xfrm>
              <a:off x="2768" y="3306"/>
              <a:ext cx="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0" name="Rectangle 2024"/>
            <p:cNvSpPr>
              <a:spLocks noChangeArrowheads="1"/>
            </p:cNvSpPr>
            <p:nvPr/>
          </p:nvSpPr>
          <p:spPr bwMode="auto">
            <a:xfrm>
              <a:off x="2693" y="3402"/>
              <a:ext cx="16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2.0</a:t>
              </a:r>
            </a:p>
          </p:txBody>
        </p:sp>
        <p:sp>
          <p:nvSpPr>
            <p:cNvPr id="8171" name="Rectangle 2025"/>
            <p:cNvSpPr>
              <a:spLocks noChangeArrowheads="1"/>
            </p:cNvSpPr>
            <p:nvPr/>
          </p:nvSpPr>
          <p:spPr bwMode="auto">
            <a:xfrm>
              <a:off x="1668" y="3670"/>
              <a:ext cx="41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FEV</a:t>
              </a:r>
              <a:r>
                <a:rPr lang="en-US" altLang="it-IT" sz="1800" baseline="-25000">
                  <a:latin typeface="Comic Sans MS" pitchFamily="66" charset="0"/>
                </a:rPr>
                <a:t>1</a:t>
              </a:r>
              <a:r>
                <a:rPr lang="en-US" altLang="it-IT" sz="1800">
                  <a:latin typeface="Comic Sans MS" pitchFamily="66" charset="0"/>
                </a:rPr>
                <a:t> (L)</a:t>
              </a:r>
            </a:p>
          </p:txBody>
        </p:sp>
        <p:sp>
          <p:nvSpPr>
            <p:cNvPr id="8172" name="Line 2026"/>
            <p:cNvSpPr>
              <a:spLocks noChangeShapeType="1"/>
            </p:cNvSpPr>
            <p:nvPr/>
          </p:nvSpPr>
          <p:spPr bwMode="auto">
            <a:xfrm flipV="1">
              <a:off x="971" y="1346"/>
              <a:ext cx="1" cy="20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3" name="Line 2027"/>
            <p:cNvSpPr>
              <a:spLocks noChangeShapeType="1"/>
            </p:cNvSpPr>
            <p:nvPr/>
          </p:nvSpPr>
          <p:spPr bwMode="auto">
            <a:xfrm flipH="1">
              <a:off x="971" y="3367"/>
              <a:ext cx="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4" name="Rectangle 2028"/>
            <p:cNvSpPr>
              <a:spLocks noChangeArrowheads="1"/>
            </p:cNvSpPr>
            <p:nvPr/>
          </p:nvSpPr>
          <p:spPr bwMode="auto">
            <a:xfrm>
              <a:off x="828" y="3264"/>
              <a:ext cx="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8175" name="Line 2029"/>
            <p:cNvSpPr>
              <a:spLocks noChangeShapeType="1"/>
            </p:cNvSpPr>
            <p:nvPr/>
          </p:nvSpPr>
          <p:spPr bwMode="auto">
            <a:xfrm flipH="1">
              <a:off x="971" y="2693"/>
              <a:ext cx="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6" name="Rectangle 2030"/>
            <p:cNvSpPr>
              <a:spLocks noChangeArrowheads="1"/>
            </p:cNvSpPr>
            <p:nvPr/>
          </p:nvSpPr>
          <p:spPr bwMode="auto">
            <a:xfrm>
              <a:off x="748" y="2626"/>
              <a:ext cx="1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8177" name="Line 2031"/>
            <p:cNvSpPr>
              <a:spLocks noChangeShapeType="1"/>
            </p:cNvSpPr>
            <p:nvPr/>
          </p:nvSpPr>
          <p:spPr bwMode="auto">
            <a:xfrm flipH="1">
              <a:off x="971" y="2019"/>
              <a:ext cx="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8" name="Rectangle 2032"/>
            <p:cNvSpPr>
              <a:spLocks noChangeArrowheads="1"/>
            </p:cNvSpPr>
            <p:nvPr/>
          </p:nvSpPr>
          <p:spPr bwMode="auto">
            <a:xfrm>
              <a:off x="748" y="1952"/>
              <a:ext cx="1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80</a:t>
              </a:r>
            </a:p>
          </p:txBody>
        </p:sp>
        <p:sp>
          <p:nvSpPr>
            <p:cNvPr id="8179" name="Line 2033"/>
            <p:cNvSpPr>
              <a:spLocks noChangeShapeType="1"/>
            </p:cNvSpPr>
            <p:nvPr/>
          </p:nvSpPr>
          <p:spPr bwMode="auto">
            <a:xfrm flipH="1">
              <a:off x="971" y="1346"/>
              <a:ext cx="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0" name="Rectangle 2034"/>
            <p:cNvSpPr>
              <a:spLocks noChangeArrowheads="1"/>
            </p:cNvSpPr>
            <p:nvPr/>
          </p:nvSpPr>
          <p:spPr bwMode="auto">
            <a:xfrm>
              <a:off x="668" y="1278"/>
              <a:ext cx="1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120</a:t>
              </a:r>
            </a:p>
          </p:txBody>
        </p:sp>
        <p:sp>
          <p:nvSpPr>
            <p:cNvPr id="8181" name="Rectangle 2035"/>
            <p:cNvSpPr>
              <a:spLocks noChangeArrowheads="1"/>
            </p:cNvSpPr>
            <p:nvPr/>
          </p:nvSpPr>
          <p:spPr bwMode="auto">
            <a:xfrm rot="16200000">
              <a:off x="238" y="2222"/>
              <a:ext cx="43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Watts</a:t>
              </a:r>
            </a:p>
          </p:txBody>
        </p:sp>
        <p:sp>
          <p:nvSpPr>
            <p:cNvPr id="8182" name="Line 2036"/>
            <p:cNvSpPr>
              <a:spLocks noChangeShapeType="1"/>
            </p:cNvSpPr>
            <p:nvPr/>
          </p:nvSpPr>
          <p:spPr bwMode="auto">
            <a:xfrm>
              <a:off x="2714" y="3367"/>
              <a:ext cx="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3" name="Line 2037"/>
            <p:cNvSpPr>
              <a:spLocks noChangeShapeType="1"/>
            </p:cNvSpPr>
            <p:nvPr/>
          </p:nvSpPr>
          <p:spPr bwMode="auto">
            <a:xfrm flipV="1">
              <a:off x="971" y="1346"/>
              <a:ext cx="1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4" name="Arc 2038"/>
            <p:cNvSpPr>
              <a:spLocks/>
            </p:cNvSpPr>
            <p:nvPr/>
          </p:nvSpPr>
          <p:spPr bwMode="auto">
            <a:xfrm>
              <a:off x="1888" y="3368"/>
              <a:ext cx="1" cy="21"/>
            </a:xfrm>
            <a:custGeom>
              <a:avLst/>
              <a:gdLst>
                <a:gd name="T0" fmla="*/ 1 w 814"/>
                <a:gd name="T1" fmla="*/ 21 h 21600"/>
                <a:gd name="T2" fmla="*/ 0 w 814"/>
                <a:gd name="T3" fmla="*/ 21 h 21600"/>
                <a:gd name="T4" fmla="*/ 1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5" name="Arc 2039"/>
            <p:cNvSpPr>
              <a:spLocks/>
            </p:cNvSpPr>
            <p:nvPr/>
          </p:nvSpPr>
          <p:spPr bwMode="auto">
            <a:xfrm>
              <a:off x="2031" y="3368"/>
              <a:ext cx="1" cy="21"/>
            </a:xfrm>
            <a:custGeom>
              <a:avLst/>
              <a:gdLst>
                <a:gd name="T0" fmla="*/ 1 w 814"/>
                <a:gd name="T1" fmla="*/ 21 h 21600"/>
                <a:gd name="T2" fmla="*/ 0 w 814"/>
                <a:gd name="T3" fmla="*/ 21 h 21600"/>
                <a:gd name="T4" fmla="*/ 1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6" name="Arc 2040"/>
            <p:cNvSpPr>
              <a:spLocks/>
            </p:cNvSpPr>
            <p:nvPr/>
          </p:nvSpPr>
          <p:spPr bwMode="auto">
            <a:xfrm>
              <a:off x="2068" y="3283"/>
              <a:ext cx="0" cy="20"/>
            </a:xfrm>
            <a:custGeom>
              <a:avLst/>
              <a:gdLst>
                <a:gd name="T0" fmla="*/ 1 w 826"/>
                <a:gd name="T1" fmla="*/ 20 h 21600"/>
                <a:gd name="T2" fmla="*/ 0 w 826"/>
                <a:gd name="T3" fmla="*/ 20 h 21600"/>
                <a:gd name="T4" fmla="*/ 1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7" name="Text Box 2041"/>
            <p:cNvSpPr txBox="1">
              <a:spLocks noChangeArrowheads="1"/>
            </p:cNvSpPr>
            <p:nvPr/>
          </p:nvSpPr>
          <p:spPr bwMode="auto">
            <a:xfrm>
              <a:off x="1026" y="1556"/>
              <a:ext cx="4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it-IT" sz="1800">
                  <a:latin typeface="Comic Sans MS" pitchFamily="66" charset="0"/>
                </a:rPr>
                <a:t>R=0.66</a:t>
              </a:r>
            </a:p>
          </p:txBody>
        </p:sp>
        <p:sp>
          <p:nvSpPr>
            <p:cNvPr id="8188" name="Line 2042"/>
            <p:cNvSpPr>
              <a:spLocks noChangeShapeType="1"/>
            </p:cNvSpPr>
            <p:nvPr/>
          </p:nvSpPr>
          <p:spPr bwMode="auto">
            <a:xfrm>
              <a:off x="1452" y="3312"/>
              <a:ext cx="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9" name="Line 2043"/>
            <p:cNvSpPr>
              <a:spLocks noChangeShapeType="1"/>
            </p:cNvSpPr>
            <p:nvPr/>
          </p:nvSpPr>
          <p:spPr bwMode="auto">
            <a:xfrm>
              <a:off x="1420" y="3288"/>
              <a:ext cx="29" cy="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0" name="Arc 2044"/>
            <p:cNvSpPr>
              <a:spLocks/>
            </p:cNvSpPr>
            <p:nvPr/>
          </p:nvSpPr>
          <p:spPr bwMode="auto">
            <a:xfrm>
              <a:off x="1968" y="2490"/>
              <a:ext cx="29" cy="29"/>
            </a:xfrm>
            <a:custGeom>
              <a:avLst/>
              <a:gdLst>
                <a:gd name="T0" fmla="*/ 29 w 1312"/>
                <a:gd name="T1" fmla="*/ 29 h 21600"/>
                <a:gd name="T2" fmla="*/ 0 w 1312"/>
                <a:gd name="T3" fmla="*/ 29 h 21600"/>
                <a:gd name="T4" fmla="*/ 15 w 13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21600" fill="none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</a:path>
                <a:path w="1312" h="21600" stroke="0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  <a:lnTo>
                    <a:pt x="672" y="0"/>
                  </a:lnTo>
                  <a:lnTo>
                    <a:pt x="131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1" name="Arc 2045"/>
            <p:cNvSpPr>
              <a:spLocks/>
            </p:cNvSpPr>
            <p:nvPr/>
          </p:nvSpPr>
          <p:spPr bwMode="auto">
            <a:xfrm>
              <a:off x="1950" y="247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28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2" name="Arc 2046"/>
            <p:cNvSpPr>
              <a:spLocks/>
            </p:cNvSpPr>
            <p:nvPr/>
          </p:nvSpPr>
          <p:spPr bwMode="auto">
            <a:xfrm>
              <a:off x="1564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3" name="Arc 2047"/>
            <p:cNvSpPr>
              <a:spLocks/>
            </p:cNvSpPr>
            <p:nvPr/>
          </p:nvSpPr>
          <p:spPr bwMode="auto">
            <a:xfrm>
              <a:off x="1546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4" name="Arc 2048"/>
            <p:cNvSpPr>
              <a:spLocks/>
            </p:cNvSpPr>
            <p:nvPr/>
          </p:nvSpPr>
          <p:spPr bwMode="auto">
            <a:xfrm>
              <a:off x="1788" y="2406"/>
              <a:ext cx="29" cy="29"/>
            </a:xfrm>
            <a:custGeom>
              <a:avLst/>
              <a:gdLst>
                <a:gd name="T0" fmla="*/ 29 w 1402"/>
                <a:gd name="T1" fmla="*/ 29 h 21600"/>
                <a:gd name="T2" fmla="*/ 0 w 1402"/>
                <a:gd name="T3" fmla="*/ 29 h 21600"/>
                <a:gd name="T4" fmla="*/ 15 w 14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2" h="21600" fill="none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</a:path>
                <a:path w="1402" h="21600" stroke="0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  <a:lnTo>
                    <a:pt x="701" y="0"/>
                  </a:lnTo>
                  <a:lnTo>
                    <a:pt x="1401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5" name="Arc 2049"/>
            <p:cNvSpPr>
              <a:spLocks/>
            </p:cNvSpPr>
            <p:nvPr/>
          </p:nvSpPr>
          <p:spPr bwMode="auto">
            <a:xfrm>
              <a:off x="1771" y="238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</a:path>
                <a:path w="43200" h="43189" stroke="0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  <a:lnTo>
                    <a:pt x="21600" y="21600"/>
                  </a:lnTo>
                  <a:lnTo>
                    <a:pt x="20899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6" name="Arc 2050"/>
            <p:cNvSpPr>
              <a:spLocks/>
            </p:cNvSpPr>
            <p:nvPr/>
          </p:nvSpPr>
          <p:spPr bwMode="auto">
            <a:xfrm>
              <a:off x="1420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</a:path>
                <a:path w="994" h="21600" stroke="0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  <a:lnTo>
                    <a:pt x="509" y="0"/>
                  </a:lnTo>
                  <a:lnTo>
                    <a:pt x="99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7" name="Arc 2051"/>
            <p:cNvSpPr>
              <a:spLocks/>
            </p:cNvSpPr>
            <p:nvPr/>
          </p:nvSpPr>
          <p:spPr bwMode="auto">
            <a:xfrm>
              <a:off x="1402" y="2891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</a:path>
                <a:path w="43200" h="43195" stroke="0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  <a:lnTo>
                    <a:pt x="21600" y="21600"/>
                  </a:lnTo>
                  <a:lnTo>
                    <a:pt x="21090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8" name="Arc 2052"/>
            <p:cNvSpPr>
              <a:spLocks/>
            </p:cNvSpPr>
            <p:nvPr/>
          </p:nvSpPr>
          <p:spPr bwMode="auto">
            <a:xfrm>
              <a:off x="1895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9" name="Arc 2053"/>
            <p:cNvSpPr>
              <a:spLocks/>
            </p:cNvSpPr>
            <p:nvPr/>
          </p:nvSpPr>
          <p:spPr bwMode="auto">
            <a:xfrm>
              <a:off x="1878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0" name="Arc 2054"/>
            <p:cNvSpPr>
              <a:spLocks/>
            </p:cNvSpPr>
            <p:nvPr/>
          </p:nvSpPr>
          <p:spPr bwMode="auto">
            <a:xfrm>
              <a:off x="1888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1" name="Arc 2055"/>
            <p:cNvSpPr>
              <a:spLocks/>
            </p:cNvSpPr>
            <p:nvPr/>
          </p:nvSpPr>
          <p:spPr bwMode="auto">
            <a:xfrm>
              <a:off x="1869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" name="Arc 2056"/>
            <p:cNvSpPr>
              <a:spLocks/>
            </p:cNvSpPr>
            <p:nvPr/>
          </p:nvSpPr>
          <p:spPr bwMode="auto">
            <a:xfrm>
              <a:off x="1851" y="2322"/>
              <a:ext cx="29" cy="29"/>
            </a:xfrm>
            <a:custGeom>
              <a:avLst/>
              <a:gdLst>
                <a:gd name="T0" fmla="*/ 29 w 1544"/>
                <a:gd name="T1" fmla="*/ 29 h 21600"/>
                <a:gd name="T2" fmla="*/ 0 w 1544"/>
                <a:gd name="T3" fmla="*/ 29 h 21600"/>
                <a:gd name="T4" fmla="*/ 15 w 154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4" h="21600" fill="none" extrusionOk="0">
                  <a:moveTo>
                    <a:pt x="1543" y="21586"/>
                  </a:moveTo>
                  <a:cubicBezTo>
                    <a:pt x="1293" y="21595"/>
                    <a:pt x="1042" y="21600"/>
                    <a:pt x="791" y="21600"/>
                  </a:cubicBezTo>
                  <a:cubicBezTo>
                    <a:pt x="527" y="21600"/>
                    <a:pt x="263" y="21595"/>
                    <a:pt x="0" y="21585"/>
                  </a:cubicBezTo>
                </a:path>
                <a:path w="1544" h="21600" stroke="0" extrusionOk="0">
                  <a:moveTo>
                    <a:pt x="1543" y="21586"/>
                  </a:moveTo>
                  <a:cubicBezTo>
                    <a:pt x="1293" y="21595"/>
                    <a:pt x="1042" y="21600"/>
                    <a:pt x="791" y="21600"/>
                  </a:cubicBezTo>
                  <a:cubicBezTo>
                    <a:pt x="527" y="21600"/>
                    <a:pt x="263" y="21595"/>
                    <a:pt x="0" y="21585"/>
                  </a:cubicBezTo>
                  <a:lnTo>
                    <a:pt x="791" y="0"/>
                  </a:lnTo>
                  <a:lnTo>
                    <a:pt x="1543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3" name="Arc 2057"/>
            <p:cNvSpPr>
              <a:spLocks/>
            </p:cNvSpPr>
            <p:nvPr/>
          </p:nvSpPr>
          <p:spPr bwMode="auto">
            <a:xfrm>
              <a:off x="1833" y="2301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09" y="43185"/>
                  </a:moveTo>
                  <a:cubicBezTo>
                    <a:pt x="9195" y="42759"/>
                    <a:pt x="0" y="33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6"/>
                    <a:pt x="33982" y="42781"/>
                    <a:pt x="22352" y="43186"/>
                  </a:cubicBezTo>
                </a:path>
                <a:path w="43200" h="43187" stroke="0" extrusionOk="0">
                  <a:moveTo>
                    <a:pt x="20809" y="43185"/>
                  </a:moveTo>
                  <a:cubicBezTo>
                    <a:pt x="9195" y="42759"/>
                    <a:pt x="0" y="33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6"/>
                    <a:pt x="33982" y="42781"/>
                    <a:pt x="22352" y="43186"/>
                  </a:cubicBezTo>
                  <a:lnTo>
                    <a:pt x="21600" y="21600"/>
                  </a:lnTo>
                  <a:lnTo>
                    <a:pt x="20809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4" name="Arc 2058"/>
            <p:cNvSpPr>
              <a:spLocks/>
            </p:cNvSpPr>
            <p:nvPr/>
          </p:nvSpPr>
          <p:spPr bwMode="auto">
            <a:xfrm>
              <a:off x="1465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Arc 2059"/>
            <p:cNvSpPr>
              <a:spLocks/>
            </p:cNvSpPr>
            <p:nvPr/>
          </p:nvSpPr>
          <p:spPr bwMode="auto">
            <a:xfrm>
              <a:off x="1447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6" name="Arc 2060"/>
            <p:cNvSpPr>
              <a:spLocks/>
            </p:cNvSpPr>
            <p:nvPr/>
          </p:nvSpPr>
          <p:spPr bwMode="auto">
            <a:xfrm>
              <a:off x="1465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7" name="Arc 2061"/>
            <p:cNvSpPr>
              <a:spLocks/>
            </p:cNvSpPr>
            <p:nvPr/>
          </p:nvSpPr>
          <p:spPr bwMode="auto">
            <a:xfrm>
              <a:off x="1447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8" name="Arc 2062"/>
            <p:cNvSpPr>
              <a:spLocks/>
            </p:cNvSpPr>
            <p:nvPr/>
          </p:nvSpPr>
          <p:spPr bwMode="auto">
            <a:xfrm>
              <a:off x="1581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9" name="Arc 2063"/>
            <p:cNvSpPr>
              <a:spLocks/>
            </p:cNvSpPr>
            <p:nvPr/>
          </p:nvSpPr>
          <p:spPr bwMode="auto">
            <a:xfrm>
              <a:off x="1564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0" name="Arc 2064"/>
            <p:cNvSpPr>
              <a:spLocks/>
            </p:cNvSpPr>
            <p:nvPr/>
          </p:nvSpPr>
          <p:spPr bwMode="auto">
            <a:xfrm>
              <a:off x="1824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1" name="Arc 2065"/>
            <p:cNvSpPr>
              <a:spLocks/>
            </p:cNvSpPr>
            <p:nvPr/>
          </p:nvSpPr>
          <p:spPr bwMode="auto">
            <a:xfrm>
              <a:off x="1806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Arc 2066"/>
            <p:cNvSpPr>
              <a:spLocks/>
            </p:cNvSpPr>
            <p:nvPr/>
          </p:nvSpPr>
          <p:spPr bwMode="auto">
            <a:xfrm>
              <a:off x="1672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Arc 2067"/>
            <p:cNvSpPr>
              <a:spLocks/>
            </p:cNvSpPr>
            <p:nvPr/>
          </p:nvSpPr>
          <p:spPr bwMode="auto">
            <a:xfrm>
              <a:off x="1653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Arc 2068"/>
            <p:cNvSpPr>
              <a:spLocks/>
            </p:cNvSpPr>
            <p:nvPr/>
          </p:nvSpPr>
          <p:spPr bwMode="auto">
            <a:xfrm>
              <a:off x="1429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Arc 2069"/>
            <p:cNvSpPr>
              <a:spLocks/>
            </p:cNvSpPr>
            <p:nvPr/>
          </p:nvSpPr>
          <p:spPr bwMode="auto">
            <a:xfrm>
              <a:off x="1411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6" name="Arc 2070"/>
            <p:cNvSpPr>
              <a:spLocks/>
            </p:cNvSpPr>
            <p:nvPr/>
          </p:nvSpPr>
          <p:spPr bwMode="auto">
            <a:xfrm>
              <a:off x="1393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Arc 2071"/>
            <p:cNvSpPr>
              <a:spLocks/>
            </p:cNvSpPr>
            <p:nvPr/>
          </p:nvSpPr>
          <p:spPr bwMode="auto">
            <a:xfrm>
              <a:off x="1375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Arc 2072"/>
            <p:cNvSpPr>
              <a:spLocks/>
            </p:cNvSpPr>
            <p:nvPr/>
          </p:nvSpPr>
          <p:spPr bwMode="auto">
            <a:xfrm>
              <a:off x="1455" y="2709"/>
              <a:ext cx="29" cy="29"/>
            </a:xfrm>
            <a:custGeom>
              <a:avLst/>
              <a:gdLst>
                <a:gd name="T0" fmla="*/ 29 w 1124"/>
                <a:gd name="T1" fmla="*/ 29 h 21600"/>
                <a:gd name="T2" fmla="*/ 0 w 1124"/>
                <a:gd name="T3" fmla="*/ 29 h 21600"/>
                <a:gd name="T4" fmla="*/ 15 w 11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4" h="21600" fill="none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</a:path>
                <a:path w="1124" h="21600" stroke="0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  <a:lnTo>
                    <a:pt x="562" y="0"/>
                  </a:lnTo>
                  <a:lnTo>
                    <a:pt x="112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9" name="Arc 2073"/>
            <p:cNvSpPr>
              <a:spLocks/>
            </p:cNvSpPr>
            <p:nvPr/>
          </p:nvSpPr>
          <p:spPr bwMode="auto">
            <a:xfrm>
              <a:off x="1438" y="268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</a:path>
                <a:path w="43200" h="43193" stroke="0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  <a:lnTo>
                    <a:pt x="21600" y="21600"/>
                  </a:lnTo>
                  <a:lnTo>
                    <a:pt x="21038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0" name="Arc 2074"/>
            <p:cNvSpPr>
              <a:spLocks/>
            </p:cNvSpPr>
            <p:nvPr/>
          </p:nvSpPr>
          <p:spPr bwMode="auto">
            <a:xfrm>
              <a:off x="1348" y="2895"/>
              <a:ext cx="29" cy="29"/>
            </a:xfrm>
            <a:custGeom>
              <a:avLst/>
              <a:gdLst>
                <a:gd name="T0" fmla="*/ 29 w 1029"/>
                <a:gd name="T1" fmla="*/ 29 h 21600"/>
                <a:gd name="T2" fmla="*/ 0 w 1029"/>
                <a:gd name="T3" fmla="*/ 29 h 21600"/>
                <a:gd name="T4" fmla="*/ 15 w 10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9" h="21600" fill="none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29" h="21600" stroke="0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7" y="0"/>
                  </a:lnTo>
                  <a:lnTo>
                    <a:pt x="10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1" name="Arc 2075"/>
            <p:cNvSpPr>
              <a:spLocks/>
            </p:cNvSpPr>
            <p:nvPr/>
          </p:nvSpPr>
          <p:spPr bwMode="auto">
            <a:xfrm>
              <a:off x="1330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</a:path>
                <a:path w="43200" h="43194" stroke="0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  <a:lnTo>
                    <a:pt x="21600" y="21600"/>
                  </a:lnTo>
                  <a:lnTo>
                    <a:pt x="2107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2" name="Arc 2076"/>
            <p:cNvSpPr>
              <a:spLocks/>
            </p:cNvSpPr>
            <p:nvPr/>
          </p:nvSpPr>
          <p:spPr bwMode="auto">
            <a:xfrm>
              <a:off x="2076" y="1816"/>
              <a:ext cx="29" cy="29"/>
            </a:xfrm>
            <a:custGeom>
              <a:avLst/>
              <a:gdLst>
                <a:gd name="T0" fmla="*/ 29 w 2687"/>
                <a:gd name="T1" fmla="*/ 29 h 21600"/>
                <a:gd name="T2" fmla="*/ 0 w 2687"/>
                <a:gd name="T3" fmla="*/ 29 h 21600"/>
                <a:gd name="T4" fmla="*/ 15 w 268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87" h="21600" fill="none" extrusionOk="0">
                  <a:moveTo>
                    <a:pt x="2687" y="21560"/>
                  </a:moveTo>
                  <a:cubicBezTo>
                    <a:pt x="2250" y="21586"/>
                    <a:pt x="1813" y="21600"/>
                    <a:pt x="1376" y="21600"/>
                  </a:cubicBezTo>
                  <a:cubicBezTo>
                    <a:pt x="916" y="21600"/>
                    <a:pt x="458" y="21585"/>
                    <a:pt x="-1" y="21556"/>
                  </a:cubicBezTo>
                </a:path>
                <a:path w="2687" h="21600" stroke="0" extrusionOk="0">
                  <a:moveTo>
                    <a:pt x="2687" y="21560"/>
                  </a:moveTo>
                  <a:cubicBezTo>
                    <a:pt x="2250" y="21586"/>
                    <a:pt x="1813" y="21600"/>
                    <a:pt x="1376" y="21600"/>
                  </a:cubicBezTo>
                  <a:cubicBezTo>
                    <a:pt x="916" y="21600"/>
                    <a:pt x="458" y="21585"/>
                    <a:pt x="-1" y="21556"/>
                  </a:cubicBezTo>
                  <a:lnTo>
                    <a:pt x="1376" y="0"/>
                  </a:lnTo>
                  <a:lnTo>
                    <a:pt x="2687" y="215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3" name="Arc 2077"/>
            <p:cNvSpPr>
              <a:spLocks/>
            </p:cNvSpPr>
            <p:nvPr/>
          </p:nvSpPr>
          <p:spPr bwMode="auto">
            <a:xfrm>
              <a:off x="2058" y="1796"/>
              <a:ext cx="29" cy="29"/>
            </a:xfrm>
            <a:custGeom>
              <a:avLst/>
              <a:gdLst>
                <a:gd name="T0" fmla="*/ 14 w 43200"/>
                <a:gd name="T1" fmla="*/ 29 h 43160"/>
                <a:gd name="T2" fmla="*/ 15 w 43200"/>
                <a:gd name="T3" fmla="*/ 29 h 43160"/>
                <a:gd name="T4" fmla="*/ 14 w 43200"/>
                <a:gd name="T5" fmla="*/ 15 h 43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0" fill="none" extrusionOk="0">
                  <a:moveTo>
                    <a:pt x="20223" y="43156"/>
                  </a:moveTo>
                  <a:cubicBezTo>
                    <a:pt x="8852" y="42430"/>
                    <a:pt x="0" y="3299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</a:path>
                <a:path w="43200" h="43160" stroke="0" extrusionOk="0">
                  <a:moveTo>
                    <a:pt x="20223" y="43156"/>
                  </a:moveTo>
                  <a:cubicBezTo>
                    <a:pt x="8852" y="42430"/>
                    <a:pt x="0" y="3299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  <a:lnTo>
                    <a:pt x="21600" y="21600"/>
                  </a:lnTo>
                  <a:lnTo>
                    <a:pt x="20223" y="4315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4" name="Arc 2078"/>
            <p:cNvSpPr>
              <a:spLocks/>
            </p:cNvSpPr>
            <p:nvPr/>
          </p:nvSpPr>
          <p:spPr bwMode="auto">
            <a:xfrm>
              <a:off x="1761" y="2726"/>
              <a:ext cx="29" cy="29"/>
            </a:xfrm>
            <a:custGeom>
              <a:avLst/>
              <a:gdLst>
                <a:gd name="T0" fmla="*/ 29 w 1113"/>
                <a:gd name="T1" fmla="*/ 29 h 21600"/>
                <a:gd name="T2" fmla="*/ 0 w 1113"/>
                <a:gd name="T3" fmla="*/ 29 h 21600"/>
                <a:gd name="T4" fmla="*/ 15 w 11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3" h="21600" fill="none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</a:path>
                <a:path w="1113" h="21600" stroke="0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  <a:lnTo>
                    <a:pt x="570" y="0"/>
                  </a:lnTo>
                  <a:lnTo>
                    <a:pt x="111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5" name="Arc 2079"/>
            <p:cNvSpPr>
              <a:spLocks/>
            </p:cNvSpPr>
            <p:nvPr/>
          </p:nvSpPr>
          <p:spPr bwMode="auto">
            <a:xfrm>
              <a:off x="1743" y="270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</a:path>
                <a:path w="43200" h="43193" stroke="0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  <a:lnTo>
                    <a:pt x="21600" y="21600"/>
                  </a:lnTo>
                  <a:lnTo>
                    <a:pt x="2102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6" name="Arc 2080"/>
            <p:cNvSpPr>
              <a:spLocks/>
            </p:cNvSpPr>
            <p:nvPr/>
          </p:nvSpPr>
          <p:spPr bwMode="auto">
            <a:xfrm>
              <a:off x="1456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7" name="Arc 2081"/>
            <p:cNvSpPr>
              <a:spLocks/>
            </p:cNvSpPr>
            <p:nvPr/>
          </p:nvSpPr>
          <p:spPr bwMode="auto">
            <a:xfrm>
              <a:off x="1438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8" name="Arc 2082"/>
            <p:cNvSpPr>
              <a:spLocks/>
            </p:cNvSpPr>
            <p:nvPr/>
          </p:nvSpPr>
          <p:spPr bwMode="auto">
            <a:xfrm>
              <a:off x="1492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9" name="Arc 2083"/>
            <p:cNvSpPr>
              <a:spLocks/>
            </p:cNvSpPr>
            <p:nvPr/>
          </p:nvSpPr>
          <p:spPr bwMode="auto">
            <a:xfrm>
              <a:off x="1474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0" name="Arc 2084"/>
            <p:cNvSpPr>
              <a:spLocks/>
            </p:cNvSpPr>
            <p:nvPr/>
          </p:nvSpPr>
          <p:spPr bwMode="auto">
            <a:xfrm>
              <a:off x="156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1" name="Arc 2085"/>
            <p:cNvSpPr>
              <a:spLocks/>
            </p:cNvSpPr>
            <p:nvPr/>
          </p:nvSpPr>
          <p:spPr bwMode="auto">
            <a:xfrm>
              <a:off x="1546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2" name="Arc 2086"/>
            <p:cNvSpPr>
              <a:spLocks/>
            </p:cNvSpPr>
            <p:nvPr/>
          </p:nvSpPr>
          <p:spPr bwMode="auto">
            <a:xfrm>
              <a:off x="1312" y="3063"/>
              <a:ext cx="29" cy="29"/>
            </a:xfrm>
            <a:custGeom>
              <a:avLst/>
              <a:gdLst>
                <a:gd name="T0" fmla="*/ 29 w 916"/>
                <a:gd name="T1" fmla="*/ 29 h 21600"/>
                <a:gd name="T2" fmla="*/ 0 w 916"/>
                <a:gd name="T3" fmla="*/ 29 h 21600"/>
                <a:gd name="T4" fmla="*/ 14 w 9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6" h="21600" fill="none" extrusionOk="0">
                  <a:moveTo>
                    <a:pt x="916" y="21595"/>
                  </a:moveTo>
                  <a:cubicBezTo>
                    <a:pt x="763" y="21598"/>
                    <a:pt x="610" y="21600"/>
                    <a:pt x="458" y="21600"/>
                  </a:cubicBezTo>
                  <a:cubicBezTo>
                    <a:pt x="305" y="21600"/>
                    <a:pt x="152" y="21598"/>
                    <a:pt x="-1" y="21595"/>
                  </a:cubicBezTo>
                </a:path>
                <a:path w="916" h="21600" stroke="0" extrusionOk="0">
                  <a:moveTo>
                    <a:pt x="916" y="21595"/>
                  </a:moveTo>
                  <a:cubicBezTo>
                    <a:pt x="763" y="21598"/>
                    <a:pt x="610" y="21600"/>
                    <a:pt x="458" y="21600"/>
                  </a:cubicBezTo>
                  <a:cubicBezTo>
                    <a:pt x="305" y="21600"/>
                    <a:pt x="152" y="21598"/>
                    <a:pt x="-1" y="21595"/>
                  </a:cubicBezTo>
                  <a:lnTo>
                    <a:pt x="458" y="0"/>
                  </a:lnTo>
                  <a:lnTo>
                    <a:pt x="91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3" name="Arc 2087"/>
            <p:cNvSpPr>
              <a:spLocks/>
            </p:cNvSpPr>
            <p:nvPr/>
          </p:nvSpPr>
          <p:spPr bwMode="auto">
            <a:xfrm>
              <a:off x="1294" y="30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1" y="43195"/>
                  </a:moveTo>
                  <a:cubicBezTo>
                    <a:pt x="9393" y="42945"/>
                    <a:pt x="0" y="333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0"/>
                    <a:pt x="33806" y="42945"/>
                    <a:pt x="22058" y="43195"/>
                  </a:cubicBezTo>
                </a:path>
                <a:path w="43200" h="43195" stroke="0" extrusionOk="0">
                  <a:moveTo>
                    <a:pt x="21141" y="43195"/>
                  </a:moveTo>
                  <a:cubicBezTo>
                    <a:pt x="9393" y="42945"/>
                    <a:pt x="0" y="333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0"/>
                    <a:pt x="33806" y="42945"/>
                    <a:pt x="22058" y="43195"/>
                  </a:cubicBezTo>
                  <a:lnTo>
                    <a:pt x="21600" y="21600"/>
                  </a:lnTo>
                  <a:lnTo>
                    <a:pt x="21141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4" name="Arc 2088"/>
            <p:cNvSpPr>
              <a:spLocks/>
            </p:cNvSpPr>
            <p:nvPr/>
          </p:nvSpPr>
          <p:spPr bwMode="auto">
            <a:xfrm>
              <a:off x="1780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5" name="Arc 2089"/>
            <p:cNvSpPr>
              <a:spLocks/>
            </p:cNvSpPr>
            <p:nvPr/>
          </p:nvSpPr>
          <p:spPr bwMode="auto">
            <a:xfrm>
              <a:off x="1762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6" name="Arc 2090"/>
            <p:cNvSpPr>
              <a:spLocks/>
            </p:cNvSpPr>
            <p:nvPr/>
          </p:nvSpPr>
          <p:spPr bwMode="auto">
            <a:xfrm>
              <a:off x="1590" y="2726"/>
              <a:ext cx="29" cy="29"/>
            </a:xfrm>
            <a:custGeom>
              <a:avLst/>
              <a:gdLst>
                <a:gd name="T0" fmla="*/ 29 w 1113"/>
                <a:gd name="T1" fmla="*/ 29 h 21600"/>
                <a:gd name="T2" fmla="*/ 0 w 1113"/>
                <a:gd name="T3" fmla="*/ 29 h 21600"/>
                <a:gd name="T4" fmla="*/ 15 w 11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3" h="21600" fill="none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</a:path>
                <a:path w="1113" h="21600" stroke="0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  <a:lnTo>
                    <a:pt x="570" y="0"/>
                  </a:lnTo>
                  <a:lnTo>
                    <a:pt x="111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7" name="Arc 2091"/>
            <p:cNvSpPr>
              <a:spLocks/>
            </p:cNvSpPr>
            <p:nvPr/>
          </p:nvSpPr>
          <p:spPr bwMode="auto">
            <a:xfrm>
              <a:off x="1572" y="270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</a:path>
                <a:path w="43200" h="43193" stroke="0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  <a:lnTo>
                    <a:pt x="21600" y="21600"/>
                  </a:lnTo>
                  <a:lnTo>
                    <a:pt x="2102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8" name="Arc 2092"/>
            <p:cNvSpPr>
              <a:spLocks/>
            </p:cNvSpPr>
            <p:nvPr/>
          </p:nvSpPr>
          <p:spPr bwMode="auto">
            <a:xfrm>
              <a:off x="1644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9" name="Arc 2093"/>
            <p:cNvSpPr>
              <a:spLocks/>
            </p:cNvSpPr>
            <p:nvPr/>
          </p:nvSpPr>
          <p:spPr bwMode="auto">
            <a:xfrm>
              <a:off x="1627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0" name="Arc 2094"/>
            <p:cNvSpPr>
              <a:spLocks/>
            </p:cNvSpPr>
            <p:nvPr/>
          </p:nvSpPr>
          <p:spPr bwMode="auto">
            <a:xfrm>
              <a:off x="1635" y="2726"/>
              <a:ext cx="29" cy="29"/>
            </a:xfrm>
            <a:custGeom>
              <a:avLst/>
              <a:gdLst>
                <a:gd name="T0" fmla="*/ 29 w 1114"/>
                <a:gd name="T1" fmla="*/ 29 h 21600"/>
                <a:gd name="T2" fmla="*/ 0 w 1114"/>
                <a:gd name="T3" fmla="*/ 29 h 21600"/>
                <a:gd name="T4" fmla="*/ 15 w 11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4" h="21600" fill="none" extrusionOk="0">
                  <a:moveTo>
                    <a:pt x="1113" y="21592"/>
                  </a:moveTo>
                  <a:cubicBezTo>
                    <a:pt x="928" y="21597"/>
                    <a:pt x="742" y="21600"/>
                    <a:pt x="557" y="21600"/>
                  </a:cubicBezTo>
                  <a:cubicBezTo>
                    <a:pt x="371" y="21600"/>
                    <a:pt x="185" y="21597"/>
                    <a:pt x="0" y="21592"/>
                  </a:cubicBezTo>
                </a:path>
                <a:path w="1114" h="21600" stroke="0" extrusionOk="0">
                  <a:moveTo>
                    <a:pt x="1113" y="21592"/>
                  </a:moveTo>
                  <a:cubicBezTo>
                    <a:pt x="928" y="21597"/>
                    <a:pt x="742" y="21600"/>
                    <a:pt x="557" y="21600"/>
                  </a:cubicBezTo>
                  <a:cubicBezTo>
                    <a:pt x="371" y="21600"/>
                    <a:pt x="185" y="21597"/>
                    <a:pt x="0" y="21592"/>
                  </a:cubicBezTo>
                  <a:lnTo>
                    <a:pt x="557" y="0"/>
                  </a:lnTo>
                  <a:lnTo>
                    <a:pt x="111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1" name="Arc 2095"/>
            <p:cNvSpPr>
              <a:spLocks/>
            </p:cNvSpPr>
            <p:nvPr/>
          </p:nvSpPr>
          <p:spPr bwMode="auto">
            <a:xfrm>
              <a:off x="1618" y="270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3" y="43192"/>
                  </a:moveTo>
                  <a:cubicBezTo>
                    <a:pt x="9334" y="42890"/>
                    <a:pt x="0" y="333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2"/>
                    <a:pt x="33865" y="42890"/>
                    <a:pt x="22156" y="43192"/>
                  </a:cubicBezTo>
                </a:path>
                <a:path w="43200" h="43193" stroke="0" extrusionOk="0">
                  <a:moveTo>
                    <a:pt x="21043" y="43192"/>
                  </a:moveTo>
                  <a:cubicBezTo>
                    <a:pt x="9334" y="42890"/>
                    <a:pt x="0" y="333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2"/>
                    <a:pt x="33865" y="42890"/>
                    <a:pt x="22156" y="43192"/>
                  </a:cubicBezTo>
                  <a:lnTo>
                    <a:pt x="21600" y="21600"/>
                  </a:lnTo>
                  <a:lnTo>
                    <a:pt x="21043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2" name="Arc 2096"/>
            <p:cNvSpPr>
              <a:spLocks/>
            </p:cNvSpPr>
            <p:nvPr/>
          </p:nvSpPr>
          <p:spPr bwMode="auto">
            <a:xfrm>
              <a:off x="1510" y="3232"/>
              <a:ext cx="29" cy="29"/>
            </a:xfrm>
            <a:custGeom>
              <a:avLst/>
              <a:gdLst>
                <a:gd name="T0" fmla="*/ 29 w 861"/>
                <a:gd name="T1" fmla="*/ 29 h 21600"/>
                <a:gd name="T2" fmla="*/ 0 w 861"/>
                <a:gd name="T3" fmla="*/ 29 h 21600"/>
                <a:gd name="T4" fmla="*/ 15 w 8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1" h="21600" fill="none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61" h="21600" stroke="0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60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" name="Arc 2097"/>
            <p:cNvSpPr>
              <a:spLocks/>
            </p:cNvSpPr>
            <p:nvPr/>
          </p:nvSpPr>
          <p:spPr bwMode="auto">
            <a:xfrm>
              <a:off x="1492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4" name="Arc 2098"/>
            <p:cNvSpPr>
              <a:spLocks/>
            </p:cNvSpPr>
            <p:nvPr/>
          </p:nvSpPr>
          <p:spPr bwMode="auto">
            <a:xfrm>
              <a:off x="1644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5" name="Arc 2099"/>
            <p:cNvSpPr>
              <a:spLocks/>
            </p:cNvSpPr>
            <p:nvPr/>
          </p:nvSpPr>
          <p:spPr bwMode="auto">
            <a:xfrm>
              <a:off x="1627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6" name="Arc 2100"/>
            <p:cNvSpPr>
              <a:spLocks/>
            </p:cNvSpPr>
            <p:nvPr/>
          </p:nvSpPr>
          <p:spPr bwMode="auto">
            <a:xfrm>
              <a:off x="1545" y="2575"/>
              <a:ext cx="29" cy="29"/>
            </a:xfrm>
            <a:custGeom>
              <a:avLst/>
              <a:gdLst>
                <a:gd name="T0" fmla="*/ 29 w 1266"/>
                <a:gd name="T1" fmla="*/ 29 h 21600"/>
                <a:gd name="T2" fmla="*/ 0 w 1266"/>
                <a:gd name="T3" fmla="*/ 29 h 21600"/>
                <a:gd name="T4" fmla="*/ 15 w 12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6" h="21600" fill="none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</a:path>
                <a:path w="1266" h="21600" stroke="0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  <a:lnTo>
                    <a:pt x="633" y="0"/>
                  </a:lnTo>
                  <a:lnTo>
                    <a:pt x="126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7" name="Arc 2101"/>
            <p:cNvSpPr>
              <a:spLocks/>
            </p:cNvSpPr>
            <p:nvPr/>
          </p:nvSpPr>
          <p:spPr bwMode="auto">
            <a:xfrm>
              <a:off x="1528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67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8" name="Arc 2102"/>
            <p:cNvSpPr>
              <a:spLocks/>
            </p:cNvSpPr>
            <p:nvPr/>
          </p:nvSpPr>
          <p:spPr bwMode="auto">
            <a:xfrm>
              <a:off x="1708" y="2996"/>
              <a:ext cx="29" cy="29"/>
            </a:xfrm>
            <a:custGeom>
              <a:avLst/>
              <a:gdLst>
                <a:gd name="T0" fmla="*/ 29 w 972"/>
                <a:gd name="T1" fmla="*/ 29 h 21600"/>
                <a:gd name="T2" fmla="*/ 0 w 972"/>
                <a:gd name="T3" fmla="*/ 29 h 21600"/>
                <a:gd name="T4" fmla="*/ 15 w 9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21600" fill="none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</a:path>
                <a:path w="972" h="21600" stroke="0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  <a:lnTo>
                    <a:pt x="486" y="0"/>
                  </a:lnTo>
                  <a:lnTo>
                    <a:pt x="971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9" name="Arc 2103"/>
            <p:cNvSpPr>
              <a:spLocks/>
            </p:cNvSpPr>
            <p:nvPr/>
          </p:nvSpPr>
          <p:spPr bwMode="auto">
            <a:xfrm>
              <a:off x="1690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</a:path>
                <a:path w="43200" h="43195" stroke="0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  <a:lnTo>
                    <a:pt x="21600" y="21600"/>
                  </a:lnTo>
                  <a:lnTo>
                    <a:pt x="2111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0" name="Arc 2104"/>
            <p:cNvSpPr>
              <a:spLocks/>
            </p:cNvSpPr>
            <p:nvPr/>
          </p:nvSpPr>
          <p:spPr bwMode="auto">
            <a:xfrm>
              <a:off x="1428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  <a:lnTo>
                    <a:pt x="536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1" name="Arc 2105"/>
            <p:cNvSpPr>
              <a:spLocks/>
            </p:cNvSpPr>
            <p:nvPr/>
          </p:nvSpPr>
          <p:spPr bwMode="auto">
            <a:xfrm>
              <a:off x="1411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</a:path>
                <a:path w="43200" h="43194" stroke="0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  <a:lnTo>
                    <a:pt x="21600" y="21600"/>
                  </a:lnTo>
                  <a:lnTo>
                    <a:pt x="2106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2" name="Arc 2106"/>
            <p:cNvSpPr>
              <a:spLocks/>
            </p:cNvSpPr>
            <p:nvPr/>
          </p:nvSpPr>
          <p:spPr bwMode="auto">
            <a:xfrm>
              <a:off x="1420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5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  <a:lnTo>
                    <a:pt x="464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3" name="Arc 2107"/>
            <p:cNvSpPr>
              <a:spLocks/>
            </p:cNvSpPr>
            <p:nvPr/>
          </p:nvSpPr>
          <p:spPr bwMode="auto">
            <a:xfrm>
              <a:off x="1402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</a:path>
                <a:path w="43200" h="43195" stroke="0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  <a:lnTo>
                    <a:pt x="21600" y="21600"/>
                  </a:lnTo>
                  <a:lnTo>
                    <a:pt x="21135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4" name="Arc 2108"/>
            <p:cNvSpPr>
              <a:spLocks/>
            </p:cNvSpPr>
            <p:nvPr/>
          </p:nvSpPr>
          <p:spPr bwMode="auto">
            <a:xfrm>
              <a:off x="1743" y="1985"/>
              <a:ext cx="29" cy="29"/>
            </a:xfrm>
            <a:custGeom>
              <a:avLst/>
              <a:gdLst>
                <a:gd name="T0" fmla="*/ 29 w 2183"/>
                <a:gd name="T1" fmla="*/ 29 h 21600"/>
                <a:gd name="T2" fmla="*/ 0 w 2183"/>
                <a:gd name="T3" fmla="*/ 29 h 21600"/>
                <a:gd name="T4" fmla="*/ 15 w 21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3" h="21600" fill="none" extrusionOk="0">
                  <a:moveTo>
                    <a:pt x="2182" y="21573"/>
                  </a:moveTo>
                  <a:cubicBezTo>
                    <a:pt x="1828" y="21591"/>
                    <a:pt x="1473" y="21600"/>
                    <a:pt x="1118" y="21600"/>
                  </a:cubicBezTo>
                  <a:cubicBezTo>
                    <a:pt x="745" y="21600"/>
                    <a:pt x="372" y="21590"/>
                    <a:pt x="-1" y="21571"/>
                  </a:cubicBezTo>
                </a:path>
                <a:path w="2183" h="21600" stroke="0" extrusionOk="0">
                  <a:moveTo>
                    <a:pt x="2182" y="21573"/>
                  </a:moveTo>
                  <a:cubicBezTo>
                    <a:pt x="1828" y="21591"/>
                    <a:pt x="1473" y="21600"/>
                    <a:pt x="1118" y="21600"/>
                  </a:cubicBezTo>
                  <a:cubicBezTo>
                    <a:pt x="745" y="21600"/>
                    <a:pt x="372" y="21590"/>
                    <a:pt x="-1" y="21571"/>
                  </a:cubicBezTo>
                  <a:lnTo>
                    <a:pt x="1118" y="0"/>
                  </a:lnTo>
                  <a:lnTo>
                    <a:pt x="218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5" name="Arc 2109"/>
            <p:cNvSpPr>
              <a:spLocks/>
            </p:cNvSpPr>
            <p:nvPr/>
          </p:nvSpPr>
          <p:spPr bwMode="auto">
            <a:xfrm>
              <a:off x="1725" y="1964"/>
              <a:ext cx="29" cy="29"/>
            </a:xfrm>
            <a:custGeom>
              <a:avLst/>
              <a:gdLst>
                <a:gd name="T0" fmla="*/ 14 w 43200"/>
                <a:gd name="T1" fmla="*/ 29 h 43174"/>
                <a:gd name="T2" fmla="*/ 15 w 43200"/>
                <a:gd name="T3" fmla="*/ 29 h 43174"/>
                <a:gd name="T4" fmla="*/ 14 w 43200"/>
                <a:gd name="T5" fmla="*/ 15 h 43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4" fill="none" extrusionOk="0">
                  <a:moveTo>
                    <a:pt x="20481" y="43171"/>
                  </a:moveTo>
                  <a:cubicBezTo>
                    <a:pt x="9002" y="42576"/>
                    <a:pt x="0" y="330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5"/>
                    <a:pt x="34166" y="42605"/>
                    <a:pt x="22664" y="43173"/>
                  </a:cubicBezTo>
                </a:path>
                <a:path w="43200" h="43174" stroke="0" extrusionOk="0">
                  <a:moveTo>
                    <a:pt x="20481" y="43171"/>
                  </a:moveTo>
                  <a:cubicBezTo>
                    <a:pt x="9002" y="42576"/>
                    <a:pt x="0" y="330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5"/>
                    <a:pt x="34166" y="42605"/>
                    <a:pt x="22664" y="43173"/>
                  </a:cubicBezTo>
                  <a:lnTo>
                    <a:pt x="21600" y="21600"/>
                  </a:lnTo>
                  <a:lnTo>
                    <a:pt x="20481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6" name="Arc 2110"/>
            <p:cNvSpPr>
              <a:spLocks/>
            </p:cNvSpPr>
            <p:nvPr/>
          </p:nvSpPr>
          <p:spPr bwMode="auto">
            <a:xfrm>
              <a:off x="148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7" name="Arc 2111"/>
            <p:cNvSpPr>
              <a:spLocks/>
            </p:cNvSpPr>
            <p:nvPr/>
          </p:nvSpPr>
          <p:spPr bwMode="auto">
            <a:xfrm>
              <a:off x="1465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8" name="Arc 2112"/>
            <p:cNvSpPr>
              <a:spLocks/>
            </p:cNvSpPr>
            <p:nvPr/>
          </p:nvSpPr>
          <p:spPr bwMode="auto">
            <a:xfrm>
              <a:off x="1797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</a:path>
                <a:path w="1040" h="21600" stroke="0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  <a:lnTo>
                    <a:pt x="520" y="0"/>
                  </a:lnTo>
                  <a:lnTo>
                    <a:pt x="103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59" name="Arc 2113"/>
            <p:cNvSpPr>
              <a:spLocks/>
            </p:cNvSpPr>
            <p:nvPr/>
          </p:nvSpPr>
          <p:spPr bwMode="auto">
            <a:xfrm>
              <a:off x="1780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</a:path>
                <a:path w="43200" h="43194" stroke="0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  <a:lnTo>
                    <a:pt x="21600" y="21600"/>
                  </a:lnTo>
                  <a:lnTo>
                    <a:pt x="2108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0" name="Arc 2114"/>
            <p:cNvSpPr>
              <a:spLocks/>
            </p:cNvSpPr>
            <p:nvPr/>
          </p:nvSpPr>
          <p:spPr bwMode="auto">
            <a:xfrm>
              <a:off x="1662" y="2608"/>
              <a:ext cx="29" cy="29"/>
            </a:xfrm>
            <a:custGeom>
              <a:avLst/>
              <a:gdLst>
                <a:gd name="T0" fmla="*/ 29 w 1205"/>
                <a:gd name="T1" fmla="*/ 29 h 21600"/>
                <a:gd name="T2" fmla="*/ 0 w 1205"/>
                <a:gd name="T3" fmla="*/ 29 h 21600"/>
                <a:gd name="T4" fmla="*/ 15 w 12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" h="21600" fill="none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</a:path>
                <a:path w="1205" h="21600" stroke="0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  <a:lnTo>
                    <a:pt x="617" y="0"/>
                  </a:lnTo>
                  <a:lnTo>
                    <a:pt x="1204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1" name="Arc 2115"/>
            <p:cNvSpPr>
              <a:spLocks/>
            </p:cNvSpPr>
            <p:nvPr/>
          </p:nvSpPr>
          <p:spPr bwMode="auto">
            <a:xfrm>
              <a:off x="1644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</a:path>
                <a:path w="43200" h="43192" stroke="0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  <a:lnTo>
                    <a:pt x="21600" y="21600"/>
                  </a:lnTo>
                  <a:lnTo>
                    <a:pt x="20982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2" name="Arc 2116"/>
            <p:cNvSpPr>
              <a:spLocks/>
            </p:cNvSpPr>
            <p:nvPr/>
          </p:nvSpPr>
          <p:spPr bwMode="auto">
            <a:xfrm>
              <a:off x="1492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3" name="Arc 2117"/>
            <p:cNvSpPr>
              <a:spLocks/>
            </p:cNvSpPr>
            <p:nvPr/>
          </p:nvSpPr>
          <p:spPr bwMode="auto">
            <a:xfrm>
              <a:off x="1474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4" name="Arc 2118"/>
            <p:cNvSpPr>
              <a:spLocks/>
            </p:cNvSpPr>
            <p:nvPr/>
          </p:nvSpPr>
          <p:spPr bwMode="auto">
            <a:xfrm>
              <a:off x="1600" y="2979"/>
              <a:ext cx="29" cy="29"/>
            </a:xfrm>
            <a:custGeom>
              <a:avLst/>
              <a:gdLst>
                <a:gd name="T0" fmla="*/ 29 w 957"/>
                <a:gd name="T1" fmla="*/ 29 h 21600"/>
                <a:gd name="T2" fmla="*/ 0 w 957"/>
                <a:gd name="T3" fmla="*/ 29 h 21600"/>
                <a:gd name="T4" fmla="*/ 15 w 9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7" h="21600" fill="none" extrusionOk="0">
                  <a:moveTo>
                    <a:pt x="956" y="21594"/>
                  </a:moveTo>
                  <a:cubicBezTo>
                    <a:pt x="801" y="21598"/>
                    <a:pt x="645" y="21600"/>
                    <a:pt x="490" y="21600"/>
                  </a:cubicBezTo>
                  <a:cubicBezTo>
                    <a:pt x="326" y="21600"/>
                    <a:pt x="163" y="21598"/>
                    <a:pt x="-1" y="21594"/>
                  </a:cubicBezTo>
                </a:path>
                <a:path w="957" h="21600" stroke="0" extrusionOk="0">
                  <a:moveTo>
                    <a:pt x="956" y="21594"/>
                  </a:moveTo>
                  <a:cubicBezTo>
                    <a:pt x="801" y="21598"/>
                    <a:pt x="645" y="21600"/>
                    <a:pt x="490" y="21600"/>
                  </a:cubicBezTo>
                  <a:cubicBezTo>
                    <a:pt x="326" y="21600"/>
                    <a:pt x="163" y="21598"/>
                    <a:pt x="-1" y="21594"/>
                  </a:cubicBezTo>
                  <a:lnTo>
                    <a:pt x="490" y="0"/>
                  </a:lnTo>
                  <a:lnTo>
                    <a:pt x="956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5" name="Arc 2119"/>
            <p:cNvSpPr>
              <a:spLocks/>
            </p:cNvSpPr>
            <p:nvPr/>
          </p:nvSpPr>
          <p:spPr bwMode="auto">
            <a:xfrm>
              <a:off x="1581" y="295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9" y="43194"/>
                  </a:moveTo>
                  <a:cubicBezTo>
                    <a:pt x="9374" y="42928"/>
                    <a:pt x="0" y="333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7"/>
                    <a:pt x="33811" y="42940"/>
                    <a:pt x="22066" y="43194"/>
                  </a:cubicBezTo>
                </a:path>
                <a:path w="43200" h="43195" stroke="0" extrusionOk="0">
                  <a:moveTo>
                    <a:pt x="21109" y="43194"/>
                  </a:moveTo>
                  <a:cubicBezTo>
                    <a:pt x="9374" y="42928"/>
                    <a:pt x="0" y="333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7"/>
                    <a:pt x="33811" y="42940"/>
                    <a:pt x="22066" y="43194"/>
                  </a:cubicBezTo>
                  <a:lnTo>
                    <a:pt x="21600" y="21600"/>
                  </a:lnTo>
                  <a:lnTo>
                    <a:pt x="2110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6" name="Arc 2120"/>
            <p:cNvSpPr>
              <a:spLocks/>
            </p:cNvSpPr>
            <p:nvPr/>
          </p:nvSpPr>
          <p:spPr bwMode="auto">
            <a:xfrm>
              <a:off x="1690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7" name="Arc 2121"/>
            <p:cNvSpPr>
              <a:spLocks/>
            </p:cNvSpPr>
            <p:nvPr/>
          </p:nvSpPr>
          <p:spPr bwMode="auto">
            <a:xfrm>
              <a:off x="1672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8" name="Arc 2122"/>
            <p:cNvSpPr>
              <a:spLocks/>
            </p:cNvSpPr>
            <p:nvPr/>
          </p:nvSpPr>
          <p:spPr bwMode="auto">
            <a:xfrm>
              <a:off x="1564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69" name="Arc 2123"/>
            <p:cNvSpPr>
              <a:spLocks/>
            </p:cNvSpPr>
            <p:nvPr/>
          </p:nvSpPr>
          <p:spPr bwMode="auto">
            <a:xfrm>
              <a:off x="1546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0" name="Arc 2124"/>
            <p:cNvSpPr>
              <a:spLocks/>
            </p:cNvSpPr>
            <p:nvPr/>
          </p:nvSpPr>
          <p:spPr bwMode="auto">
            <a:xfrm>
              <a:off x="1564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1" name="Arc 2125"/>
            <p:cNvSpPr>
              <a:spLocks/>
            </p:cNvSpPr>
            <p:nvPr/>
          </p:nvSpPr>
          <p:spPr bwMode="auto">
            <a:xfrm>
              <a:off x="1546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2" name="Arc 2126"/>
            <p:cNvSpPr>
              <a:spLocks/>
            </p:cNvSpPr>
            <p:nvPr/>
          </p:nvSpPr>
          <p:spPr bwMode="auto">
            <a:xfrm>
              <a:off x="148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3" name="Arc 2127"/>
            <p:cNvSpPr>
              <a:spLocks/>
            </p:cNvSpPr>
            <p:nvPr/>
          </p:nvSpPr>
          <p:spPr bwMode="auto">
            <a:xfrm>
              <a:off x="1465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4" name="Arc 2128"/>
            <p:cNvSpPr>
              <a:spLocks/>
            </p:cNvSpPr>
            <p:nvPr/>
          </p:nvSpPr>
          <p:spPr bwMode="auto">
            <a:xfrm>
              <a:off x="1429" y="3046"/>
              <a:ext cx="29" cy="29"/>
            </a:xfrm>
            <a:custGeom>
              <a:avLst/>
              <a:gdLst>
                <a:gd name="T0" fmla="*/ 29 w 923"/>
                <a:gd name="T1" fmla="*/ 29 h 21600"/>
                <a:gd name="T2" fmla="*/ 0 w 923"/>
                <a:gd name="T3" fmla="*/ 29 h 21600"/>
                <a:gd name="T4" fmla="*/ 15 w 9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3" h="21600" fill="none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</a:path>
                <a:path w="923" h="21600" stroke="0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  <a:lnTo>
                    <a:pt x="473" y="0"/>
                  </a:lnTo>
                  <a:lnTo>
                    <a:pt x="92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5" name="Arc 2129"/>
            <p:cNvSpPr>
              <a:spLocks/>
            </p:cNvSpPr>
            <p:nvPr/>
          </p:nvSpPr>
          <p:spPr bwMode="auto">
            <a:xfrm>
              <a:off x="1411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6" name="Arc 2130"/>
            <p:cNvSpPr>
              <a:spLocks/>
            </p:cNvSpPr>
            <p:nvPr/>
          </p:nvSpPr>
          <p:spPr bwMode="auto">
            <a:xfrm>
              <a:off x="1780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7" name="Arc 2131"/>
            <p:cNvSpPr>
              <a:spLocks/>
            </p:cNvSpPr>
            <p:nvPr/>
          </p:nvSpPr>
          <p:spPr bwMode="auto">
            <a:xfrm>
              <a:off x="176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8" name="Arc 2132"/>
            <p:cNvSpPr>
              <a:spLocks/>
            </p:cNvSpPr>
            <p:nvPr/>
          </p:nvSpPr>
          <p:spPr bwMode="auto">
            <a:xfrm>
              <a:off x="1509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9" name="Arc 2133"/>
            <p:cNvSpPr>
              <a:spLocks/>
            </p:cNvSpPr>
            <p:nvPr/>
          </p:nvSpPr>
          <p:spPr bwMode="auto">
            <a:xfrm>
              <a:off x="149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0" name="Arc 2134"/>
            <p:cNvSpPr>
              <a:spLocks/>
            </p:cNvSpPr>
            <p:nvPr/>
          </p:nvSpPr>
          <p:spPr bwMode="auto">
            <a:xfrm>
              <a:off x="1474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1" name="Arc 2135"/>
            <p:cNvSpPr>
              <a:spLocks/>
            </p:cNvSpPr>
            <p:nvPr/>
          </p:nvSpPr>
          <p:spPr bwMode="auto">
            <a:xfrm>
              <a:off x="1456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2" name="Arc 2136"/>
            <p:cNvSpPr>
              <a:spLocks/>
            </p:cNvSpPr>
            <p:nvPr/>
          </p:nvSpPr>
          <p:spPr bwMode="auto">
            <a:xfrm>
              <a:off x="1716" y="3316"/>
              <a:ext cx="29" cy="29"/>
            </a:xfrm>
            <a:custGeom>
              <a:avLst/>
              <a:gdLst>
                <a:gd name="T0" fmla="*/ 29 w 828"/>
                <a:gd name="T1" fmla="*/ 29 h 21600"/>
                <a:gd name="T2" fmla="*/ 0 w 828"/>
                <a:gd name="T3" fmla="*/ 29 h 21600"/>
                <a:gd name="T4" fmla="*/ 15 w 8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" h="21600" fill="none" extrusionOk="0">
                  <a:moveTo>
                    <a:pt x="828" y="21596"/>
                  </a:moveTo>
                  <a:cubicBezTo>
                    <a:pt x="690" y="21598"/>
                    <a:pt x="552" y="21600"/>
                    <a:pt x="414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8" h="21600" stroke="0" extrusionOk="0">
                  <a:moveTo>
                    <a:pt x="828" y="21596"/>
                  </a:moveTo>
                  <a:cubicBezTo>
                    <a:pt x="690" y="21598"/>
                    <a:pt x="552" y="21600"/>
                    <a:pt x="414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4" y="0"/>
                  </a:lnTo>
                  <a:lnTo>
                    <a:pt x="828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3" name="Arc 2137"/>
            <p:cNvSpPr>
              <a:spLocks/>
            </p:cNvSpPr>
            <p:nvPr/>
          </p:nvSpPr>
          <p:spPr bwMode="auto">
            <a:xfrm>
              <a:off x="1699" y="329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5" y="43196"/>
                  </a:moveTo>
                  <a:cubicBezTo>
                    <a:pt x="9420" y="42970"/>
                    <a:pt x="0" y="333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7"/>
                    <a:pt x="33779" y="42970"/>
                    <a:pt x="22014" y="43196"/>
                  </a:cubicBezTo>
                </a:path>
                <a:path w="43200" h="43196" stroke="0" extrusionOk="0">
                  <a:moveTo>
                    <a:pt x="21185" y="43196"/>
                  </a:moveTo>
                  <a:cubicBezTo>
                    <a:pt x="9420" y="42970"/>
                    <a:pt x="0" y="333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7"/>
                    <a:pt x="33779" y="42970"/>
                    <a:pt x="22014" y="43196"/>
                  </a:cubicBezTo>
                  <a:lnTo>
                    <a:pt x="21600" y="21600"/>
                  </a:lnTo>
                  <a:lnTo>
                    <a:pt x="21185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4" name="Arc 2138"/>
            <p:cNvSpPr>
              <a:spLocks/>
            </p:cNvSpPr>
            <p:nvPr/>
          </p:nvSpPr>
          <p:spPr bwMode="auto">
            <a:xfrm>
              <a:off x="2210" y="2558"/>
              <a:ext cx="29" cy="29"/>
            </a:xfrm>
            <a:custGeom>
              <a:avLst/>
              <a:gdLst>
                <a:gd name="T0" fmla="*/ 29 w 1282"/>
                <a:gd name="T1" fmla="*/ 29 h 21600"/>
                <a:gd name="T2" fmla="*/ 0 w 1282"/>
                <a:gd name="T3" fmla="*/ 29 h 21600"/>
                <a:gd name="T4" fmla="*/ 15 w 12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2" h="21600" fill="none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</a:path>
                <a:path w="1282" h="21600" stroke="0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  <a:lnTo>
                    <a:pt x="641" y="0"/>
                  </a:lnTo>
                  <a:lnTo>
                    <a:pt x="128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5" name="Arc 2139"/>
            <p:cNvSpPr>
              <a:spLocks/>
            </p:cNvSpPr>
            <p:nvPr/>
          </p:nvSpPr>
          <p:spPr bwMode="auto">
            <a:xfrm>
              <a:off x="2193" y="253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</a:path>
                <a:path w="43200" h="43191" stroke="0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  <a:lnTo>
                    <a:pt x="21600" y="21600"/>
                  </a:lnTo>
                  <a:lnTo>
                    <a:pt x="20959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6" name="Arc 2140"/>
            <p:cNvSpPr>
              <a:spLocks/>
            </p:cNvSpPr>
            <p:nvPr/>
          </p:nvSpPr>
          <p:spPr bwMode="auto">
            <a:xfrm>
              <a:off x="1411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7" name="Arc 2141"/>
            <p:cNvSpPr>
              <a:spLocks/>
            </p:cNvSpPr>
            <p:nvPr/>
          </p:nvSpPr>
          <p:spPr bwMode="auto">
            <a:xfrm>
              <a:off x="1393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8" name="Arc 2142"/>
            <p:cNvSpPr>
              <a:spLocks/>
            </p:cNvSpPr>
            <p:nvPr/>
          </p:nvSpPr>
          <p:spPr bwMode="auto">
            <a:xfrm>
              <a:off x="1735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9" name="Arc 2143"/>
            <p:cNvSpPr>
              <a:spLocks/>
            </p:cNvSpPr>
            <p:nvPr/>
          </p:nvSpPr>
          <p:spPr bwMode="auto">
            <a:xfrm>
              <a:off x="1716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0" name="Arc 2144"/>
            <p:cNvSpPr>
              <a:spLocks/>
            </p:cNvSpPr>
            <p:nvPr/>
          </p:nvSpPr>
          <p:spPr bwMode="auto">
            <a:xfrm>
              <a:off x="1492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1" name="Arc 2145"/>
            <p:cNvSpPr>
              <a:spLocks/>
            </p:cNvSpPr>
            <p:nvPr/>
          </p:nvSpPr>
          <p:spPr bwMode="auto">
            <a:xfrm>
              <a:off x="1474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2" name="Arc 2146"/>
            <p:cNvSpPr>
              <a:spLocks/>
            </p:cNvSpPr>
            <p:nvPr/>
          </p:nvSpPr>
          <p:spPr bwMode="auto">
            <a:xfrm>
              <a:off x="1429" y="3063"/>
              <a:ext cx="29" cy="29"/>
            </a:xfrm>
            <a:custGeom>
              <a:avLst/>
              <a:gdLst>
                <a:gd name="T0" fmla="*/ 29 w 915"/>
                <a:gd name="T1" fmla="*/ 29 h 21600"/>
                <a:gd name="T2" fmla="*/ 0 w 915"/>
                <a:gd name="T3" fmla="*/ 29 h 21600"/>
                <a:gd name="T4" fmla="*/ 15 w 9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5" h="21600" fill="none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</a:path>
                <a:path w="915" h="21600" stroke="0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  <a:lnTo>
                    <a:pt x="469" y="0"/>
                  </a:lnTo>
                  <a:lnTo>
                    <a:pt x="91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3" name="Arc 2147"/>
            <p:cNvSpPr>
              <a:spLocks/>
            </p:cNvSpPr>
            <p:nvPr/>
          </p:nvSpPr>
          <p:spPr bwMode="auto">
            <a:xfrm>
              <a:off x="1411" y="30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4" name="Arc 2148"/>
            <p:cNvSpPr>
              <a:spLocks/>
            </p:cNvSpPr>
            <p:nvPr/>
          </p:nvSpPr>
          <p:spPr bwMode="auto">
            <a:xfrm>
              <a:off x="1501" y="2996"/>
              <a:ext cx="29" cy="29"/>
            </a:xfrm>
            <a:custGeom>
              <a:avLst/>
              <a:gdLst>
                <a:gd name="T0" fmla="*/ 29 w 973"/>
                <a:gd name="T1" fmla="*/ 29 h 21600"/>
                <a:gd name="T2" fmla="*/ 0 w 973"/>
                <a:gd name="T3" fmla="*/ 29 h 21600"/>
                <a:gd name="T4" fmla="*/ 15 w 9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3" h="21600" fill="none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73" h="21600" stroke="0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8" y="0"/>
                  </a:lnTo>
                  <a:lnTo>
                    <a:pt x="972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5" name="Arc 2149"/>
            <p:cNvSpPr>
              <a:spLocks/>
            </p:cNvSpPr>
            <p:nvPr/>
          </p:nvSpPr>
          <p:spPr bwMode="auto">
            <a:xfrm>
              <a:off x="1483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</a:path>
                <a:path w="43200" h="43195" stroke="0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  <a:lnTo>
                    <a:pt x="21600" y="21600"/>
                  </a:lnTo>
                  <a:lnTo>
                    <a:pt x="2110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6" name="Arc 2150"/>
            <p:cNvSpPr>
              <a:spLocks/>
            </p:cNvSpPr>
            <p:nvPr/>
          </p:nvSpPr>
          <p:spPr bwMode="auto">
            <a:xfrm>
              <a:off x="1484" y="2996"/>
              <a:ext cx="29" cy="29"/>
            </a:xfrm>
            <a:custGeom>
              <a:avLst/>
              <a:gdLst>
                <a:gd name="T0" fmla="*/ 29 w 973"/>
                <a:gd name="T1" fmla="*/ 29 h 21600"/>
                <a:gd name="T2" fmla="*/ 0 w 973"/>
                <a:gd name="T3" fmla="*/ 29 h 21600"/>
                <a:gd name="T4" fmla="*/ 15 w 9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3" h="21600" fill="none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73" h="21600" stroke="0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8" y="0"/>
                  </a:lnTo>
                  <a:lnTo>
                    <a:pt x="972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7" name="Arc 2151"/>
            <p:cNvSpPr>
              <a:spLocks/>
            </p:cNvSpPr>
            <p:nvPr/>
          </p:nvSpPr>
          <p:spPr bwMode="auto">
            <a:xfrm>
              <a:off x="1465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</a:path>
                <a:path w="43200" h="43195" stroke="0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  <a:lnTo>
                    <a:pt x="21600" y="21600"/>
                  </a:lnTo>
                  <a:lnTo>
                    <a:pt x="2110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" name="Arc 2152"/>
            <p:cNvSpPr>
              <a:spLocks/>
            </p:cNvSpPr>
            <p:nvPr/>
          </p:nvSpPr>
          <p:spPr bwMode="auto">
            <a:xfrm>
              <a:off x="174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9" name="Arc 2153"/>
            <p:cNvSpPr>
              <a:spLocks/>
            </p:cNvSpPr>
            <p:nvPr/>
          </p:nvSpPr>
          <p:spPr bwMode="auto">
            <a:xfrm>
              <a:off x="172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0" name="Arc 2154"/>
            <p:cNvSpPr>
              <a:spLocks/>
            </p:cNvSpPr>
            <p:nvPr/>
          </p:nvSpPr>
          <p:spPr bwMode="auto">
            <a:xfrm>
              <a:off x="1510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</a:path>
                <a:path w="994" h="21600" stroke="0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  <a:lnTo>
                    <a:pt x="509" y="0"/>
                  </a:lnTo>
                  <a:lnTo>
                    <a:pt x="99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1" name="Arc 2155"/>
            <p:cNvSpPr>
              <a:spLocks/>
            </p:cNvSpPr>
            <p:nvPr/>
          </p:nvSpPr>
          <p:spPr bwMode="auto">
            <a:xfrm>
              <a:off x="1492" y="2891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</a:path>
                <a:path w="43200" h="43195" stroke="0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  <a:lnTo>
                    <a:pt x="21600" y="21600"/>
                  </a:lnTo>
                  <a:lnTo>
                    <a:pt x="21090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2" name="Arc 2156"/>
            <p:cNvSpPr>
              <a:spLocks/>
            </p:cNvSpPr>
            <p:nvPr/>
          </p:nvSpPr>
          <p:spPr bwMode="auto">
            <a:xfrm>
              <a:off x="1492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3" name="Arc 2157"/>
            <p:cNvSpPr>
              <a:spLocks/>
            </p:cNvSpPr>
            <p:nvPr/>
          </p:nvSpPr>
          <p:spPr bwMode="auto">
            <a:xfrm>
              <a:off x="1474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4" name="Arc 2158"/>
            <p:cNvSpPr>
              <a:spLocks/>
            </p:cNvSpPr>
            <p:nvPr/>
          </p:nvSpPr>
          <p:spPr bwMode="auto">
            <a:xfrm>
              <a:off x="1690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1" y="21597"/>
                    <a:pt x="697" y="21600"/>
                    <a:pt x="523" y="21600"/>
                  </a:cubicBezTo>
                  <a:cubicBezTo>
                    <a:pt x="348" y="21600"/>
                    <a:pt x="174" y="21597"/>
                    <a:pt x="0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1" y="21597"/>
                    <a:pt x="697" y="21600"/>
                    <a:pt x="523" y="21600"/>
                  </a:cubicBezTo>
                  <a:cubicBezTo>
                    <a:pt x="348" y="21600"/>
                    <a:pt x="174" y="21597"/>
                    <a:pt x="0" y="21593"/>
                  </a:cubicBezTo>
                  <a:lnTo>
                    <a:pt x="523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5" name="Arc 2159"/>
            <p:cNvSpPr>
              <a:spLocks/>
            </p:cNvSpPr>
            <p:nvPr/>
          </p:nvSpPr>
          <p:spPr bwMode="auto">
            <a:xfrm>
              <a:off x="1672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7" y="43193"/>
                  </a:moveTo>
                  <a:cubicBezTo>
                    <a:pt x="9354" y="42909"/>
                    <a:pt x="0" y="333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5"/>
                    <a:pt x="33845" y="42909"/>
                    <a:pt x="22122" y="43193"/>
                  </a:cubicBezTo>
                </a:path>
                <a:path w="43200" h="43194" stroke="0" extrusionOk="0">
                  <a:moveTo>
                    <a:pt x="21077" y="43193"/>
                  </a:moveTo>
                  <a:cubicBezTo>
                    <a:pt x="9354" y="42909"/>
                    <a:pt x="0" y="333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5"/>
                    <a:pt x="33845" y="42909"/>
                    <a:pt x="22122" y="43193"/>
                  </a:cubicBezTo>
                  <a:lnTo>
                    <a:pt x="21600" y="21600"/>
                  </a:lnTo>
                  <a:lnTo>
                    <a:pt x="21077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6" name="Arc 2160"/>
            <p:cNvSpPr>
              <a:spLocks/>
            </p:cNvSpPr>
            <p:nvPr/>
          </p:nvSpPr>
          <p:spPr bwMode="auto">
            <a:xfrm>
              <a:off x="1456" y="3232"/>
              <a:ext cx="29" cy="29"/>
            </a:xfrm>
            <a:custGeom>
              <a:avLst/>
              <a:gdLst>
                <a:gd name="T0" fmla="*/ 29 w 862"/>
                <a:gd name="T1" fmla="*/ 29 h 21600"/>
                <a:gd name="T2" fmla="*/ 0 w 862"/>
                <a:gd name="T3" fmla="*/ 29 h 21600"/>
                <a:gd name="T4" fmla="*/ 15 w 8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2" h="21600" fill="none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62" h="21600" stroke="0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61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7" name="Arc 2161"/>
            <p:cNvSpPr>
              <a:spLocks/>
            </p:cNvSpPr>
            <p:nvPr/>
          </p:nvSpPr>
          <p:spPr bwMode="auto">
            <a:xfrm>
              <a:off x="1438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8" name="Arc 2162"/>
            <p:cNvSpPr>
              <a:spLocks/>
            </p:cNvSpPr>
            <p:nvPr/>
          </p:nvSpPr>
          <p:spPr bwMode="auto">
            <a:xfrm>
              <a:off x="1986" y="2743"/>
              <a:ext cx="29" cy="29"/>
            </a:xfrm>
            <a:custGeom>
              <a:avLst/>
              <a:gdLst>
                <a:gd name="T0" fmla="*/ 29 w 1101"/>
                <a:gd name="T1" fmla="*/ 29 h 21600"/>
                <a:gd name="T2" fmla="*/ 0 w 1101"/>
                <a:gd name="T3" fmla="*/ 29 h 21600"/>
                <a:gd name="T4" fmla="*/ 15 w 11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1" h="21600" fill="none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</a:path>
                <a:path w="1101" h="21600" stroke="0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  <a:lnTo>
                    <a:pt x="564" y="0"/>
                  </a:lnTo>
                  <a:lnTo>
                    <a:pt x="1101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09" name="Arc 2163"/>
            <p:cNvSpPr>
              <a:spLocks/>
            </p:cNvSpPr>
            <p:nvPr/>
          </p:nvSpPr>
          <p:spPr bwMode="auto">
            <a:xfrm>
              <a:off x="1968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</a:path>
                <a:path w="43200" h="43193" stroke="0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  <a:lnTo>
                    <a:pt x="21600" y="21600"/>
                  </a:lnTo>
                  <a:lnTo>
                    <a:pt x="2103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0" name="Arc 2164"/>
            <p:cNvSpPr>
              <a:spLocks/>
            </p:cNvSpPr>
            <p:nvPr/>
          </p:nvSpPr>
          <p:spPr bwMode="auto">
            <a:xfrm>
              <a:off x="1403" y="3215"/>
              <a:ext cx="29" cy="29"/>
            </a:xfrm>
            <a:custGeom>
              <a:avLst/>
              <a:gdLst>
                <a:gd name="T0" fmla="*/ 29 w 868"/>
                <a:gd name="T1" fmla="*/ 29 h 21600"/>
                <a:gd name="T2" fmla="*/ 0 w 868"/>
                <a:gd name="T3" fmla="*/ 29 h 21600"/>
                <a:gd name="T4" fmla="*/ 15 w 86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21600" fill="none" extrusionOk="0">
                  <a:moveTo>
                    <a:pt x="867" y="21595"/>
                  </a:moveTo>
                  <a:cubicBezTo>
                    <a:pt x="727" y="21598"/>
                    <a:pt x="586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</a:path>
                <a:path w="868" h="21600" stroke="0" extrusionOk="0">
                  <a:moveTo>
                    <a:pt x="867" y="21595"/>
                  </a:moveTo>
                  <a:cubicBezTo>
                    <a:pt x="727" y="21598"/>
                    <a:pt x="586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  <a:lnTo>
                    <a:pt x="445" y="0"/>
                  </a:lnTo>
                  <a:lnTo>
                    <a:pt x="867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1" name="Arc 2165"/>
            <p:cNvSpPr>
              <a:spLocks/>
            </p:cNvSpPr>
            <p:nvPr/>
          </p:nvSpPr>
          <p:spPr bwMode="auto">
            <a:xfrm>
              <a:off x="1384" y="3194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4"/>
                    <a:pt x="33785" y="42965"/>
                    <a:pt x="22022" y="43195"/>
                  </a:cubicBezTo>
                </a:path>
                <a:path w="43200" h="43196" stroke="0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4"/>
                    <a:pt x="33785" y="42965"/>
                    <a:pt x="22022" y="43195"/>
                  </a:cubicBezTo>
                  <a:lnTo>
                    <a:pt x="21600" y="21600"/>
                  </a:lnTo>
                  <a:lnTo>
                    <a:pt x="21154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2" name="Arc 2166"/>
            <p:cNvSpPr>
              <a:spLocks/>
            </p:cNvSpPr>
            <p:nvPr/>
          </p:nvSpPr>
          <p:spPr bwMode="auto">
            <a:xfrm>
              <a:off x="1447" y="3147"/>
              <a:ext cx="29" cy="29"/>
            </a:xfrm>
            <a:custGeom>
              <a:avLst/>
              <a:gdLst>
                <a:gd name="T0" fmla="*/ 29 w 876"/>
                <a:gd name="T1" fmla="*/ 29 h 21600"/>
                <a:gd name="T2" fmla="*/ 0 w 876"/>
                <a:gd name="T3" fmla="*/ 29 h 21600"/>
                <a:gd name="T4" fmla="*/ 15 w 8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6" h="21600" fill="none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</a:path>
                <a:path w="876" h="21600" stroke="0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  <a:lnTo>
                    <a:pt x="449" y="0"/>
                  </a:lnTo>
                  <a:lnTo>
                    <a:pt x="87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3" name="Arc 2167"/>
            <p:cNvSpPr>
              <a:spLocks/>
            </p:cNvSpPr>
            <p:nvPr/>
          </p:nvSpPr>
          <p:spPr bwMode="auto">
            <a:xfrm>
              <a:off x="1428" y="3127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</a:path>
                <a:path w="43200" h="43196" stroke="0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  <a:lnTo>
                    <a:pt x="21600" y="21600"/>
                  </a:lnTo>
                  <a:lnTo>
                    <a:pt x="2115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4" name="Arc 2168"/>
            <p:cNvSpPr>
              <a:spLocks/>
            </p:cNvSpPr>
            <p:nvPr/>
          </p:nvSpPr>
          <p:spPr bwMode="auto">
            <a:xfrm>
              <a:off x="2030" y="2608"/>
              <a:ext cx="29" cy="29"/>
            </a:xfrm>
            <a:custGeom>
              <a:avLst/>
              <a:gdLst>
                <a:gd name="T0" fmla="*/ 29 w 1204"/>
                <a:gd name="T1" fmla="*/ 29 h 21600"/>
                <a:gd name="T2" fmla="*/ 0 w 1204"/>
                <a:gd name="T3" fmla="*/ 29 h 21600"/>
                <a:gd name="T4" fmla="*/ 15 w 12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4" h="21600" fill="none" extrusionOk="0">
                  <a:moveTo>
                    <a:pt x="1203" y="21591"/>
                  </a:moveTo>
                  <a:cubicBezTo>
                    <a:pt x="1003" y="21597"/>
                    <a:pt x="802" y="21600"/>
                    <a:pt x="602" y="21600"/>
                  </a:cubicBezTo>
                  <a:cubicBezTo>
                    <a:pt x="401" y="21600"/>
                    <a:pt x="200" y="21597"/>
                    <a:pt x="0" y="21591"/>
                  </a:cubicBezTo>
                </a:path>
                <a:path w="1204" h="21600" stroke="0" extrusionOk="0">
                  <a:moveTo>
                    <a:pt x="1203" y="21591"/>
                  </a:moveTo>
                  <a:cubicBezTo>
                    <a:pt x="1003" y="21597"/>
                    <a:pt x="802" y="21600"/>
                    <a:pt x="602" y="21600"/>
                  </a:cubicBezTo>
                  <a:cubicBezTo>
                    <a:pt x="401" y="21600"/>
                    <a:pt x="200" y="21597"/>
                    <a:pt x="0" y="21591"/>
                  </a:cubicBezTo>
                  <a:lnTo>
                    <a:pt x="602" y="0"/>
                  </a:lnTo>
                  <a:lnTo>
                    <a:pt x="120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5" name="Arc 2169"/>
            <p:cNvSpPr>
              <a:spLocks/>
            </p:cNvSpPr>
            <p:nvPr/>
          </p:nvSpPr>
          <p:spPr bwMode="auto">
            <a:xfrm>
              <a:off x="2013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8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4"/>
                    <a:pt x="33892" y="42865"/>
                    <a:pt x="22201" y="43191"/>
                  </a:cubicBezTo>
                </a:path>
                <a:path w="43200" h="43192" stroke="0" extrusionOk="0">
                  <a:moveTo>
                    <a:pt x="20998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4"/>
                    <a:pt x="33892" y="42865"/>
                    <a:pt x="22201" y="43191"/>
                  </a:cubicBezTo>
                  <a:lnTo>
                    <a:pt x="21600" y="21600"/>
                  </a:lnTo>
                  <a:lnTo>
                    <a:pt x="20998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6" name="Arc 2170"/>
            <p:cNvSpPr>
              <a:spLocks/>
            </p:cNvSpPr>
            <p:nvPr/>
          </p:nvSpPr>
          <p:spPr bwMode="auto">
            <a:xfrm>
              <a:off x="1411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</a:path>
                <a:path w="1040" h="21600" stroke="0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  <a:lnTo>
                    <a:pt x="520" y="0"/>
                  </a:lnTo>
                  <a:lnTo>
                    <a:pt x="103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7" name="Arc 2171"/>
            <p:cNvSpPr>
              <a:spLocks/>
            </p:cNvSpPr>
            <p:nvPr/>
          </p:nvSpPr>
          <p:spPr bwMode="auto">
            <a:xfrm>
              <a:off x="1393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</a:path>
                <a:path w="43200" h="43194" stroke="0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  <a:lnTo>
                    <a:pt x="21600" y="21600"/>
                  </a:lnTo>
                  <a:lnTo>
                    <a:pt x="2108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8" name="Arc 2172"/>
            <p:cNvSpPr>
              <a:spLocks/>
            </p:cNvSpPr>
            <p:nvPr/>
          </p:nvSpPr>
          <p:spPr bwMode="auto">
            <a:xfrm>
              <a:off x="1259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19" name="Arc 2173"/>
            <p:cNvSpPr>
              <a:spLocks/>
            </p:cNvSpPr>
            <p:nvPr/>
          </p:nvSpPr>
          <p:spPr bwMode="auto">
            <a:xfrm>
              <a:off x="1240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0" name="Arc 2174"/>
            <p:cNvSpPr>
              <a:spLocks/>
            </p:cNvSpPr>
            <p:nvPr/>
          </p:nvSpPr>
          <p:spPr bwMode="auto">
            <a:xfrm>
              <a:off x="1528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1" name="Arc 2175"/>
            <p:cNvSpPr>
              <a:spLocks/>
            </p:cNvSpPr>
            <p:nvPr/>
          </p:nvSpPr>
          <p:spPr bwMode="auto">
            <a:xfrm>
              <a:off x="1509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2" name="Arc 2176"/>
            <p:cNvSpPr>
              <a:spLocks/>
            </p:cNvSpPr>
            <p:nvPr/>
          </p:nvSpPr>
          <p:spPr bwMode="auto">
            <a:xfrm>
              <a:off x="1492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3" name="Arc 2177"/>
            <p:cNvSpPr>
              <a:spLocks/>
            </p:cNvSpPr>
            <p:nvPr/>
          </p:nvSpPr>
          <p:spPr bwMode="auto">
            <a:xfrm>
              <a:off x="1474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4" name="Arc 2178"/>
            <p:cNvSpPr>
              <a:spLocks/>
            </p:cNvSpPr>
            <p:nvPr/>
          </p:nvSpPr>
          <p:spPr bwMode="auto">
            <a:xfrm>
              <a:off x="1573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5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5" name="Arc 2179"/>
            <p:cNvSpPr>
              <a:spLocks/>
            </p:cNvSpPr>
            <p:nvPr/>
          </p:nvSpPr>
          <p:spPr bwMode="auto">
            <a:xfrm>
              <a:off x="1555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</a:path>
                <a:path w="43200" h="43195" stroke="0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  <a:lnTo>
                    <a:pt x="21600" y="21600"/>
                  </a:lnTo>
                  <a:lnTo>
                    <a:pt x="2110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6" name="Arc 2180"/>
            <p:cNvSpPr>
              <a:spLocks/>
            </p:cNvSpPr>
            <p:nvPr/>
          </p:nvSpPr>
          <p:spPr bwMode="auto">
            <a:xfrm>
              <a:off x="1708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7" name="Arc 2181"/>
            <p:cNvSpPr>
              <a:spLocks/>
            </p:cNvSpPr>
            <p:nvPr/>
          </p:nvSpPr>
          <p:spPr bwMode="auto">
            <a:xfrm>
              <a:off x="1690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8" name="Arc 2182"/>
            <p:cNvSpPr>
              <a:spLocks/>
            </p:cNvSpPr>
            <p:nvPr/>
          </p:nvSpPr>
          <p:spPr bwMode="auto">
            <a:xfrm>
              <a:off x="1285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29" name="Arc 2183"/>
            <p:cNvSpPr>
              <a:spLocks/>
            </p:cNvSpPr>
            <p:nvPr/>
          </p:nvSpPr>
          <p:spPr bwMode="auto">
            <a:xfrm>
              <a:off x="1268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0" name="Arc 2184"/>
            <p:cNvSpPr>
              <a:spLocks/>
            </p:cNvSpPr>
            <p:nvPr/>
          </p:nvSpPr>
          <p:spPr bwMode="auto">
            <a:xfrm>
              <a:off x="1698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1" name="Arc 2185"/>
            <p:cNvSpPr>
              <a:spLocks/>
            </p:cNvSpPr>
            <p:nvPr/>
          </p:nvSpPr>
          <p:spPr bwMode="auto">
            <a:xfrm>
              <a:off x="1681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2" name="Arc 2186"/>
            <p:cNvSpPr>
              <a:spLocks/>
            </p:cNvSpPr>
            <p:nvPr/>
          </p:nvSpPr>
          <p:spPr bwMode="auto">
            <a:xfrm>
              <a:off x="151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3" name="Arc 2187"/>
            <p:cNvSpPr>
              <a:spLocks/>
            </p:cNvSpPr>
            <p:nvPr/>
          </p:nvSpPr>
          <p:spPr bwMode="auto">
            <a:xfrm>
              <a:off x="149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4" name="Arc 2188"/>
            <p:cNvSpPr>
              <a:spLocks/>
            </p:cNvSpPr>
            <p:nvPr/>
          </p:nvSpPr>
          <p:spPr bwMode="auto">
            <a:xfrm>
              <a:off x="1284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5" name="Arc 2189"/>
            <p:cNvSpPr>
              <a:spLocks/>
            </p:cNvSpPr>
            <p:nvPr/>
          </p:nvSpPr>
          <p:spPr bwMode="auto">
            <a:xfrm>
              <a:off x="126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6" name="Arc 2190"/>
            <p:cNvSpPr>
              <a:spLocks/>
            </p:cNvSpPr>
            <p:nvPr/>
          </p:nvSpPr>
          <p:spPr bwMode="auto">
            <a:xfrm>
              <a:off x="1456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7" name="Arc 2191"/>
            <p:cNvSpPr>
              <a:spLocks/>
            </p:cNvSpPr>
            <p:nvPr/>
          </p:nvSpPr>
          <p:spPr bwMode="auto">
            <a:xfrm>
              <a:off x="1438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8" name="Arc 2192"/>
            <p:cNvSpPr>
              <a:spLocks/>
            </p:cNvSpPr>
            <p:nvPr/>
          </p:nvSpPr>
          <p:spPr bwMode="auto">
            <a:xfrm>
              <a:off x="1510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39" name="Arc 2193"/>
            <p:cNvSpPr>
              <a:spLocks/>
            </p:cNvSpPr>
            <p:nvPr/>
          </p:nvSpPr>
          <p:spPr bwMode="auto">
            <a:xfrm>
              <a:off x="1492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</a:path>
                <a:path w="43200" h="43196" stroke="0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  <a:lnTo>
                    <a:pt x="21600" y="21600"/>
                  </a:lnTo>
                  <a:lnTo>
                    <a:pt x="2117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0" name="Arc 2194"/>
            <p:cNvSpPr>
              <a:spLocks/>
            </p:cNvSpPr>
            <p:nvPr/>
          </p:nvSpPr>
          <p:spPr bwMode="auto">
            <a:xfrm>
              <a:off x="1833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1" name="Arc 2195"/>
            <p:cNvSpPr>
              <a:spLocks/>
            </p:cNvSpPr>
            <p:nvPr/>
          </p:nvSpPr>
          <p:spPr bwMode="auto">
            <a:xfrm>
              <a:off x="1815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2" name="Arc 2196"/>
            <p:cNvSpPr>
              <a:spLocks/>
            </p:cNvSpPr>
            <p:nvPr/>
          </p:nvSpPr>
          <p:spPr bwMode="auto">
            <a:xfrm>
              <a:off x="148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3" name="Arc 2197"/>
            <p:cNvSpPr>
              <a:spLocks/>
            </p:cNvSpPr>
            <p:nvPr/>
          </p:nvSpPr>
          <p:spPr bwMode="auto">
            <a:xfrm>
              <a:off x="1465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4" name="Arc 2198"/>
            <p:cNvSpPr>
              <a:spLocks/>
            </p:cNvSpPr>
            <p:nvPr/>
          </p:nvSpPr>
          <p:spPr bwMode="auto">
            <a:xfrm>
              <a:off x="2363" y="1833"/>
              <a:ext cx="29" cy="29"/>
            </a:xfrm>
            <a:custGeom>
              <a:avLst/>
              <a:gdLst>
                <a:gd name="T0" fmla="*/ 29 w 2622"/>
                <a:gd name="T1" fmla="*/ 29 h 21600"/>
                <a:gd name="T2" fmla="*/ 0 w 2622"/>
                <a:gd name="T3" fmla="*/ 29 h 21600"/>
                <a:gd name="T4" fmla="*/ 15 w 26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2" h="21600" fill="none" extrusionOk="0">
                  <a:moveTo>
                    <a:pt x="2622" y="21560"/>
                  </a:moveTo>
                  <a:cubicBezTo>
                    <a:pt x="2185" y="21586"/>
                    <a:pt x="1748" y="21600"/>
                    <a:pt x="1311" y="21600"/>
                  </a:cubicBezTo>
                  <a:cubicBezTo>
                    <a:pt x="873" y="21600"/>
                    <a:pt x="436" y="21586"/>
                    <a:pt x="-1" y="21560"/>
                  </a:cubicBezTo>
                </a:path>
                <a:path w="2622" h="21600" stroke="0" extrusionOk="0">
                  <a:moveTo>
                    <a:pt x="2622" y="21560"/>
                  </a:moveTo>
                  <a:cubicBezTo>
                    <a:pt x="2185" y="21586"/>
                    <a:pt x="1748" y="21600"/>
                    <a:pt x="1311" y="21600"/>
                  </a:cubicBezTo>
                  <a:cubicBezTo>
                    <a:pt x="873" y="21600"/>
                    <a:pt x="436" y="21586"/>
                    <a:pt x="-1" y="21560"/>
                  </a:cubicBezTo>
                  <a:lnTo>
                    <a:pt x="1311" y="0"/>
                  </a:lnTo>
                  <a:lnTo>
                    <a:pt x="2622" y="215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5" name="Arc 2199"/>
            <p:cNvSpPr>
              <a:spLocks/>
            </p:cNvSpPr>
            <p:nvPr/>
          </p:nvSpPr>
          <p:spPr bwMode="auto">
            <a:xfrm>
              <a:off x="2346" y="1813"/>
              <a:ext cx="29" cy="29"/>
            </a:xfrm>
            <a:custGeom>
              <a:avLst/>
              <a:gdLst>
                <a:gd name="T0" fmla="*/ 14 w 43200"/>
                <a:gd name="T1" fmla="*/ 29 h 43160"/>
                <a:gd name="T2" fmla="*/ 15 w 43200"/>
                <a:gd name="T3" fmla="*/ 29 h 43160"/>
                <a:gd name="T4" fmla="*/ 14 w 43200"/>
                <a:gd name="T5" fmla="*/ 15 h 43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0" fill="none" extrusionOk="0">
                  <a:moveTo>
                    <a:pt x="20288" y="43160"/>
                  </a:moveTo>
                  <a:cubicBezTo>
                    <a:pt x="8889" y="42467"/>
                    <a:pt x="0" y="330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</a:path>
                <a:path w="43200" h="43160" stroke="0" extrusionOk="0">
                  <a:moveTo>
                    <a:pt x="20288" y="43160"/>
                  </a:moveTo>
                  <a:cubicBezTo>
                    <a:pt x="8889" y="42467"/>
                    <a:pt x="0" y="330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  <a:lnTo>
                    <a:pt x="21600" y="21600"/>
                  </a:lnTo>
                  <a:lnTo>
                    <a:pt x="20288" y="431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6" name="Arc 2200"/>
            <p:cNvSpPr>
              <a:spLocks/>
            </p:cNvSpPr>
            <p:nvPr/>
          </p:nvSpPr>
          <p:spPr bwMode="auto">
            <a:xfrm>
              <a:off x="1447" y="3181"/>
              <a:ext cx="29" cy="29"/>
            </a:xfrm>
            <a:custGeom>
              <a:avLst/>
              <a:gdLst>
                <a:gd name="T0" fmla="*/ 29 w 883"/>
                <a:gd name="T1" fmla="*/ 29 h 21600"/>
                <a:gd name="T2" fmla="*/ 0 w 883"/>
                <a:gd name="T3" fmla="*/ 29 h 21600"/>
                <a:gd name="T4" fmla="*/ 15 w 8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3" h="21600" fill="none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883" h="21600" stroke="0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2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7" name="Arc 2201"/>
            <p:cNvSpPr>
              <a:spLocks/>
            </p:cNvSpPr>
            <p:nvPr/>
          </p:nvSpPr>
          <p:spPr bwMode="auto">
            <a:xfrm>
              <a:off x="1428" y="3160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4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8" name="Arc 2202"/>
            <p:cNvSpPr>
              <a:spLocks/>
            </p:cNvSpPr>
            <p:nvPr/>
          </p:nvSpPr>
          <p:spPr bwMode="auto">
            <a:xfrm>
              <a:off x="1581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49" name="Arc 2203"/>
            <p:cNvSpPr>
              <a:spLocks/>
            </p:cNvSpPr>
            <p:nvPr/>
          </p:nvSpPr>
          <p:spPr bwMode="auto">
            <a:xfrm>
              <a:off x="156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0" name="Arc 2204"/>
            <p:cNvSpPr>
              <a:spLocks/>
            </p:cNvSpPr>
            <p:nvPr/>
          </p:nvSpPr>
          <p:spPr bwMode="auto">
            <a:xfrm>
              <a:off x="1545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1" name="Arc 2205"/>
            <p:cNvSpPr>
              <a:spLocks/>
            </p:cNvSpPr>
            <p:nvPr/>
          </p:nvSpPr>
          <p:spPr bwMode="auto">
            <a:xfrm>
              <a:off x="152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2" name="Arc 2206"/>
            <p:cNvSpPr>
              <a:spLocks/>
            </p:cNvSpPr>
            <p:nvPr/>
          </p:nvSpPr>
          <p:spPr bwMode="auto">
            <a:xfrm>
              <a:off x="2273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3" name="Arc 2207"/>
            <p:cNvSpPr>
              <a:spLocks/>
            </p:cNvSpPr>
            <p:nvPr/>
          </p:nvSpPr>
          <p:spPr bwMode="auto">
            <a:xfrm>
              <a:off x="2256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4" name="Arc 2208"/>
            <p:cNvSpPr>
              <a:spLocks/>
            </p:cNvSpPr>
            <p:nvPr/>
          </p:nvSpPr>
          <p:spPr bwMode="auto">
            <a:xfrm>
              <a:off x="174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5" name="Arc 2209"/>
            <p:cNvSpPr>
              <a:spLocks/>
            </p:cNvSpPr>
            <p:nvPr/>
          </p:nvSpPr>
          <p:spPr bwMode="auto">
            <a:xfrm>
              <a:off x="172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6" name="Arc 2210"/>
            <p:cNvSpPr>
              <a:spLocks/>
            </p:cNvSpPr>
            <p:nvPr/>
          </p:nvSpPr>
          <p:spPr bwMode="auto">
            <a:xfrm>
              <a:off x="1527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7" name="Arc 2211"/>
            <p:cNvSpPr>
              <a:spLocks/>
            </p:cNvSpPr>
            <p:nvPr/>
          </p:nvSpPr>
          <p:spPr bwMode="auto">
            <a:xfrm>
              <a:off x="150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8" name="Arc 2212"/>
            <p:cNvSpPr>
              <a:spLocks/>
            </p:cNvSpPr>
            <p:nvPr/>
          </p:nvSpPr>
          <p:spPr bwMode="auto">
            <a:xfrm>
              <a:off x="1563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59" name="Arc 2213"/>
            <p:cNvSpPr>
              <a:spLocks/>
            </p:cNvSpPr>
            <p:nvPr/>
          </p:nvSpPr>
          <p:spPr bwMode="auto">
            <a:xfrm>
              <a:off x="1546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0" name="Arc 2214"/>
            <p:cNvSpPr>
              <a:spLocks/>
            </p:cNvSpPr>
            <p:nvPr/>
          </p:nvSpPr>
          <p:spPr bwMode="auto">
            <a:xfrm>
              <a:off x="1842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1" name="Arc 2215"/>
            <p:cNvSpPr>
              <a:spLocks/>
            </p:cNvSpPr>
            <p:nvPr/>
          </p:nvSpPr>
          <p:spPr bwMode="auto">
            <a:xfrm>
              <a:off x="1824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2" name="Arc 2216"/>
            <p:cNvSpPr>
              <a:spLocks/>
            </p:cNvSpPr>
            <p:nvPr/>
          </p:nvSpPr>
          <p:spPr bwMode="auto">
            <a:xfrm>
              <a:off x="1492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3" name="Arc 2217"/>
            <p:cNvSpPr>
              <a:spLocks/>
            </p:cNvSpPr>
            <p:nvPr/>
          </p:nvSpPr>
          <p:spPr bwMode="auto">
            <a:xfrm>
              <a:off x="147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4" name="Arc 2218"/>
            <p:cNvSpPr>
              <a:spLocks/>
            </p:cNvSpPr>
            <p:nvPr/>
          </p:nvSpPr>
          <p:spPr bwMode="auto">
            <a:xfrm>
              <a:off x="1833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5" name="Arc 2219"/>
            <p:cNvSpPr>
              <a:spLocks/>
            </p:cNvSpPr>
            <p:nvPr/>
          </p:nvSpPr>
          <p:spPr bwMode="auto">
            <a:xfrm>
              <a:off x="1815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6" name="Arc 2220"/>
            <p:cNvSpPr>
              <a:spLocks/>
            </p:cNvSpPr>
            <p:nvPr/>
          </p:nvSpPr>
          <p:spPr bwMode="auto">
            <a:xfrm>
              <a:off x="1536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7" name="Arc 2221"/>
            <p:cNvSpPr>
              <a:spLocks/>
            </p:cNvSpPr>
            <p:nvPr/>
          </p:nvSpPr>
          <p:spPr bwMode="auto">
            <a:xfrm>
              <a:off x="1519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8" name="Arc 2222"/>
            <p:cNvSpPr>
              <a:spLocks/>
            </p:cNvSpPr>
            <p:nvPr/>
          </p:nvSpPr>
          <p:spPr bwMode="auto">
            <a:xfrm>
              <a:off x="1761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69" name="Arc 2223"/>
            <p:cNvSpPr>
              <a:spLocks/>
            </p:cNvSpPr>
            <p:nvPr/>
          </p:nvSpPr>
          <p:spPr bwMode="auto">
            <a:xfrm>
              <a:off x="1743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0" name="Arc 2224"/>
            <p:cNvSpPr>
              <a:spLocks/>
            </p:cNvSpPr>
            <p:nvPr/>
          </p:nvSpPr>
          <p:spPr bwMode="auto">
            <a:xfrm>
              <a:off x="1546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1" name="Arc 2225"/>
            <p:cNvSpPr>
              <a:spLocks/>
            </p:cNvSpPr>
            <p:nvPr/>
          </p:nvSpPr>
          <p:spPr bwMode="auto">
            <a:xfrm>
              <a:off x="1528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2" name="Arc 2226"/>
            <p:cNvSpPr>
              <a:spLocks/>
            </p:cNvSpPr>
            <p:nvPr/>
          </p:nvSpPr>
          <p:spPr bwMode="auto">
            <a:xfrm>
              <a:off x="1788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3" name="Arc 2227"/>
            <p:cNvSpPr>
              <a:spLocks/>
            </p:cNvSpPr>
            <p:nvPr/>
          </p:nvSpPr>
          <p:spPr bwMode="auto">
            <a:xfrm>
              <a:off x="1771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4" name="Arc 2228"/>
            <p:cNvSpPr>
              <a:spLocks/>
            </p:cNvSpPr>
            <p:nvPr/>
          </p:nvSpPr>
          <p:spPr bwMode="auto">
            <a:xfrm>
              <a:off x="1707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5" name="Arc 2229"/>
            <p:cNvSpPr>
              <a:spLocks/>
            </p:cNvSpPr>
            <p:nvPr/>
          </p:nvSpPr>
          <p:spPr bwMode="auto">
            <a:xfrm>
              <a:off x="1690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6" name="Arc 2230"/>
            <p:cNvSpPr>
              <a:spLocks/>
            </p:cNvSpPr>
            <p:nvPr/>
          </p:nvSpPr>
          <p:spPr bwMode="auto">
            <a:xfrm>
              <a:off x="1690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7" name="Arc 2231"/>
            <p:cNvSpPr>
              <a:spLocks/>
            </p:cNvSpPr>
            <p:nvPr/>
          </p:nvSpPr>
          <p:spPr bwMode="auto">
            <a:xfrm>
              <a:off x="167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8" name="Arc 2232"/>
            <p:cNvSpPr>
              <a:spLocks/>
            </p:cNvSpPr>
            <p:nvPr/>
          </p:nvSpPr>
          <p:spPr bwMode="auto">
            <a:xfrm>
              <a:off x="1555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79" name="Arc 2233"/>
            <p:cNvSpPr>
              <a:spLocks/>
            </p:cNvSpPr>
            <p:nvPr/>
          </p:nvSpPr>
          <p:spPr bwMode="auto">
            <a:xfrm>
              <a:off x="1537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0" name="Arc 2234"/>
            <p:cNvSpPr>
              <a:spLocks/>
            </p:cNvSpPr>
            <p:nvPr/>
          </p:nvSpPr>
          <p:spPr bwMode="auto">
            <a:xfrm>
              <a:off x="1636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1" name="Arc 2235"/>
            <p:cNvSpPr>
              <a:spLocks/>
            </p:cNvSpPr>
            <p:nvPr/>
          </p:nvSpPr>
          <p:spPr bwMode="auto">
            <a:xfrm>
              <a:off x="1618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2" name="Arc 2236"/>
            <p:cNvSpPr>
              <a:spLocks/>
            </p:cNvSpPr>
            <p:nvPr/>
          </p:nvSpPr>
          <p:spPr bwMode="auto">
            <a:xfrm>
              <a:off x="1716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3" name="Arc 2237"/>
            <p:cNvSpPr>
              <a:spLocks/>
            </p:cNvSpPr>
            <p:nvPr/>
          </p:nvSpPr>
          <p:spPr bwMode="auto">
            <a:xfrm>
              <a:off x="1699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4" name="Arc 2238"/>
            <p:cNvSpPr>
              <a:spLocks/>
            </p:cNvSpPr>
            <p:nvPr/>
          </p:nvSpPr>
          <p:spPr bwMode="auto">
            <a:xfrm>
              <a:off x="1564" y="2996"/>
              <a:ext cx="29" cy="29"/>
            </a:xfrm>
            <a:custGeom>
              <a:avLst/>
              <a:gdLst>
                <a:gd name="T0" fmla="*/ 29 w 972"/>
                <a:gd name="T1" fmla="*/ 29 h 21600"/>
                <a:gd name="T2" fmla="*/ 0 w 972"/>
                <a:gd name="T3" fmla="*/ 29 h 21600"/>
                <a:gd name="T4" fmla="*/ 15 w 9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21600" fill="none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</a:path>
                <a:path w="972" h="21600" stroke="0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  <a:lnTo>
                    <a:pt x="486" y="0"/>
                  </a:lnTo>
                  <a:lnTo>
                    <a:pt x="971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5" name="Arc 2239"/>
            <p:cNvSpPr>
              <a:spLocks/>
            </p:cNvSpPr>
            <p:nvPr/>
          </p:nvSpPr>
          <p:spPr bwMode="auto">
            <a:xfrm>
              <a:off x="1546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</a:path>
                <a:path w="43200" h="43195" stroke="0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  <a:lnTo>
                    <a:pt x="21600" y="21600"/>
                  </a:lnTo>
                  <a:lnTo>
                    <a:pt x="2111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6" name="Arc 2240"/>
            <p:cNvSpPr>
              <a:spLocks/>
            </p:cNvSpPr>
            <p:nvPr/>
          </p:nvSpPr>
          <p:spPr bwMode="auto">
            <a:xfrm>
              <a:off x="1573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5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7" name="Arc 2241"/>
            <p:cNvSpPr>
              <a:spLocks/>
            </p:cNvSpPr>
            <p:nvPr/>
          </p:nvSpPr>
          <p:spPr bwMode="auto">
            <a:xfrm>
              <a:off x="1555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</a:path>
                <a:path w="43200" h="43195" stroke="0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  <a:lnTo>
                    <a:pt x="21600" y="21600"/>
                  </a:lnTo>
                  <a:lnTo>
                    <a:pt x="2110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8" name="Arc 2242"/>
            <p:cNvSpPr>
              <a:spLocks/>
            </p:cNvSpPr>
            <p:nvPr/>
          </p:nvSpPr>
          <p:spPr bwMode="auto">
            <a:xfrm>
              <a:off x="1671" y="2608"/>
              <a:ext cx="29" cy="29"/>
            </a:xfrm>
            <a:custGeom>
              <a:avLst/>
              <a:gdLst>
                <a:gd name="T0" fmla="*/ 29 w 1205"/>
                <a:gd name="T1" fmla="*/ 29 h 21600"/>
                <a:gd name="T2" fmla="*/ 0 w 1205"/>
                <a:gd name="T3" fmla="*/ 29 h 21600"/>
                <a:gd name="T4" fmla="*/ 15 w 12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" h="21600" fill="none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</a:path>
                <a:path w="1205" h="21600" stroke="0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  <a:lnTo>
                    <a:pt x="617" y="0"/>
                  </a:lnTo>
                  <a:lnTo>
                    <a:pt x="1204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89" name="Arc 2243"/>
            <p:cNvSpPr>
              <a:spLocks/>
            </p:cNvSpPr>
            <p:nvPr/>
          </p:nvSpPr>
          <p:spPr bwMode="auto">
            <a:xfrm>
              <a:off x="1653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</a:path>
                <a:path w="43200" h="43192" stroke="0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  <a:lnTo>
                    <a:pt x="21600" y="21600"/>
                  </a:lnTo>
                  <a:lnTo>
                    <a:pt x="20982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0" name="Arc 2244"/>
            <p:cNvSpPr>
              <a:spLocks/>
            </p:cNvSpPr>
            <p:nvPr/>
          </p:nvSpPr>
          <p:spPr bwMode="auto">
            <a:xfrm>
              <a:off x="1537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1" name="Arc 2245"/>
            <p:cNvSpPr>
              <a:spLocks/>
            </p:cNvSpPr>
            <p:nvPr/>
          </p:nvSpPr>
          <p:spPr bwMode="auto">
            <a:xfrm>
              <a:off x="1519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2" name="Arc 2246"/>
            <p:cNvSpPr>
              <a:spLocks/>
            </p:cNvSpPr>
            <p:nvPr/>
          </p:nvSpPr>
          <p:spPr bwMode="auto">
            <a:xfrm>
              <a:off x="1321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3" name="Arc 2247"/>
            <p:cNvSpPr>
              <a:spLocks/>
            </p:cNvSpPr>
            <p:nvPr/>
          </p:nvSpPr>
          <p:spPr bwMode="auto">
            <a:xfrm>
              <a:off x="1303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4" name="Arc 2248"/>
            <p:cNvSpPr>
              <a:spLocks/>
            </p:cNvSpPr>
            <p:nvPr/>
          </p:nvSpPr>
          <p:spPr bwMode="auto">
            <a:xfrm>
              <a:off x="1788" y="2794"/>
              <a:ext cx="29" cy="29"/>
            </a:xfrm>
            <a:custGeom>
              <a:avLst/>
              <a:gdLst>
                <a:gd name="T0" fmla="*/ 29 w 1094"/>
                <a:gd name="T1" fmla="*/ 29 h 21600"/>
                <a:gd name="T2" fmla="*/ 0 w 1094"/>
                <a:gd name="T3" fmla="*/ 29 h 21600"/>
                <a:gd name="T4" fmla="*/ 14 w 10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4" h="21600" fill="none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</a:path>
                <a:path w="1094" h="21600" stroke="0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  <a:lnTo>
                    <a:pt x="547" y="0"/>
                  </a:lnTo>
                  <a:lnTo>
                    <a:pt x="1094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5" name="Arc 2249"/>
            <p:cNvSpPr>
              <a:spLocks/>
            </p:cNvSpPr>
            <p:nvPr/>
          </p:nvSpPr>
          <p:spPr bwMode="auto">
            <a:xfrm>
              <a:off x="1771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</a:path>
                <a:path w="43200" h="43193" stroke="0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  <a:lnTo>
                    <a:pt x="21600" y="21600"/>
                  </a:lnTo>
                  <a:lnTo>
                    <a:pt x="2105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6" name="Arc 2250"/>
            <p:cNvSpPr>
              <a:spLocks/>
            </p:cNvSpPr>
            <p:nvPr/>
          </p:nvSpPr>
          <p:spPr bwMode="auto">
            <a:xfrm>
              <a:off x="1536" y="2794"/>
              <a:ext cx="29" cy="29"/>
            </a:xfrm>
            <a:custGeom>
              <a:avLst/>
              <a:gdLst>
                <a:gd name="T0" fmla="*/ 29 w 1094"/>
                <a:gd name="T1" fmla="*/ 29 h 21600"/>
                <a:gd name="T2" fmla="*/ 0 w 1094"/>
                <a:gd name="T3" fmla="*/ 29 h 21600"/>
                <a:gd name="T4" fmla="*/ 14 w 10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4" h="21600" fill="none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</a:path>
                <a:path w="1094" h="21600" stroke="0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  <a:lnTo>
                    <a:pt x="547" y="0"/>
                  </a:lnTo>
                  <a:lnTo>
                    <a:pt x="1094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7" name="Arc 2251"/>
            <p:cNvSpPr>
              <a:spLocks/>
            </p:cNvSpPr>
            <p:nvPr/>
          </p:nvSpPr>
          <p:spPr bwMode="auto">
            <a:xfrm>
              <a:off x="1519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</a:path>
                <a:path w="43200" h="43193" stroke="0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  <a:lnTo>
                    <a:pt x="21600" y="21600"/>
                  </a:lnTo>
                  <a:lnTo>
                    <a:pt x="2105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8" name="Arc 2252"/>
            <p:cNvSpPr>
              <a:spLocks/>
            </p:cNvSpPr>
            <p:nvPr/>
          </p:nvSpPr>
          <p:spPr bwMode="auto">
            <a:xfrm>
              <a:off x="1455" y="2659"/>
              <a:ext cx="29" cy="29"/>
            </a:xfrm>
            <a:custGeom>
              <a:avLst/>
              <a:gdLst>
                <a:gd name="T0" fmla="*/ 29 w 1194"/>
                <a:gd name="T1" fmla="*/ 29 h 21600"/>
                <a:gd name="T2" fmla="*/ 0 w 1194"/>
                <a:gd name="T3" fmla="*/ 29 h 21600"/>
                <a:gd name="T4" fmla="*/ 15 w 11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4" h="21600" fill="none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4" h="21600" stroke="0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7" y="0"/>
                  </a:lnTo>
                  <a:lnTo>
                    <a:pt x="119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99" name="Arc 2253"/>
            <p:cNvSpPr>
              <a:spLocks/>
            </p:cNvSpPr>
            <p:nvPr/>
          </p:nvSpPr>
          <p:spPr bwMode="auto">
            <a:xfrm>
              <a:off x="1438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</a:path>
                <a:path w="43200" h="43192" stroke="0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  <a:lnTo>
                    <a:pt x="21600" y="21600"/>
                  </a:lnTo>
                  <a:lnTo>
                    <a:pt x="21003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0" name="Arc 2254"/>
            <p:cNvSpPr>
              <a:spLocks/>
            </p:cNvSpPr>
            <p:nvPr/>
          </p:nvSpPr>
          <p:spPr bwMode="auto">
            <a:xfrm>
              <a:off x="1779" y="1985"/>
              <a:ext cx="29" cy="29"/>
            </a:xfrm>
            <a:custGeom>
              <a:avLst/>
              <a:gdLst>
                <a:gd name="T0" fmla="*/ 29 w 2184"/>
                <a:gd name="T1" fmla="*/ 29 h 21600"/>
                <a:gd name="T2" fmla="*/ 0 w 2184"/>
                <a:gd name="T3" fmla="*/ 29 h 21600"/>
                <a:gd name="T4" fmla="*/ 15 w 21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4" h="21600" fill="none" extrusionOk="0">
                  <a:moveTo>
                    <a:pt x="2184" y="21572"/>
                  </a:moveTo>
                  <a:cubicBezTo>
                    <a:pt x="1820" y="21590"/>
                    <a:pt x="1456" y="21600"/>
                    <a:pt x="1092" y="21600"/>
                  </a:cubicBezTo>
                  <a:cubicBezTo>
                    <a:pt x="727" y="21600"/>
                    <a:pt x="363" y="21590"/>
                    <a:pt x="-1" y="21572"/>
                  </a:cubicBezTo>
                </a:path>
                <a:path w="2184" h="21600" stroke="0" extrusionOk="0">
                  <a:moveTo>
                    <a:pt x="2184" y="21572"/>
                  </a:moveTo>
                  <a:cubicBezTo>
                    <a:pt x="1820" y="21590"/>
                    <a:pt x="1456" y="21600"/>
                    <a:pt x="1092" y="21600"/>
                  </a:cubicBezTo>
                  <a:cubicBezTo>
                    <a:pt x="727" y="21600"/>
                    <a:pt x="363" y="21590"/>
                    <a:pt x="-1" y="21572"/>
                  </a:cubicBezTo>
                  <a:lnTo>
                    <a:pt x="1092" y="0"/>
                  </a:lnTo>
                  <a:lnTo>
                    <a:pt x="2184" y="215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1" name="Arc 2255"/>
            <p:cNvSpPr>
              <a:spLocks/>
            </p:cNvSpPr>
            <p:nvPr/>
          </p:nvSpPr>
          <p:spPr bwMode="auto">
            <a:xfrm>
              <a:off x="1762" y="1964"/>
              <a:ext cx="29" cy="29"/>
            </a:xfrm>
            <a:custGeom>
              <a:avLst/>
              <a:gdLst>
                <a:gd name="T0" fmla="*/ 14 w 43200"/>
                <a:gd name="T1" fmla="*/ 29 h 43172"/>
                <a:gd name="T2" fmla="*/ 15 w 43200"/>
                <a:gd name="T3" fmla="*/ 29 h 43172"/>
                <a:gd name="T4" fmla="*/ 14 w 43200"/>
                <a:gd name="T5" fmla="*/ 15 h 43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2" fill="none" extrusionOk="0">
                  <a:moveTo>
                    <a:pt x="20507" y="43172"/>
                  </a:moveTo>
                  <a:cubicBezTo>
                    <a:pt x="9017" y="42590"/>
                    <a:pt x="0" y="331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4"/>
                    <a:pt x="34182" y="42590"/>
                    <a:pt x="22692" y="43172"/>
                  </a:cubicBezTo>
                </a:path>
                <a:path w="43200" h="43172" stroke="0" extrusionOk="0">
                  <a:moveTo>
                    <a:pt x="20507" y="43172"/>
                  </a:moveTo>
                  <a:cubicBezTo>
                    <a:pt x="9017" y="42590"/>
                    <a:pt x="0" y="331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4"/>
                    <a:pt x="34182" y="42590"/>
                    <a:pt x="22692" y="43172"/>
                  </a:cubicBezTo>
                  <a:lnTo>
                    <a:pt x="21600" y="21600"/>
                  </a:lnTo>
                  <a:lnTo>
                    <a:pt x="20507" y="431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2" name="Arc 2256"/>
            <p:cNvSpPr>
              <a:spLocks/>
            </p:cNvSpPr>
            <p:nvPr/>
          </p:nvSpPr>
          <p:spPr bwMode="auto">
            <a:xfrm>
              <a:off x="2021" y="1934"/>
              <a:ext cx="29" cy="29"/>
            </a:xfrm>
            <a:custGeom>
              <a:avLst/>
              <a:gdLst>
                <a:gd name="T0" fmla="*/ 29 w 2270"/>
                <a:gd name="T1" fmla="*/ 29 h 21600"/>
                <a:gd name="T2" fmla="*/ 0 w 2270"/>
                <a:gd name="T3" fmla="*/ 29 h 21600"/>
                <a:gd name="T4" fmla="*/ 15 w 227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0" h="21600" fill="none" extrusionOk="0">
                  <a:moveTo>
                    <a:pt x="2270" y="21570"/>
                  </a:moveTo>
                  <a:cubicBezTo>
                    <a:pt x="1891" y="21590"/>
                    <a:pt x="1513" y="21600"/>
                    <a:pt x="1135" y="21600"/>
                  </a:cubicBezTo>
                  <a:cubicBezTo>
                    <a:pt x="756" y="21600"/>
                    <a:pt x="378" y="21590"/>
                    <a:pt x="-1" y="21570"/>
                  </a:cubicBezTo>
                </a:path>
                <a:path w="2270" h="21600" stroke="0" extrusionOk="0">
                  <a:moveTo>
                    <a:pt x="2270" y="21570"/>
                  </a:moveTo>
                  <a:cubicBezTo>
                    <a:pt x="1891" y="21590"/>
                    <a:pt x="1513" y="21600"/>
                    <a:pt x="1135" y="21600"/>
                  </a:cubicBezTo>
                  <a:cubicBezTo>
                    <a:pt x="756" y="21600"/>
                    <a:pt x="378" y="21590"/>
                    <a:pt x="-1" y="21570"/>
                  </a:cubicBezTo>
                  <a:lnTo>
                    <a:pt x="1135" y="0"/>
                  </a:lnTo>
                  <a:lnTo>
                    <a:pt x="2270" y="2157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3" name="Arc 2257"/>
            <p:cNvSpPr>
              <a:spLocks/>
            </p:cNvSpPr>
            <p:nvPr/>
          </p:nvSpPr>
          <p:spPr bwMode="auto">
            <a:xfrm>
              <a:off x="2004" y="1914"/>
              <a:ext cx="29" cy="29"/>
            </a:xfrm>
            <a:custGeom>
              <a:avLst/>
              <a:gdLst>
                <a:gd name="T0" fmla="*/ 14 w 43200"/>
                <a:gd name="T1" fmla="*/ 29 h 43170"/>
                <a:gd name="T2" fmla="*/ 15 w 43200"/>
                <a:gd name="T3" fmla="*/ 29 h 43170"/>
                <a:gd name="T4" fmla="*/ 14 w 43200"/>
                <a:gd name="T5" fmla="*/ 15 h 43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0" fill="none" extrusionOk="0">
                  <a:moveTo>
                    <a:pt x="20464" y="43170"/>
                  </a:moveTo>
                  <a:cubicBezTo>
                    <a:pt x="8992" y="42566"/>
                    <a:pt x="0" y="330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88"/>
                    <a:pt x="34207" y="42566"/>
                    <a:pt x="22735" y="43170"/>
                  </a:cubicBezTo>
                </a:path>
                <a:path w="43200" h="43170" stroke="0" extrusionOk="0">
                  <a:moveTo>
                    <a:pt x="20464" y="43170"/>
                  </a:moveTo>
                  <a:cubicBezTo>
                    <a:pt x="8992" y="42566"/>
                    <a:pt x="0" y="330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88"/>
                    <a:pt x="34207" y="42566"/>
                    <a:pt x="22735" y="43170"/>
                  </a:cubicBezTo>
                  <a:lnTo>
                    <a:pt x="21600" y="21600"/>
                  </a:lnTo>
                  <a:lnTo>
                    <a:pt x="20464" y="4317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4" name="Arc 2258"/>
            <p:cNvSpPr>
              <a:spLocks/>
            </p:cNvSpPr>
            <p:nvPr/>
          </p:nvSpPr>
          <p:spPr bwMode="auto">
            <a:xfrm>
              <a:off x="150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5" name="Arc 2259"/>
            <p:cNvSpPr>
              <a:spLocks/>
            </p:cNvSpPr>
            <p:nvPr/>
          </p:nvSpPr>
          <p:spPr bwMode="auto">
            <a:xfrm>
              <a:off x="1483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6" name="Arc 2260"/>
            <p:cNvSpPr>
              <a:spLocks/>
            </p:cNvSpPr>
            <p:nvPr/>
          </p:nvSpPr>
          <p:spPr bwMode="auto">
            <a:xfrm>
              <a:off x="1564" y="3215"/>
              <a:ext cx="29" cy="29"/>
            </a:xfrm>
            <a:custGeom>
              <a:avLst/>
              <a:gdLst>
                <a:gd name="T0" fmla="*/ 29 w 868"/>
                <a:gd name="T1" fmla="*/ 29 h 21600"/>
                <a:gd name="T2" fmla="*/ 0 w 868"/>
                <a:gd name="T3" fmla="*/ 29 h 21600"/>
                <a:gd name="T4" fmla="*/ 15 w 86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21600" fill="none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</a:path>
                <a:path w="868" h="21600" stroke="0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  <a:lnTo>
                    <a:pt x="434" y="0"/>
                  </a:lnTo>
                  <a:lnTo>
                    <a:pt x="867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7" name="Arc 2261"/>
            <p:cNvSpPr>
              <a:spLocks/>
            </p:cNvSpPr>
            <p:nvPr/>
          </p:nvSpPr>
          <p:spPr bwMode="auto">
            <a:xfrm>
              <a:off x="1546" y="3194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</a:path>
                <a:path w="43200" h="43196" stroke="0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  <a:lnTo>
                    <a:pt x="21600" y="21600"/>
                  </a:lnTo>
                  <a:lnTo>
                    <a:pt x="2116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8" name="Arc 2262"/>
            <p:cNvSpPr>
              <a:spLocks/>
            </p:cNvSpPr>
            <p:nvPr/>
          </p:nvSpPr>
          <p:spPr bwMode="auto">
            <a:xfrm>
              <a:off x="1510" y="3198"/>
              <a:ext cx="29" cy="29"/>
            </a:xfrm>
            <a:custGeom>
              <a:avLst/>
              <a:gdLst>
                <a:gd name="T0" fmla="*/ 29 w 855"/>
                <a:gd name="T1" fmla="*/ 29 h 21600"/>
                <a:gd name="T2" fmla="*/ 0 w 855"/>
                <a:gd name="T3" fmla="*/ 29 h 21600"/>
                <a:gd name="T4" fmla="*/ 15 w 8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5" h="21600" fill="none" extrusionOk="0">
                  <a:moveTo>
                    <a:pt x="854" y="21595"/>
                  </a:moveTo>
                  <a:cubicBezTo>
                    <a:pt x="716" y="21598"/>
                    <a:pt x="577" y="21600"/>
                    <a:pt x="438" y="21600"/>
                  </a:cubicBezTo>
                  <a:cubicBezTo>
                    <a:pt x="291" y="21600"/>
                    <a:pt x="145" y="21598"/>
                    <a:pt x="0" y="21595"/>
                  </a:cubicBezTo>
                </a:path>
                <a:path w="855" h="21600" stroke="0" extrusionOk="0">
                  <a:moveTo>
                    <a:pt x="854" y="21595"/>
                  </a:moveTo>
                  <a:cubicBezTo>
                    <a:pt x="716" y="21598"/>
                    <a:pt x="577" y="21600"/>
                    <a:pt x="438" y="21600"/>
                  </a:cubicBezTo>
                  <a:cubicBezTo>
                    <a:pt x="291" y="21600"/>
                    <a:pt x="145" y="21598"/>
                    <a:pt x="0" y="21595"/>
                  </a:cubicBezTo>
                  <a:lnTo>
                    <a:pt x="438" y="0"/>
                  </a:lnTo>
                  <a:lnTo>
                    <a:pt x="85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09" name="Arc 2263"/>
            <p:cNvSpPr>
              <a:spLocks/>
            </p:cNvSpPr>
            <p:nvPr/>
          </p:nvSpPr>
          <p:spPr bwMode="auto">
            <a:xfrm>
              <a:off x="1492" y="31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2" y="43195"/>
                  </a:moveTo>
                  <a:cubicBezTo>
                    <a:pt x="9405" y="42957"/>
                    <a:pt x="0" y="3335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62" y="43195"/>
                  </a:moveTo>
                  <a:cubicBezTo>
                    <a:pt x="9405" y="42957"/>
                    <a:pt x="0" y="3335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6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0" name="Arc 2264"/>
            <p:cNvSpPr>
              <a:spLocks/>
            </p:cNvSpPr>
            <p:nvPr/>
          </p:nvSpPr>
          <p:spPr bwMode="auto">
            <a:xfrm>
              <a:off x="1788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1" name="Arc 2265"/>
            <p:cNvSpPr>
              <a:spLocks/>
            </p:cNvSpPr>
            <p:nvPr/>
          </p:nvSpPr>
          <p:spPr bwMode="auto">
            <a:xfrm>
              <a:off x="1771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2" name="Arc 2266"/>
            <p:cNvSpPr>
              <a:spLocks/>
            </p:cNvSpPr>
            <p:nvPr/>
          </p:nvSpPr>
          <p:spPr bwMode="auto">
            <a:xfrm>
              <a:off x="1888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3" name="Arc 2267"/>
            <p:cNvSpPr>
              <a:spLocks/>
            </p:cNvSpPr>
            <p:nvPr/>
          </p:nvSpPr>
          <p:spPr bwMode="auto">
            <a:xfrm>
              <a:off x="1869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4" name="Arc 2268"/>
            <p:cNvSpPr>
              <a:spLocks/>
            </p:cNvSpPr>
            <p:nvPr/>
          </p:nvSpPr>
          <p:spPr bwMode="auto">
            <a:xfrm>
              <a:off x="1824" y="2625"/>
              <a:ext cx="29" cy="29"/>
            </a:xfrm>
            <a:custGeom>
              <a:avLst/>
              <a:gdLst>
                <a:gd name="T0" fmla="*/ 29 w 1191"/>
                <a:gd name="T1" fmla="*/ 29 h 21600"/>
                <a:gd name="T2" fmla="*/ 0 w 1191"/>
                <a:gd name="T3" fmla="*/ 29 h 21600"/>
                <a:gd name="T4" fmla="*/ 15 w 119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1" h="21600" fill="none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</a:path>
                <a:path w="1191" h="21600" stroke="0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  <a:lnTo>
                    <a:pt x="610" y="0"/>
                  </a:lnTo>
                  <a:lnTo>
                    <a:pt x="119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5" name="Arc 2269"/>
            <p:cNvSpPr>
              <a:spLocks/>
            </p:cNvSpPr>
            <p:nvPr/>
          </p:nvSpPr>
          <p:spPr bwMode="auto">
            <a:xfrm>
              <a:off x="1806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</a:path>
                <a:path w="43200" h="43192" stroke="0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  <a:lnTo>
                    <a:pt x="21600" y="21600"/>
                  </a:lnTo>
                  <a:lnTo>
                    <a:pt x="20989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6" name="Arc 2270"/>
            <p:cNvSpPr>
              <a:spLocks/>
            </p:cNvSpPr>
            <p:nvPr/>
          </p:nvSpPr>
          <p:spPr bwMode="auto">
            <a:xfrm>
              <a:off x="1761" y="2659"/>
              <a:ext cx="29" cy="29"/>
            </a:xfrm>
            <a:custGeom>
              <a:avLst/>
              <a:gdLst>
                <a:gd name="T0" fmla="*/ 29 w 1193"/>
                <a:gd name="T1" fmla="*/ 29 h 21600"/>
                <a:gd name="T2" fmla="*/ 0 w 1193"/>
                <a:gd name="T3" fmla="*/ 29 h 21600"/>
                <a:gd name="T4" fmla="*/ 15 w 119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3" h="21600" fill="none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</a:path>
                <a:path w="1193" h="21600" stroke="0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  <a:lnTo>
                    <a:pt x="611" y="0"/>
                  </a:lnTo>
                  <a:lnTo>
                    <a:pt x="119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7" name="Arc 2271"/>
            <p:cNvSpPr>
              <a:spLocks/>
            </p:cNvSpPr>
            <p:nvPr/>
          </p:nvSpPr>
          <p:spPr bwMode="auto">
            <a:xfrm>
              <a:off x="1743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</a:path>
                <a:path w="43200" h="43192" stroke="0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  <a:lnTo>
                    <a:pt x="21600" y="21600"/>
                  </a:lnTo>
                  <a:lnTo>
                    <a:pt x="20988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8" name="Arc 2272"/>
            <p:cNvSpPr>
              <a:spLocks/>
            </p:cNvSpPr>
            <p:nvPr/>
          </p:nvSpPr>
          <p:spPr bwMode="auto">
            <a:xfrm>
              <a:off x="1716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19" name="Arc 2273"/>
            <p:cNvSpPr>
              <a:spLocks/>
            </p:cNvSpPr>
            <p:nvPr/>
          </p:nvSpPr>
          <p:spPr bwMode="auto">
            <a:xfrm>
              <a:off x="1699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0" name="Arc 2274"/>
            <p:cNvSpPr>
              <a:spLocks/>
            </p:cNvSpPr>
            <p:nvPr/>
          </p:nvSpPr>
          <p:spPr bwMode="auto">
            <a:xfrm>
              <a:off x="1492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1" name="Arc 2275"/>
            <p:cNvSpPr>
              <a:spLocks/>
            </p:cNvSpPr>
            <p:nvPr/>
          </p:nvSpPr>
          <p:spPr bwMode="auto">
            <a:xfrm>
              <a:off x="147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2" name="Arc 2276"/>
            <p:cNvSpPr>
              <a:spLocks/>
            </p:cNvSpPr>
            <p:nvPr/>
          </p:nvSpPr>
          <p:spPr bwMode="auto">
            <a:xfrm>
              <a:off x="2111" y="1985"/>
              <a:ext cx="29" cy="29"/>
            </a:xfrm>
            <a:custGeom>
              <a:avLst/>
              <a:gdLst>
                <a:gd name="T0" fmla="*/ 29 w 2184"/>
                <a:gd name="T1" fmla="*/ 29 h 21600"/>
                <a:gd name="T2" fmla="*/ 0 w 2184"/>
                <a:gd name="T3" fmla="*/ 29 h 21600"/>
                <a:gd name="T4" fmla="*/ 15 w 21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4" h="21600" fill="none" extrusionOk="0">
                  <a:moveTo>
                    <a:pt x="2184" y="21572"/>
                  </a:moveTo>
                  <a:cubicBezTo>
                    <a:pt x="1820" y="21590"/>
                    <a:pt x="1456" y="21600"/>
                    <a:pt x="1092" y="21600"/>
                  </a:cubicBezTo>
                  <a:cubicBezTo>
                    <a:pt x="727" y="21600"/>
                    <a:pt x="363" y="21590"/>
                    <a:pt x="-1" y="21572"/>
                  </a:cubicBezTo>
                </a:path>
                <a:path w="2184" h="21600" stroke="0" extrusionOk="0">
                  <a:moveTo>
                    <a:pt x="2184" y="21572"/>
                  </a:moveTo>
                  <a:cubicBezTo>
                    <a:pt x="1820" y="21590"/>
                    <a:pt x="1456" y="21600"/>
                    <a:pt x="1092" y="21600"/>
                  </a:cubicBezTo>
                  <a:cubicBezTo>
                    <a:pt x="727" y="21600"/>
                    <a:pt x="363" y="21590"/>
                    <a:pt x="-1" y="21572"/>
                  </a:cubicBezTo>
                  <a:lnTo>
                    <a:pt x="1092" y="0"/>
                  </a:lnTo>
                  <a:lnTo>
                    <a:pt x="2184" y="215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3" name="Arc 2277"/>
            <p:cNvSpPr>
              <a:spLocks/>
            </p:cNvSpPr>
            <p:nvPr/>
          </p:nvSpPr>
          <p:spPr bwMode="auto">
            <a:xfrm>
              <a:off x="2094" y="1964"/>
              <a:ext cx="29" cy="29"/>
            </a:xfrm>
            <a:custGeom>
              <a:avLst/>
              <a:gdLst>
                <a:gd name="T0" fmla="*/ 14 w 43200"/>
                <a:gd name="T1" fmla="*/ 29 h 43172"/>
                <a:gd name="T2" fmla="*/ 15 w 43200"/>
                <a:gd name="T3" fmla="*/ 29 h 43172"/>
                <a:gd name="T4" fmla="*/ 14 w 43200"/>
                <a:gd name="T5" fmla="*/ 15 h 43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2" fill="none" extrusionOk="0">
                  <a:moveTo>
                    <a:pt x="20507" y="43172"/>
                  </a:moveTo>
                  <a:cubicBezTo>
                    <a:pt x="9017" y="42590"/>
                    <a:pt x="0" y="331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4"/>
                    <a:pt x="34182" y="42590"/>
                    <a:pt x="22692" y="43172"/>
                  </a:cubicBezTo>
                </a:path>
                <a:path w="43200" h="43172" stroke="0" extrusionOk="0">
                  <a:moveTo>
                    <a:pt x="20507" y="43172"/>
                  </a:moveTo>
                  <a:cubicBezTo>
                    <a:pt x="9017" y="42590"/>
                    <a:pt x="0" y="331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4"/>
                    <a:pt x="34182" y="42590"/>
                    <a:pt x="22692" y="43172"/>
                  </a:cubicBezTo>
                  <a:lnTo>
                    <a:pt x="21600" y="21600"/>
                  </a:lnTo>
                  <a:lnTo>
                    <a:pt x="20507" y="431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4" name="Arc 2278"/>
            <p:cNvSpPr>
              <a:spLocks/>
            </p:cNvSpPr>
            <p:nvPr/>
          </p:nvSpPr>
          <p:spPr bwMode="auto">
            <a:xfrm>
              <a:off x="1465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5" name="Arc 2279"/>
            <p:cNvSpPr>
              <a:spLocks/>
            </p:cNvSpPr>
            <p:nvPr/>
          </p:nvSpPr>
          <p:spPr bwMode="auto">
            <a:xfrm>
              <a:off x="1447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6" name="Arc 2280"/>
            <p:cNvSpPr>
              <a:spLocks/>
            </p:cNvSpPr>
            <p:nvPr/>
          </p:nvSpPr>
          <p:spPr bwMode="auto">
            <a:xfrm>
              <a:off x="1563" y="2726"/>
              <a:ext cx="29" cy="29"/>
            </a:xfrm>
            <a:custGeom>
              <a:avLst/>
              <a:gdLst>
                <a:gd name="T0" fmla="*/ 29 w 1114"/>
                <a:gd name="T1" fmla="*/ 29 h 21600"/>
                <a:gd name="T2" fmla="*/ 0 w 1114"/>
                <a:gd name="T3" fmla="*/ 29 h 21600"/>
                <a:gd name="T4" fmla="*/ 15 w 11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4" h="21600" fill="none" extrusionOk="0">
                  <a:moveTo>
                    <a:pt x="1113" y="21592"/>
                  </a:moveTo>
                  <a:cubicBezTo>
                    <a:pt x="928" y="21597"/>
                    <a:pt x="742" y="21600"/>
                    <a:pt x="557" y="21600"/>
                  </a:cubicBezTo>
                  <a:cubicBezTo>
                    <a:pt x="371" y="21600"/>
                    <a:pt x="185" y="21597"/>
                    <a:pt x="0" y="21592"/>
                  </a:cubicBezTo>
                </a:path>
                <a:path w="1114" h="21600" stroke="0" extrusionOk="0">
                  <a:moveTo>
                    <a:pt x="1113" y="21592"/>
                  </a:moveTo>
                  <a:cubicBezTo>
                    <a:pt x="928" y="21597"/>
                    <a:pt x="742" y="21600"/>
                    <a:pt x="557" y="21600"/>
                  </a:cubicBezTo>
                  <a:cubicBezTo>
                    <a:pt x="371" y="21600"/>
                    <a:pt x="185" y="21597"/>
                    <a:pt x="0" y="21592"/>
                  </a:cubicBezTo>
                  <a:lnTo>
                    <a:pt x="557" y="0"/>
                  </a:lnTo>
                  <a:lnTo>
                    <a:pt x="111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7" name="Arc 2281"/>
            <p:cNvSpPr>
              <a:spLocks/>
            </p:cNvSpPr>
            <p:nvPr/>
          </p:nvSpPr>
          <p:spPr bwMode="auto">
            <a:xfrm>
              <a:off x="1546" y="270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3" y="43192"/>
                  </a:moveTo>
                  <a:cubicBezTo>
                    <a:pt x="9334" y="42890"/>
                    <a:pt x="0" y="333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2"/>
                    <a:pt x="33865" y="42890"/>
                    <a:pt x="22156" y="43192"/>
                  </a:cubicBezTo>
                </a:path>
                <a:path w="43200" h="43193" stroke="0" extrusionOk="0">
                  <a:moveTo>
                    <a:pt x="21043" y="43192"/>
                  </a:moveTo>
                  <a:cubicBezTo>
                    <a:pt x="9334" y="42890"/>
                    <a:pt x="0" y="333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2"/>
                    <a:pt x="33865" y="42890"/>
                    <a:pt x="22156" y="43192"/>
                  </a:cubicBezTo>
                  <a:lnTo>
                    <a:pt x="21600" y="21600"/>
                  </a:lnTo>
                  <a:lnTo>
                    <a:pt x="21043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8" name="Arc 2282"/>
            <p:cNvSpPr>
              <a:spLocks/>
            </p:cNvSpPr>
            <p:nvPr/>
          </p:nvSpPr>
          <p:spPr bwMode="auto">
            <a:xfrm>
              <a:off x="1429" y="3248"/>
              <a:ext cx="29" cy="29"/>
            </a:xfrm>
            <a:custGeom>
              <a:avLst/>
              <a:gdLst>
                <a:gd name="T0" fmla="*/ 29 w 833"/>
                <a:gd name="T1" fmla="*/ 29 h 21600"/>
                <a:gd name="T2" fmla="*/ 0 w 833"/>
                <a:gd name="T3" fmla="*/ 29 h 21600"/>
                <a:gd name="T4" fmla="*/ 15 w 83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3" h="21600" fill="none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33" h="21600" stroke="0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33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29" name="Arc 2283"/>
            <p:cNvSpPr>
              <a:spLocks/>
            </p:cNvSpPr>
            <p:nvPr/>
          </p:nvSpPr>
          <p:spPr bwMode="auto">
            <a:xfrm>
              <a:off x="1411" y="322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0" name="Arc 2284"/>
            <p:cNvSpPr>
              <a:spLocks/>
            </p:cNvSpPr>
            <p:nvPr/>
          </p:nvSpPr>
          <p:spPr bwMode="auto">
            <a:xfrm>
              <a:off x="1483" y="2709"/>
              <a:ext cx="29" cy="29"/>
            </a:xfrm>
            <a:custGeom>
              <a:avLst/>
              <a:gdLst>
                <a:gd name="T0" fmla="*/ 29 w 1125"/>
                <a:gd name="T1" fmla="*/ 29 h 21600"/>
                <a:gd name="T2" fmla="*/ 0 w 1125"/>
                <a:gd name="T3" fmla="*/ 29 h 21600"/>
                <a:gd name="T4" fmla="*/ 15 w 11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5" h="21600" fill="none" extrusionOk="0">
                  <a:moveTo>
                    <a:pt x="1125" y="21593"/>
                  </a:moveTo>
                  <a:cubicBezTo>
                    <a:pt x="942" y="21597"/>
                    <a:pt x="759" y="21600"/>
                    <a:pt x="576" y="21600"/>
                  </a:cubicBezTo>
                  <a:cubicBezTo>
                    <a:pt x="383" y="21600"/>
                    <a:pt x="191" y="21597"/>
                    <a:pt x="-1" y="21592"/>
                  </a:cubicBezTo>
                </a:path>
                <a:path w="1125" h="21600" stroke="0" extrusionOk="0">
                  <a:moveTo>
                    <a:pt x="1125" y="21593"/>
                  </a:moveTo>
                  <a:cubicBezTo>
                    <a:pt x="942" y="21597"/>
                    <a:pt x="759" y="21600"/>
                    <a:pt x="576" y="21600"/>
                  </a:cubicBezTo>
                  <a:cubicBezTo>
                    <a:pt x="383" y="21600"/>
                    <a:pt x="191" y="21597"/>
                    <a:pt x="-1" y="21592"/>
                  </a:cubicBezTo>
                  <a:lnTo>
                    <a:pt x="576" y="0"/>
                  </a:lnTo>
                  <a:lnTo>
                    <a:pt x="112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1" name="Arc 2285"/>
            <p:cNvSpPr>
              <a:spLocks/>
            </p:cNvSpPr>
            <p:nvPr/>
          </p:nvSpPr>
          <p:spPr bwMode="auto">
            <a:xfrm>
              <a:off x="1465" y="268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3" y="43192"/>
                  </a:moveTo>
                  <a:cubicBezTo>
                    <a:pt x="9323" y="42880"/>
                    <a:pt x="0" y="333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5"/>
                    <a:pt x="33860" y="42895"/>
                    <a:pt x="22149" y="43193"/>
                  </a:cubicBezTo>
                </a:path>
                <a:path w="43200" h="43193" stroke="0" extrusionOk="0">
                  <a:moveTo>
                    <a:pt x="21023" y="43192"/>
                  </a:moveTo>
                  <a:cubicBezTo>
                    <a:pt x="9323" y="42880"/>
                    <a:pt x="0" y="333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5"/>
                    <a:pt x="33860" y="42895"/>
                    <a:pt x="22149" y="43193"/>
                  </a:cubicBezTo>
                  <a:lnTo>
                    <a:pt x="21600" y="21600"/>
                  </a:lnTo>
                  <a:lnTo>
                    <a:pt x="21023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2" name="Arc 2286"/>
            <p:cNvSpPr>
              <a:spLocks/>
            </p:cNvSpPr>
            <p:nvPr/>
          </p:nvSpPr>
          <p:spPr bwMode="auto">
            <a:xfrm>
              <a:off x="1492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3" name="Arc 2287"/>
            <p:cNvSpPr>
              <a:spLocks/>
            </p:cNvSpPr>
            <p:nvPr/>
          </p:nvSpPr>
          <p:spPr bwMode="auto">
            <a:xfrm>
              <a:off x="1474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4" name="Arc 2288"/>
            <p:cNvSpPr>
              <a:spLocks/>
            </p:cNvSpPr>
            <p:nvPr/>
          </p:nvSpPr>
          <p:spPr bwMode="auto">
            <a:xfrm>
              <a:off x="1500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5" name="Arc 2289"/>
            <p:cNvSpPr>
              <a:spLocks/>
            </p:cNvSpPr>
            <p:nvPr/>
          </p:nvSpPr>
          <p:spPr bwMode="auto">
            <a:xfrm>
              <a:off x="1483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6" name="Arc 2290"/>
            <p:cNvSpPr>
              <a:spLocks/>
            </p:cNvSpPr>
            <p:nvPr/>
          </p:nvSpPr>
          <p:spPr bwMode="auto">
            <a:xfrm>
              <a:off x="1446" y="2625"/>
              <a:ext cx="29" cy="29"/>
            </a:xfrm>
            <a:custGeom>
              <a:avLst/>
              <a:gdLst>
                <a:gd name="T0" fmla="*/ 29 w 1191"/>
                <a:gd name="T1" fmla="*/ 29 h 21600"/>
                <a:gd name="T2" fmla="*/ 0 w 1191"/>
                <a:gd name="T3" fmla="*/ 29 h 21600"/>
                <a:gd name="T4" fmla="*/ 15 w 119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1" h="21600" fill="none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</a:path>
                <a:path w="1191" h="21600" stroke="0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  <a:lnTo>
                    <a:pt x="610" y="0"/>
                  </a:lnTo>
                  <a:lnTo>
                    <a:pt x="119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7" name="Arc 2291"/>
            <p:cNvSpPr>
              <a:spLocks/>
            </p:cNvSpPr>
            <p:nvPr/>
          </p:nvSpPr>
          <p:spPr bwMode="auto">
            <a:xfrm>
              <a:off x="1428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</a:path>
                <a:path w="43200" h="43192" stroke="0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  <a:lnTo>
                    <a:pt x="21600" y="21600"/>
                  </a:lnTo>
                  <a:lnTo>
                    <a:pt x="20989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8" name="Arc 2292"/>
            <p:cNvSpPr>
              <a:spLocks/>
            </p:cNvSpPr>
            <p:nvPr/>
          </p:nvSpPr>
          <p:spPr bwMode="auto">
            <a:xfrm>
              <a:off x="1851" y="2575"/>
              <a:ext cx="29" cy="29"/>
            </a:xfrm>
            <a:custGeom>
              <a:avLst/>
              <a:gdLst>
                <a:gd name="T0" fmla="*/ 29 w 1267"/>
                <a:gd name="T1" fmla="*/ 29 h 21600"/>
                <a:gd name="T2" fmla="*/ 0 w 1267"/>
                <a:gd name="T3" fmla="*/ 29 h 21600"/>
                <a:gd name="T4" fmla="*/ 15 w 12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21600" fill="none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</a:path>
                <a:path w="1267" h="21600" stroke="0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  <a:lnTo>
                    <a:pt x="649" y="0"/>
                  </a:lnTo>
                  <a:lnTo>
                    <a:pt x="126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39" name="Arc 2293"/>
            <p:cNvSpPr>
              <a:spLocks/>
            </p:cNvSpPr>
            <p:nvPr/>
          </p:nvSpPr>
          <p:spPr bwMode="auto">
            <a:xfrm>
              <a:off x="1833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</a:path>
                <a:path w="43200" h="43191" stroke="0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  <a:lnTo>
                    <a:pt x="21600" y="21600"/>
                  </a:lnTo>
                  <a:lnTo>
                    <a:pt x="2095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0" name="Arc 2294"/>
            <p:cNvSpPr>
              <a:spLocks/>
            </p:cNvSpPr>
            <p:nvPr/>
          </p:nvSpPr>
          <p:spPr bwMode="auto">
            <a:xfrm>
              <a:off x="1528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</a:path>
                <a:path w="994" h="21600" stroke="0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  <a:lnTo>
                    <a:pt x="509" y="0"/>
                  </a:lnTo>
                  <a:lnTo>
                    <a:pt x="99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1" name="Arc 2295"/>
            <p:cNvSpPr>
              <a:spLocks/>
            </p:cNvSpPr>
            <p:nvPr/>
          </p:nvSpPr>
          <p:spPr bwMode="auto">
            <a:xfrm>
              <a:off x="1509" y="2891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</a:path>
                <a:path w="43200" h="43195" stroke="0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  <a:lnTo>
                    <a:pt x="21600" y="21600"/>
                  </a:lnTo>
                  <a:lnTo>
                    <a:pt x="21090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2" name="Arc 2296"/>
            <p:cNvSpPr>
              <a:spLocks/>
            </p:cNvSpPr>
            <p:nvPr/>
          </p:nvSpPr>
          <p:spPr bwMode="auto">
            <a:xfrm>
              <a:off x="1814" y="2709"/>
              <a:ext cx="29" cy="29"/>
            </a:xfrm>
            <a:custGeom>
              <a:avLst/>
              <a:gdLst>
                <a:gd name="T0" fmla="*/ 29 w 1124"/>
                <a:gd name="T1" fmla="*/ 29 h 21600"/>
                <a:gd name="T2" fmla="*/ 0 w 1124"/>
                <a:gd name="T3" fmla="*/ 29 h 21600"/>
                <a:gd name="T4" fmla="*/ 15 w 11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4" h="21600" fill="none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</a:path>
                <a:path w="1124" h="21600" stroke="0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  <a:lnTo>
                    <a:pt x="562" y="0"/>
                  </a:lnTo>
                  <a:lnTo>
                    <a:pt x="112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3" name="Arc 2297"/>
            <p:cNvSpPr>
              <a:spLocks/>
            </p:cNvSpPr>
            <p:nvPr/>
          </p:nvSpPr>
          <p:spPr bwMode="auto">
            <a:xfrm>
              <a:off x="1797" y="268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</a:path>
                <a:path w="43200" h="43193" stroke="0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  <a:lnTo>
                    <a:pt x="21600" y="21600"/>
                  </a:lnTo>
                  <a:lnTo>
                    <a:pt x="21038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4" name="Arc 2298"/>
            <p:cNvSpPr>
              <a:spLocks/>
            </p:cNvSpPr>
            <p:nvPr/>
          </p:nvSpPr>
          <p:spPr bwMode="auto">
            <a:xfrm>
              <a:off x="1537" y="3232"/>
              <a:ext cx="29" cy="29"/>
            </a:xfrm>
            <a:custGeom>
              <a:avLst/>
              <a:gdLst>
                <a:gd name="T0" fmla="*/ 29 w 862"/>
                <a:gd name="T1" fmla="*/ 29 h 21600"/>
                <a:gd name="T2" fmla="*/ 0 w 862"/>
                <a:gd name="T3" fmla="*/ 29 h 21600"/>
                <a:gd name="T4" fmla="*/ 15 w 8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2" h="21600" fill="none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62" h="21600" stroke="0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61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5" name="Arc 2299"/>
            <p:cNvSpPr>
              <a:spLocks/>
            </p:cNvSpPr>
            <p:nvPr/>
          </p:nvSpPr>
          <p:spPr bwMode="auto">
            <a:xfrm>
              <a:off x="1519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6" name="Arc 2300"/>
            <p:cNvSpPr>
              <a:spLocks/>
            </p:cNvSpPr>
            <p:nvPr/>
          </p:nvSpPr>
          <p:spPr bwMode="auto">
            <a:xfrm>
              <a:off x="1644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7" name="Arc 2301"/>
            <p:cNvSpPr>
              <a:spLocks/>
            </p:cNvSpPr>
            <p:nvPr/>
          </p:nvSpPr>
          <p:spPr bwMode="auto">
            <a:xfrm>
              <a:off x="1627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8" name="Arc 2302"/>
            <p:cNvSpPr>
              <a:spLocks/>
            </p:cNvSpPr>
            <p:nvPr/>
          </p:nvSpPr>
          <p:spPr bwMode="auto">
            <a:xfrm>
              <a:off x="1681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49" name="Arc 2303"/>
            <p:cNvSpPr>
              <a:spLocks/>
            </p:cNvSpPr>
            <p:nvPr/>
          </p:nvSpPr>
          <p:spPr bwMode="auto">
            <a:xfrm>
              <a:off x="1662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0" name="Arc 2304"/>
            <p:cNvSpPr>
              <a:spLocks/>
            </p:cNvSpPr>
            <p:nvPr/>
          </p:nvSpPr>
          <p:spPr bwMode="auto">
            <a:xfrm>
              <a:off x="1833" y="2625"/>
              <a:ext cx="29" cy="29"/>
            </a:xfrm>
            <a:custGeom>
              <a:avLst/>
              <a:gdLst>
                <a:gd name="T0" fmla="*/ 29 w 1191"/>
                <a:gd name="T1" fmla="*/ 29 h 21600"/>
                <a:gd name="T2" fmla="*/ 0 w 1191"/>
                <a:gd name="T3" fmla="*/ 29 h 21600"/>
                <a:gd name="T4" fmla="*/ 15 w 119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1" h="21600" fill="none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</a:path>
                <a:path w="1191" h="21600" stroke="0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  <a:lnTo>
                    <a:pt x="610" y="0"/>
                  </a:lnTo>
                  <a:lnTo>
                    <a:pt x="119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1" name="Arc 2305"/>
            <p:cNvSpPr>
              <a:spLocks/>
            </p:cNvSpPr>
            <p:nvPr/>
          </p:nvSpPr>
          <p:spPr bwMode="auto">
            <a:xfrm>
              <a:off x="1815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</a:path>
                <a:path w="43200" h="43192" stroke="0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  <a:lnTo>
                    <a:pt x="21600" y="21600"/>
                  </a:lnTo>
                  <a:lnTo>
                    <a:pt x="20989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2" name="Arc 2306"/>
            <p:cNvSpPr>
              <a:spLocks/>
            </p:cNvSpPr>
            <p:nvPr/>
          </p:nvSpPr>
          <p:spPr bwMode="auto">
            <a:xfrm>
              <a:off x="1734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  <a:lnTo>
                    <a:pt x="536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3" name="Arc 2307"/>
            <p:cNvSpPr>
              <a:spLocks/>
            </p:cNvSpPr>
            <p:nvPr/>
          </p:nvSpPr>
          <p:spPr bwMode="auto">
            <a:xfrm>
              <a:off x="1716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</a:path>
                <a:path w="43200" h="43194" stroke="0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  <a:lnTo>
                    <a:pt x="21600" y="21600"/>
                  </a:lnTo>
                  <a:lnTo>
                    <a:pt x="2106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4" name="Arc 2308"/>
            <p:cNvSpPr>
              <a:spLocks/>
            </p:cNvSpPr>
            <p:nvPr/>
          </p:nvSpPr>
          <p:spPr bwMode="auto">
            <a:xfrm>
              <a:off x="1796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5" name="Arc 2309"/>
            <p:cNvSpPr>
              <a:spLocks/>
            </p:cNvSpPr>
            <p:nvPr/>
          </p:nvSpPr>
          <p:spPr bwMode="auto">
            <a:xfrm>
              <a:off x="1780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6" name="Arc 2310"/>
            <p:cNvSpPr>
              <a:spLocks/>
            </p:cNvSpPr>
            <p:nvPr/>
          </p:nvSpPr>
          <p:spPr bwMode="auto">
            <a:xfrm>
              <a:off x="2076" y="1833"/>
              <a:ext cx="29" cy="29"/>
            </a:xfrm>
            <a:custGeom>
              <a:avLst/>
              <a:gdLst>
                <a:gd name="T0" fmla="*/ 29 w 2621"/>
                <a:gd name="T1" fmla="*/ 29 h 21600"/>
                <a:gd name="T2" fmla="*/ 0 w 2621"/>
                <a:gd name="T3" fmla="*/ 29 h 21600"/>
                <a:gd name="T4" fmla="*/ 15 w 2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1" h="21600" fill="none" extrusionOk="0">
                  <a:moveTo>
                    <a:pt x="2621" y="21562"/>
                  </a:moveTo>
                  <a:cubicBezTo>
                    <a:pt x="2195" y="21587"/>
                    <a:pt x="1768" y="21600"/>
                    <a:pt x="1342" y="21600"/>
                  </a:cubicBezTo>
                  <a:cubicBezTo>
                    <a:pt x="894" y="21600"/>
                    <a:pt x="446" y="21586"/>
                    <a:pt x="-1" y="21558"/>
                  </a:cubicBezTo>
                </a:path>
                <a:path w="2621" h="21600" stroke="0" extrusionOk="0">
                  <a:moveTo>
                    <a:pt x="2621" y="21562"/>
                  </a:moveTo>
                  <a:cubicBezTo>
                    <a:pt x="2195" y="21587"/>
                    <a:pt x="1768" y="21600"/>
                    <a:pt x="1342" y="21600"/>
                  </a:cubicBezTo>
                  <a:cubicBezTo>
                    <a:pt x="894" y="21600"/>
                    <a:pt x="446" y="21586"/>
                    <a:pt x="-1" y="21558"/>
                  </a:cubicBezTo>
                  <a:lnTo>
                    <a:pt x="1342" y="0"/>
                  </a:lnTo>
                  <a:lnTo>
                    <a:pt x="2621" y="2156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7" name="Arc 2311"/>
            <p:cNvSpPr>
              <a:spLocks/>
            </p:cNvSpPr>
            <p:nvPr/>
          </p:nvSpPr>
          <p:spPr bwMode="auto">
            <a:xfrm>
              <a:off x="2058" y="1813"/>
              <a:ext cx="29" cy="29"/>
            </a:xfrm>
            <a:custGeom>
              <a:avLst/>
              <a:gdLst>
                <a:gd name="T0" fmla="*/ 14 w 43200"/>
                <a:gd name="T1" fmla="*/ 29 h 43162"/>
                <a:gd name="T2" fmla="*/ 15 w 43200"/>
                <a:gd name="T3" fmla="*/ 29 h 43162"/>
                <a:gd name="T4" fmla="*/ 14 w 43200"/>
                <a:gd name="T5" fmla="*/ 15 h 43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2" fill="none" extrusionOk="0">
                  <a:moveTo>
                    <a:pt x="20257" y="43158"/>
                  </a:moveTo>
                  <a:cubicBezTo>
                    <a:pt x="8871" y="42449"/>
                    <a:pt x="0" y="330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32"/>
                    <a:pt x="34291" y="42485"/>
                    <a:pt x="22879" y="43162"/>
                  </a:cubicBezTo>
                </a:path>
                <a:path w="43200" h="43162" stroke="0" extrusionOk="0">
                  <a:moveTo>
                    <a:pt x="20257" y="43158"/>
                  </a:moveTo>
                  <a:cubicBezTo>
                    <a:pt x="8871" y="42449"/>
                    <a:pt x="0" y="330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32"/>
                    <a:pt x="34291" y="42485"/>
                    <a:pt x="22879" y="43162"/>
                  </a:cubicBezTo>
                  <a:lnTo>
                    <a:pt x="21600" y="21600"/>
                  </a:lnTo>
                  <a:lnTo>
                    <a:pt x="20257" y="4315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8" name="Arc 2312"/>
            <p:cNvSpPr>
              <a:spLocks/>
            </p:cNvSpPr>
            <p:nvPr/>
          </p:nvSpPr>
          <p:spPr bwMode="auto">
            <a:xfrm>
              <a:off x="2139" y="2575"/>
              <a:ext cx="29" cy="29"/>
            </a:xfrm>
            <a:custGeom>
              <a:avLst/>
              <a:gdLst>
                <a:gd name="T0" fmla="*/ 29 w 1267"/>
                <a:gd name="T1" fmla="*/ 29 h 21600"/>
                <a:gd name="T2" fmla="*/ 0 w 1267"/>
                <a:gd name="T3" fmla="*/ 29 h 21600"/>
                <a:gd name="T4" fmla="*/ 15 w 12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21600" fill="none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</a:path>
                <a:path w="1267" h="21600" stroke="0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  <a:lnTo>
                    <a:pt x="649" y="0"/>
                  </a:lnTo>
                  <a:lnTo>
                    <a:pt x="126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59" name="Arc 2313"/>
            <p:cNvSpPr>
              <a:spLocks/>
            </p:cNvSpPr>
            <p:nvPr/>
          </p:nvSpPr>
          <p:spPr bwMode="auto">
            <a:xfrm>
              <a:off x="2121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</a:path>
                <a:path w="43200" h="43191" stroke="0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  <a:lnTo>
                    <a:pt x="21600" y="21600"/>
                  </a:lnTo>
                  <a:lnTo>
                    <a:pt x="2095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0" name="Arc 2314"/>
            <p:cNvSpPr>
              <a:spLocks/>
            </p:cNvSpPr>
            <p:nvPr/>
          </p:nvSpPr>
          <p:spPr bwMode="auto">
            <a:xfrm>
              <a:off x="1563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1" name="Arc 2315"/>
            <p:cNvSpPr>
              <a:spLocks/>
            </p:cNvSpPr>
            <p:nvPr/>
          </p:nvSpPr>
          <p:spPr bwMode="auto">
            <a:xfrm>
              <a:off x="1546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2" name="Arc 2316"/>
            <p:cNvSpPr>
              <a:spLocks/>
            </p:cNvSpPr>
            <p:nvPr/>
          </p:nvSpPr>
          <p:spPr bwMode="auto">
            <a:xfrm>
              <a:off x="1896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3" name="Arc 2317"/>
            <p:cNvSpPr>
              <a:spLocks/>
            </p:cNvSpPr>
            <p:nvPr/>
          </p:nvSpPr>
          <p:spPr bwMode="auto">
            <a:xfrm>
              <a:off x="1878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4" name="Arc 2318"/>
            <p:cNvSpPr>
              <a:spLocks/>
            </p:cNvSpPr>
            <p:nvPr/>
          </p:nvSpPr>
          <p:spPr bwMode="auto">
            <a:xfrm>
              <a:off x="1492" y="2996"/>
              <a:ext cx="29" cy="29"/>
            </a:xfrm>
            <a:custGeom>
              <a:avLst/>
              <a:gdLst>
                <a:gd name="T0" fmla="*/ 29 w 972"/>
                <a:gd name="T1" fmla="*/ 29 h 21600"/>
                <a:gd name="T2" fmla="*/ 0 w 972"/>
                <a:gd name="T3" fmla="*/ 29 h 21600"/>
                <a:gd name="T4" fmla="*/ 15 w 9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21600" fill="none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</a:path>
                <a:path w="972" h="21600" stroke="0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  <a:lnTo>
                    <a:pt x="486" y="0"/>
                  </a:lnTo>
                  <a:lnTo>
                    <a:pt x="971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5" name="Arc 2319"/>
            <p:cNvSpPr>
              <a:spLocks/>
            </p:cNvSpPr>
            <p:nvPr/>
          </p:nvSpPr>
          <p:spPr bwMode="auto">
            <a:xfrm>
              <a:off x="1474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</a:path>
                <a:path w="43200" h="43195" stroke="0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  <a:lnTo>
                    <a:pt x="21600" y="21600"/>
                  </a:lnTo>
                  <a:lnTo>
                    <a:pt x="2111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6" name="Arc 2320"/>
            <p:cNvSpPr>
              <a:spLocks/>
            </p:cNvSpPr>
            <p:nvPr/>
          </p:nvSpPr>
          <p:spPr bwMode="auto">
            <a:xfrm>
              <a:off x="1877" y="2524"/>
              <a:ext cx="29" cy="29"/>
            </a:xfrm>
            <a:custGeom>
              <a:avLst/>
              <a:gdLst>
                <a:gd name="T0" fmla="*/ 29 w 1280"/>
                <a:gd name="T1" fmla="*/ 29 h 21600"/>
                <a:gd name="T2" fmla="*/ 0 w 1280"/>
                <a:gd name="T3" fmla="*/ 29 h 21600"/>
                <a:gd name="T4" fmla="*/ 15 w 12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0" h="21600" fill="none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</a:path>
                <a:path w="1280" h="21600" stroke="0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  <a:lnTo>
                    <a:pt x="640" y="0"/>
                  </a:lnTo>
                  <a:lnTo>
                    <a:pt x="1279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7" name="Arc 2321"/>
            <p:cNvSpPr>
              <a:spLocks/>
            </p:cNvSpPr>
            <p:nvPr/>
          </p:nvSpPr>
          <p:spPr bwMode="auto">
            <a:xfrm>
              <a:off x="1860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6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8" name="Arc 2322"/>
            <p:cNvSpPr>
              <a:spLocks/>
            </p:cNvSpPr>
            <p:nvPr/>
          </p:nvSpPr>
          <p:spPr bwMode="auto">
            <a:xfrm>
              <a:off x="1402" y="2743"/>
              <a:ext cx="29" cy="29"/>
            </a:xfrm>
            <a:custGeom>
              <a:avLst/>
              <a:gdLst>
                <a:gd name="T0" fmla="*/ 29 w 1101"/>
                <a:gd name="T1" fmla="*/ 29 h 21600"/>
                <a:gd name="T2" fmla="*/ 0 w 1101"/>
                <a:gd name="T3" fmla="*/ 29 h 21600"/>
                <a:gd name="T4" fmla="*/ 15 w 11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1" h="21600" fill="none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</a:path>
                <a:path w="1101" h="21600" stroke="0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  <a:lnTo>
                    <a:pt x="564" y="0"/>
                  </a:lnTo>
                  <a:lnTo>
                    <a:pt x="1101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69" name="Arc 2323"/>
            <p:cNvSpPr>
              <a:spLocks/>
            </p:cNvSpPr>
            <p:nvPr/>
          </p:nvSpPr>
          <p:spPr bwMode="auto">
            <a:xfrm>
              <a:off x="1384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</a:path>
                <a:path w="43200" h="43193" stroke="0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  <a:lnTo>
                    <a:pt x="21600" y="21600"/>
                  </a:lnTo>
                  <a:lnTo>
                    <a:pt x="2103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0" name="Arc 2324"/>
            <p:cNvSpPr>
              <a:spLocks/>
            </p:cNvSpPr>
            <p:nvPr/>
          </p:nvSpPr>
          <p:spPr bwMode="auto">
            <a:xfrm>
              <a:off x="1429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5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1" name="Arc 2325"/>
            <p:cNvSpPr>
              <a:spLocks/>
            </p:cNvSpPr>
            <p:nvPr/>
          </p:nvSpPr>
          <p:spPr bwMode="auto">
            <a:xfrm>
              <a:off x="1411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</a:path>
                <a:path w="43200" h="43195" stroke="0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  <a:lnTo>
                    <a:pt x="21600" y="21600"/>
                  </a:lnTo>
                  <a:lnTo>
                    <a:pt x="2110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2" name="Arc 2326"/>
            <p:cNvSpPr>
              <a:spLocks/>
            </p:cNvSpPr>
            <p:nvPr/>
          </p:nvSpPr>
          <p:spPr bwMode="auto">
            <a:xfrm>
              <a:off x="1429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3" name="Arc 2327"/>
            <p:cNvSpPr>
              <a:spLocks/>
            </p:cNvSpPr>
            <p:nvPr/>
          </p:nvSpPr>
          <p:spPr bwMode="auto">
            <a:xfrm>
              <a:off x="1411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4" name="Arc 2328"/>
            <p:cNvSpPr>
              <a:spLocks/>
            </p:cNvSpPr>
            <p:nvPr/>
          </p:nvSpPr>
          <p:spPr bwMode="auto">
            <a:xfrm>
              <a:off x="1276" y="3282"/>
              <a:ext cx="29" cy="29"/>
            </a:xfrm>
            <a:custGeom>
              <a:avLst/>
              <a:gdLst>
                <a:gd name="T0" fmla="*/ 29 w 841"/>
                <a:gd name="T1" fmla="*/ 29 h 21600"/>
                <a:gd name="T2" fmla="*/ 0 w 841"/>
                <a:gd name="T3" fmla="*/ 29 h 21600"/>
                <a:gd name="T4" fmla="*/ 15 w 8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1" h="21600" fill="none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41" h="21600" stroke="0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41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5" name="Arc 2329"/>
            <p:cNvSpPr>
              <a:spLocks/>
            </p:cNvSpPr>
            <p:nvPr/>
          </p:nvSpPr>
          <p:spPr bwMode="auto">
            <a:xfrm>
              <a:off x="1258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6" name="Arc 2330"/>
            <p:cNvSpPr>
              <a:spLocks/>
            </p:cNvSpPr>
            <p:nvPr/>
          </p:nvSpPr>
          <p:spPr bwMode="auto">
            <a:xfrm>
              <a:off x="1411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7" name="Arc 2331"/>
            <p:cNvSpPr>
              <a:spLocks/>
            </p:cNvSpPr>
            <p:nvPr/>
          </p:nvSpPr>
          <p:spPr bwMode="auto">
            <a:xfrm>
              <a:off x="1393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8" name="Arc 2332"/>
            <p:cNvSpPr>
              <a:spLocks/>
            </p:cNvSpPr>
            <p:nvPr/>
          </p:nvSpPr>
          <p:spPr bwMode="auto">
            <a:xfrm>
              <a:off x="1752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79" name="Arc 2333"/>
            <p:cNvSpPr>
              <a:spLocks/>
            </p:cNvSpPr>
            <p:nvPr/>
          </p:nvSpPr>
          <p:spPr bwMode="auto">
            <a:xfrm>
              <a:off x="173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0" name="Arc 2334"/>
            <p:cNvSpPr>
              <a:spLocks/>
            </p:cNvSpPr>
            <p:nvPr/>
          </p:nvSpPr>
          <p:spPr bwMode="auto">
            <a:xfrm>
              <a:off x="1680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1" name="Arc 2335"/>
            <p:cNvSpPr>
              <a:spLocks/>
            </p:cNvSpPr>
            <p:nvPr/>
          </p:nvSpPr>
          <p:spPr bwMode="auto">
            <a:xfrm>
              <a:off x="1662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2" name="Arc 2336"/>
            <p:cNvSpPr>
              <a:spLocks/>
            </p:cNvSpPr>
            <p:nvPr/>
          </p:nvSpPr>
          <p:spPr bwMode="auto">
            <a:xfrm>
              <a:off x="142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3" name="Arc 2337"/>
            <p:cNvSpPr>
              <a:spLocks/>
            </p:cNvSpPr>
            <p:nvPr/>
          </p:nvSpPr>
          <p:spPr bwMode="auto">
            <a:xfrm>
              <a:off x="141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4" name="Arc 2338"/>
            <p:cNvSpPr>
              <a:spLocks/>
            </p:cNvSpPr>
            <p:nvPr/>
          </p:nvSpPr>
          <p:spPr bwMode="auto">
            <a:xfrm>
              <a:off x="1689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5" name="Arc 2339"/>
            <p:cNvSpPr>
              <a:spLocks/>
            </p:cNvSpPr>
            <p:nvPr/>
          </p:nvSpPr>
          <p:spPr bwMode="auto">
            <a:xfrm>
              <a:off x="1672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6" name="Arc 2340"/>
            <p:cNvSpPr>
              <a:spLocks/>
            </p:cNvSpPr>
            <p:nvPr/>
          </p:nvSpPr>
          <p:spPr bwMode="auto">
            <a:xfrm>
              <a:off x="1716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7" name="Arc 2341"/>
            <p:cNvSpPr>
              <a:spLocks/>
            </p:cNvSpPr>
            <p:nvPr/>
          </p:nvSpPr>
          <p:spPr bwMode="auto">
            <a:xfrm>
              <a:off x="1699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8" name="Arc 2342"/>
            <p:cNvSpPr>
              <a:spLocks/>
            </p:cNvSpPr>
            <p:nvPr/>
          </p:nvSpPr>
          <p:spPr bwMode="auto">
            <a:xfrm>
              <a:off x="1788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89" name="Arc 2343"/>
            <p:cNvSpPr>
              <a:spLocks/>
            </p:cNvSpPr>
            <p:nvPr/>
          </p:nvSpPr>
          <p:spPr bwMode="auto">
            <a:xfrm>
              <a:off x="1771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0" name="Arc 2344"/>
            <p:cNvSpPr>
              <a:spLocks/>
            </p:cNvSpPr>
            <p:nvPr/>
          </p:nvSpPr>
          <p:spPr bwMode="auto">
            <a:xfrm>
              <a:off x="1779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1" name="Arc 2345"/>
            <p:cNvSpPr>
              <a:spLocks/>
            </p:cNvSpPr>
            <p:nvPr/>
          </p:nvSpPr>
          <p:spPr bwMode="auto">
            <a:xfrm>
              <a:off x="1762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2" name="Arc 2346"/>
            <p:cNvSpPr>
              <a:spLocks/>
            </p:cNvSpPr>
            <p:nvPr/>
          </p:nvSpPr>
          <p:spPr bwMode="auto">
            <a:xfrm>
              <a:off x="1842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3" name="Arc 2347"/>
            <p:cNvSpPr>
              <a:spLocks/>
            </p:cNvSpPr>
            <p:nvPr/>
          </p:nvSpPr>
          <p:spPr bwMode="auto">
            <a:xfrm>
              <a:off x="1824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4" name="Arc 2348"/>
            <p:cNvSpPr>
              <a:spLocks/>
            </p:cNvSpPr>
            <p:nvPr/>
          </p:nvSpPr>
          <p:spPr bwMode="auto">
            <a:xfrm>
              <a:off x="1662" y="2777"/>
              <a:ext cx="29" cy="29"/>
            </a:xfrm>
            <a:custGeom>
              <a:avLst/>
              <a:gdLst>
                <a:gd name="T0" fmla="*/ 29 w 1105"/>
                <a:gd name="T1" fmla="*/ 29 h 21600"/>
                <a:gd name="T2" fmla="*/ 0 w 1105"/>
                <a:gd name="T3" fmla="*/ 29 h 21600"/>
                <a:gd name="T4" fmla="*/ 15 w 11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1600" fill="none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</a:path>
                <a:path w="1105" h="21600" stroke="0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  <a:lnTo>
                    <a:pt x="566" y="0"/>
                  </a:lnTo>
                  <a:lnTo>
                    <a:pt x="110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5" name="Arc 2349"/>
            <p:cNvSpPr>
              <a:spLocks/>
            </p:cNvSpPr>
            <p:nvPr/>
          </p:nvSpPr>
          <p:spPr bwMode="auto">
            <a:xfrm>
              <a:off x="1644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</a:path>
                <a:path w="43200" h="43193" stroke="0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  <a:lnTo>
                    <a:pt x="21600" y="21600"/>
                  </a:lnTo>
                  <a:lnTo>
                    <a:pt x="21034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6" name="Arc 2350"/>
            <p:cNvSpPr>
              <a:spLocks/>
            </p:cNvSpPr>
            <p:nvPr/>
          </p:nvSpPr>
          <p:spPr bwMode="auto">
            <a:xfrm>
              <a:off x="1770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7" name="Arc 2351"/>
            <p:cNvSpPr>
              <a:spLocks/>
            </p:cNvSpPr>
            <p:nvPr/>
          </p:nvSpPr>
          <p:spPr bwMode="auto">
            <a:xfrm>
              <a:off x="1753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8" name="Arc 2352"/>
            <p:cNvSpPr>
              <a:spLocks/>
            </p:cNvSpPr>
            <p:nvPr/>
          </p:nvSpPr>
          <p:spPr bwMode="auto">
            <a:xfrm>
              <a:off x="1420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  <a:lnTo>
                    <a:pt x="583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99" name="Arc 2353"/>
            <p:cNvSpPr>
              <a:spLocks/>
            </p:cNvSpPr>
            <p:nvPr/>
          </p:nvSpPr>
          <p:spPr bwMode="auto">
            <a:xfrm>
              <a:off x="1402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</a:path>
                <a:path w="43200" h="43193" stroke="0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  <a:lnTo>
                    <a:pt x="21600" y="21600"/>
                  </a:lnTo>
                  <a:lnTo>
                    <a:pt x="2101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0" name="Arc 2354"/>
            <p:cNvSpPr>
              <a:spLocks/>
            </p:cNvSpPr>
            <p:nvPr/>
          </p:nvSpPr>
          <p:spPr bwMode="auto">
            <a:xfrm>
              <a:off x="2029" y="1648"/>
              <a:ext cx="29" cy="29"/>
            </a:xfrm>
            <a:custGeom>
              <a:avLst/>
              <a:gdLst>
                <a:gd name="T0" fmla="*/ 29 w 3648"/>
                <a:gd name="T1" fmla="*/ 29 h 21600"/>
                <a:gd name="T2" fmla="*/ 0 w 3648"/>
                <a:gd name="T3" fmla="*/ 29 h 21600"/>
                <a:gd name="T4" fmla="*/ 15 w 36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48" h="21600" fill="none" extrusionOk="0">
                  <a:moveTo>
                    <a:pt x="3647" y="21522"/>
                  </a:moveTo>
                  <a:cubicBezTo>
                    <a:pt x="3041" y="21574"/>
                    <a:pt x="2432" y="21600"/>
                    <a:pt x="1824" y="21600"/>
                  </a:cubicBezTo>
                  <a:cubicBezTo>
                    <a:pt x="1215" y="21600"/>
                    <a:pt x="606" y="21574"/>
                    <a:pt x="0" y="21522"/>
                  </a:cubicBezTo>
                </a:path>
                <a:path w="3648" h="21600" stroke="0" extrusionOk="0">
                  <a:moveTo>
                    <a:pt x="3647" y="21522"/>
                  </a:moveTo>
                  <a:cubicBezTo>
                    <a:pt x="3041" y="21574"/>
                    <a:pt x="2432" y="21600"/>
                    <a:pt x="1824" y="21600"/>
                  </a:cubicBezTo>
                  <a:cubicBezTo>
                    <a:pt x="1215" y="21600"/>
                    <a:pt x="606" y="21574"/>
                    <a:pt x="0" y="21522"/>
                  </a:cubicBezTo>
                  <a:lnTo>
                    <a:pt x="1824" y="0"/>
                  </a:lnTo>
                  <a:lnTo>
                    <a:pt x="3647" y="2152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1" name="Arc 2355"/>
            <p:cNvSpPr>
              <a:spLocks/>
            </p:cNvSpPr>
            <p:nvPr/>
          </p:nvSpPr>
          <p:spPr bwMode="auto">
            <a:xfrm>
              <a:off x="2013" y="1628"/>
              <a:ext cx="29" cy="29"/>
            </a:xfrm>
            <a:custGeom>
              <a:avLst/>
              <a:gdLst>
                <a:gd name="T0" fmla="*/ 13 w 43200"/>
                <a:gd name="T1" fmla="*/ 29 h 43123"/>
                <a:gd name="T2" fmla="*/ 16 w 43200"/>
                <a:gd name="T3" fmla="*/ 29 h 43123"/>
                <a:gd name="T4" fmla="*/ 14 w 43200"/>
                <a:gd name="T5" fmla="*/ 15 h 43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23" fill="none" extrusionOk="0">
                  <a:moveTo>
                    <a:pt x="19776" y="43122"/>
                  </a:moveTo>
                  <a:cubicBezTo>
                    <a:pt x="8593" y="42175"/>
                    <a:pt x="0" y="328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22"/>
                    <a:pt x="34606" y="42175"/>
                    <a:pt x="23423" y="43122"/>
                  </a:cubicBezTo>
                </a:path>
                <a:path w="43200" h="43123" stroke="0" extrusionOk="0">
                  <a:moveTo>
                    <a:pt x="19776" y="43122"/>
                  </a:moveTo>
                  <a:cubicBezTo>
                    <a:pt x="8593" y="42175"/>
                    <a:pt x="0" y="328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22"/>
                    <a:pt x="34606" y="42175"/>
                    <a:pt x="23423" y="43122"/>
                  </a:cubicBezTo>
                  <a:lnTo>
                    <a:pt x="21600" y="21600"/>
                  </a:lnTo>
                  <a:lnTo>
                    <a:pt x="19776" y="4312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2" name="Arc 2356"/>
            <p:cNvSpPr>
              <a:spLocks/>
            </p:cNvSpPr>
            <p:nvPr/>
          </p:nvSpPr>
          <p:spPr bwMode="auto">
            <a:xfrm>
              <a:off x="1716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3" name="Arc 2357"/>
            <p:cNvSpPr>
              <a:spLocks/>
            </p:cNvSpPr>
            <p:nvPr/>
          </p:nvSpPr>
          <p:spPr bwMode="auto">
            <a:xfrm>
              <a:off x="1699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4" name="Arc 2358"/>
            <p:cNvSpPr>
              <a:spLocks/>
            </p:cNvSpPr>
            <p:nvPr/>
          </p:nvSpPr>
          <p:spPr bwMode="auto">
            <a:xfrm>
              <a:off x="1340" y="3282"/>
              <a:ext cx="29" cy="29"/>
            </a:xfrm>
            <a:custGeom>
              <a:avLst/>
              <a:gdLst>
                <a:gd name="T0" fmla="*/ 29 w 841"/>
                <a:gd name="T1" fmla="*/ 29 h 21600"/>
                <a:gd name="T2" fmla="*/ 0 w 841"/>
                <a:gd name="T3" fmla="*/ 29 h 21600"/>
                <a:gd name="T4" fmla="*/ 15 w 8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1" h="21600" fill="none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41" h="21600" stroke="0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41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5" name="Arc 2359"/>
            <p:cNvSpPr>
              <a:spLocks/>
            </p:cNvSpPr>
            <p:nvPr/>
          </p:nvSpPr>
          <p:spPr bwMode="auto">
            <a:xfrm>
              <a:off x="1321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6" name="Arc 2360"/>
            <p:cNvSpPr>
              <a:spLocks/>
            </p:cNvSpPr>
            <p:nvPr/>
          </p:nvSpPr>
          <p:spPr bwMode="auto">
            <a:xfrm>
              <a:off x="1303" y="3198"/>
              <a:ext cx="29" cy="29"/>
            </a:xfrm>
            <a:custGeom>
              <a:avLst/>
              <a:gdLst>
                <a:gd name="T0" fmla="*/ 29 w 854"/>
                <a:gd name="T1" fmla="*/ 29 h 21600"/>
                <a:gd name="T2" fmla="*/ 0 w 854"/>
                <a:gd name="T3" fmla="*/ 29 h 21600"/>
                <a:gd name="T4" fmla="*/ 15 w 8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4" h="21600" fill="none" extrusionOk="0">
                  <a:moveTo>
                    <a:pt x="853" y="21595"/>
                  </a:moveTo>
                  <a:cubicBezTo>
                    <a:pt x="711" y="21598"/>
                    <a:pt x="569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54" h="21600" stroke="0" extrusionOk="0">
                  <a:moveTo>
                    <a:pt x="853" y="21595"/>
                  </a:moveTo>
                  <a:cubicBezTo>
                    <a:pt x="711" y="21598"/>
                    <a:pt x="569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5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7" name="Arc 2361"/>
            <p:cNvSpPr>
              <a:spLocks/>
            </p:cNvSpPr>
            <p:nvPr/>
          </p:nvSpPr>
          <p:spPr bwMode="auto">
            <a:xfrm>
              <a:off x="1285" y="31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8" name="Arc 2362"/>
            <p:cNvSpPr>
              <a:spLocks/>
            </p:cNvSpPr>
            <p:nvPr/>
          </p:nvSpPr>
          <p:spPr bwMode="auto">
            <a:xfrm>
              <a:off x="1527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09" name="Arc 2363"/>
            <p:cNvSpPr>
              <a:spLocks/>
            </p:cNvSpPr>
            <p:nvPr/>
          </p:nvSpPr>
          <p:spPr bwMode="auto">
            <a:xfrm>
              <a:off x="1509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0" name="Arc 2364"/>
            <p:cNvSpPr>
              <a:spLocks/>
            </p:cNvSpPr>
            <p:nvPr/>
          </p:nvSpPr>
          <p:spPr bwMode="auto">
            <a:xfrm>
              <a:off x="1573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1" name="Arc 2365"/>
            <p:cNvSpPr>
              <a:spLocks/>
            </p:cNvSpPr>
            <p:nvPr/>
          </p:nvSpPr>
          <p:spPr bwMode="auto">
            <a:xfrm>
              <a:off x="1555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2" name="Arc 2366"/>
            <p:cNvSpPr>
              <a:spLocks/>
            </p:cNvSpPr>
            <p:nvPr/>
          </p:nvSpPr>
          <p:spPr bwMode="auto">
            <a:xfrm>
              <a:off x="160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3" name="Arc 2367"/>
            <p:cNvSpPr>
              <a:spLocks/>
            </p:cNvSpPr>
            <p:nvPr/>
          </p:nvSpPr>
          <p:spPr bwMode="auto">
            <a:xfrm>
              <a:off x="1581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4" name="Arc 2368"/>
            <p:cNvSpPr>
              <a:spLocks/>
            </p:cNvSpPr>
            <p:nvPr/>
          </p:nvSpPr>
          <p:spPr bwMode="auto">
            <a:xfrm>
              <a:off x="1483" y="2372"/>
              <a:ext cx="29" cy="29"/>
            </a:xfrm>
            <a:custGeom>
              <a:avLst/>
              <a:gdLst>
                <a:gd name="T0" fmla="*/ 29 w 1441"/>
                <a:gd name="T1" fmla="*/ 29 h 21600"/>
                <a:gd name="T2" fmla="*/ 0 w 1441"/>
                <a:gd name="T3" fmla="*/ 29 h 21600"/>
                <a:gd name="T4" fmla="*/ 15 w 14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1" h="21600" fill="none" extrusionOk="0">
                  <a:moveTo>
                    <a:pt x="1440" y="21588"/>
                  </a:moveTo>
                  <a:cubicBezTo>
                    <a:pt x="1206" y="21596"/>
                    <a:pt x="972" y="21600"/>
                    <a:pt x="738" y="21600"/>
                  </a:cubicBezTo>
                  <a:cubicBezTo>
                    <a:pt x="491" y="21600"/>
                    <a:pt x="245" y="21595"/>
                    <a:pt x="-1" y="21587"/>
                  </a:cubicBezTo>
                </a:path>
                <a:path w="1441" h="21600" stroke="0" extrusionOk="0">
                  <a:moveTo>
                    <a:pt x="1440" y="21588"/>
                  </a:moveTo>
                  <a:cubicBezTo>
                    <a:pt x="1206" y="21596"/>
                    <a:pt x="972" y="21600"/>
                    <a:pt x="738" y="21600"/>
                  </a:cubicBezTo>
                  <a:cubicBezTo>
                    <a:pt x="491" y="21600"/>
                    <a:pt x="245" y="21595"/>
                    <a:pt x="-1" y="21587"/>
                  </a:cubicBezTo>
                  <a:lnTo>
                    <a:pt x="738" y="0"/>
                  </a:lnTo>
                  <a:lnTo>
                    <a:pt x="1440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5" name="Arc 2369"/>
            <p:cNvSpPr>
              <a:spLocks/>
            </p:cNvSpPr>
            <p:nvPr/>
          </p:nvSpPr>
          <p:spPr bwMode="auto">
            <a:xfrm>
              <a:off x="1465" y="2352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61" y="43187"/>
                  </a:moveTo>
                  <a:cubicBezTo>
                    <a:pt x="9226" y="42789"/>
                    <a:pt x="0" y="332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5"/>
                    <a:pt x="33952" y="42809"/>
                    <a:pt x="22302" y="43188"/>
                  </a:cubicBezTo>
                </a:path>
                <a:path w="43200" h="43189" stroke="0" extrusionOk="0">
                  <a:moveTo>
                    <a:pt x="20861" y="43187"/>
                  </a:moveTo>
                  <a:cubicBezTo>
                    <a:pt x="9226" y="42789"/>
                    <a:pt x="0" y="332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5"/>
                    <a:pt x="33952" y="42809"/>
                    <a:pt x="22302" y="43188"/>
                  </a:cubicBezTo>
                  <a:lnTo>
                    <a:pt x="21600" y="21600"/>
                  </a:lnTo>
                  <a:lnTo>
                    <a:pt x="2086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6" name="Arc 2370"/>
            <p:cNvSpPr>
              <a:spLocks/>
            </p:cNvSpPr>
            <p:nvPr/>
          </p:nvSpPr>
          <p:spPr bwMode="auto">
            <a:xfrm>
              <a:off x="1484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7" name="Arc 2371"/>
            <p:cNvSpPr>
              <a:spLocks/>
            </p:cNvSpPr>
            <p:nvPr/>
          </p:nvSpPr>
          <p:spPr bwMode="auto">
            <a:xfrm>
              <a:off x="1465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8" name="Arc 2372"/>
            <p:cNvSpPr>
              <a:spLocks/>
            </p:cNvSpPr>
            <p:nvPr/>
          </p:nvSpPr>
          <p:spPr bwMode="auto">
            <a:xfrm>
              <a:off x="1420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  <a:lnTo>
                    <a:pt x="468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19" name="Arc 2373"/>
            <p:cNvSpPr>
              <a:spLocks/>
            </p:cNvSpPr>
            <p:nvPr/>
          </p:nvSpPr>
          <p:spPr bwMode="auto">
            <a:xfrm>
              <a:off x="1402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0" name="Arc 2374"/>
            <p:cNvSpPr>
              <a:spLocks/>
            </p:cNvSpPr>
            <p:nvPr/>
          </p:nvSpPr>
          <p:spPr bwMode="auto">
            <a:xfrm>
              <a:off x="1501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1" name="Arc 2375"/>
            <p:cNvSpPr>
              <a:spLocks/>
            </p:cNvSpPr>
            <p:nvPr/>
          </p:nvSpPr>
          <p:spPr bwMode="auto">
            <a:xfrm>
              <a:off x="1483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2" name="Arc 2376"/>
            <p:cNvSpPr>
              <a:spLocks/>
            </p:cNvSpPr>
            <p:nvPr/>
          </p:nvSpPr>
          <p:spPr bwMode="auto">
            <a:xfrm>
              <a:off x="2084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</a:path>
                <a:path w="1384" h="21600" stroke="0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  <a:lnTo>
                    <a:pt x="709" y="0"/>
                  </a:lnTo>
                  <a:lnTo>
                    <a:pt x="1384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3" name="Arc 2377"/>
            <p:cNvSpPr>
              <a:spLocks/>
            </p:cNvSpPr>
            <p:nvPr/>
          </p:nvSpPr>
          <p:spPr bwMode="auto">
            <a:xfrm>
              <a:off x="2067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</a:path>
                <a:path w="43200" h="43189" stroke="0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  <a:lnTo>
                    <a:pt x="21600" y="21600"/>
                  </a:lnTo>
                  <a:lnTo>
                    <a:pt x="2089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4" name="Arc 2378"/>
            <p:cNvSpPr>
              <a:spLocks/>
            </p:cNvSpPr>
            <p:nvPr/>
          </p:nvSpPr>
          <p:spPr bwMode="auto">
            <a:xfrm>
              <a:off x="1851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5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</a:path>
                <a:path w="1734" h="21600" stroke="0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  <a:lnTo>
                    <a:pt x="888" y="0"/>
                  </a:lnTo>
                  <a:lnTo>
                    <a:pt x="1734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5" name="Arc 2379"/>
            <p:cNvSpPr>
              <a:spLocks/>
            </p:cNvSpPr>
            <p:nvPr/>
          </p:nvSpPr>
          <p:spPr bwMode="auto">
            <a:xfrm>
              <a:off x="1833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1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6" name="Arc 2380"/>
            <p:cNvSpPr>
              <a:spLocks/>
            </p:cNvSpPr>
            <p:nvPr/>
          </p:nvSpPr>
          <p:spPr bwMode="auto">
            <a:xfrm>
              <a:off x="1608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7" name="Arc 2381"/>
            <p:cNvSpPr>
              <a:spLocks/>
            </p:cNvSpPr>
            <p:nvPr/>
          </p:nvSpPr>
          <p:spPr bwMode="auto">
            <a:xfrm>
              <a:off x="1591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8" name="Arc 2382"/>
            <p:cNvSpPr>
              <a:spLocks/>
            </p:cNvSpPr>
            <p:nvPr/>
          </p:nvSpPr>
          <p:spPr bwMode="auto">
            <a:xfrm>
              <a:off x="1626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29" name="Arc 2383"/>
            <p:cNvSpPr>
              <a:spLocks/>
            </p:cNvSpPr>
            <p:nvPr/>
          </p:nvSpPr>
          <p:spPr bwMode="auto">
            <a:xfrm>
              <a:off x="1609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0" name="Arc 2384"/>
            <p:cNvSpPr>
              <a:spLocks/>
            </p:cNvSpPr>
            <p:nvPr/>
          </p:nvSpPr>
          <p:spPr bwMode="auto">
            <a:xfrm>
              <a:off x="1564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1" name="Arc 2385"/>
            <p:cNvSpPr>
              <a:spLocks/>
            </p:cNvSpPr>
            <p:nvPr/>
          </p:nvSpPr>
          <p:spPr bwMode="auto">
            <a:xfrm>
              <a:off x="1546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2" name="Arc 2386"/>
            <p:cNvSpPr>
              <a:spLocks/>
            </p:cNvSpPr>
            <p:nvPr/>
          </p:nvSpPr>
          <p:spPr bwMode="auto">
            <a:xfrm>
              <a:off x="156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3" name="Arc 2387"/>
            <p:cNvSpPr>
              <a:spLocks/>
            </p:cNvSpPr>
            <p:nvPr/>
          </p:nvSpPr>
          <p:spPr bwMode="auto">
            <a:xfrm>
              <a:off x="1546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4" name="Arc 2388"/>
            <p:cNvSpPr>
              <a:spLocks/>
            </p:cNvSpPr>
            <p:nvPr/>
          </p:nvSpPr>
          <p:spPr bwMode="auto">
            <a:xfrm>
              <a:off x="1914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</a:path>
                <a:path w="1384" h="21600" stroke="0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  <a:lnTo>
                    <a:pt x="709" y="0"/>
                  </a:lnTo>
                  <a:lnTo>
                    <a:pt x="1384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5" name="Arc 2389"/>
            <p:cNvSpPr>
              <a:spLocks/>
            </p:cNvSpPr>
            <p:nvPr/>
          </p:nvSpPr>
          <p:spPr bwMode="auto">
            <a:xfrm>
              <a:off x="1896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</a:path>
                <a:path w="43200" h="43189" stroke="0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  <a:lnTo>
                    <a:pt x="21600" y="21600"/>
                  </a:lnTo>
                  <a:lnTo>
                    <a:pt x="2089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6" name="Arc 2390"/>
            <p:cNvSpPr>
              <a:spLocks/>
            </p:cNvSpPr>
            <p:nvPr/>
          </p:nvSpPr>
          <p:spPr bwMode="auto">
            <a:xfrm>
              <a:off x="1842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5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</a:path>
                <a:path w="1734" h="21600" stroke="0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  <a:lnTo>
                    <a:pt x="888" y="0"/>
                  </a:lnTo>
                  <a:lnTo>
                    <a:pt x="1734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7" name="Arc 2391"/>
            <p:cNvSpPr>
              <a:spLocks/>
            </p:cNvSpPr>
            <p:nvPr/>
          </p:nvSpPr>
          <p:spPr bwMode="auto">
            <a:xfrm>
              <a:off x="1824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1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8" name="Arc 2392"/>
            <p:cNvSpPr>
              <a:spLocks/>
            </p:cNvSpPr>
            <p:nvPr/>
          </p:nvSpPr>
          <p:spPr bwMode="auto">
            <a:xfrm>
              <a:off x="1940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9" name="Arc 2393"/>
            <p:cNvSpPr>
              <a:spLocks/>
            </p:cNvSpPr>
            <p:nvPr/>
          </p:nvSpPr>
          <p:spPr bwMode="auto">
            <a:xfrm>
              <a:off x="1924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0" name="Arc 2394"/>
            <p:cNvSpPr>
              <a:spLocks/>
            </p:cNvSpPr>
            <p:nvPr/>
          </p:nvSpPr>
          <p:spPr bwMode="auto">
            <a:xfrm>
              <a:off x="1500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1" name="Arc 2395"/>
            <p:cNvSpPr>
              <a:spLocks/>
            </p:cNvSpPr>
            <p:nvPr/>
          </p:nvSpPr>
          <p:spPr bwMode="auto">
            <a:xfrm>
              <a:off x="1483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2" name="Arc 2396"/>
            <p:cNvSpPr>
              <a:spLocks/>
            </p:cNvSpPr>
            <p:nvPr/>
          </p:nvSpPr>
          <p:spPr bwMode="auto">
            <a:xfrm>
              <a:off x="1690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3" name="Arc 2397"/>
            <p:cNvSpPr>
              <a:spLocks/>
            </p:cNvSpPr>
            <p:nvPr/>
          </p:nvSpPr>
          <p:spPr bwMode="auto">
            <a:xfrm>
              <a:off x="1672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4" name="Arc 2398"/>
            <p:cNvSpPr>
              <a:spLocks/>
            </p:cNvSpPr>
            <p:nvPr/>
          </p:nvSpPr>
          <p:spPr bwMode="auto">
            <a:xfrm>
              <a:off x="1581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  <a:lnTo>
                    <a:pt x="583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5" name="Arc 2399"/>
            <p:cNvSpPr>
              <a:spLocks/>
            </p:cNvSpPr>
            <p:nvPr/>
          </p:nvSpPr>
          <p:spPr bwMode="auto">
            <a:xfrm>
              <a:off x="1564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</a:path>
                <a:path w="43200" h="43193" stroke="0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  <a:lnTo>
                    <a:pt x="21600" y="21600"/>
                  </a:lnTo>
                  <a:lnTo>
                    <a:pt x="2101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6" name="Arc 2400"/>
            <p:cNvSpPr>
              <a:spLocks/>
            </p:cNvSpPr>
            <p:nvPr/>
          </p:nvSpPr>
          <p:spPr bwMode="auto">
            <a:xfrm>
              <a:off x="1698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7" name="Arc 2401"/>
            <p:cNvSpPr>
              <a:spLocks/>
            </p:cNvSpPr>
            <p:nvPr/>
          </p:nvSpPr>
          <p:spPr bwMode="auto">
            <a:xfrm>
              <a:off x="1681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8" name="Arc 2402"/>
            <p:cNvSpPr>
              <a:spLocks/>
            </p:cNvSpPr>
            <p:nvPr/>
          </p:nvSpPr>
          <p:spPr bwMode="auto">
            <a:xfrm>
              <a:off x="1384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49" name="Arc 2403"/>
            <p:cNvSpPr>
              <a:spLocks/>
            </p:cNvSpPr>
            <p:nvPr/>
          </p:nvSpPr>
          <p:spPr bwMode="auto">
            <a:xfrm>
              <a:off x="1366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0" name="Arc 2404"/>
            <p:cNvSpPr>
              <a:spLocks/>
            </p:cNvSpPr>
            <p:nvPr/>
          </p:nvSpPr>
          <p:spPr bwMode="auto">
            <a:xfrm>
              <a:off x="1411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1" name="Arc 2405"/>
            <p:cNvSpPr>
              <a:spLocks/>
            </p:cNvSpPr>
            <p:nvPr/>
          </p:nvSpPr>
          <p:spPr bwMode="auto">
            <a:xfrm>
              <a:off x="1393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2" name="Arc 2406"/>
            <p:cNvSpPr>
              <a:spLocks/>
            </p:cNvSpPr>
            <p:nvPr/>
          </p:nvSpPr>
          <p:spPr bwMode="auto">
            <a:xfrm>
              <a:off x="1438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3" name="Arc 2407"/>
            <p:cNvSpPr>
              <a:spLocks/>
            </p:cNvSpPr>
            <p:nvPr/>
          </p:nvSpPr>
          <p:spPr bwMode="auto">
            <a:xfrm>
              <a:off x="1420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4" name="Arc 2408"/>
            <p:cNvSpPr>
              <a:spLocks/>
            </p:cNvSpPr>
            <p:nvPr/>
          </p:nvSpPr>
          <p:spPr bwMode="auto">
            <a:xfrm>
              <a:off x="1456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5" name="Arc 2409"/>
            <p:cNvSpPr>
              <a:spLocks/>
            </p:cNvSpPr>
            <p:nvPr/>
          </p:nvSpPr>
          <p:spPr bwMode="auto">
            <a:xfrm>
              <a:off x="1438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6" name="Arc 2410"/>
            <p:cNvSpPr>
              <a:spLocks/>
            </p:cNvSpPr>
            <p:nvPr/>
          </p:nvSpPr>
          <p:spPr bwMode="auto">
            <a:xfrm>
              <a:off x="1429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  <a:lnTo>
                    <a:pt x="468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7" name="Arc 2411"/>
            <p:cNvSpPr>
              <a:spLocks/>
            </p:cNvSpPr>
            <p:nvPr/>
          </p:nvSpPr>
          <p:spPr bwMode="auto">
            <a:xfrm>
              <a:off x="1411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8" name="Arc 2412"/>
            <p:cNvSpPr>
              <a:spLocks/>
            </p:cNvSpPr>
            <p:nvPr/>
          </p:nvSpPr>
          <p:spPr bwMode="auto">
            <a:xfrm>
              <a:off x="1554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9" name="Arc 2413"/>
            <p:cNvSpPr>
              <a:spLocks/>
            </p:cNvSpPr>
            <p:nvPr/>
          </p:nvSpPr>
          <p:spPr bwMode="auto">
            <a:xfrm>
              <a:off x="1537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0" name="Arc 2414"/>
            <p:cNvSpPr>
              <a:spLocks/>
            </p:cNvSpPr>
            <p:nvPr/>
          </p:nvSpPr>
          <p:spPr bwMode="auto">
            <a:xfrm>
              <a:off x="1331" y="3248"/>
              <a:ext cx="29" cy="29"/>
            </a:xfrm>
            <a:custGeom>
              <a:avLst/>
              <a:gdLst>
                <a:gd name="T0" fmla="*/ 29 w 833"/>
                <a:gd name="T1" fmla="*/ 29 h 21600"/>
                <a:gd name="T2" fmla="*/ 0 w 833"/>
                <a:gd name="T3" fmla="*/ 29 h 21600"/>
                <a:gd name="T4" fmla="*/ 15 w 83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3" h="21600" fill="none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33" h="21600" stroke="0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33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1" name="Arc 2415"/>
            <p:cNvSpPr>
              <a:spLocks/>
            </p:cNvSpPr>
            <p:nvPr/>
          </p:nvSpPr>
          <p:spPr bwMode="auto">
            <a:xfrm>
              <a:off x="1312" y="322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2" name="Arc 2416"/>
            <p:cNvSpPr>
              <a:spLocks/>
            </p:cNvSpPr>
            <p:nvPr/>
          </p:nvSpPr>
          <p:spPr bwMode="auto">
            <a:xfrm>
              <a:off x="1357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5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  <a:lnTo>
                    <a:pt x="464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3" name="Arc 2417"/>
            <p:cNvSpPr>
              <a:spLocks/>
            </p:cNvSpPr>
            <p:nvPr/>
          </p:nvSpPr>
          <p:spPr bwMode="auto">
            <a:xfrm>
              <a:off x="1339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</a:path>
                <a:path w="43200" h="43195" stroke="0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  <a:lnTo>
                    <a:pt x="21600" y="21600"/>
                  </a:lnTo>
                  <a:lnTo>
                    <a:pt x="21135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4" name="Arc 2418"/>
            <p:cNvSpPr>
              <a:spLocks/>
            </p:cNvSpPr>
            <p:nvPr/>
          </p:nvSpPr>
          <p:spPr bwMode="auto">
            <a:xfrm>
              <a:off x="1654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</a:path>
                <a:path w="994" h="21600" stroke="0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  <a:lnTo>
                    <a:pt x="509" y="0"/>
                  </a:lnTo>
                  <a:lnTo>
                    <a:pt x="99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5" name="Arc 2419"/>
            <p:cNvSpPr>
              <a:spLocks/>
            </p:cNvSpPr>
            <p:nvPr/>
          </p:nvSpPr>
          <p:spPr bwMode="auto">
            <a:xfrm>
              <a:off x="1636" y="2891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</a:path>
                <a:path w="43200" h="43195" stroke="0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  <a:lnTo>
                    <a:pt x="21600" y="21600"/>
                  </a:lnTo>
                  <a:lnTo>
                    <a:pt x="21090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6" name="Arc 2420"/>
            <p:cNvSpPr>
              <a:spLocks/>
            </p:cNvSpPr>
            <p:nvPr/>
          </p:nvSpPr>
          <p:spPr bwMode="auto">
            <a:xfrm>
              <a:off x="1528" y="2996"/>
              <a:ext cx="29" cy="29"/>
            </a:xfrm>
            <a:custGeom>
              <a:avLst/>
              <a:gdLst>
                <a:gd name="T0" fmla="*/ 29 w 973"/>
                <a:gd name="T1" fmla="*/ 29 h 21600"/>
                <a:gd name="T2" fmla="*/ 0 w 973"/>
                <a:gd name="T3" fmla="*/ 29 h 21600"/>
                <a:gd name="T4" fmla="*/ 15 w 9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3" h="21600" fill="none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73" h="21600" stroke="0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8" y="0"/>
                  </a:lnTo>
                  <a:lnTo>
                    <a:pt x="972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7" name="Arc 2421"/>
            <p:cNvSpPr>
              <a:spLocks/>
            </p:cNvSpPr>
            <p:nvPr/>
          </p:nvSpPr>
          <p:spPr bwMode="auto">
            <a:xfrm>
              <a:off x="1509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</a:path>
                <a:path w="43200" h="43195" stroke="0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  <a:lnTo>
                    <a:pt x="21600" y="21600"/>
                  </a:lnTo>
                  <a:lnTo>
                    <a:pt x="2110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8" name="Arc 2422"/>
            <p:cNvSpPr>
              <a:spLocks/>
            </p:cNvSpPr>
            <p:nvPr/>
          </p:nvSpPr>
          <p:spPr bwMode="auto">
            <a:xfrm>
              <a:off x="1708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9" name="Arc 2423"/>
            <p:cNvSpPr>
              <a:spLocks/>
            </p:cNvSpPr>
            <p:nvPr/>
          </p:nvSpPr>
          <p:spPr bwMode="auto">
            <a:xfrm>
              <a:off x="1690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0" name="Arc 2424"/>
            <p:cNvSpPr>
              <a:spLocks/>
            </p:cNvSpPr>
            <p:nvPr/>
          </p:nvSpPr>
          <p:spPr bwMode="auto">
            <a:xfrm>
              <a:off x="1932" y="2473"/>
              <a:ext cx="29" cy="29"/>
            </a:xfrm>
            <a:custGeom>
              <a:avLst/>
              <a:gdLst>
                <a:gd name="T0" fmla="*/ 29 w 1328"/>
                <a:gd name="T1" fmla="*/ 29 h 21600"/>
                <a:gd name="T2" fmla="*/ 0 w 1328"/>
                <a:gd name="T3" fmla="*/ 29 h 21600"/>
                <a:gd name="T4" fmla="*/ 15 w 13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" h="21600" fill="none" extrusionOk="0">
                  <a:moveTo>
                    <a:pt x="1328" y="21590"/>
                  </a:moveTo>
                  <a:cubicBezTo>
                    <a:pt x="1112" y="21596"/>
                    <a:pt x="896" y="21600"/>
                    <a:pt x="680" y="21600"/>
                  </a:cubicBezTo>
                  <a:cubicBezTo>
                    <a:pt x="453" y="21600"/>
                    <a:pt x="226" y="21596"/>
                    <a:pt x="-1" y="21589"/>
                  </a:cubicBezTo>
                </a:path>
                <a:path w="1328" h="21600" stroke="0" extrusionOk="0">
                  <a:moveTo>
                    <a:pt x="1328" y="21590"/>
                  </a:moveTo>
                  <a:cubicBezTo>
                    <a:pt x="1112" y="21596"/>
                    <a:pt x="896" y="21600"/>
                    <a:pt x="680" y="21600"/>
                  </a:cubicBezTo>
                  <a:cubicBezTo>
                    <a:pt x="453" y="21600"/>
                    <a:pt x="226" y="21596"/>
                    <a:pt x="-1" y="21589"/>
                  </a:cubicBezTo>
                  <a:lnTo>
                    <a:pt x="680" y="0"/>
                  </a:lnTo>
                  <a:lnTo>
                    <a:pt x="1328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1" name="Arc 2425"/>
            <p:cNvSpPr>
              <a:spLocks/>
            </p:cNvSpPr>
            <p:nvPr/>
          </p:nvSpPr>
          <p:spPr bwMode="auto">
            <a:xfrm>
              <a:off x="1914" y="2453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19" y="43189"/>
                  </a:moveTo>
                  <a:cubicBezTo>
                    <a:pt x="9261" y="42822"/>
                    <a:pt x="0" y="332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19" y="43189"/>
                  </a:moveTo>
                  <a:cubicBezTo>
                    <a:pt x="9261" y="42822"/>
                    <a:pt x="0" y="332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19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2" name="Arc 2426"/>
            <p:cNvSpPr>
              <a:spLocks/>
            </p:cNvSpPr>
            <p:nvPr/>
          </p:nvSpPr>
          <p:spPr bwMode="auto">
            <a:xfrm>
              <a:off x="1312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3" name="Arc 2427"/>
            <p:cNvSpPr>
              <a:spLocks/>
            </p:cNvSpPr>
            <p:nvPr/>
          </p:nvSpPr>
          <p:spPr bwMode="auto">
            <a:xfrm>
              <a:off x="1294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4" name="Arc 2428"/>
            <p:cNvSpPr>
              <a:spLocks/>
            </p:cNvSpPr>
            <p:nvPr/>
          </p:nvSpPr>
          <p:spPr bwMode="auto">
            <a:xfrm>
              <a:off x="2030" y="2457"/>
              <a:ext cx="29" cy="29"/>
            </a:xfrm>
            <a:custGeom>
              <a:avLst/>
              <a:gdLst>
                <a:gd name="T0" fmla="*/ 29 w 1380"/>
                <a:gd name="T1" fmla="*/ 29 h 21600"/>
                <a:gd name="T2" fmla="*/ 0 w 1380"/>
                <a:gd name="T3" fmla="*/ 29 h 21600"/>
                <a:gd name="T4" fmla="*/ 15 w 13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0" h="21600" fill="none" extrusionOk="0">
                  <a:moveTo>
                    <a:pt x="1379" y="21588"/>
                  </a:moveTo>
                  <a:cubicBezTo>
                    <a:pt x="1150" y="21596"/>
                    <a:pt x="920" y="21600"/>
                    <a:pt x="690" y="21600"/>
                  </a:cubicBezTo>
                  <a:cubicBezTo>
                    <a:pt x="459" y="21600"/>
                    <a:pt x="229" y="21596"/>
                    <a:pt x="0" y="21588"/>
                  </a:cubicBezTo>
                </a:path>
                <a:path w="1380" h="21600" stroke="0" extrusionOk="0">
                  <a:moveTo>
                    <a:pt x="1379" y="21588"/>
                  </a:moveTo>
                  <a:cubicBezTo>
                    <a:pt x="1150" y="21596"/>
                    <a:pt x="920" y="21600"/>
                    <a:pt x="690" y="21600"/>
                  </a:cubicBezTo>
                  <a:cubicBezTo>
                    <a:pt x="459" y="21600"/>
                    <a:pt x="229" y="21596"/>
                    <a:pt x="0" y="21588"/>
                  </a:cubicBezTo>
                  <a:lnTo>
                    <a:pt x="690" y="0"/>
                  </a:lnTo>
                  <a:lnTo>
                    <a:pt x="1379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5" name="Arc 2429"/>
            <p:cNvSpPr>
              <a:spLocks/>
            </p:cNvSpPr>
            <p:nvPr/>
          </p:nvSpPr>
          <p:spPr bwMode="auto">
            <a:xfrm>
              <a:off x="2013" y="243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10" y="43188"/>
                  </a:moveTo>
                  <a:cubicBezTo>
                    <a:pt x="9255" y="42816"/>
                    <a:pt x="0" y="332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0"/>
                    <a:pt x="33944" y="42816"/>
                    <a:pt x="22289" y="43188"/>
                  </a:cubicBezTo>
                </a:path>
                <a:path w="43200" h="43189" stroke="0" extrusionOk="0">
                  <a:moveTo>
                    <a:pt x="20910" y="43188"/>
                  </a:moveTo>
                  <a:cubicBezTo>
                    <a:pt x="9255" y="42816"/>
                    <a:pt x="0" y="332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0"/>
                    <a:pt x="33944" y="42816"/>
                    <a:pt x="22289" y="43188"/>
                  </a:cubicBezTo>
                  <a:lnTo>
                    <a:pt x="21600" y="21600"/>
                  </a:lnTo>
                  <a:lnTo>
                    <a:pt x="2091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6" name="Arc 2430"/>
            <p:cNvSpPr>
              <a:spLocks/>
            </p:cNvSpPr>
            <p:nvPr/>
          </p:nvSpPr>
          <p:spPr bwMode="auto">
            <a:xfrm>
              <a:off x="2058" y="1816"/>
              <a:ext cx="29" cy="29"/>
            </a:xfrm>
            <a:custGeom>
              <a:avLst/>
              <a:gdLst>
                <a:gd name="T0" fmla="*/ 29 w 2687"/>
                <a:gd name="T1" fmla="*/ 29 h 21600"/>
                <a:gd name="T2" fmla="*/ 0 w 2687"/>
                <a:gd name="T3" fmla="*/ 29 h 21600"/>
                <a:gd name="T4" fmla="*/ 15 w 268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87" h="21600" fill="none" extrusionOk="0">
                  <a:moveTo>
                    <a:pt x="2687" y="21560"/>
                  </a:moveTo>
                  <a:cubicBezTo>
                    <a:pt x="2250" y="21586"/>
                    <a:pt x="1813" y="21600"/>
                    <a:pt x="1376" y="21600"/>
                  </a:cubicBezTo>
                  <a:cubicBezTo>
                    <a:pt x="916" y="21600"/>
                    <a:pt x="458" y="21585"/>
                    <a:pt x="-1" y="21556"/>
                  </a:cubicBezTo>
                </a:path>
                <a:path w="2687" h="21600" stroke="0" extrusionOk="0">
                  <a:moveTo>
                    <a:pt x="2687" y="21560"/>
                  </a:moveTo>
                  <a:cubicBezTo>
                    <a:pt x="2250" y="21586"/>
                    <a:pt x="1813" y="21600"/>
                    <a:pt x="1376" y="21600"/>
                  </a:cubicBezTo>
                  <a:cubicBezTo>
                    <a:pt x="916" y="21600"/>
                    <a:pt x="458" y="21585"/>
                    <a:pt x="-1" y="21556"/>
                  </a:cubicBezTo>
                  <a:lnTo>
                    <a:pt x="1376" y="0"/>
                  </a:lnTo>
                  <a:lnTo>
                    <a:pt x="2687" y="215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7" name="Arc 2431"/>
            <p:cNvSpPr>
              <a:spLocks/>
            </p:cNvSpPr>
            <p:nvPr/>
          </p:nvSpPr>
          <p:spPr bwMode="auto">
            <a:xfrm>
              <a:off x="2040" y="1796"/>
              <a:ext cx="29" cy="29"/>
            </a:xfrm>
            <a:custGeom>
              <a:avLst/>
              <a:gdLst>
                <a:gd name="T0" fmla="*/ 14 w 43200"/>
                <a:gd name="T1" fmla="*/ 29 h 43160"/>
                <a:gd name="T2" fmla="*/ 15 w 43200"/>
                <a:gd name="T3" fmla="*/ 29 h 43160"/>
                <a:gd name="T4" fmla="*/ 14 w 43200"/>
                <a:gd name="T5" fmla="*/ 15 h 43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0" fill="none" extrusionOk="0">
                  <a:moveTo>
                    <a:pt x="20223" y="43156"/>
                  </a:moveTo>
                  <a:cubicBezTo>
                    <a:pt x="8852" y="42430"/>
                    <a:pt x="0" y="3299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</a:path>
                <a:path w="43200" h="43160" stroke="0" extrusionOk="0">
                  <a:moveTo>
                    <a:pt x="20223" y="43156"/>
                  </a:moveTo>
                  <a:cubicBezTo>
                    <a:pt x="8852" y="42430"/>
                    <a:pt x="0" y="3299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  <a:lnTo>
                    <a:pt x="21600" y="21600"/>
                  </a:lnTo>
                  <a:lnTo>
                    <a:pt x="20223" y="4315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8" name="Arc 2432"/>
            <p:cNvSpPr>
              <a:spLocks/>
            </p:cNvSpPr>
            <p:nvPr/>
          </p:nvSpPr>
          <p:spPr bwMode="auto">
            <a:xfrm>
              <a:off x="1582" y="3046"/>
              <a:ext cx="29" cy="29"/>
            </a:xfrm>
            <a:custGeom>
              <a:avLst/>
              <a:gdLst>
                <a:gd name="T0" fmla="*/ 29 w 923"/>
                <a:gd name="T1" fmla="*/ 29 h 21600"/>
                <a:gd name="T2" fmla="*/ 0 w 923"/>
                <a:gd name="T3" fmla="*/ 29 h 21600"/>
                <a:gd name="T4" fmla="*/ 15 w 9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3" h="21600" fill="none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</a:path>
                <a:path w="923" h="21600" stroke="0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  <a:lnTo>
                    <a:pt x="473" y="0"/>
                  </a:lnTo>
                  <a:lnTo>
                    <a:pt x="92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79" name="Arc 2433"/>
            <p:cNvSpPr>
              <a:spLocks/>
            </p:cNvSpPr>
            <p:nvPr/>
          </p:nvSpPr>
          <p:spPr bwMode="auto">
            <a:xfrm>
              <a:off x="1564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0" name="Arc 2434"/>
            <p:cNvSpPr>
              <a:spLocks/>
            </p:cNvSpPr>
            <p:nvPr/>
          </p:nvSpPr>
          <p:spPr bwMode="auto">
            <a:xfrm>
              <a:off x="1654" y="2979"/>
              <a:ext cx="29" cy="29"/>
            </a:xfrm>
            <a:custGeom>
              <a:avLst/>
              <a:gdLst>
                <a:gd name="T0" fmla="*/ 29 w 957"/>
                <a:gd name="T1" fmla="*/ 29 h 21600"/>
                <a:gd name="T2" fmla="*/ 0 w 957"/>
                <a:gd name="T3" fmla="*/ 29 h 21600"/>
                <a:gd name="T4" fmla="*/ 15 w 9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7" h="21600" fill="none" extrusionOk="0">
                  <a:moveTo>
                    <a:pt x="956" y="21594"/>
                  </a:moveTo>
                  <a:cubicBezTo>
                    <a:pt x="801" y="21598"/>
                    <a:pt x="645" y="21600"/>
                    <a:pt x="490" y="21600"/>
                  </a:cubicBezTo>
                  <a:cubicBezTo>
                    <a:pt x="326" y="21600"/>
                    <a:pt x="163" y="21598"/>
                    <a:pt x="-1" y="21594"/>
                  </a:cubicBezTo>
                </a:path>
                <a:path w="957" h="21600" stroke="0" extrusionOk="0">
                  <a:moveTo>
                    <a:pt x="956" y="21594"/>
                  </a:moveTo>
                  <a:cubicBezTo>
                    <a:pt x="801" y="21598"/>
                    <a:pt x="645" y="21600"/>
                    <a:pt x="490" y="21600"/>
                  </a:cubicBezTo>
                  <a:cubicBezTo>
                    <a:pt x="326" y="21600"/>
                    <a:pt x="163" y="21598"/>
                    <a:pt x="-1" y="21594"/>
                  </a:cubicBezTo>
                  <a:lnTo>
                    <a:pt x="490" y="0"/>
                  </a:lnTo>
                  <a:lnTo>
                    <a:pt x="956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1" name="Arc 2435"/>
            <p:cNvSpPr>
              <a:spLocks/>
            </p:cNvSpPr>
            <p:nvPr/>
          </p:nvSpPr>
          <p:spPr bwMode="auto">
            <a:xfrm>
              <a:off x="1636" y="295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9" y="43194"/>
                  </a:moveTo>
                  <a:cubicBezTo>
                    <a:pt x="9374" y="42928"/>
                    <a:pt x="0" y="333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7"/>
                    <a:pt x="33811" y="42940"/>
                    <a:pt x="22066" y="43194"/>
                  </a:cubicBezTo>
                </a:path>
                <a:path w="43200" h="43195" stroke="0" extrusionOk="0">
                  <a:moveTo>
                    <a:pt x="21109" y="43194"/>
                  </a:moveTo>
                  <a:cubicBezTo>
                    <a:pt x="9374" y="42928"/>
                    <a:pt x="0" y="333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7"/>
                    <a:pt x="33811" y="42940"/>
                    <a:pt x="22066" y="43194"/>
                  </a:cubicBezTo>
                  <a:lnTo>
                    <a:pt x="21600" y="21600"/>
                  </a:lnTo>
                  <a:lnTo>
                    <a:pt x="2110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2" name="Arc 2436"/>
            <p:cNvSpPr>
              <a:spLocks/>
            </p:cNvSpPr>
            <p:nvPr/>
          </p:nvSpPr>
          <p:spPr bwMode="auto">
            <a:xfrm>
              <a:off x="1500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3" name="Arc 2437"/>
            <p:cNvSpPr>
              <a:spLocks/>
            </p:cNvSpPr>
            <p:nvPr/>
          </p:nvSpPr>
          <p:spPr bwMode="auto">
            <a:xfrm>
              <a:off x="1483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4" name="Arc 2438"/>
            <p:cNvSpPr>
              <a:spLocks/>
            </p:cNvSpPr>
            <p:nvPr/>
          </p:nvSpPr>
          <p:spPr bwMode="auto">
            <a:xfrm>
              <a:off x="1644" y="2996"/>
              <a:ext cx="29" cy="29"/>
            </a:xfrm>
            <a:custGeom>
              <a:avLst/>
              <a:gdLst>
                <a:gd name="T0" fmla="*/ 29 w 972"/>
                <a:gd name="T1" fmla="*/ 29 h 21600"/>
                <a:gd name="T2" fmla="*/ 0 w 972"/>
                <a:gd name="T3" fmla="*/ 29 h 21600"/>
                <a:gd name="T4" fmla="*/ 15 w 9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21600" fill="none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</a:path>
                <a:path w="972" h="21600" stroke="0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  <a:lnTo>
                    <a:pt x="486" y="0"/>
                  </a:lnTo>
                  <a:lnTo>
                    <a:pt x="971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5" name="Arc 2439"/>
            <p:cNvSpPr>
              <a:spLocks/>
            </p:cNvSpPr>
            <p:nvPr/>
          </p:nvSpPr>
          <p:spPr bwMode="auto">
            <a:xfrm>
              <a:off x="1627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</a:path>
                <a:path w="43200" h="43195" stroke="0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  <a:lnTo>
                    <a:pt x="21600" y="21600"/>
                  </a:lnTo>
                  <a:lnTo>
                    <a:pt x="2111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6" name="Arc 2440"/>
            <p:cNvSpPr>
              <a:spLocks/>
            </p:cNvSpPr>
            <p:nvPr/>
          </p:nvSpPr>
          <p:spPr bwMode="auto">
            <a:xfrm>
              <a:off x="1788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</a:path>
                <a:path w="1040" h="21600" stroke="0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  <a:lnTo>
                    <a:pt x="520" y="0"/>
                  </a:lnTo>
                  <a:lnTo>
                    <a:pt x="103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7" name="Arc 2441"/>
            <p:cNvSpPr>
              <a:spLocks/>
            </p:cNvSpPr>
            <p:nvPr/>
          </p:nvSpPr>
          <p:spPr bwMode="auto">
            <a:xfrm>
              <a:off x="1771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</a:path>
                <a:path w="43200" h="43194" stroke="0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  <a:lnTo>
                    <a:pt x="21600" y="21600"/>
                  </a:lnTo>
                  <a:lnTo>
                    <a:pt x="2108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8" name="Arc 2442"/>
            <p:cNvSpPr>
              <a:spLocks/>
            </p:cNvSpPr>
            <p:nvPr/>
          </p:nvSpPr>
          <p:spPr bwMode="auto">
            <a:xfrm>
              <a:off x="1429" y="2979"/>
              <a:ext cx="29" cy="29"/>
            </a:xfrm>
            <a:custGeom>
              <a:avLst/>
              <a:gdLst>
                <a:gd name="T0" fmla="*/ 29 w 957"/>
                <a:gd name="T1" fmla="*/ 29 h 21600"/>
                <a:gd name="T2" fmla="*/ 0 w 957"/>
                <a:gd name="T3" fmla="*/ 29 h 21600"/>
                <a:gd name="T4" fmla="*/ 15 w 9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7" h="21600" fill="none" extrusionOk="0">
                  <a:moveTo>
                    <a:pt x="956" y="21594"/>
                  </a:moveTo>
                  <a:cubicBezTo>
                    <a:pt x="801" y="21598"/>
                    <a:pt x="645" y="21600"/>
                    <a:pt x="490" y="21600"/>
                  </a:cubicBezTo>
                  <a:cubicBezTo>
                    <a:pt x="326" y="21600"/>
                    <a:pt x="163" y="21598"/>
                    <a:pt x="-1" y="21594"/>
                  </a:cubicBezTo>
                </a:path>
                <a:path w="957" h="21600" stroke="0" extrusionOk="0">
                  <a:moveTo>
                    <a:pt x="956" y="21594"/>
                  </a:moveTo>
                  <a:cubicBezTo>
                    <a:pt x="801" y="21598"/>
                    <a:pt x="645" y="21600"/>
                    <a:pt x="490" y="21600"/>
                  </a:cubicBezTo>
                  <a:cubicBezTo>
                    <a:pt x="326" y="21600"/>
                    <a:pt x="163" y="21598"/>
                    <a:pt x="-1" y="21594"/>
                  </a:cubicBezTo>
                  <a:lnTo>
                    <a:pt x="490" y="0"/>
                  </a:lnTo>
                  <a:lnTo>
                    <a:pt x="956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89" name="Arc 2443"/>
            <p:cNvSpPr>
              <a:spLocks/>
            </p:cNvSpPr>
            <p:nvPr/>
          </p:nvSpPr>
          <p:spPr bwMode="auto">
            <a:xfrm>
              <a:off x="1411" y="295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9" y="43194"/>
                  </a:moveTo>
                  <a:cubicBezTo>
                    <a:pt x="9374" y="42928"/>
                    <a:pt x="0" y="333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7"/>
                    <a:pt x="33811" y="42940"/>
                    <a:pt x="22066" y="43194"/>
                  </a:cubicBezTo>
                </a:path>
                <a:path w="43200" h="43195" stroke="0" extrusionOk="0">
                  <a:moveTo>
                    <a:pt x="21109" y="43194"/>
                  </a:moveTo>
                  <a:cubicBezTo>
                    <a:pt x="9374" y="42928"/>
                    <a:pt x="0" y="333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7"/>
                    <a:pt x="33811" y="42940"/>
                    <a:pt x="22066" y="43194"/>
                  </a:cubicBezTo>
                  <a:lnTo>
                    <a:pt x="21600" y="21600"/>
                  </a:lnTo>
                  <a:lnTo>
                    <a:pt x="2110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0" name="Arc 2444"/>
            <p:cNvSpPr>
              <a:spLocks/>
            </p:cNvSpPr>
            <p:nvPr/>
          </p:nvSpPr>
          <p:spPr bwMode="auto">
            <a:xfrm>
              <a:off x="1608" y="2625"/>
              <a:ext cx="29" cy="29"/>
            </a:xfrm>
            <a:custGeom>
              <a:avLst/>
              <a:gdLst>
                <a:gd name="T0" fmla="*/ 29 w 1192"/>
                <a:gd name="T1" fmla="*/ 29 h 21600"/>
                <a:gd name="T2" fmla="*/ 0 w 1192"/>
                <a:gd name="T3" fmla="*/ 29 h 21600"/>
                <a:gd name="T4" fmla="*/ 15 w 11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2" h="21600" fill="none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2" h="21600" stroke="0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6" y="0"/>
                  </a:lnTo>
                  <a:lnTo>
                    <a:pt x="1191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1" name="Arc 2445"/>
            <p:cNvSpPr>
              <a:spLocks/>
            </p:cNvSpPr>
            <p:nvPr/>
          </p:nvSpPr>
          <p:spPr bwMode="auto">
            <a:xfrm>
              <a:off x="1591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</a:path>
                <a:path w="43200" h="43192" stroke="0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  <a:lnTo>
                    <a:pt x="21600" y="21600"/>
                  </a:lnTo>
                  <a:lnTo>
                    <a:pt x="21004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2" name="Arc 2446"/>
            <p:cNvSpPr>
              <a:spLocks/>
            </p:cNvSpPr>
            <p:nvPr/>
          </p:nvSpPr>
          <p:spPr bwMode="auto">
            <a:xfrm>
              <a:off x="1636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3" name="Arc 2447"/>
            <p:cNvSpPr>
              <a:spLocks/>
            </p:cNvSpPr>
            <p:nvPr/>
          </p:nvSpPr>
          <p:spPr bwMode="auto">
            <a:xfrm>
              <a:off x="1618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4" name="Arc 2448"/>
            <p:cNvSpPr>
              <a:spLocks/>
            </p:cNvSpPr>
            <p:nvPr/>
          </p:nvSpPr>
          <p:spPr bwMode="auto">
            <a:xfrm>
              <a:off x="1689" y="2406"/>
              <a:ext cx="29" cy="29"/>
            </a:xfrm>
            <a:custGeom>
              <a:avLst/>
              <a:gdLst>
                <a:gd name="T0" fmla="*/ 29 w 1402"/>
                <a:gd name="T1" fmla="*/ 29 h 21600"/>
                <a:gd name="T2" fmla="*/ 0 w 1402"/>
                <a:gd name="T3" fmla="*/ 29 h 21600"/>
                <a:gd name="T4" fmla="*/ 15 w 14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2" h="21600" fill="none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</a:path>
                <a:path w="1402" h="21600" stroke="0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  <a:lnTo>
                    <a:pt x="701" y="0"/>
                  </a:lnTo>
                  <a:lnTo>
                    <a:pt x="1401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5" name="Arc 2449"/>
            <p:cNvSpPr>
              <a:spLocks/>
            </p:cNvSpPr>
            <p:nvPr/>
          </p:nvSpPr>
          <p:spPr bwMode="auto">
            <a:xfrm>
              <a:off x="1672" y="238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</a:path>
                <a:path w="43200" h="43189" stroke="0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  <a:lnTo>
                    <a:pt x="21600" y="21600"/>
                  </a:lnTo>
                  <a:lnTo>
                    <a:pt x="20899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6" name="Arc 2450"/>
            <p:cNvSpPr>
              <a:spLocks/>
            </p:cNvSpPr>
            <p:nvPr/>
          </p:nvSpPr>
          <p:spPr bwMode="auto">
            <a:xfrm>
              <a:off x="1662" y="2575"/>
              <a:ext cx="29" cy="29"/>
            </a:xfrm>
            <a:custGeom>
              <a:avLst/>
              <a:gdLst>
                <a:gd name="T0" fmla="*/ 29 w 1267"/>
                <a:gd name="T1" fmla="*/ 29 h 21600"/>
                <a:gd name="T2" fmla="*/ 0 w 1267"/>
                <a:gd name="T3" fmla="*/ 29 h 21600"/>
                <a:gd name="T4" fmla="*/ 15 w 12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21600" fill="none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</a:path>
                <a:path w="1267" h="21600" stroke="0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  <a:lnTo>
                    <a:pt x="649" y="0"/>
                  </a:lnTo>
                  <a:lnTo>
                    <a:pt x="126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7" name="Arc 2451"/>
            <p:cNvSpPr>
              <a:spLocks/>
            </p:cNvSpPr>
            <p:nvPr/>
          </p:nvSpPr>
          <p:spPr bwMode="auto">
            <a:xfrm>
              <a:off x="1644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</a:path>
                <a:path w="43200" h="43191" stroke="0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  <a:lnTo>
                    <a:pt x="21600" y="21600"/>
                  </a:lnTo>
                  <a:lnTo>
                    <a:pt x="2095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8" name="Arc 2452"/>
            <p:cNvSpPr>
              <a:spLocks/>
            </p:cNvSpPr>
            <p:nvPr/>
          </p:nvSpPr>
          <p:spPr bwMode="auto">
            <a:xfrm>
              <a:off x="1581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  <a:lnTo>
                    <a:pt x="536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99" name="Arc 2453"/>
            <p:cNvSpPr>
              <a:spLocks/>
            </p:cNvSpPr>
            <p:nvPr/>
          </p:nvSpPr>
          <p:spPr bwMode="auto">
            <a:xfrm>
              <a:off x="1564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</a:path>
                <a:path w="43200" h="43194" stroke="0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  <a:lnTo>
                    <a:pt x="21600" y="21600"/>
                  </a:lnTo>
                  <a:lnTo>
                    <a:pt x="2106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0" name="Arc 2454"/>
            <p:cNvSpPr>
              <a:spLocks/>
            </p:cNvSpPr>
            <p:nvPr/>
          </p:nvSpPr>
          <p:spPr bwMode="auto">
            <a:xfrm>
              <a:off x="1698" y="2608"/>
              <a:ext cx="29" cy="29"/>
            </a:xfrm>
            <a:custGeom>
              <a:avLst/>
              <a:gdLst>
                <a:gd name="T0" fmla="*/ 29 w 1204"/>
                <a:gd name="T1" fmla="*/ 29 h 21600"/>
                <a:gd name="T2" fmla="*/ 0 w 1204"/>
                <a:gd name="T3" fmla="*/ 29 h 21600"/>
                <a:gd name="T4" fmla="*/ 15 w 12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4" h="21600" fill="none" extrusionOk="0">
                  <a:moveTo>
                    <a:pt x="1203" y="21591"/>
                  </a:moveTo>
                  <a:cubicBezTo>
                    <a:pt x="1003" y="21597"/>
                    <a:pt x="802" y="21600"/>
                    <a:pt x="602" y="21600"/>
                  </a:cubicBezTo>
                  <a:cubicBezTo>
                    <a:pt x="401" y="21600"/>
                    <a:pt x="200" y="21597"/>
                    <a:pt x="0" y="21591"/>
                  </a:cubicBezTo>
                </a:path>
                <a:path w="1204" h="21600" stroke="0" extrusionOk="0">
                  <a:moveTo>
                    <a:pt x="1203" y="21591"/>
                  </a:moveTo>
                  <a:cubicBezTo>
                    <a:pt x="1003" y="21597"/>
                    <a:pt x="802" y="21600"/>
                    <a:pt x="602" y="21600"/>
                  </a:cubicBezTo>
                  <a:cubicBezTo>
                    <a:pt x="401" y="21600"/>
                    <a:pt x="200" y="21597"/>
                    <a:pt x="0" y="21591"/>
                  </a:cubicBezTo>
                  <a:lnTo>
                    <a:pt x="602" y="0"/>
                  </a:lnTo>
                  <a:lnTo>
                    <a:pt x="120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1" name="Arc 2455"/>
            <p:cNvSpPr>
              <a:spLocks/>
            </p:cNvSpPr>
            <p:nvPr/>
          </p:nvSpPr>
          <p:spPr bwMode="auto">
            <a:xfrm>
              <a:off x="1681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8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4"/>
                    <a:pt x="33892" y="42865"/>
                    <a:pt x="22201" y="43191"/>
                  </a:cubicBezTo>
                </a:path>
                <a:path w="43200" h="43192" stroke="0" extrusionOk="0">
                  <a:moveTo>
                    <a:pt x="20998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4"/>
                    <a:pt x="33892" y="42865"/>
                    <a:pt x="22201" y="43191"/>
                  </a:cubicBezTo>
                  <a:lnTo>
                    <a:pt x="21600" y="21600"/>
                  </a:lnTo>
                  <a:lnTo>
                    <a:pt x="20998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2" name="Arc 2456"/>
            <p:cNvSpPr>
              <a:spLocks/>
            </p:cNvSpPr>
            <p:nvPr/>
          </p:nvSpPr>
          <p:spPr bwMode="auto">
            <a:xfrm>
              <a:off x="1410" y="2659"/>
              <a:ext cx="29" cy="29"/>
            </a:xfrm>
            <a:custGeom>
              <a:avLst/>
              <a:gdLst>
                <a:gd name="T0" fmla="*/ 29 w 1194"/>
                <a:gd name="T1" fmla="*/ 29 h 21600"/>
                <a:gd name="T2" fmla="*/ 0 w 1194"/>
                <a:gd name="T3" fmla="*/ 29 h 21600"/>
                <a:gd name="T4" fmla="*/ 15 w 11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4" h="21600" fill="none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4" h="21600" stroke="0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7" y="0"/>
                  </a:lnTo>
                  <a:lnTo>
                    <a:pt x="119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3" name="Arc 2457"/>
            <p:cNvSpPr>
              <a:spLocks/>
            </p:cNvSpPr>
            <p:nvPr/>
          </p:nvSpPr>
          <p:spPr bwMode="auto">
            <a:xfrm>
              <a:off x="1393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</a:path>
                <a:path w="43200" h="43192" stroke="0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  <a:lnTo>
                    <a:pt x="21600" y="21600"/>
                  </a:lnTo>
                  <a:lnTo>
                    <a:pt x="21003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4" name="Arc 2458"/>
            <p:cNvSpPr>
              <a:spLocks/>
            </p:cNvSpPr>
            <p:nvPr/>
          </p:nvSpPr>
          <p:spPr bwMode="auto">
            <a:xfrm>
              <a:off x="1375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5" name="Arc 2459"/>
            <p:cNvSpPr>
              <a:spLocks/>
            </p:cNvSpPr>
            <p:nvPr/>
          </p:nvSpPr>
          <p:spPr bwMode="auto">
            <a:xfrm>
              <a:off x="1357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6" name="Arc 2460"/>
            <p:cNvSpPr>
              <a:spLocks/>
            </p:cNvSpPr>
            <p:nvPr/>
          </p:nvSpPr>
          <p:spPr bwMode="auto">
            <a:xfrm>
              <a:off x="1644" y="2575"/>
              <a:ext cx="29" cy="29"/>
            </a:xfrm>
            <a:custGeom>
              <a:avLst/>
              <a:gdLst>
                <a:gd name="T0" fmla="*/ 29 w 1266"/>
                <a:gd name="T1" fmla="*/ 29 h 21600"/>
                <a:gd name="T2" fmla="*/ 0 w 1266"/>
                <a:gd name="T3" fmla="*/ 29 h 21600"/>
                <a:gd name="T4" fmla="*/ 15 w 12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6" h="21600" fill="none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</a:path>
                <a:path w="1266" h="21600" stroke="0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  <a:lnTo>
                    <a:pt x="633" y="0"/>
                  </a:lnTo>
                  <a:lnTo>
                    <a:pt x="126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7" name="Arc 2461"/>
            <p:cNvSpPr>
              <a:spLocks/>
            </p:cNvSpPr>
            <p:nvPr/>
          </p:nvSpPr>
          <p:spPr bwMode="auto">
            <a:xfrm>
              <a:off x="1627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67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8" name="Arc 2462"/>
            <p:cNvSpPr>
              <a:spLocks/>
            </p:cNvSpPr>
            <p:nvPr/>
          </p:nvSpPr>
          <p:spPr bwMode="auto">
            <a:xfrm>
              <a:off x="1608" y="2659"/>
              <a:ext cx="29" cy="29"/>
            </a:xfrm>
            <a:custGeom>
              <a:avLst/>
              <a:gdLst>
                <a:gd name="T0" fmla="*/ 29 w 1194"/>
                <a:gd name="T1" fmla="*/ 29 h 21600"/>
                <a:gd name="T2" fmla="*/ 0 w 1194"/>
                <a:gd name="T3" fmla="*/ 29 h 21600"/>
                <a:gd name="T4" fmla="*/ 15 w 11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4" h="21600" fill="none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4" h="21600" stroke="0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7" y="0"/>
                  </a:lnTo>
                  <a:lnTo>
                    <a:pt x="119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9" name="Arc 2463"/>
            <p:cNvSpPr>
              <a:spLocks/>
            </p:cNvSpPr>
            <p:nvPr/>
          </p:nvSpPr>
          <p:spPr bwMode="auto">
            <a:xfrm>
              <a:off x="1591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</a:path>
                <a:path w="43200" h="43192" stroke="0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  <a:lnTo>
                    <a:pt x="21600" y="21600"/>
                  </a:lnTo>
                  <a:lnTo>
                    <a:pt x="21003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0" name="Arc 2464"/>
            <p:cNvSpPr>
              <a:spLocks/>
            </p:cNvSpPr>
            <p:nvPr/>
          </p:nvSpPr>
          <p:spPr bwMode="auto">
            <a:xfrm>
              <a:off x="1788" y="2709"/>
              <a:ext cx="29" cy="29"/>
            </a:xfrm>
            <a:custGeom>
              <a:avLst/>
              <a:gdLst>
                <a:gd name="T0" fmla="*/ 29 w 1124"/>
                <a:gd name="T1" fmla="*/ 29 h 21600"/>
                <a:gd name="T2" fmla="*/ 0 w 1124"/>
                <a:gd name="T3" fmla="*/ 29 h 21600"/>
                <a:gd name="T4" fmla="*/ 15 w 11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4" h="21600" fill="none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</a:path>
                <a:path w="1124" h="21600" stroke="0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  <a:lnTo>
                    <a:pt x="562" y="0"/>
                  </a:lnTo>
                  <a:lnTo>
                    <a:pt x="112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1" name="Arc 2465"/>
            <p:cNvSpPr>
              <a:spLocks/>
            </p:cNvSpPr>
            <p:nvPr/>
          </p:nvSpPr>
          <p:spPr bwMode="auto">
            <a:xfrm>
              <a:off x="1771" y="268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</a:path>
                <a:path w="43200" h="43193" stroke="0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  <a:lnTo>
                    <a:pt x="21600" y="21600"/>
                  </a:lnTo>
                  <a:lnTo>
                    <a:pt x="21038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2" name="Arc 2466"/>
            <p:cNvSpPr>
              <a:spLocks/>
            </p:cNvSpPr>
            <p:nvPr/>
          </p:nvSpPr>
          <p:spPr bwMode="auto">
            <a:xfrm>
              <a:off x="1438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</a:path>
                <a:path w="1040" h="21600" stroke="0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  <a:lnTo>
                    <a:pt x="520" y="0"/>
                  </a:lnTo>
                  <a:lnTo>
                    <a:pt x="103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3" name="Arc 2467"/>
            <p:cNvSpPr>
              <a:spLocks/>
            </p:cNvSpPr>
            <p:nvPr/>
          </p:nvSpPr>
          <p:spPr bwMode="auto">
            <a:xfrm>
              <a:off x="1420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</a:path>
                <a:path w="43200" h="43194" stroke="0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  <a:lnTo>
                    <a:pt x="21600" y="21600"/>
                  </a:lnTo>
                  <a:lnTo>
                    <a:pt x="2108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4" name="Arc 2468"/>
            <p:cNvSpPr>
              <a:spLocks/>
            </p:cNvSpPr>
            <p:nvPr/>
          </p:nvSpPr>
          <p:spPr bwMode="auto">
            <a:xfrm>
              <a:off x="1653" y="2473"/>
              <a:ext cx="29" cy="29"/>
            </a:xfrm>
            <a:custGeom>
              <a:avLst/>
              <a:gdLst>
                <a:gd name="T0" fmla="*/ 29 w 1328"/>
                <a:gd name="T1" fmla="*/ 29 h 21600"/>
                <a:gd name="T2" fmla="*/ 0 w 1328"/>
                <a:gd name="T3" fmla="*/ 29 h 21600"/>
                <a:gd name="T4" fmla="*/ 15 w 13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" h="21600" fill="none" extrusionOk="0">
                  <a:moveTo>
                    <a:pt x="1328" y="21590"/>
                  </a:moveTo>
                  <a:cubicBezTo>
                    <a:pt x="1112" y="21596"/>
                    <a:pt x="896" y="21600"/>
                    <a:pt x="680" y="21600"/>
                  </a:cubicBezTo>
                  <a:cubicBezTo>
                    <a:pt x="453" y="21600"/>
                    <a:pt x="226" y="21596"/>
                    <a:pt x="-1" y="21589"/>
                  </a:cubicBezTo>
                </a:path>
                <a:path w="1328" h="21600" stroke="0" extrusionOk="0">
                  <a:moveTo>
                    <a:pt x="1328" y="21590"/>
                  </a:moveTo>
                  <a:cubicBezTo>
                    <a:pt x="1112" y="21596"/>
                    <a:pt x="896" y="21600"/>
                    <a:pt x="680" y="21600"/>
                  </a:cubicBezTo>
                  <a:cubicBezTo>
                    <a:pt x="453" y="21600"/>
                    <a:pt x="226" y="21596"/>
                    <a:pt x="-1" y="21589"/>
                  </a:cubicBezTo>
                  <a:lnTo>
                    <a:pt x="680" y="0"/>
                  </a:lnTo>
                  <a:lnTo>
                    <a:pt x="1328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5" name="Arc 2469"/>
            <p:cNvSpPr>
              <a:spLocks/>
            </p:cNvSpPr>
            <p:nvPr/>
          </p:nvSpPr>
          <p:spPr bwMode="auto">
            <a:xfrm>
              <a:off x="1636" y="2453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19" y="43189"/>
                  </a:moveTo>
                  <a:cubicBezTo>
                    <a:pt x="9261" y="42822"/>
                    <a:pt x="0" y="332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19" y="43189"/>
                  </a:moveTo>
                  <a:cubicBezTo>
                    <a:pt x="9261" y="42822"/>
                    <a:pt x="0" y="332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19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6" name="Arc 2470"/>
            <p:cNvSpPr>
              <a:spLocks/>
            </p:cNvSpPr>
            <p:nvPr/>
          </p:nvSpPr>
          <p:spPr bwMode="auto">
            <a:xfrm>
              <a:off x="1780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7" name="Arc 2471"/>
            <p:cNvSpPr>
              <a:spLocks/>
            </p:cNvSpPr>
            <p:nvPr/>
          </p:nvSpPr>
          <p:spPr bwMode="auto">
            <a:xfrm>
              <a:off x="1762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8" name="Arc 2472"/>
            <p:cNvSpPr>
              <a:spLocks/>
            </p:cNvSpPr>
            <p:nvPr/>
          </p:nvSpPr>
          <p:spPr bwMode="auto">
            <a:xfrm>
              <a:off x="2030" y="2355"/>
              <a:ext cx="29" cy="29"/>
            </a:xfrm>
            <a:custGeom>
              <a:avLst/>
              <a:gdLst>
                <a:gd name="T0" fmla="*/ 29 w 1462"/>
                <a:gd name="T1" fmla="*/ 29 h 21600"/>
                <a:gd name="T2" fmla="*/ 0 w 1462"/>
                <a:gd name="T3" fmla="*/ 29 h 21600"/>
                <a:gd name="T4" fmla="*/ 15 w 14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2" h="21600" fill="none" extrusionOk="0">
                  <a:moveTo>
                    <a:pt x="1461" y="21587"/>
                  </a:moveTo>
                  <a:cubicBezTo>
                    <a:pt x="1218" y="21595"/>
                    <a:pt x="974" y="21600"/>
                    <a:pt x="731" y="21600"/>
                  </a:cubicBezTo>
                  <a:cubicBezTo>
                    <a:pt x="487" y="21600"/>
                    <a:pt x="243" y="21595"/>
                    <a:pt x="0" y="21587"/>
                  </a:cubicBezTo>
                </a:path>
                <a:path w="1462" h="21600" stroke="0" extrusionOk="0">
                  <a:moveTo>
                    <a:pt x="1461" y="21587"/>
                  </a:moveTo>
                  <a:cubicBezTo>
                    <a:pt x="1218" y="21595"/>
                    <a:pt x="974" y="21600"/>
                    <a:pt x="731" y="21600"/>
                  </a:cubicBezTo>
                  <a:cubicBezTo>
                    <a:pt x="487" y="21600"/>
                    <a:pt x="243" y="21595"/>
                    <a:pt x="0" y="21587"/>
                  </a:cubicBezTo>
                  <a:lnTo>
                    <a:pt x="731" y="0"/>
                  </a:lnTo>
                  <a:lnTo>
                    <a:pt x="146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9" name="Arc 2473"/>
            <p:cNvSpPr>
              <a:spLocks/>
            </p:cNvSpPr>
            <p:nvPr/>
          </p:nvSpPr>
          <p:spPr bwMode="auto">
            <a:xfrm>
              <a:off x="2013" y="2335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69" y="43187"/>
                  </a:moveTo>
                  <a:cubicBezTo>
                    <a:pt x="9230" y="42793"/>
                    <a:pt x="0" y="332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4"/>
                    <a:pt x="33969" y="42793"/>
                    <a:pt x="22330" y="43187"/>
                  </a:cubicBezTo>
                </a:path>
                <a:path w="43200" h="43188" stroke="0" extrusionOk="0">
                  <a:moveTo>
                    <a:pt x="20869" y="43187"/>
                  </a:moveTo>
                  <a:cubicBezTo>
                    <a:pt x="9230" y="42793"/>
                    <a:pt x="0" y="332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4"/>
                    <a:pt x="33969" y="42793"/>
                    <a:pt x="22330" y="43187"/>
                  </a:cubicBezTo>
                  <a:lnTo>
                    <a:pt x="21600" y="21600"/>
                  </a:lnTo>
                  <a:lnTo>
                    <a:pt x="20869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0" name="Arc 2474"/>
            <p:cNvSpPr>
              <a:spLocks/>
            </p:cNvSpPr>
            <p:nvPr/>
          </p:nvSpPr>
          <p:spPr bwMode="auto">
            <a:xfrm>
              <a:off x="1510" y="3248"/>
              <a:ext cx="29" cy="29"/>
            </a:xfrm>
            <a:custGeom>
              <a:avLst/>
              <a:gdLst>
                <a:gd name="T0" fmla="*/ 29 w 833"/>
                <a:gd name="T1" fmla="*/ 29 h 21600"/>
                <a:gd name="T2" fmla="*/ 0 w 833"/>
                <a:gd name="T3" fmla="*/ 29 h 21600"/>
                <a:gd name="T4" fmla="*/ 15 w 83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3" h="21600" fill="none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33" h="21600" stroke="0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33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1" name="Arc 2475"/>
            <p:cNvSpPr>
              <a:spLocks/>
            </p:cNvSpPr>
            <p:nvPr/>
          </p:nvSpPr>
          <p:spPr bwMode="auto">
            <a:xfrm>
              <a:off x="1492" y="322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2" name="Arc 2476"/>
            <p:cNvSpPr>
              <a:spLocks/>
            </p:cNvSpPr>
            <p:nvPr/>
          </p:nvSpPr>
          <p:spPr bwMode="auto">
            <a:xfrm>
              <a:off x="1429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3" name="Arc 2477"/>
            <p:cNvSpPr>
              <a:spLocks/>
            </p:cNvSpPr>
            <p:nvPr/>
          </p:nvSpPr>
          <p:spPr bwMode="auto">
            <a:xfrm>
              <a:off x="1411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4" name="Arc 2478"/>
            <p:cNvSpPr>
              <a:spLocks/>
            </p:cNvSpPr>
            <p:nvPr/>
          </p:nvSpPr>
          <p:spPr bwMode="auto">
            <a:xfrm>
              <a:off x="1474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5" name="Arc 2479"/>
            <p:cNvSpPr>
              <a:spLocks/>
            </p:cNvSpPr>
            <p:nvPr/>
          </p:nvSpPr>
          <p:spPr bwMode="auto">
            <a:xfrm>
              <a:off x="1456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6" name="Arc 2480"/>
            <p:cNvSpPr>
              <a:spLocks/>
            </p:cNvSpPr>
            <p:nvPr/>
          </p:nvSpPr>
          <p:spPr bwMode="auto">
            <a:xfrm>
              <a:off x="1447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7" name="Arc 2481"/>
            <p:cNvSpPr>
              <a:spLocks/>
            </p:cNvSpPr>
            <p:nvPr/>
          </p:nvSpPr>
          <p:spPr bwMode="auto">
            <a:xfrm>
              <a:off x="1428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8" name="Arc 2482"/>
            <p:cNvSpPr>
              <a:spLocks/>
            </p:cNvSpPr>
            <p:nvPr/>
          </p:nvSpPr>
          <p:spPr bwMode="auto">
            <a:xfrm>
              <a:off x="1662" y="2120"/>
              <a:ext cx="29" cy="29"/>
            </a:xfrm>
            <a:custGeom>
              <a:avLst/>
              <a:gdLst>
                <a:gd name="T0" fmla="*/ 29 w 1874"/>
                <a:gd name="T1" fmla="*/ 29 h 21600"/>
                <a:gd name="T2" fmla="*/ 0 w 1874"/>
                <a:gd name="T3" fmla="*/ 29 h 21600"/>
                <a:gd name="T4" fmla="*/ 15 w 18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4" h="21600" fill="none" extrusionOk="0">
                  <a:moveTo>
                    <a:pt x="1873" y="21580"/>
                  </a:moveTo>
                  <a:cubicBezTo>
                    <a:pt x="1569" y="21593"/>
                    <a:pt x="1264" y="21600"/>
                    <a:pt x="960" y="21600"/>
                  </a:cubicBezTo>
                  <a:cubicBezTo>
                    <a:pt x="639" y="21600"/>
                    <a:pt x="319" y="21592"/>
                    <a:pt x="0" y="21578"/>
                  </a:cubicBezTo>
                </a:path>
                <a:path w="1874" h="21600" stroke="0" extrusionOk="0">
                  <a:moveTo>
                    <a:pt x="1873" y="21580"/>
                  </a:moveTo>
                  <a:cubicBezTo>
                    <a:pt x="1569" y="21593"/>
                    <a:pt x="1264" y="21600"/>
                    <a:pt x="960" y="21600"/>
                  </a:cubicBezTo>
                  <a:cubicBezTo>
                    <a:pt x="639" y="21600"/>
                    <a:pt x="319" y="21592"/>
                    <a:pt x="0" y="21578"/>
                  </a:cubicBezTo>
                  <a:lnTo>
                    <a:pt x="960" y="0"/>
                  </a:lnTo>
                  <a:lnTo>
                    <a:pt x="1873" y="2158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29" name="Arc 2483"/>
            <p:cNvSpPr>
              <a:spLocks/>
            </p:cNvSpPr>
            <p:nvPr/>
          </p:nvSpPr>
          <p:spPr bwMode="auto">
            <a:xfrm>
              <a:off x="1644" y="2099"/>
              <a:ext cx="29" cy="29"/>
            </a:xfrm>
            <a:custGeom>
              <a:avLst/>
              <a:gdLst>
                <a:gd name="T0" fmla="*/ 14 w 43200"/>
                <a:gd name="T1" fmla="*/ 29 h 43181"/>
                <a:gd name="T2" fmla="*/ 15 w 43200"/>
                <a:gd name="T3" fmla="*/ 29 h 43181"/>
                <a:gd name="T4" fmla="*/ 14 w 43200"/>
                <a:gd name="T5" fmla="*/ 15 h 43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1" fill="none" extrusionOk="0">
                  <a:moveTo>
                    <a:pt x="20640" y="43178"/>
                  </a:moveTo>
                  <a:cubicBezTo>
                    <a:pt x="9095" y="42665"/>
                    <a:pt x="0" y="331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73"/>
                    <a:pt x="34077" y="42690"/>
                    <a:pt x="22513" y="43180"/>
                  </a:cubicBezTo>
                </a:path>
                <a:path w="43200" h="43181" stroke="0" extrusionOk="0">
                  <a:moveTo>
                    <a:pt x="20640" y="43178"/>
                  </a:moveTo>
                  <a:cubicBezTo>
                    <a:pt x="9095" y="42665"/>
                    <a:pt x="0" y="331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73"/>
                    <a:pt x="34077" y="42690"/>
                    <a:pt x="22513" y="43180"/>
                  </a:cubicBezTo>
                  <a:lnTo>
                    <a:pt x="21600" y="21600"/>
                  </a:lnTo>
                  <a:lnTo>
                    <a:pt x="20640" y="4317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0" name="Arc 2484"/>
            <p:cNvSpPr>
              <a:spLocks/>
            </p:cNvSpPr>
            <p:nvPr/>
          </p:nvSpPr>
          <p:spPr bwMode="auto">
            <a:xfrm>
              <a:off x="1410" y="2743"/>
              <a:ext cx="29" cy="29"/>
            </a:xfrm>
            <a:custGeom>
              <a:avLst/>
              <a:gdLst>
                <a:gd name="T0" fmla="*/ 29 w 1102"/>
                <a:gd name="T1" fmla="*/ 29 h 21600"/>
                <a:gd name="T2" fmla="*/ 0 w 1102"/>
                <a:gd name="T3" fmla="*/ 29 h 21600"/>
                <a:gd name="T4" fmla="*/ 15 w 11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2" h="21600" fill="none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</a:path>
                <a:path w="1102" h="21600" stroke="0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  <a:lnTo>
                    <a:pt x="551" y="0"/>
                  </a:lnTo>
                  <a:lnTo>
                    <a:pt x="110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1" name="Arc 2485"/>
            <p:cNvSpPr>
              <a:spLocks/>
            </p:cNvSpPr>
            <p:nvPr/>
          </p:nvSpPr>
          <p:spPr bwMode="auto">
            <a:xfrm>
              <a:off x="1393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</a:path>
                <a:path w="43200" h="43193" stroke="0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  <a:lnTo>
                    <a:pt x="21600" y="21600"/>
                  </a:lnTo>
                  <a:lnTo>
                    <a:pt x="2104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2" name="Arc 2486"/>
            <p:cNvSpPr>
              <a:spLocks/>
            </p:cNvSpPr>
            <p:nvPr/>
          </p:nvSpPr>
          <p:spPr bwMode="auto">
            <a:xfrm>
              <a:off x="1429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3" name="Arc 2487"/>
            <p:cNvSpPr>
              <a:spLocks/>
            </p:cNvSpPr>
            <p:nvPr/>
          </p:nvSpPr>
          <p:spPr bwMode="auto">
            <a:xfrm>
              <a:off x="1411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4" name="Arc 2488"/>
            <p:cNvSpPr>
              <a:spLocks/>
            </p:cNvSpPr>
            <p:nvPr/>
          </p:nvSpPr>
          <p:spPr bwMode="auto">
            <a:xfrm>
              <a:off x="1914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5" name="Arc 2489"/>
            <p:cNvSpPr>
              <a:spLocks/>
            </p:cNvSpPr>
            <p:nvPr/>
          </p:nvSpPr>
          <p:spPr bwMode="auto">
            <a:xfrm>
              <a:off x="1896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6" name="Arc 2490"/>
            <p:cNvSpPr>
              <a:spLocks/>
            </p:cNvSpPr>
            <p:nvPr/>
          </p:nvSpPr>
          <p:spPr bwMode="auto">
            <a:xfrm>
              <a:off x="1573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5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  <a:lnTo>
                    <a:pt x="464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7" name="Arc 2491"/>
            <p:cNvSpPr>
              <a:spLocks/>
            </p:cNvSpPr>
            <p:nvPr/>
          </p:nvSpPr>
          <p:spPr bwMode="auto">
            <a:xfrm>
              <a:off x="1555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</a:path>
                <a:path w="43200" h="43195" stroke="0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  <a:lnTo>
                    <a:pt x="21600" y="21600"/>
                  </a:lnTo>
                  <a:lnTo>
                    <a:pt x="21135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8" name="Arc 2492"/>
            <p:cNvSpPr>
              <a:spLocks/>
            </p:cNvSpPr>
            <p:nvPr/>
          </p:nvSpPr>
          <p:spPr bwMode="auto">
            <a:xfrm>
              <a:off x="1438" y="3299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34" h="21600" stroke="0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3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39" name="Arc 2493"/>
            <p:cNvSpPr>
              <a:spLocks/>
            </p:cNvSpPr>
            <p:nvPr/>
          </p:nvSpPr>
          <p:spPr bwMode="auto">
            <a:xfrm>
              <a:off x="1420" y="32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0" name="Arc 2494"/>
            <p:cNvSpPr>
              <a:spLocks/>
            </p:cNvSpPr>
            <p:nvPr/>
          </p:nvSpPr>
          <p:spPr bwMode="auto">
            <a:xfrm>
              <a:off x="138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1" name="Arc 2495"/>
            <p:cNvSpPr>
              <a:spLocks/>
            </p:cNvSpPr>
            <p:nvPr/>
          </p:nvSpPr>
          <p:spPr bwMode="auto">
            <a:xfrm>
              <a:off x="1366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2" name="Arc 2496"/>
            <p:cNvSpPr>
              <a:spLocks/>
            </p:cNvSpPr>
            <p:nvPr/>
          </p:nvSpPr>
          <p:spPr bwMode="auto">
            <a:xfrm>
              <a:off x="1564" y="3232"/>
              <a:ext cx="29" cy="29"/>
            </a:xfrm>
            <a:custGeom>
              <a:avLst/>
              <a:gdLst>
                <a:gd name="T0" fmla="*/ 29 w 862"/>
                <a:gd name="T1" fmla="*/ 29 h 21600"/>
                <a:gd name="T2" fmla="*/ 0 w 862"/>
                <a:gd name="T3" fmla="*/ 29 h 21600"/>
                <a:gd name="T4" fmla="*/ 15 w 8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2" h="21600" fill="none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62" h="21600" stroke="0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61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3" name="Arc 2497"/>
            <p:cNvSpPr>
              <a:spLocks/>
            </p:cNvSpPr>
            <p:nvPr/>
          </p:nvSpPr>
          <p:spPr bwMode="auto">
            <a:xfrm>
              <a:off x="1546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4" name="Arc 2498"/>
            <p:cNvSpPr>
              <a:spLocks/>
            </p:cNvSpPr>
            <p:nvPr/>
          </p:nvSpPr>
          <p:spPr bwMode="auto">
            <a:xfrm>
              <a:off x="1752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5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</a:path>
                <a:path w="1734" h="21600" stroke="0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  <a:lnTo>
                    <a:pt x="888" y="0"/>
                  </a:lnTo>
                  <a:lnTo>
                    <a:pt x="1734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5" name="Arc 2499"/>
            <p:cNvSpPr>
              <a:spLocks/>
            </p:cNvSpPr>
            <p:nvPr/>
          </p:nvSpPr>
          <p:spPr bwMode="auto">
            <a:xfrm>
              <a:off x="1734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1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6" name="Arc 2500"/>
            <p:cNvSpPr>
              <a:spLocks/>
            </p:cNvSpPr>
            <p:nvPr/>
          </p:nvSpPr>
          <p:spPr bwMode="auto">
            <a:xfrm>
              <a:off x="1581" y="2777"/>
              <a:ext cx="29" cy="29"/>
            </a:xfrm>
            <a:custGeom>
              <a:avLst/>
              <a:gdLst>
                <a:gd name="T0" fmla="*/ 29 w 1105"/>
                <a:gd name="T1" fmla="*/ 29 h 21600"/>
                <a:gd name="T2" fmla="*/ 0 w 1105"/>
                <a:gd name="T3" fmla="*/ 29 h 21600"/>
                <a:gd name="T4" fmla="*/ 15 w 11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1600" fill="none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</a:path>
                <a:path w="1105" h="21600" stroke="0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  <a:lnTo>
                    <a:pt x="566" y="0"/>
                  </a:lnTo>
                  <a:lnTo>
                    <a:pt x="110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7" name="Arc 2501"/>
            <p:cNvSpPr>
              <a:spLocks/>
            </p:cNvSpPr>
            <p:nvPr/>
          </p:nvSpPr>
          <p:spPr bwMode="auto">
            <a:xfrm>
              <a:off x="1564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</a:path>
                <a:path w="43200" h="43193" stroke="0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  <a:lnTo>
                    <a:pt x="21600" y="21600"/>
                  </a:lnTo>
                  <a:lnTo>
                    <a:pt x="21034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8" name="Arc 2502"/>
            <p:cNvSpPr>
              <a:spLocks/>
            </p:cNvSpPr>
            <p:nvPr/>
          </p:nvSpPr>
          <p:spPr bwMode="auto">
            <a:xfrm>
              <a:off x="1617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49" name="Arc 2503"/>
            <p:cNvSpPr>
              <a:spLocks/>
            </p:cNvSpPr>
            <p:nvPr/>
          </p:nvSpPr>
          <p:spPr bwMode="auto">
            <a:xfrm>
              <a:off x="1600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0" name="Arc 2504"/>
            <p:cNvSpPr>
              <a:spLocks/>
            </p:cNvSpPr>
            <p:nvPr/>
          </p:nvSpPr>
          <p:spPr bwMode="auto">
            <a:xfrm>
              <a:off x="1752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1" name="Arc 2505"/>
            <p:cNvSpPr>
              <a:spLocks/>
            </p:cNvSpPr>
            <p:nvPr/>
          </p:nvSpPr>
          <p:spPr bwMode="auto">
            <a:xfrm>
              <a:off x="1734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2" name="Arc 2506"/>
            <p:cNvSpPr>
              <a:spLocks/>
            </p:cNvSpPr>
            <p:nvPr/>
          </p:nvSpPr>
          <p:spPr bwMode="auto">
            <a:xfrm>
              <a:off x="2246" y="1951"/>
              <a:ext cx="29" cy="29"/>
            </a:xfrm>
            <a:custGeom>
              <a:avLst/>
              <a:gdLst>
                <a:gd name="T0" fmla="*/ 29 w 2224"/>
                <a:gd name="T1" fmla="*/ 29 h 21600"/>
                <a:gd name="T2" fmla="*/ 0 w 2224"/>
                <a:gd name="T3" fmla="*/ 29 h 21600"/>
                <a:gd name="T4" fmla="*/ 15 w 22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4" h="21600" fill="none" extrusionOk="0">
                  <a:moveTo>
                    <a:pt x="2223" y="21572"/>
                  </a:moveTo>
                  <a:cubicBezTo>
                    <a:pt x="1862" y="21590"/>
                    <a:pt x="1500" y="21600"/>
                    <a:pt x="1139" y="21600"/>
                  </a:cubicBezTo>
                  <a:cubicBezTo>
                    <a:pt x="759" y="21600"/>
                    <a:pt x="379" y="21589"/>
                    <a:pt x="0" y="21569"/>
                  </a:cubicBezTo>
                </a:path>
                <a:path w="2224" h="21600" stroke="0" extrusionOk="0">
                  <a:moveTo>
                    <a:pt x="2223" y="21572"/>
                  </a:moveTo>
                  <a:cubicBezTo>
                    <a:pt x="1862" y="21590"/>
                    <a:pt x="1500" y="21600"/>
                    <a:pt x="1139" y="21600"/>
                  </a:cubicBezTo>
                  <a:cubicBezTo>
                    <a:pt x="759" y="21600"/>
                    <a:pt x="379" y="21589"/>
                    <a:pt x="0" y="21569"/>
                  </a:cubicBezTo>
                  <a:lnTo>
                    <a:pt x="1139" y="0"/>
                  </a:lnTo>
                  <a:lnTo>
                    <a:pt x="2223" y="215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3" name="Arc 2507"/>
            <p:cNvSpPr>
              <a:spLocks/>
            </p:cNvSpPr>
            <p:nvPr/>
          </p:nvSpPr>
          <p:spPr bwMode="auto">
            <a:xfrm>
              <a:off x="2228" y="193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461" y="43169"/>
                  </a:moveTo>
                  <a:cubicBezTo>
                    <a:pt x="8990" y="42564"/>
                    <a:pt x="0" y="330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7"/>
                    <a:pt x="34178" y="42594"/>
                    <a:pt x="22684" y="43172"/>
                  </a:cubicBezTo>
                </a:path>
                <a:path w="43200" h="43173" stroke="0" extrusionOk="0">
                  <a:moveTo>
                    <a:pt x="20461" y="43169"/>
                  </a:moveTo>
                  <a:cubicBezTo>
                    <a:pt x="8990" y="42564"/>
                    <a:pt x="0" y="330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7"/>
                    <a:pt x="34178" y="42594"/>
                    <a:pt x="22684" y="43172"/>
                  </a:cubicBezTo>
                  <a:lnTo>
                    <a:pt x="21600" y="21600"/>
                  </a:lnTo>
                  <a:lnTo>
                    <a:pt x="20461" y="4316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4" name="Arc 2508"/>
            <p:cNvSpPr>
              <a:spLocks/>
            </p:cNvSpPr>
            <p:nvPr/>
          </p:nvSpPr>
          <p:spPr bwMode="auto">
            <a:xfrm>
              <a:off x="1654" y="2996"/>
              <a:ext cx="29" cy="29"/>
            </a:xfrm>
            <a:custGeom>
              <a:avLst/>
              <a:gdLst>
                <a:gd name="T0" fmla="*/ 29 w 973"/>
                <a:gd name="T1" fmla="*/ 29 h 21600"/>
                <a:gd name="T2" fmla="*/ 0 w 973"/>
                <a:gd name="T3" fmla="*/ 29 h 21600"/>
                <a:gd name="T4" fmla="*/ 15 w 9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3" h="21600" fill="none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73" h="21600" stroke="0" extrusionOk="0">
                  <a:moveTo>
                    <a:pt x="972" y="21594"/>
                  </a:moveTo>
                  <a:cubicBezTo>
                    <a:pt x="814" y="21598"/>
                    <a:pt x="656" y="21600"/>
                    <a:pt x="498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8" y="0"/>
                  </a:lnTo>
                  <a:lnTo>
                    <a:pt x="972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5" name="Arc 2509"/>
            <p:cNvSpPr>
              <a:spLocks/>
            </p:cNvSpPr>
            <p:nvPr/>
          </p:nvSpPr>
          <p:spPr bwMode="auto">
            <a:xfrm>
              <a:off x="1636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</a:path>
                <a:path w="43200" h="43195" stroke="0" extrusionOk="0">
                  <a:moveTo>
                    <a:pt x="21101" y="43194"/>
                  </a:moveTo>
                  <a:cubicBezTo>
                    <a:pt x="9369" y="42923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4"/>
                    <a:pt x="33816" y="42936"/>
                    <a:pt x="22074" y="43194"/>
                  </a:cubicBezTo>
                  <a:lnTo>
                    <a:pt x="21600" y="21600"/>
                  </a:lnTo>
                  <a:lnTo>
                    <a:pt x="2110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6" name="Arc 2510"/>
            <p:cNvSpPr>
              <a:spLocks/>
            </p:cNvSpPr>
            <p:nvPr/>
          </p:nvSpPr>
          <p:spPr bwMode="auto">
            <a:xfrm>
              <a:off x="1796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7" name="Arc 2511"/>
            <p:cNvSpPr>
              <a:spLocks/>
            </p:cNvSpPr>
            <p:nvPr/>
          </p:nvSpPr>
          <p:spPr bwMode="auto">
            <a:xfrm>
              <a:off x="1780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8" name="Arc 2512"/>
            <p:cNvSpPr>
              <a:spLocks/>
            </p:cNvSpPr>
            <p:nvPr/>
          </p:nvSpPr>
          <p:spPr bwMode="auto">
            <a:xfrm>
              <a:off x="1582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59" name="Arc 2513"/>
            <p:cNvSpPr>
              <a:spLocks/>
            </p:cNvSpPr>
            <p:nvPr/>
          </p:nvSpPr>
          <p:spPr bwMode="auto">
            <a:xfrm>
              <a:off x="1564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0" name="Arc 2514"/>
            <p:cNvSpPr>
              <a:spLocks/>
            </p:cNvSpPr>
            <p:nvPr/>
          </p:nvSpPr>
          <p:spPr bwMode="auto">
            <a:xfrm>
              <a:off x="1384" y="3282"/>
              <a:ext cx="29" cy="29"/>
            </a:xfrm>
            <a:custGeom>
              <a:avLst/>
              <a:gdLst>
                <a:gd name="T0" fmla="*/ 29 w 840"/>
                <a:gd name="T1" fmla="*/ 29 h 21600"/>
                <a:gd name="T2" fmla="*/ 0 w 840"/>
                <a:gd name="T3" fmla="*/ 29 h 21600"/>
                <a:gd name="T4" fmla="*/ 15 w 8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" h="21600" fill="none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</a:path>
                <a:path w="840" h="21600" stroke="0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  <a:lnTo>
                    <a:pt x="420" y="0"/>
                  </a:lnTo>
                  <a:lnTo>
                    <a:pt x="839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1" name="Arc 2515"/>
            <p:cNvSpPr>
              <a:spLocks/>
            </p:cNvSpPr>
            <p:nvPr/>
          </p:nvSpPr>
          <p:spPr bwMode="auto">
            <a:xfrm>
              <a:off x="1366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8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2" name="Arc 2516"/>
            <p:cNvSpPr>
              <a:spLocks/>
            </p:cNvSpPr>
            <p:nvPr/>
          </p:nvSpPr>
          <p:spPr bwMode="auto">
            <a:xfrm>
              <a:off x="1572" y="2895"/>
              <a:ext cx="29" cy="29"/>
            </a:xfrm>
            <a:custGeom>
              <a:avLst/>
              <a:gdLst>
                <a:gd name="T0" fmla="*/ 29 w 1029"/>
                <a:gd name="T1" fmla="*/ 29 h 21600"/>
                <a:gd name="T2" fmla="*/ 0 w 1029"/>
                <a:gd name="T3" fmla="*/ 29 h 21600"/>
                <a:gd name="T4" fmla="*/ 15 w 10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9" h="21600" fill="none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29" h="21600" stroke="0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7" y="0"/>
                  </a:lnTo>
                  <a:lnTo>
                    <a:pt x="10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3" name="Arc 2517"/>
            <p:cNvSpPr>
              <a:spLocks/>
            </p:cNvSpPr>
            <p:nvPr/>
          </p:nvSpPr>
          <p:spPr bwMode="auto">
            <a:xfrm>
              <a:off x="1555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</a:path>
                <a:path w="43200" h="43194" stroke="0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  <a:lnTo>
                    <a:pt x="21600" y="21600"/>
                  </a:lnTo>
                  <a:lnTo>
                    <a:pt x="2107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4" name="Arc 2518"/>
            <p:cNvSpPr>
              <a:spLocks/>
            </p:cNvSpPr>
            <p:nvPr/>
          </p:nvSpPr>
          <p:spPr bwMode="auto">
            <a:xfrm>
              <a:off x="1796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</a:path>
                <a:path w="1178" h="21600" stroke="0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  <a:lnTo>
                    <a:pt x="589" y="0"/>
                  </a:lnTo>
                  <a:lnTo>
                    <a:pt x="117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5" name="Arc 2519"/>
            <p:cNvSpPr>
              <a:spLocks/>
            </p:cNvSpPr>
            <p:nvPr/>
          </p:nvSpPr>
          <p:spPr bwMode="auto">
            <a:xfrm>
              <a:off x="1780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</a:path>
                <a:path w="43200" h="43192" stroke="0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  <a:lnTo>
                    <a:pt x="21600" y="21600"/>
                  </a:lnTo>
                  <a:lnTo>
                    <a:pt x="21011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6" name="Arc 2520"/>
            <p:cNvSpPr>
              <a:spLocks/>
            </p:cNvSpPr>
            <p:nvPr/>
          </p:nvSpPr>
          <p:spPr bwMode="auto">
            <a:xfrm>
              <a:off x="1599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7" name="Arc 2521"/>
            <p:cNvSpPr>
              <a:spLocks/>
            </p:cNvSpPr>
            <p:nvPr/>
          </p:nvSpPr>
          <p:spPr bwMode="auto">
            <a:xfrm>
              <a:off x="158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8" name="Arc 2522"/>
            <p:cNvSpPr>
              <a:spLocks/>
            </p:cNvSpPr>
            <p:nvPr/>
          </p:nvSpPr>
          <p:spPr bwMode="auto">
            <a:xfrm>
              <a:off x="1725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69" name="Arc 2523"/>
            <p:cNvSpPr>
              <a:spLocks/>
            </p:cNvSpPr>
            <p:nvPr/>
          </p:nvSpPr>
          <p:spPr bwMode="auto">
            <a:xfrm>
              <a:off x="1708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0" name="Arc 2524"/>
            <p:cNvSpPr>
              <a:spLocks/>
            </p:cNvSpPr>
            <p:nvPr/>
          </p:nvSpPr>
          <p:spPr bwMode="auto">
            <a:xfrm>
              <a:off x="2058" y="1985"/>
              <a:ext cx="29" cy="29"/>
            </a:xfrm>
            <a:custGeom>
              <a:avLst/>
              <a:gdLst>
                <a:gd name="T0" fmla="*/ 29 w 2183"/>
                <a:gd name="T1" fmla="*/ 29 h 21600"/>
                <a:gd name="T2" fmla="*/ 0 w 2183"/>
                <a:gd name="T3" fmla="*/ 29 h 21600"/>
                <a:gd name="T4" fmla="*/ 15 w 21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3" h="21600" fill="none" extrusionOk="0">
                  <a:moveTo>
                    <a:pt x="2182" y="21573"/>
                  </a:moveTo>
                  <a:cubicBezTo>
                    <a:pt x="1828" y="21591"/>
                    <a:pt x="1473" y="21600"/>
                    <a:pt x="1118" y="21600"/>
                  </a:cubicBezTo>
                  <a:cubicBezTo>
                    <a:pt x="745" y="21600"/>
                    <a:pt x="372" y="21590"/>
                    <a:pt x="-1" y="21571"/>
                  </a:cubicBezTo>
                </a:path>
                <a:path w="2183" h="21600" stroke="0" extrusionOk="0">
                  <a:moveTo>
                    <a:pt x="2182" y="21573"/>
                  </a:moveTo>
                  <a:cubicBezTo>
                    <a:pt x="1828" y="21591"/>
                    <a:pt x="1473" y="21600"/>
                    <a:pt x="1118" y="21600"/>
                  </a:cubicBezTo>
                  <a:cubicBezTo>
                    <a:pt x="745" y="21600"/>
                    <a:pt x="372" y="21590"/>
                    <a:pt x="-1" y="21571"/>
                  </a:cubicBezTo>
                  <a:lnTo>
                    <a:pt x="1118" y="0"/>
                  </a:lnTo>
                  <a:lnTo>
                    <a:pt x="218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1" name="Arc 2525"/>
            <p:cNvSpPr>
              <a:spLocks/>
            </p:cNvSpPr>
            <p:nvPr/>
          </p:nvSpPr>
          <p:spPr bwMode="auto">
            <a:xfrm>
              <a:off x="2040" y="1964"/>
              <a:ext cx="29" cy="29"/>
            </a:xfrm>
            <a:custGeom>
              <a:avLst/>
              <a:gdLst>
                <a:gd name="T0" fmla="*/ 14 w 43200"/>
                <a:gd name="T1" fmla="*/ 29 h 43174"/>
                <a:gd name="T2" fmla="*/ 15 w 43200"/>
                <a:gd name="T3" fmla="*/ 29 h 43174"/>
                <a:gd name="T4" fmla="*/ 14 w 43200"/>
                <a:gd name="T5" fmla="*/ 15 h 43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4" fill="none" extrusionOk="0">
                  <a:moveTo>
                    <a:pt x="20481" y="43171"/>
                  </a:moveTo>
                  <a:cubicBezTo>
                    <a:pt x="9002" y="42576"/>
                    <a:pt x="0" y="330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5"/>
                    <a:pt x="34166" y="42605"/>
                    <a:pt x="22664" y="43173"/>
                  </a:cubicBezTo>
                </a:path>
                <a:path w="43200" h="43174" stroke="0" extrusionOk="0">
                  <a:moveTo>
                    <a:pt x="20481" y="43171"/>
                  </a:moveTo>
                  <a:cubicBezTo>
                    <a:pt x="9002" y="42576"/>
                    <a:pt x="0" y="330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5"/>
                    <a:pt x="34166" y="42605"/>
                    <a:pt x="22664" y="43173"/>
                  </a:cubicBezTo>
                  <a:lnTo>
                    <a:pt x="21600" y="21600"/>
                  </a:lnTo>
                  <a:lnTo>
                    <a:pt x="20481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2" name="Arc 2526"/>
            <p:cNvSpPr>
              <a:spLocks/>
            </p:cNvSpPr>
            <p:nvPr/>
          </p:nvSpPr>
          <p:spPr bwMode="auto">
            <a:xfrm>
              <a:off x="1609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1" y="21597"/>
                    <a:pt x="697" y="21600"/>
                    <a:pt x="523" y="21600"/>
                  </a:cubicBezTo>
                  <a:cubicBezTo>
                    <a:pt x="348" y="21600"/>
                    <a:pt x="174" y="21597"/>
                    <a:pt x="0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1" y="21597"/>
                    <a:pt x="697" y="21600"/>
                    <a:pt x="523" y="21600"/>
                  </a:cubicBezTo>
                  <a:cubicBezTo>
                    <a:pt x="348" y="21600"/>
                    <a:pt x="174" y="21597"/>
                    <a:pt x="0" y="21593"/>
                  </a:cubicBezTo>
                  <a:lnTo>
                    <a:pt x="523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3" name="Arc 2527"/>
            <p:cNvSpPr>
              <a:spLocks/>
            </p:cNvSpPr>
            <p:nvPr/>
          </p:nvSpPr>
          <p:spPr bwMode="auto">
            <a:xfrm>
              <a:off x="1591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7" y="43193"/>
                  </a:moveTo>
                  <a:cubicBezTo>
                    <a:pt x="9354" y="42909"/>
                    <a:pt x="0" y="333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5"/>
                    <a:pt x="33845" y="42909"/>
                    <a:pt x="22122" y="43193"/>
                  </a:cubicBezTo>
                </a:path>
                <a:path w="43200" h="43194" stroke="0" extrusionOk="0">
                  <a:moveTo>
                    <a:pt x="21077" y="43193"/>
                  </a:moveTo>
                  <a:cubicBezTo>
                    <a:pt x="9354" y="42909"/>
                    <a:pt x="0" y="333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5"/>
                    <a:pt x="33845" y="42909"/>
                    <a:pt x="22122" y="43193"/>
                  </a:cubicBezTo>
                  <a:lnTo>
                    <a:pt x="21600" y="21600"/>
                  </a:lnTo>
                  <a:lnTo>
                    <a:pt x="21077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4" name="Arc 2528"/>
            <p:cNvSpPr>
              <a:spLocks/>
            </p:cNvSpPr>
            <p:nvPr/>
          </p:nvSpPr>
          <p:spPr bwMode="auto">
            <a:xfrm>
              <a:off x="1995" y="2136"/>
              <a:ext cx="29" cy="29"/>
            </a:xfrm>
            <a:custGeom>
              <a:avLst/>
              <a:gdLst>
                <a:gd name="T0" fmla="*/ 29 w 1795"/>
                <a:gd name="T1" fmla="*/ 29 h 21600"/>
                <a:gd name="T2" fmla="*/ 0 w 1795"/>
                <a:gd name="T3" fmla="*/ 29 h 21600"/>
                <a:gd name="T4" fmla="*/ 15 w 17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5" h="21600" fill="none" extrusionOk="0">
                  <a:moveTo>
                    <a:pt x="1795" y="21582"/>
                  </a:moveTo>
                  <a:cubicBezTo>
                    <a:pt x="1503" y="21594"/>
                    <a:pt x="1211" y="21600"/>
                    <a:pt x="919" y="21600"/>
                  </a:cubicBezTo>
                  <a:cubicBezTo>
                    <a:pt x="612" y="21600"/>
                    <a:pt x="306" y="21593"/>
                    <a:pt x="-1" y="21580"/>
                  </a:cubicBezTo>
                </a:path>
                <a:path w="1795" h="21600" stroke="0" extrusionOk="0">
                  <a:moveTo>
                    <a:pt x="1795" y="21582"/>
                  </a:moveTo>
                  <a:cubicBezTo>
                    <a:pt x="1503" y="21594"/>
                    <a:pt x="1211" y="21600"/>
                    <a:pt x="919" y="21600"/>
                  </a:cubicBezTo>
                  <a:cubicBezTo>
                    <a:pt x="612" y="21600"/>
                    <a:pt x="306" y="21593"/>
                    <a:pt x="-1" y="21580"/>
                  </a:cubicBezTo>
                  <a:lnTo>
                    <a:pt x="919" y="0"/>
                  </a:lnTo>
                  <a:lnTo>
                    <a:pt x="1795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5" name="Arc 2529"/>
            <p:cNvSpPr>
              <a:spLocks/>
            </p:cNvSpPr>
            <p:nvPr/>
          </p:nvSpPr>
          <p:spPr bwMode="auto">
            <a:xfrm>
              <a:off x="1977" y="2116"/>
              <a:ext cx="29" cy="29"/>
            </a:xfrm>
            <a:custGeom>
              <a:avLst/>
              <a:gdLst>
                <a:gd name="T0" fmla="*/ 14 w 43200"/>
                <a:gd name="T1" fmla="*/ 29 h 43182"/>
                <a:gd name="T2" fmla="*/ 15 w 43200"/>
                <a:gd name="T3" fmla="*/ 29 h 43182"/>
                <a:gd name="T4" fmla="*/ 14 w 43200"/>
                <a:gd name="T5" fmla="*/ 15 h 43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2" fill="none" extrusionOk="0">
                  <a:moveTo>
                    <a:pt x="20680" y="43180"/>
                  </a:moveTo>
                  <a:cubicBezTo>
                    <a:pt x="9119" y="42688"/>
                    <a:pt x="0" y="331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8"/>
                    <a:pt x="34055" y="42712"/>
                    <a:pt x="22476" y="43182"/>
                  </a:cubicBezTo>
                </a:path>
                <a:path w="43200" h="43182" stroke="0" extrusionOk="0">
                  <a:moveTo>
                    <a:pt x="20680" y="43180"/>
                  </a:moveTo>
                  <a:cubicBezTo>
                    <a:pt x="9119" y="42688"/>
                    <a:pt x="0" y="331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8"/>
                    <a:pt x="34055" y="42712"/>
                    <a:pt x="22476" y="43182"/>
                  </a:cubicBezTo>
                  <a:lnTo>
                    <a:pt x="21600" y="21600"/>
                  </a:lnTo>
                  <a:lnTo>
                    <a:pt x="20680" y="4318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6" name="Arc 2530"/>
            <p:cNvSpPr>
              <a:spLocks/>
            </p:cNvSpPr>
            <p:nvPr/>
          </p:nvSpPr>
          <p:spPr bwMode="auto">
            <a:xfrm>
              <a:off x="1653" y="2457"/>
              <a:ext cx="29" cy="29"/>
            </a:xfrm>
            <a:custGeom>
              <a:avLst/>
              <a:gdLst>
                <a:gd name="T0" fmla="*/ 29 w 1381"/>
                <a:gd name="T1" fmla="*/ 29 h 21600"/>
                <a:gd name="T2" fmla="*/ 0 w 1381"/>
                <a:gd name="T3" fmla="*/ 29 h 21600"/>
                <a:gd name="T4" fmla="*/ 15 w 13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1" h="21600" fill="none" extrusionOk="0">
                  <a:moveTo>
                    <a:pt x="1381" y="21589"/>
                  </a:moveTo>
                  <a:cubicBezTo>
                    <a:pt x="1156" y="21596"/>
                    <a:pt x="931" y="21600"/>
                    <a:pt x="707" y="21600"/>
                  </a:cubicBezTo>
                  <a:cubicBezTo>
                    <a:pt x="471" y="21600"/>
                    <a:pt x="235" y="21596"/>
                    <a:pt x="-1" y="21588"/>
                  </a:cubicBezTo>
                </a:path>
                <a:path w="1381" h="21600" stroke="0" extrusionOk="0">
                  <a:moveTo>
                    <a:pt x="1381" y="21589"/>
                  </a:moveTo>
                  <a:cubicBezTo>
                    <a:pt x="1156" y="21596"/>
                    <a:pt x="931" y="21600"/>
                    <a:pt x="707" y="21600"/>
                  </a:cubicBezTo>
                  <a:cubicBezTo>
                    <a:pt x="471" y="21600"/>
                    <a:pt x="235" y="21596"/>
                    <a:pt x="-1" y="21588"/>
                  </a:cubicBezTo>
                  <a:lnTo>
                    <a:pt x="707" y="0"/>
                  </a:lnTo>
                  <a:lnTo>
                    <a:pt x="1381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7" name="Arc 2531"/>
            <p:cNvSpPr>
              <a:spLocks/>
            </p:cNvSpPr>
            <p:nvPr/>
          </p:nvSpPr>
          <p:spPr bwMode="auto">
            <a:xfrm>
              <a:off x="1636" y="243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2" y="43188"/>
                  </a:moveTo>
                  <a:cubicBezTo>
                    <a:pt x="9245" y="42806"/>
                    <a:pt x="0" y="332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5"/>
                    <a:pt x="22274" y="43189"/>
                  </a:cubicBezTo>
                </a:path>
                <a:path w="43200" h="43189" stroke="0" extrusionOk="0">
                  <a:moveTo>
                    <a:pt x="20892" y="43188"/>
                  </a:moveTo>
                  <a:cubicBezTo>
                    <a:pt x="9245" y="42806"/>
                    <a:pt x="0" y="332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5"/>
                    <a:pt x="22274" y="43189"/>
                  </a:cubicBezTo>
                  <a:lnTo>
                    <a:pt x="21600" y="21600"/>
                  </a:lnTo>
                  <a:lnTo>
                    <a:pt x="20892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8" name="Arc 2532"/>
            <p:cNvSpPr>
              <a:spLocks/>
            </p:cNvSpPr>
            <p:nvPr/>
          </p:nvSpPr>
          <p:spPr bwMode="auto">
            <a:xfrm>
              <a:off x="1887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79" name="Arc 2533"/>
            <p:cNvSpPr>
              <a:spLocks/>
            </p:cNvSpPr>
            <p:nvPr/>
          </p:nvSpPr>
          <p:spPr bwMode="auto">
            <a:xfrm>
              <a:off x="1869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0" name="Arc 2534"/>
            <p:cNvSpPr>
              <a:spLocks/>
            </p:cNvSpPr>
            <p:nvPr/>
          </p:nvSpPr>
          <p:spPr bwMode="auto">
            <a:xfrm>
              <a:off x="1554" y="2743"/>
              <a:ext cx="29" cy="29"/>
            </a:xfrm>
            <a:custGeom>
              <a:avLst/>
              <a:gdLst>
                <a:gd name="T0" fmla="*/ 29 w 1102"/>
                <a:gd name="T1" fmla="*/ 29 h 21600"/>
                <a:gd name="T2" fmla="*/ 0 w 1102"/>
                <a:gd name="T3" fmla="*/ 29 h 21600"/>
                <a:gd name="T4" fmla="*/ 15 w 11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2" h="21600" fill="none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</a:path>
                <a:path w="1102" h="21600" stroke="0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  <a:lnTo>
                    <a:pt x="551" y="0"/>
                  </a:lnTo>
                  <a:lnTo>
                    <a:pt x="110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1" name="Arc 2535"/>
            <p:cNvSpPr>
              <a:spLocks/>
            </p:cNvSpPr>
            <p:nvPr/>
          </p:nvSpPr>
          <p:spPr bwMode="auto">
            <a:xfrm>
              <a:off x="1537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</a:path>
                <a:path w="43200" h="43193" stroke="0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  <a:lnTo>
                    <a:pt x="21600" y="21600"/>
                  </a:lnTo>
                  <a:lnTo>
                    <a:pt x="2104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2" name="Arc 2536"/>
            <p:cNvSpPr>
              <a:spLocks/>
            </p:cNvSpPr>
            <p:nvPr/>
          </p:nvSpPr>
          <p:spPr bwMode="auto">
            <a:xfrm>
              <a:off x="1509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3" name="Arc 2537"/>
            <p:cNvSpPr>
              <a:spLocks/>
            </p:cNvSpPr>
            <p:nvPr/>
          </p:nvSpPr>
          <p:spPr bwMode="auto">
            <a:xfrm>
              <a:off x="1492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4" name="Arc 2538"/>
            <p:cNvSpPr>
              <a:spLocks/>
            </p:cNvSpPr>
            <p:nvPr/>
          </p:nvSpPr>
          <p:spPr bwMode="auto">
            <a:xfrm>
              <a:off x="1492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5" name="Arc 2539"/>
            <p:cNvSpPr>
              <a:spLocks/>
            </p:cNvSpPr>
            <p:nvPr/>
          </p:nvSpPr>
          <p:spPr bwMode="auto">
            <a:xfrm>
              <a:off x="147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6" name="Arc 2540"/>
            <p:cNvSpPr>
              <a:spLocks/>
            </p:cNvSpPr>
            <p:nvPr/>
          </p:nvSpPr>
          <p:spPr bwMode="auto">
            <a:xfrm>
              <a:off x="1536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7" name="Arc 2541"/>
            <p:cNvSpPr>
              <a:spLocks/>
            </p:cNvSpPr>
            <p:nvPr/>
          </p:nvSpPr>
          <p:spPr bwMode="auto">
            <a:xfrm>
              <a:off x="1519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8" name="Arc 2542"/>
            <p:cNvSpPr>
              <a:spLocks/>
            </p:cNvSpPr>
            <p:nvPr/>
          </p:nvSpPr>
          <p:spPr bwMode="auto">
            <a:xfrm>
              <a:off x="1429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89" name="Arc 2543"/>
            <p:cNvSpPr>
              <a:spLocks/>
            </p:cNvSpPr>
            <p:nvPr/>
          </p:nvSpPr>
          <p:spPr bwMode="auto">
            <a:xfrm>
              <a:off x="1411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0" name="Arc 2544"/>
            <p:cNvSpPr>
              <a:spLocks/>
            </p:cNvSpPr>
            <p:nvPr/>
          </p:nvSpPr>
          <p:spPr bwMode="auto">
            <a:xfrm>
              <a:off x="1348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1" name="Arc 2545"/>
            <p:cNvSpPr>
              <a:spLocks/>
            </p:cNvSpPr>
            <p:nvPr/>
          </p:nvSpPr>
          <p:spPr bwMode="auto">
            <a:xfrm>
              <a:off x="1330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2" name="Arc 2546"/>
            <p:cNvSpPr>
              <a:spLocks/>
            </p:cNvSpPr>
            <p:nvPr/>
          </p:nvSpPr>
          <p:spPr bwMode="auto">
            <a:xfrm>
              <a:off x="1509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3" name="Arc 2547"/>
            <p:cNvSpPr>
              <a:spLocks/>
            </p:cNvSpPr>
            <p:nvPr/>
          </p:nvSpPr>
          <p:spPr bwMode="auto">
            <a:xfrm>
              <a:off x="1492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4" name="Arc 2548"/>
            <p:cNvSpPr>
              <a:spLocks/>
            </p:cNvSpPr>
            <p:nvPr/>
          </p:nvSpPr>
          <p:spPr bwMode="auto">
            <a:xfrm>
              <a:off x="1537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5" name="Arc 2549"/>
            <p:cNvSpPr>
              <a:spLocks/>
            </p:cNvSpPr>
            <p:nvPr/>
          </p:nvSpPr>
          <p:spPr bwMode="auto">
            <a:xfrm>
              <a:off x="1519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6" name="Arc 2550"/>
            <p:cNvSpPr>
              <a:spLocks/>
            </p:cNvSpPr>
            <p:nvPr/>
          </p:nvSpPr>
          <p:spPr bwMode="auto">
            <a:xfrm>
              <a:off x="1796" y="2254"/>
              <a:ext cx="29" cy="29"/>
            </a:xfrm>
            <a:custGeom>
              <a:avLst/>
              <a:gdLst>
                <a:gd name="T0" fmla="*/ 29 w 1598"/>
                <a:gd name="T1" fmla="*/ 29 h 21600"/>
                <a:gd name="T2" fmla="*/ 0 w 1598"/>
                <a:gd name="T3" fmla="*/ 29 h 21600"/>
                <a:gd name="T4" fmla="*/ 14 w 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8" h="21600" fill="none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</a:path>
                <a:path w="1598" h="21600" stroke="0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  <a:lnTo>
                    <a:pt x="799" y="0"/>
                  </a:lnTo>
                  <a:lnTo>
                    <a:pt x="1598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7" name="Arc 2551"/>
            <p:cNvSpPr>
              <a:spLocks/>
            </p:cNvSpPr>
            <p:nvPr/>
          </p:nvSpPr>
          <p:spPr bwMode="auto">
            <a:xfrm>
              <a:off x="1780" y="2234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</a:path>
                <a:path w="43200" h="43185" stroke="0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  <a:lnTo>
                    <a:pt x="21600" y="21600"/>
                  </a:lnTo>
                  <a:lnTo>
                    <a:pt x="20800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8" name="Arc 2552"/>
            <p:cNvSpPr>
              <a:spLocks/>
            </p:cNvSpPr>
            <p:nvPr/>
          </p:nvSpPr>
          <p:spPr bwMode="auto">
            <a:xfrm>
              <a:off x="1456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99" name="Arc 2553"/>
            <p:cNvSpPr>
              <a:spLocks/>
            </p:cNvSpPr>
            <p:nvPr/>
          </p:nvSpPr>
          <p:spPr bwMode="auto">
            <a:xfrm>
              <a:off x="1438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0" name="Arc 2554"/>
            <p:cNvSpPr>
              <a:spLocks/>
            </p:cNvSpPr>
            <p:nvPr/>
          </p:nvSpPr>
          <p:spPr bwMode="auto">
            <a:xfrm>
              <a:off x="142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1" name="Arc 2555"/>
            <p:cNvSpPr>
              <a:spLocks/>
            </p:cNvSpPr>
            <p:nvPr/>
          </p:nvSpPr>
          <p:spPr bwMode="auto">
            <a:xfrm>
              <a:off x="140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2" name="Arc 2556"/>
            <p:cNvSpPr>
              <a:spLocks/>
            </p:cNvSpPr>
            <p:nvPr/>
          </p:nvSpPr>
          <p:spPr bwMode="auto">
            <a:xfrm>
              <a:off x="1905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3" name="Arc 2557"/>
            <p:cNvSpPr>
              <a:spLocks/>
            </p:cNvSpPr>
            <p:nvPr/>
          </p:nvSpPr>
          <p:spPr bwMode="auto">
            <a:xfrm>
              <a:off x="1887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4" name="Arc 2558"/>
            <p:cNvSpPr>
              <a:spLocks/>
            </p:cNvSpPr>
            <p:nvPr/>
          </p:nvSpPr>
          <p:spPr bwMode="auto">
            <a:xfrm>
              <a:off x="2030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5" name="Arc 2559"/>
            <p:cNvSpPr>
              <a:spLocks/>
            </p:cNvSpPr>
            <p:nvPr/>
          </p:nvSpPr>
          <p:spPr bwMode="auto">
            <a:xfrm>
              <a:off x="2013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6" name="Arc 2560"/>
            <p:cNvSpPr>
              <a:spLocks/>
            </p:cNvSpPr>
            <p:nvPr/>
          </p:nvSpPr>
          <p:spPr bwMode="auto">
            <a:xfrm>
              <a:off x="1698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7" name="Arc 2561"/>
            <p:cNvSpPr>
              <a:spLocks/>
            </p:cNvSpPr>
            <p:nvPr/>
          </p:nvSpPr>
          <p:spPr bwMode="auto">
            <a:xfrm>
              <a:off x="1681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8" name="Arc 2562"/>
            <p:cNvSpPr>
              <a:spLocks/>
            </p:cNvSpPr>
            <p:nvPr/>
          </p:nvSpPr>
          <p:spPr bwMode="auto">
            <a:xfrm>
              <a:off x="1438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09" name="Arc 2563"/>
            <p:cNvSpPr>
              <a:spLocks/>
            </p:cNvSpPr>
            <p:nvPr/>
          </p:nvSpPr>
          <p:spPr bwMode="auto">
            <a:xfrm>
              <a:off x="1420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0" name="Arc 2564"/>
            <p:cNvSpPr>
              <a:spLocks/>
            </p:cNvSpPr>
            <p:nvPr/>
          </p:nvSpPr>
          <p:spPr bwMode="auto">
            <a:xfrm>
              <a:off x="172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1" name="Arc 2565"/>
            <p:cNvSpPr>
              <a:spLocks/>
            </p:cNvSpPr>
            <p:nvPr/>
          </p:nvSpPr>
          <p:spPr bwMode="auto">
            <a:xfrm>
              <a:off x="1708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2" name="Arc 2566"/>
            <p:cNvSpPr>
              <a:spLocks/>
            </p:cNvSpPr>
            <p:nvPr/>
          </p:nvSpPr>
          <p:spPr bwMode="auto">
            <a:xfrm>
              <a:off x="148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3" name="Arc 2567"/>
            <p:cNvSpPr>
              <a:spLocks/>
            </p:cNvSpPr>
            <p:nvPr/>
          </p:nvSpPr>
          <p:spPr bwMode="auto">
            <a:xfrm>
              <a:off x="1465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4" name="Arc 2568"/>
            <p:cNvSpPr>
              <a:spLocks/>
            </p:cNvSpPr>
            <p:nvPr/>
          </p:nvSpPr>
          <p:spPr bwMode="auto">
            <a:xfrm>
              <a:off x="1698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5" name="Arc 2569"/>
            <p:cNvSpPr>
              <a:spLocks/>
            </p:cNvSpPr>
            <p:nvPr/>
          </p:nvSpPr>
          <p:spPr bwMode="auto">
            <a:xfrm>
              <a:off x="168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6" name="Arc 2570"/>
            <p:cNvSpPr>
              <a:spLocks/>
            </p:cNvSpPr>
            <p:nvPr/>
          </p:nvSpPr>
          <p:spPr bwMode="auto">
            <a:xfrm>
              <a:off x="1420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7" name="Arc 2571"/>
            <p:cNvSpPr>
              <a:spLocks/>
            </p:cNvSpPr>
            <p:nvPr/>
          </p:nvSpPr>
          <p:spPr bwMode="auto">
            <a:xfrm>
              <a:off x="1402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8" name="Arc 2572"/>
            <p:cNvSpPr>
              <a:spLocks/>
            </p:cNvSpPr>
            <p:nvPr/>
          </p:nvSpPr>
          <p:spPr bwMode="auto">
            <a:xfrm>
              <a:off x="142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19" name="Arc 2573"/>
            <p:cNvSpPr>
              <a:spLocks/>
            </p:cNvSpPr>
            <p:nvPr/>
          </p:nvSpPr>
          <p:spPr bwMode="auto">
            <a:xfrm>
              <a:off x="140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0" name="Arc 2574"/>
            <p:cNvSpPr>
              <a:spLocks/>
            </p:cNvSpPr>
            <p:nvPr/>
          </p:nvSpPr>
          <p:spPr bwMode="auto">
            <a:xfrm>
              <a:off x="155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1" name="Arc 2575"/>
            <p:cNvSpPr>
              <a:spLocks/>
            </p:cNvSpPr>
            <p:nvPr/>
          </p:nvSpPr>
          <p:spPr bwMode="auto">
            <a:xfrm>
              <a:off x="1537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2" name="Arc 2576"/>
            <p:cNvSpPr>
              <a:spLocks/>
            </p:cNvSpPr>
            <p:nvPr/>
          </p:nvSpPr>
          <p:spPr bwMode="auto">
            <a:xfrm>
              <a:off x="1716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3" name="Arc 2577"/>
            <p:cNvSpPr>
              <a:spLocks/>
            </p:cNvSpPr>
            <p:nvPr/>
          </p:nvSpPr>
          <p:spPr bwMode="auto">
            <a:xfrm>
              <a:off x="1699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4" name="Arc 2578"/>
            <p:cNvSpPr>
              <a:spLocks/>
            </p:cNvSpPr>
            <p:nvPr/>
          </p:nvSpPr>
          <p:spPr bwMode="auto">
            <a:xfrm>
              <a:off x="1878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5" name="Arc 2579"/>
            <p:cNvSpPr>
              <a:spLocks/>
            </p:cNvSpPr>
            <p:nvPr/>
          </p:nvSpPr>
          <p:spPr bwMode="auto">
            <a:xfrm>
              <a:off x="1860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6" name="Arc 2580"/>
            <p:cNvSpPr>
              <a:spLocks/>
            </p:cNvSpPr>
            <p:nvPr/>
          </p:nvSpPr>
          <p:spPr bwMode="auto">
            <a:xfrm>
              <a:off x="1537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7" name="Arc 2581"/>
            <p:cNvSpPr>
              <a:spLocks/>
            </p:cNvSpPr>
            <p:nvPr/>
          </p:nvSpPr>
          <p:spPr bwMode="auto">
            <a:xfrm>
              <a:off x="151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8" name="Arc 2582"/>
            <p:cNvSpPr>
              <a:spLocks/>
            </p:cNvSpPr>
            <p:nvPr/>
          </p:nvSpPr>
          <p:spPr bwMode="auto">
            <a:xfrm>
              <a:off x="2524" y="1496"/>
              <a:ext cx="29" cy="29"/>
            </a:xfrm>
            <a:custGeom>
              <a:avLst/>
              <a:gdLst>
                <a:gd name="T0" fmla="*/ 29 w 5326"/>
                <a:gd name="T1" fmla="*/ 29 h 21600"/>
                <a:gd name="T2" fmla="*/ 0 w 5326"/>
                <a:gd name="T3" fmla="*/ 29 h 21600"/>
                <a:gd name="T4" fmla="*/ 15 w 53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26" h="21600" fill="none" extrusionOk="0">
                  <a:moveTo>
                    <a:pt x="5326" y="21435"/>
                  </a:moveTo>
                  <a:cubicBezTo>
                    <a:pt x="4442" y="21544"/>
                    <a:pt x="3553" y="21600"/>
                    <a:pt x="2663" y="21600"/>
                  </a:cubicBezTo>
                  <a:cubicBezTo>
                    <a:pt x="1772" y="21600"/>
                    <a:pt x="883" y="21544"/>
                    <a:pt x="-1" y="21435"/>
                  </a:cubicBezTo>
                </a:path>
                <a:path w="5326" h="21600" stroke="0" extrusionOk="0">
                  <a:moveTo>
                    <a:pt x="5326" y="21435"/>
                  </a:moveTo>
                  <a:cubicBezTo>
                    <a:pt x="4442" y="21544"/>
                    <a:pt x="3553" y="21600"/>
                    <a:pt x="2663" y="21600"/>
                  </a:cubicBezTo>
                  <a:cubicBezTo>
                    <a:pt x="1772" y="21600"/>
                    <a:pt x="883" y="21544"/>
                    <a:pt x="-1" y="21435"/>
                  </a:cubicBezTo>
                  <a:lnTo>
                    <a:pt x="2663" y="0"/>
                  </a:lnTo>
                  <a:lnTo>
                    <a:pt x="5326" y="2143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29" name="Arc 2583"/>
            <p:cNvSpPr>
              <a:spLocks/>
            </p:cNvSpPr>
            <p:nvPr/>
          </p:nvSpPr>
          <p:spPr bwMode="auto">
            <a:xfrm>
              <a:off x="2508" y="1476"/>
              <a:ext cx="29" cy="29"/>
            </a:xfrm>
            <a:custGeom>
              <a:avLst/>
              <a:gdLst>
                <a:gd name="T0" fmla="*/ 13 w 43200"/>
                <a:gd name="T1" fmla="*/ 29 h 43035"/>
                <a:gd name="T2" fmla="*/ 16 w 43200"/>
                <a:gd name="T3" fmla="*/ 29 h 43035"/>
                <a:gd name="T4" fmla="*/ 14 w 43200"/>
                <a:gd name="T5" fmla="*/ 15 h 430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035" fill="none" extrusionOk="0">
                  <a:moveTo>
                    <a:pt x="18936" y="43035"/>
                  </a:moveTo>
                  <a:cubicBezTo>
                    <a:pt x="8120" y="41691"/>
                    <a:pt x="0" y="324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99"/>
                    <a:pt x="35079" y="41691"/>
                    <a:pt x="24263" y="43035"/>
                  </a:cubicBezTo>
                </a:path>
                <a:path w="43200" h="43035" stroke="0" extrusionOk="0">
                  <a:moveTo>
                    <a:pt x="18936" y="43035"/>
                  </a:moveTo>
                  <a:cubicBezTo>
                    <a:pt x="8120" y="41691"/>
                    <a:pt x="0" y="324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99"/>
                    <a:pt x="35079" y="41691"/>
                    <a:pt x="24263" y="43035"/>
                  </a:cubicBezTo>
                  <a:lnTo>
                    <a:pt x="21600" y="21600"/>
                  </a:lnTo>
                  <a:lnTo>
                    <a:pt x="18936" y="4303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0" name="Arc 2584"/>
            <p:cNvSpPr>
              <a:spLocks/>
            </p:cNvSpPr>
            <p:nvPr/>
          </p:nvSpPr>
          <p:spPr bwMode="auto">
            <a:xfrm>
              <a:off x="1626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1" name="Arc 2585"/>
            <p:cNvSpPr>
              <a:spLocks/>
            </p:cNvSpPr>
            <p:nvPr/>
          </p:nvSpPr>
          <p:spPr bwMode="auto">
            <a:xfrm>
              <a:off x="1609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2" name="Arc 2586"/>
            <p:cNvSpPr>
              <a:spLocks/>
            </p:cNvSpPr>
            <p:nvPr/>
          </p:nvSpPr>
          <p:spPr bwMode="auto">
            <a:xfrm>
              <a:off x="1375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3" name="Arc 2587"/>
            <p:cNvSpPr>
              <a:spLocks/>
            </p:cNvSpPr>
            <p:nvPr/>
          </p:nvSpPr>
          <p:spPr bwMode="auto">
            <a:xfrm>
              <a:off x="1357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4" name="Arc 2588"/>
            <p:cNvSpPr>
              <a:spLocks/>
            </p:cNvSpPr>
            <p:nvPr/>
          </p:nvSpPr>
          <p:spPr bwMode="auto">
            <a:xfrm>
              <a:off x="1465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5" name="Arc 2589"/>
            <p:cNvSpPr>
              <a:spLocks/>
            </p:cNvSpPr>
            <p:nvPr/>
          </p:nvSpPr>
          <p:spPr bwMode="auto">
            <a:xfrm>
              <a:off x="1447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6" name="Arc 2590"/>
            <p:cNvSpPr>
              <a:spLocks/>
            </p:cNvSpPr>
            <p:nvPr/>
          </p:nvSpPr>
          <p:spPr bwMode="auto">
            <a:xfrm>
              <a:off x="1465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7" name="Arc 2591"/>
            <p:cNvSpPr>
              <a:spLocks/>
            </p:cNvSpPr>
            <p:nvPr/>
          </p:nvSpPr>
          <p:spPr bwMode="auto">
            <a:xfrm>
              <a:off x="1447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8" name="Arc 2592"/>
            <p:cNvSpPr>
              <a:spLocks/>
            </p:cNvSpPr>
            <p:nvPr/>
          </p:nvSpPr>
          <p:spPr bwMode="auto">
            <a:xfrm>
              <a:off x="1788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39" name="Arc 2593"/>
            <p:cNvSpPr>
              <a:spLocks/>
            </p:cNvSpPr>
            <p:nvPr/>
          </p:nvSpPr>
          <p:spPr bwMode="auto">
            <a:xfrm>
              <a:off x="1771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0" name="Arc 2594"/>
            <p:cNvSpPr>
              <a:spLocks/>
            </p:cNvSpPr>
            <p:nvPr/>
          </p:nvSpPr>
          <p:spPr bwMode="auto">
            <a:xfrm>
              <a:off x="174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1" name="Arc 2595"/>
            <p:cNvSpPr>
              <a:spLocks/>
            </p:cNvSpPr>
            <p:nvPr/>
          </p:nvSpPr>
          <p:spPr bwMode="auto">
            <a:xfrm>
              <a:off x="1725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2" name="Arc 2596"/>
            <p:cNvSpPr>
              <a:spLocks/>
            </p:cNvSpPr>
            <p:nvPr/>
          </p:nvSpPr>
          <p:spPr bwMode="auto">
            <a:xfrm>
              <a:off x="156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3" name="Arc 2597"/>
            <p:cNvSpPr>
              <a:spLocks/>
            </p:cNvSpPr>
            <p:nvPr/>
          </p:nvSpPr>
          <p:spPr bwMode="auto">
            <a:xfrm>
              <a:off x="1546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4" name="Arc 2598"/>
            <p:cNvSpPr>
              <a:spLocks/>
            </p:cNvSpPr>
            <p:nvPr/>
          </p:nvSpPr>
          <p:spPr bwMode="auto">
            <a:xfrm>
              <a:off x="1797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5" name="Arc 2599"/>
            <p:cNvSpPr>
              <a:spLocks/>
            </p:cNvSpPr>
            <p:nvPr/>
          </p:nvSpPr>
          <p:spPr bwMode="auto">
            <a:xfrm>
              <a:off x="1780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6" name="Arc 2600"/>
            <p:cNvSpPr>
              <a:spLocks/>
            </p:cNvSpPr>
            <p:nvPr/>
          </p:nvSpPr>
          <p:spPr bwMode="auto">
            <a:xfrm>
              <a:off x="1590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7" name="Arc 2601"/>
            <p:cNvSpPr>
              <a:spLocks/>
            </p:cNvSpPr>
            <p:nvPr/>
          </p:nvSpPr>
          <p:spPr bwMode="auto">
            <a:xfrm>
              <a:off x="1572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8" name="Arc 2602"/>
            <p:cNvSpPr>
              <a:spLocks/>
            </p:cNvSpPr>
            <p:nvPr/>
          </p:nvSpPr>
          <p:spPr bwMode="auto">
            <a:xfrm>
              <a:off x="1724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49" name="Arc 2603"/>
            <p:cNvSpPr>
              <a:spLocks/>
            </p:cNvSpPr>
            <p:nvPr/>
          </p:nvSpPr>
          <p:spPr bwMode="auto">
            <a:xfrm>
              <a:off x="170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0" name="Arc 2604"/>
            <p:cNvSpPr>
              <a:spLocks/>
            </p:cNvSpPr>
            <p:nvPr/>
          </p:nvSpPr>
          <p:spPr bwMode="auto">
            <a:xfrm>
              <a:off x="1958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1" name="Arc 2605"/>
            <p:cNvSpPr>
              <a:spLocks/>
            </p:cNvSpPr>
            <p:nvPr/>
          </p:nvSpPr>
          <p:spPr bwMode="auto">
            <a:xfrm>
              <a:off x="1941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2" name="Arc 2606"/>
            <p:cNvSpPr>
              <a:spLocks/>
            </p:cNvSpPr>
            <p:nvPr/>
          </p:nvSpPr>
          <p:spPr bwMode="auto">
            <a:xfrm>
              <a:off x="1555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3" name="Arc 2607"/>
            <p:cNvSpPr>
              <a:spLocks/>
            </p:cNvSpPr>
            <p:nvPr/>
          </p:nvSpPr>
          <p:spPr bwMode="auto">
            <a:xfrm>
              <a:off x="1537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4" name="Arc 2608"/>
            <p:cNvSpPr>
              <a:spLocks/>
            </p:cNvSpPr>
            <p:nvPr/>
          </p:nvSpPr>
          <p:spPr bwMode="auto">
            <a:xfrm>
              <a:off x="1608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5" name="Arc 2609"/>
            <p:cNvSpPr>
              <a:spLocks/>
            </p:cNvSpPr>
            <p:nvPr/>
          </p:nvSpPr>
          <p:spPr bwMode="auto">
            <a:xfrm>
              <a:off x="1591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6" name="Arc 2610"/>
            <p:cNvSpPr>
              <a:spLocks/>
            </p:cNvSpPr>
            <p:nvPr/>
          </p:nvSpPr>
          <p:spPr bwMode="auto">
            <a:xfrm>
              <a:off x="151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7" name="Arc 2611"/>
            <p:cNvSpPr>
              <a:spLocks/>
            </p:cNvSpPr>
            <p:nvPr/>
          </p:nvSpPr>
          <p:spPr bwMode="auto">
            <a:xfrm>
              <a:off x="149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8" name="Arc 2612"/>
            <p:cNvSpPr>
              <a:spLocks/>
            </p:cNvSpPr>
            <p:nvPr/>
          </p:nvSpPr>
          <p:spPr bwMode="auto">
            <a:xfrm>
              <a:off x="1437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59" name="Arc 2613"/>
            <p:cNvSpPr>
              <a:spLocks/>
            </p:cNvSpPr>
            <p:nvPr/>
          </p:nvSpPr>
          <p:spPr bwMode="auto">
            <a:xfrm>
              <a:off x="1420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0" name="Arc 2614"/>
            <p:cNvSpPr>
              <a:spLocks/>
            </p:cNvSpPr>
            <p:nvPr/>
          </p:nvSpPr>
          <p:spPr bwMode="auto">
            <a:xfrm>
              <a:off x="1608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1" name="Arc 2615"/>
            <p:cNvSpPr>
              <a:spLocks/>
            </p:cNvSpPr>
            <p:nvPr/>
          </p:nvSpPr>
          <p:spPr bwMode="auto">
            <a:xfrm>
              <a:off x="1591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2" name="Arc 2616"/>
            <p:cNvSpPr>
              <a:spLocks/>
            </p:cNvSpPr>
            <p:nvPr/>
          </p:nvSpPr>
          <p:spPr bwMode="auto">
            <a:xfrm>
              <a:off x="1653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3" name="Arc 2617"/>
            <p:cNvSpPr>
              <a:spLocks/>
            </p:cNvSpPr>
            <p:nvPr/>
          </p:nvSpPr>
          <p:spPr bwMode="auto">
            <a:xfrm>
              <a:off x="1636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4" name="Arc 2618"/>
            <p:cNvSpPr>
              <a:spLocks/>
            </p:cNvSpPr>
            <p:nvPr/>
          </p:nvSpPr>
          <p:spPr bwMode="auto">
            <a:xfrm>
              <a:off x="1527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5" name="Arc 2619"/>
            <p:cNvSpPr>
              <a:spLocks/>
            </p:cNvSpPr>
            <p:nvPr/>
          </p:nvSpPr>
          <p:spPr bwMode="auto">
            <a:xfrm>
              <a:off x="150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6" name="Arc 2620"/>
            <p:cNvSpPr>
              <a:spLocks/>
            </p:cNvSpPr>
            <p:nvPr/>
          </p:nvSpPr>
          <p:spPr bwMode="auto">
            <a:xfrm>
              <a:off x="1644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7" name="Arc 2621"/>
            <p:cNvSpPr>
              <a:spLocks/>
            </p:cNvSpPr>
            <p:nvPr/>
          </p:nvSpPr>
          <p:spPr bwMode="auto">
            <a:xfrm>
              <a:off x="1627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8" name="Arc 2622"/>
            <p:cNvSpPr>
              <a:spLocks/>
            </p:cNvSpPr>
            <p:nvPr/>
          </p:nvSpPr>
          <p:spPr bwMode="auto">
            <a:xfrm>
              <a:off x="172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69" name="Arc 2623"/>
            <p:cNvSpPr>
              <a:spLocks/>
            </p:cNvSpPr>
            <p:nvPr/>
          </p:nvSpPr>
          <p:spPr bwMode="auto">
            <a:xfrm>
              <a:off x="1708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0" name="Arc 2624"/>
            <p:cNvSpPr>
              <a:spLocks/>
            </p:cNvSpPr>
            <p:nvPr/>
          </p:nvSpPr>
          <p:spPr bwMode="auto">
            <a:xfrm>
              <a:off x="1528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1" name="Arc 2625"/>
            <p:cNvSpPr>
              <a:spLocks/>
            </p:cNvSpPr>
            <p:nvPr/>
          </p:nvSpPr>
          <p:spPr bwMode="auto">
            <a:xfrm>
              <a:off x="1509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2" name="Arc 2626"/>
            <p:cNvSpPr>
              <a:spLocks/>
            </p:cNvSpPr>
            <p:nvPr/>
          </p:nvSpPr>
          <p:spPr bwMode="auto">
            <a:xfrm>
              <a:off x="148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3" name="Arc 2627"/>
            <p:cNvSpPr>
              <a:spLocks/>
            </p:cNvSpPr>
            <p:nvPr/>
          </p:nvSpPr>
          <p:spPr bwMode="auto">
            <a:xfrm>
              <a:off x="1465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4" name="Arc 2628"/>
            <p:cNvSpPr>
              <a:spLocks/>
            </p:cNvSpPr>
            <p:nvPr/>
          </p:nvSpPr>
          <p:spPr bwMode="auto">
            <a:xfrm>
              <a:off x="1429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5" name="Arc 2629"/>
            <p:cNvSpPr>
              <a:spLocks/>
            </p:cNvSpPr>
            <p:nvPr/>
          </p:nvSpPr>
          <p:spPr bwMode="auto">
            <a:xfrm>
              <a:off x="1411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6" name="Arc 2630"/>
            <p:cNvSpPr>
              <a:spLocks/>
            </p:cNvSpPr>
            <p:nvPr/>
          </p:nvSpPr>
          <p:spPr bwMode="auto">
            <a:xfrm>
              <a:off x="1788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7" name="Arc 2631"/>
            <p:cNvSpPr>
              <a:spLocks/>
            </p:cNvSpPr>
            <p:nvPr/>
          </p:nvSpPr>
          <p:spPr bwMode="auto">
            <a:xfrm>
              <a:off x="1771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8" name="Arc 2632"/>
            <p:cNvSpPr>
              <a:spLocks/>
            </p:cNvSpPr>
            <p:nvPr/>
          </p:nvSpPr>
          <p:spPr bwMode="auto">
            <a:xfrm>
              <a:off x="1644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79" name="Arc 2633"/>
            <p:cNvSpPr>
              <a:spLocks/>
            </p:cNvSpPr>
            <p:nvPr/>
          </p:nvSpPr>
          <p:spPr bwMode="auto">
            <a:xfrm>
              <a:off x="1627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0" name="Arc 2634"/>
            <p:cNvSpPr>
              <a:spLocks/>
            </p:cNvSpPr>
            <p:nvPr/>
          </p:nvSpPr>
          <p:spPr bwMode="auto">
            <a:xfrm>
              <a:off x="147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1" name="Arc 2635"/>
            <p:cNvSpPr>
              <a:spLocks/>
            </p:cNvSpPr>
            <p:nvPr/>
          </p:nvSpPr>
          <p:spPr bwMode="auto">
            <a:xfrm>
              <a:off x="1456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2" name="Arc 2636"/>
            <p:cNvSpPr>
              <a:spLocks/>
            </p:cNvSpPr>
            <p:nvPr/>
          </p:nvSpPr>
          <p:spPr bwMode="auto">
            <a:xfrm>
              <a:off x="151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3" name="Arc 2637"/>
            <p:cNvSpPr>
              <a:spLocks/>
            </p:cNvSpPr>
            <p:nvPr/>
          </p:nvSpPr>
          <p:spPr bwMode="auto">
            <a:xfrm>
              <a:off x="150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4" name="Arc 2638"/>
            <p:cNvSpPr>
              <a:spLocks/>
            </p:cNvSpPr>
            <p:nvPr/>
          </p:nvSpPr>
          <p:spPr bwMode="auto">
            <a:xfrm>
              <a:off x="1402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5" name="Arc 2639"/>
            <p:cNvSpPr>
              <a:spLocks/>
            </p:cNvSpPr>
            <p:nvPr/>
          </p:nvSpPr>
          <p:spPr bwMode="auto">
            <a:xfrm>
              <a:off x="138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6" name="Arc 2640"/>
            <p:cNvSpPr>
              <a:spLocks/>
            </p:cNvSpPr>
            <p:nvPr/>
          </p:nvSpPr>
          <p:spPr bwMode="auto">
            <a:xfrm>
              <a:off x="147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7" name="Arc 2641"/>
            <p:cNvSpPr>
              <a:spLocks/>
            </p:cNvSpPr>
            <p:nvPr/>
          </p:nvSpPr>
          <p:spPr bwMode="auto">
            <a:xfrm>
              <a:off x="1456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8" name="Arc 2642"/>
            <p:cNvSpPr>
              <a:spLocks/>
            </p:cNvSpPr>
            <p:nvPr/>
          </p:nvSpPr>
          <p:spPr bwMode="auto">
            <a:xfrm>
              <a:off x="1348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89" name="Arc 2643"/>
            <p:cNvSpPr>
              <a:spLocks/>
            </p:cNvSpPr>
            <p:nvPr/>
          </p:nvSpPr>
          <p:spPr bwMode="auto">
            <a:xfrm>
              <a:off x="1330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0" name="Arc 2644"/>
            <p:cNvSpPr>
              <a:spLocks/>
            </p:cNvSpPr>
            <p:nvPr/>
          </p:nvSpPr>
          <p:spPr bwMode="auto">
            <a:xfrm>
              <a:off x="1770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1" name="Arc 2645"/>
            <p:cNvSpPr>
              <a:spLocks/>
            </p:cNvSpPr>
            <p:nvPr/>
          </p:nvSpPr>
          <p:spPr bwMode="auto">
            <a:xfrm>
              <a:off x="1753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2" name="Arc 2646"/>
            <p:cNvSpPr>
              <a:spLocks/>
            </p:cNvSpPr>
            <p:nvPr/>
          </p:nvSpPr>
          <p:spPr bwMode="auto">
            <a:xfrm>
              <a:off x="1510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3" name="Arc 2647"/>
            <p:cNvSpPr>
              <a:spLocks/>
            </p:cNvSpPr>
            <p:nvPr/>
          </p:nvSpPr>
          <p:spPr bwMode="auto">
            <a:xfrm>
              <a:off x="1492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4" name="Arc 2648"/>
            <p:cNvSpPr>
              <a:spLocks/>
            </p:cNvSpPr>
            <p:nvPr/>
          </p:nvSpPr>
          <p:spPr bwMode="auto">
            <a:xfrm>
              <a:off x="1671" y="2541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6" h="21600" stroke="0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5" name="Arc 2649"/>
            <p:cNvSpPr>
              <a:spLocks/>
            </p:cNvSpPr>
            <p:nvPr/>
          </p:nvSpPr>
          <p:spPr bwMode="auto">
            <a:xfrm>
              <a:off x="1653" y="252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6" name="Arc 2650"/>
            <p:cNvSpPr>
              <a:spLocks/>
            </p:cNvSpPr>
            <p:nvPr/>
          </p:nvSpPr>
          <p:spPr bwMode="auto">
            <a:xfrm>
              <a:off x="1914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1" y="21574"/>
                  </a:moveTo>
                  <a:cubicBezTo>
                    <a:pt x="1793" y="21591"/>
                    <a:pt x="1445" y="21600"/>
                    <a:pt x="1097" y="21600"/>
                  </a:cubicBezTo>
                  <a:cubicBezTo>
                    <a:pt x="731" y="21600"/>
                    <a:pt x="365" y="21590"/>
                    <a:pt x="-1" y="21572"/>
                  </a:cubicBezTo>
                </a:path>
                <a:path w="2142" h="21600" stroke="0" extrusionOk="0">
                  <a:moveTo>
                    <a:pt x="2141" y="21574"/>
                  </a:moveTo>
                  <a:cubicBezTo>
                    <a:pt x="1793" y="21591"/>
                    <a:pt x="1445" y="21600"/>
                    <a:pt x="1097" y="21600"/>
                  </a:cubicBezTo>
                  <a:cubicBezTo>
                    <a:pt x="731" y="21600"/>
                    <a:pt x="365" y="21590"/>
                    <a:pt x="-1" y="21572"/>
                  </a:cubicBezTo>
                  <a:lnTo>
                    <a:pt x="1097" y="0"/>
                  </a:lnTo>
                  <a:lnTo>
                    <a:pt x="2141" y="2157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7" name="Arc 2651"/>
            <p:cNvSpPr>
              <a:spLocks/>
            </p:cNvSpPr>
            <p:nvPr/>
          </p:nvSpPr>
          <p:spPr bwMode="auto">
            <a:xfrm>
              <a:off x="1896" y="1981"/>
              <a:ext cx="29" cy="29"/>
            </a:xfrm>
            <a:custGeom>
              <a:avLst/>
              <a:gdLst>
                <a:gd name="T0" fmla="*/ 14 w 43200"/>
                <a:gd name="T1" fmla="*/ 29 h 43175"/>
                <a:gd name="T2" fmla="*/ 15 w 43200"/>
                <a:gd name="T3" fmla="*/ 29 h 43175"/>
                <a:gd name="T4" fmla="*/ 14 w 43200"/>
                <a:gd name="T5" fmla="*/ 15 h 4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5" fill="none" extrusionOk="0">
                  <a:moveTo>
                    <a:pt x="20502" y="43172"/>
                  </a:moveTo>
                  <a:cubicBezTo>
                    <a:pt x="9014" y="42587"/>
                    <a:pt x="0" y="33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23"/>
                    <a:pt x="34154" y="42617"/>
                    <a:pt x="22644" y="43174"/>
                  </a:cubicBezTo>
                </a:path>
                <a:path w="43200" h="43175" stroke="0" extrusionOk="0">
                  <a:moveTo>
                    <a:pt x="20502" y="43172"/>
                  </a:moveTo>
                  <a:cubicBezTo>
                    <a:pt x="9014" y="42587"/>
                    <a:pt x="0" y="33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23"/>
                    <a:pt x="34154" y="42617"/>
                    <a:pt x="22644" y="43174"/>
                  </a:cubicBezTo>
                  <a:lnTo>
                    <a:pt x="21600" y="21600"/>
                  </a:lnTo>
                  <a:lnTo>
                    <a:pt x="20502" y="431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8" name="Arc 2652"/>
            <p:cNvSpPr>
              <a:spLocks/>
            </p:cNvSpPr>
            <p:nvPr/>
          </p:nvSpPr>
          <p:spPr bwMode="auto">
            <a:xfrm>
              <a:off x="1724" y="2541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99" name="Arc 2653"/>
            <p:cNvSpPr>
              <a:spLocks/>
            </p:cNvSpPr>
            <p:nvPr/>
          </p:nvSpPr>
          <p:spPr bwMode="auto">
            <a:xfrm>
              <a:off x="1708" y="2520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0" name="Arc 2654"/>
            <p:cNvSpPr>
              <a:spLocks/>
            </p:cNvSpPr>
            <p:nvPr/>
          </p:nvSpPr>
          <p:spPr bwMode="auto">
            <a:xfrm>
              <a:off x="1546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</a:path>
                <a:path w="1040" h="21600" stroke="0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  <a:lnTo>
                    <a:pt x="520" y="0"/>
                  </a:lnTo>
                  <a:lnTo>
                    <a:pt x="103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1" name="Arc 2655"/>
            <p:cNvSpPr>
              <a:spLocks/>
            </p:cNvSpPr>
            <p:nvPr/>
          </p:nvSpPr>
          <p:spPr bwMode="auto">
            <a:xfrm>
              <a:off x="1528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</a:path>
                <a:path w="43200" h="43194" stroke="0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  <a:lnTo>
                    <a:pt x="21600" y="21600"/>
                  </a:lnTo>
                  <a:lnTo>
                    <a:pt x="2108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2" name="Arc 2656"/>
            <p:cNvSpPr>
              <a:spLocks/>
            </p:cNvSpPr>
            <p:nvPr/>
          </p:nvSpPr>
          <p:spPr bwMode="auto">
            <a:xfrm>
              <a:off x="1572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3" name="Arc 2657"/>
            <p:cNvSpPr>
              <a:spLocks/>
            </p:cNvSpPr>
            <p:nvPr/>
          </p:nvSpPr>
          <p:spPr bwMode="auto">
            <a:xfrm>
              <a:off x="1555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4" name="Arc 2658"/>
            <p:cNvSpPr>
              <a:spLocks/>
            </p:cNvSpPr>
            <p:nvPr/>
          </p:nvSpPr>
          <p:spPr bwMode="auto">
            <a:xfrm>
              <a:off x="1410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5" name="Arc 2659"/>
            <p:cNvSpPr>
              <a:spLocks/>
            </p:cNvSpPr>
            <p:nvPr/>
          </p:nvSpPr>
          <p:spPr bwMode="auto">
            <a:xfrm>
              <a:off x="1393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6" name="Arc 2660"/>
            <p:cNvSpPr>
              <a:spLocks/>
            </p:cNvSpPr>
            <p:nvPr/>
          </p:nvSpPr>
          <p:spPr bwMode="auto">
            <a:xfrm>
              <a:off x="1564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7" name="Arc 2661"/>
            <p:cNvSpPr>
              <a:spLocks/>
            </p:cNvSpPr>
            <p:nvPr/>
          </p:nvSpPr>
          <p:spPr bwMode="auto">
            <a:xfrm>
              <a:off x="1546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8" name="Arc 2662"/>
            <p:cNvSpPr>
              <a:spLocks/>
            </p:cNvSpPr>
            <p:nvPr/>
          </p:nvSpPr>
          <p:spPr bwMode="auto">
            <a:xfrm>
              <a:off x="1599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09" name="Arc 2663"/>
            <p:cNvSpPr>
              <a:spLocks/>
            </p:cNvSpPr>
            <p:nvPr/>
          </p:nvSpPr>
          <p:spPr bwMode="auto">
            <a:xfrm>
              <a:off x="1581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0" name="Arc 2664"/>
            <p:cNvSpPr>
              <a:spLocks/>
            </p:cNvSpPr>
            <p:nvPr/>
          </p:nvSpPr>
          <p:spPr bwMode="auto">
            <a:xfrm>
              <a:off x="168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1" name="Arc 2665"/>
            <p:cNvSpPr>
              <a:spLocks/>
            </p:cNvSpPr>
            <p:nvPr/>
          </p:nvSpPr>
          <p:spPr bwMode="auto">
            <a:xfrm>
              <a:off x="166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2" name="Arc 2666"/>
            <p:cNvSpPr>
              <a:spLocks/>
            </p:cNvSpPr>
            <p:nvPr/>
          </p:nvSpPr>
          <p:spPr bwMode="auto">
            <a:xfrm>
              <a:off x="2067" y="2541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6" h="21600" stroke="0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3" name="Arc 2667"/>
            <p:cNvSpPr>
              <a:spLocks/>
            </p:cNvSpPr>
            <p:nvPr/>
          </p:nvSpPr>
          <p:spPr bwMode="auto">
            <a:xfrm>
              <a:off x="2049" y="252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4" name="Arc 2668"/>
            <p:cNvSpPr>
              <a:spLocks/>
            </p:cNvSpPr>
            <p:nvPr/>
          </p:nvSpPr>
          <p:spPr bwMode="auto">
            <a:xfrm>
              <a:off x="1537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5" name="Arc 2669"/>
            <p:cNvSpPr>
              <a:spLocks/>
            </p:cNvSpPr>
            <p:nvPr/>
          </p:nvSpPr>
          <p:spPr bwMode="auto">
            <a:xfrm>
              <a:off x="1519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6" name="Arc 2670"/>
            <p:cNvSpPr>
              <a:spLocks/>
            </p:cNvSpPr>
            <p:nvPr/>
          </p:nvSpPr>
          <p:spPr bwMode="auto">
            <a:xfrm>
              <a:off x="1500" y="2608"/>
              <a:ext cx="29" cy="29"/>
            </a:xfrm>
            <a:custGeom>
              <a:avLst/>
              <a:gdLst>
                <a:gd name="T0" fmla="*/ 29 w 1205"/>
                <a:gd name="T1" fmla="*/ 29 h 21600"/>
                <a:gd name="T2" fmla="*/ 0 w 1205"/>
                <a:gd name="T3" fmla="*/ 29 h 21600"/>
                <a:gd name="T4" fmla="*/ 15 w 12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" h="21600" fill="none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</a:path>
                <a:path w="1205" h="21600" stroke="0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  <a:lnTo>
                    <a:pt x="617" y="0"/>
                  </a:lnTo>
                  <a:lnTo>
                    <a:pt x="1204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7" name="Arc 2671"/>
            <p:cNvSpPr>
              <a:spLocks/>
            </p:cNvSpPr>
            <p:nvPr/>
          </p:nvSpPr>
          <p:spPr bwMode="auto">
            <a:xfrm>
              <a:off x="1483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</a:path>
                <a:path w="43200" h="43192" stroke="0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  <a:lnTo>
                    <a:pt x="21600" y="21600"/>
                  </a:lnTo>
                  <a:lnTo>
                    <a:pt x="20982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8" name="Arc 2672"/>
            <p:cNvSpPr>
              <a:spLocks/>
            </p:cNvSpPr>
            <p:nvPr/>
          </p:nvSpPr>
          <p:spPr bwMode="auto">
            <a:xfrm>
              <a:off x="1429" y="3046"/>
              <a:ext cx="29" cy="29"/>
            </a:xfrm>
            <a:custGeom>
              <a:avLst/>
              <a:gdLst>
                <a:gd name="T0" fmla="*/ 29 w 923"/>
                <a:gd name="T1" fmla="*/ 29 h 21600"/>
                <a:gd name="T2" fmla="*/ 0 w 923"/>
                <a:gd name="T3" fmla="*/ 29 h 21600"/>
                <a:gd name="T4" fmla="*/ 15 w 9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3" h="21600" fill="none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</a:path>
                <a:path w="923" h="21600" stroke="0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  <a:lnTo>
                    <a:pt x="473" y="0"/>
                  </a:lnTo>
                  <a:lnTo>
                    <a:pt x="92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19" name="Arc 2673"/>
            <p:cNvSpPr>
              <a:spLocks/>
            </p:cNvSpPr>
            <p:nvPr/>
          </p:nvSpPr>
          <p:spPr bwMode="auto">
            <a:xfrm>
              <a:off x="1411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0" name="Arc 2674"/>
            <p:cNvSpPr>
              <a:spLocks/>
            </p:cNvSpPr>
            <p:nvPr/>
          </p:nvSpPr>
          <p:spPr bwMode="auto">
            <a:xfrm>
              <a:off x="1420" y="3282"/>
              <a:ext cx="29" cy="29"/>
            </a:xfrm>
            <a:custGeom>
              <a:avLst/>
              <a:gdLst>
                <a:gd name="T0" fmla="*/ 29 w 841"/>
                <a:gd name="T1" fmla="*/ 29 h 21600"/>
                <a:gd name="T2" fmla="*/ 0 w 841"/>
                <a:gd name="T3" fmla="*/ 29 h 21600"/>
                <a:gd name="T4" fmla="*/ 15 w 8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1" h="21600" fill="none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41" h="21600" stroke="0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41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1" name="Arc 2675"/>
            <p:cNvSpPr>
              <a:spLocks/>
            </p:cNvSpPr>
            <p:nvPr/>
          </p:nvSpPr>
          <p:spPr bwMode="auto">
            <a:xfrm>
              <a:off x="1402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2" name="Arc 2676"/>
            <p:cNvSpPr>
              <a:spLocks/>
            </p:cNvSpPr>
            <p:nvPr/>
          </p:nvSpPr>
          <p:spPr bwMode="auto">
            <a:xfrm>
              <a:off x="1805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3" name="Arc 2677"/>
            <p:cNvSpPr>
              <a:spLocks/>
            </p:cNvSpPr>
            <p:nvPr/>
          </p:nvSpPr>
          <p:spPr bwMode="auto">
            <a:xfrm>
              <a:off x="1788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4" name="Arc 2678"/>
            <p:cNvSpPr>
              <a:spLocks/>
            </p:cNvSpPr>
            <p:nvPr/>
          </p:nvSpPr>
          <p:spPr bwMode="auto">
            <a:xfrm>
              <a:off x="1708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5" name="Arc 2679"/>
            <p:cNvSpPr>
              <a:spLocks/>
            </p:cNvSpPr>
            <p:nvPr/>
          </p:nvSpPr>
          <p:spPr bwMode="auto">
            <a:xfrm>
              <a:off x="1690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6" name="Arc 2680"/>
            <p:cNvSpPr>
              <a:spLocks/>
            </p:cNvSpPr>
            <p:nvPr/>
          </p:nvSpPr>
          <p:spPr bwMode="auto">
            <a:xfrm>
              <a:off x="2048" y="1833"/>
              <a:ext cx="29" cy="29"/>
            </a:xfrm>
            <a:custGeom>
              <a:avLst/>
              <a:gdLst>
                <a:gd name="T0" fmla="*/ 29 w 2622"/>
                <a:gd name="T1" fmla="*/ 29 h 21600"/>
                <a:gd name="T2" fmla="*/ 0 w 2622"/>
                <a:gd name="T3" fmla="*/ 29 h 21600"/>
                <a:gd name="T4" fmla="*/ 15 w 26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2" h="21600" fill="none" extrusionOk="0">
                  <a:moveTo>
                    <a:pt x="2622" y="21560"/>
                  </a:moveTo>
                  <a:cubicBezTo>
                    <a:pt x="2185" y="21586"/>
                    <a:pt x="1748" y="21600"/>
                    <a:pt x="1311" y="21600"/>
                  </a:cubicBezTo>
                  <a:cubicBezTo>
                    <a:pt x="873" y="21600"/>
                    <a:pt x="436" y="21586"/>
                    <a:pt x="-1" y="21560"/>
                  </a:cubicBezTo>
                </a:path>
                <a:path w="2622" h="21600" stroke="0" extrusionOk="0">
                  <a:moveTo>
                    <a:pt x="2622" y="21560"/>
                  </a:moveTo>
                  <a:cubicBezTo>
                    <a:pt x="2185" y="21586"/>
                    <a:pt x="1748" y="21600"/>
                    <a:pt x="1311" y="21600"/>
                  </a:cubicBezTo>
                  <a:cubicBezTo>
                    <a:pt x="873" y="21600"/>
                    <a:pt x="436" y="21586"/>
                    <a:pt x="-1" y="21560"/>
                  </a:cubicBezTo>
                  <a:lnTo>
                    <a:pt x="1311" y="0"/>
                  </a:lnTo>
                  <a:lnTo>
                    <a:pt x="2622" y="215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7" name="Arc 2681"/>
            <p:cNvSpPr>
              <a:spLocks/>
            </p:cNvSpPr>
            <p:nvPr/>
          </p:nvSpPr>
          <p:spPr bwMode="auto">
            <a:xfrm>
              <a:off x="2031" y="1813"/>
              <a:ext cx="29" cy="29"/>
            </a:xfrm>
            <a:custGeom>
              <a:avLst/>
              <a:gdLst>
                <a:gd name="T0" fmla="*/ 14 w 43200"/>
                <a:gd name="T1" fmla="*/ 29 h 43160"/>
                <a:gd name="T2" fmla="*/ 15 w 43200"/>
                <a:gd name="T3" fmla="*/ 29 h 43160"/>
                <a:gd name="T4" fmla="*/ 14 w 43200"/>
                <a:gd name="T5" fmla="*/ 15 h 43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0" fill="none" extrusionOk="0">
                  <a:moveTo>
                    <a:pt x="20288" y="43160"/>
                  </a:moveTo>
                  <a:cubicBezTo>
                    <a:pt x="8889" y="42467"/>
                    <a:pt x="0" y="330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</a:path>
                <a:path w="43200" h="43160" stroke="0" extrusionOk="0">
                  <a:moveTo>
                    <a:pt x="20288" y="43160"/>
                  </a:moveTo>
                  <a:cubicBezTo>
                    <a:pt x="8889" y="42467"/>
                    <a:pt x="0" y="330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  <a:lnTo>
                    <a:pt x="21600" y="21600"/>
                  </a:lnTo>
                  <a:lnTo>
                    <a:pt x="20288" y="431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8" name="Arc 2682"/>
            <p:cNvSpPr>
              <a:spLocks/>
            </p:cNvSpPr>
            <p:nvPr/>
          </p:nvSpPr>
          <p:spPr bwMode="auto">
            <a:xfrm>
              <a:off x="1662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  <a:lnTo>
                    <a:pt x="536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29" name="Arc 2683"/>
            <p:cNvSpPr>
              <a:spLocks/>
            </p:cNvSpPr>
            <p:nvPr/>
          </p:nvSpPr>
          <p:spPr bwMode="auto">
            <a:xfrm>
              <a:off x="1644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</a:path>
                <a:path w="43200" h="43194" stroke="0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  <a:lnTo>
                    <a:pt x="21600" y="21600"/>
                  </a:lnTo>
                  <a:lnTo>
                    <a:pt x="2106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0" name="Arc 2684"/>
            <p:cNvSpPr>
              <a:spLocks/>
            </p:cNvSpPr>
            <p:nvPr/>
          </p:nvSpPr>
          <p:spPr bwMode="auto">
            <a:xfrm>
              <a:off x="1492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1" name="Arc 2685"/>
            <p:cNvSpPr>
              <a:spLocks/>
            </p:cNvSpPr>
            <p:nvPr/>
          </p:nvSpPr>
          <p:spPr bwMode="auto">
            <a:xfrm>
              <a:off x="1474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2" name="Arc 2686"/>
            <p:cNvSpPr>
              <a:spLocks/>
            </p:cNvSpPr>
            <p:nvPr/>
          </p:nvSpPr>
          <p:spPr bwMode="auto">
            <a:xfrm>
              <a:off x="1465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3" name="Arc 2687"/>
            <p:cNvSpPr>
              <a:spLocks/>
            </p:cNvSpPr>
            <p:nvPr/>
          </p:nvSpPr>
          <p:spPr bwMode="auto">
            <a:xfrm>
              <a:off x="1447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4" name="Arc 2688"/>
            <p:cNvSpPr>
              <a:spLocks/>
            </p:cNvSpPr>
            <p:nvPr/>
          </p:nvSpPr>
          <p:spPr bwMode="auto">
            <a:xfrm>
              <a:off x="1636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5" name="Arc 2689"/>
            <p:cNvSpPr>
              <a:spLocks/>
            </p:cNvSpPr>
            <p:nvPr/>
          </p:nvSpPr>
          <p:spPr bwMode="auto">
            <a:xfrm>
              <a:off x="1618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6" name="Arc 2690"/>
            <p:cNvSpPr>
              <a:spLocks/>
            </p:cNvSpPr>
            <p:nvPr/>
          </p:nvSpPr>
          <p:spPr bwMode="auto">
            <a:xfrm>
              <a:off x="164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7" name="Arc 2691"/>
            <p:cNvSpPr>
              <a:spLocks/>
            </p:cNvSpPr>
            <p:nvPr/>
          </p:nvSpPr>
          <p:spPr bwMode="auto">
            <a:xfrm>
              <a:off x="1627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8" name="Arc 2692"/>
            <p:cNvSpPr>
              <a:spLocks/>
            </p:cNvSpPr>
            <p:nvPr/>
          </p:nvSpPr>
          <p:spPr bwMode="auto">
            <a:xfrm>
              <a:off x="1403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39" name="Arc 2693"/>
            <p:cNvSpPr>
              <a:spLocks/>
            </p:cNvSpPr>
            <p:nvPr/>
          </p:nvSpPr>
          <p:spPr bwMode="auto">
            <a:xfrm>
              <a:off x="1384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0" name="Arc 2694"/>
            <p:cNvSpPr>
              <a:spLocks/>
            </p:cNvSpPr>
            <p:nvPr/>
          </p:nvSpPr>
          <p:spPr bwMode="auto">
            <a:xfrm>
              <a:off x="1958" y="2052"/>
              <a:ext cx="29" cy="29"/>
            </a:xfrm>
            <a:custGeom>
              <a:avLst/>
              <a:gdLst>
                <a:gd name="T0" fmla="*/ 29 w 1966"/>
                <a:gd name="T1" fmla="*/ 29 h 21600"/>
                <a:gd name="T2" fmla="*/ 0 w 1966"/>
                <a:gd name="T3" fmla="*/ 29 h 21600"/>
                <a:gd name="T4" fmla="*/ 15 w 1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6" h="21600" fill="none" extrusionOk="0">
                  <a:moveTo>
                    <a:pt x="1965" y="21577"/>
                  </a:moveTo>
                  <a:cubicBezTo>
                    <a:pt x="1638" y="21592"/>
                    <a:pt x="1310" y="21600"/>
                    <a:pt x="983" y="21600"/>
                  </a:cubicBezTo>
                  <a:cubicBezTo>
                    <a:pt x="655" y="21600"/>
                    <a:pt x="327" y="21592"/>
                    <a:pt x="0" y="21577"/>
                  </a:cubicBezTo>
                </a:path>
                <a:path w="1966" h="21600" stroke="0" extrusionOk="0">
                  <a:moveTo>
                    <a:pt x="1965" y="21577"/>
                  </a:moveTo>
                  <a:cubicBezTo>
                    <a:pt x="1638" y="21592"/>
                    <a:pt x="1310" y="21600"/>
                    <a:pt x="983" y="21600"/>
                  </a:cubicBezTo>
                  <a:cubicBezTo>
                    <a:pt x="655" y="21600"/>
                    <a:pt x="327" y="21592"/>
                    <a:pt x="0" y="21577"/>
                  </a:cubicBezTo>
                  <a:lnTo>
                    <a:pt x="983" y="0"/>
                  </a:lnTo>
                  <a:lnTo>
                    <a:pt x="1965" y="2157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1" name="Arc 2695"/>
            <p:cNvSpPr>
              <a:spLocks/>
            </p:cNvSpPr>
            <p:nvPr/>
          </p:nvSpPr>
          <p:spPr bwMode="auto">
            <a:xfrm>
              <a:off x="1941" y="2032"/>
              <a:ext cx="29" cy="29"/>
            </a:xfrm>
            <a:custGeom>
              <a:avLst/>
              <a:gdLst>
                <a:gd name="T0" fmla="*/ 14 w 43200"/>
                <a:gd name="T1" fmla="*/ 29 h 43178"/>
                <a:gd name="T2" fmla="*/ 15 w 43200"/>
                <a:gd name="T3" fmla="*/ 29 h 43178"/>
                <a:gd name="T4" fmla="*/ 14 w 43200"/>
                <a:gd name="T5" fmla="*/ 15 h 43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8" fill="none" extrusionOk="0">
                  <a:moveTo>
                    <a:pt x="20617" y="43177"/>
                  </a:moveTo>
                  <a:cubicBezTo>
                    <a:pt x="9081" y="42652"/>
                    <a:pt x="0" y="331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47"/>
                    <a:pt x="34118" y="42652"/>
                    <a:pt x="22582" y="43177"/>
                  </a:cubicBezTo>
                </a:path>
                <a:path w="43200" h="43178" stroke="0" extrusionOk="0">
                  <a:moveTo>
                    <a:pt x="20617" y="43177"/>
                  </a:moveTo>
                  <a:cubicBezTo>
                    <a:pt x="9081" y="42652"/>
                    <a:pt x="0" y="331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47"/>
                    <a:pt x="34118" y="42652"/>
                    <a:pt x="22582" y="43177"/>
                  </a:cubicBezTo>
                  <a:lnTo>
                    <a:pt x="21600" y="21600"/>
                  </a:lnTo>
                  <a:lnTo>
                    <a:pt x="20617" y="4317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2" name="Arc 2696"/>
            <p:cNvSpPr>
              <a:spLocks/>
            </p:cNvSpPr>
            <p:nvPr/>
          </p:nvSpPr>
          <p:spPr bwMode="auto">
            <a:xfrm>
              <a:off x="1617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3" name="Arc 2697"/>
            <p:cNvSpPr>
              <a:spLocks/>
            </p:cNvSpPr>
            <p:nvPr/>
          </p:nvSpPr>
          <p:spPr bwMode="auto">
            <a:xfrm>
              <a:off x="1600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4" name="Arc 2698"/>
            <p:cNvSpPr>
              <a:spLocks/>
            </p:cNvSpPr>
            <p:nvPr/>
          </p:nvSpPr>
          <p:spPr bwMode="auto">
            <a:xfrm>
              <a:off x="2156" y="2372"/>
              <a:ext cx="29" cy="29"/>
            </a:xfrm>
            <a:custGeom>
              <a:avLst/>
              <a:gdLst>
                <a:gd name="T0" fmla="*/ 29 w 1441"/>
                <a:gd name="T1" fmla="*/ 29 h 21600"/>
                <a:gd name="T2" fmla="*/ 0 w 1441"/>
                <a:gd name="T3" fmla="*/ 29 h 21600"/>
                <a:gd name="T4" fmla="*/ 15 w 14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1" h="21600" fill="none" extrusionOk="0">
                  <a:moveTo>
                    <a:pt x="1440" y="21588"/>
                  </a:moveTo>
                  <a:cubicBezTo>
                    <a:pt x="1206" y="21596"/>
                    <a:pt x="972" y="21600"/>
                    <a:pt x="738" y="21600"/>
                  </a:cubicBezTo>
                  <a:cubicBezTo>
                    <a:pt x="491" y="21600"/>
                    <a:pt x="245" y="21595"/>
                    <a:pt x="-1" y="21587"/>
                  </a:cubicBezTo>
                </a:path>
                <a:path w="1441" h="21600" stroke="0" extrusionOk="0">
                  <a:moveTo>
                    <a:pt x="1440" y="21588"/>
                  </a:moveTo>
                  <a:cubicBezTo>
                    <a:pt x="1206" y="21596"/>
                    <a:pt x="972" y="21600"/>
                    <a:pt x="738" y="21600"/>
                  </a:cubicBezTo>
                  <a:cubicBezTo>
                    <a:pt x="491" y="21600"/>
                    <a:pt x="245" y="21595"/>
                    <a:pt x="-1" y="21587"/>
                  </a:cubicBezTo>
                  <a:lnTo>
                    <a:pt x="738" y="0"/>
                  </a:lnTo>
                  <a:lnTo>
                    <a:pt x="1440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5" name="Arc 2699"/>
            <p:cNvSpPr>
              <a:spLocks/>
            </p:cNvSpPr>
            <p:nvPr/>
          </p:nvSpPr>
          <p:spPr bwMode="auto">
            <a:xfrm>
              <a:off x="2139" y="2352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61" y="43187"/>
                  </a:moveTo>
                  <a:cubicBezTo>
                    <a:pt x="9226" y="42789"/>
                    <a:pt x="0" y="332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5"/>
                    <a:pt x="33952" y="42809"/>
                    <a:pt x="22302" y="43188"/>
                  </a:cubicBezTo>
                </a:path>
                <a:path w="43200" h="43189" stroke="0" extrusionOk="0">
                  <a:moveTo>
                    <a:pt x="20861" y="43187"/>
                  </a:moveTo>
                  <a:cubicBezTo>
                    <a:pt x="9226" y="42789"/>
                    <a:pt x="0" y="332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5"/>
                    <a:pt x="33952" y="42809"/>
                    <a:pt x="22302" y="43188"/>
                  </a:cubicBezTo>
                  <a:lnTo>
                    <a:pt x="21600" y="21600"/>
                  </a:lnTo>
                  <a:lnTo>
                    <a:pt x="2086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6" name="Arc 2700"/>
            <p:cNvSpPr>
              <a:spLocks/>
            </p:cNvSpPr>
            <p:nvPr/>
          </p:nvSpPr>
          <p:spPr bwMode="auto">
            <a:xfrm>
              <a:off x="1465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7" name="Arc 2701"/>
            <p:cNvSpPr>
              <a:spLocks/>
            </p:cNvSpPr>
            <p:nvPr/>
          </p:nvSpPr>
          <p:spPr bwMode="auto">
            <a:xfrm>
              <a:off x="1447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8" name="Arc 2702"/>
            <p:cNvSpPr>
              <a:spLocks/>
            </p:cNvSpPr>
            <p:nvPr/>
          </p:nvSpPr>
          <p:spPr bwMode="auto">
            <a:xfrm>
              <a:off x="1626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49" name="Arc 2703"/>
            <p:cNvSpPr>
              <a:spLocks/>
            </p:cNvSpPr>
            <p:nvPr/>
          </p:nvSpPr>
          <p:spPr bwMode="auto">
            <a:xfrm>
              <a:off x="1609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0" name="Arc 2704"/>
            <p:cNvSpPr>
              <a:spLocks/>
            </p:cNvSpPr>
            <p:nvPr/>
          </p:nvSpPr>
          <p:spPr bwMode="auto">
            <a:xfrm>
              <a:off x="1438" y="3316"/>
              <a:ext cx="29" cy="29"/>
            </a:xfrm>
            <a:custGeom>
              <a:avLst/>
              <a:gdLst>
                <a:gd name="T0" fmla="*/ 29 w 828"/>
                <a:gd name="T1" fmla="*/ 29 h 21600"/>
                <a:gd name="T2" fmla="*/ 0 w 828"/>
                <a:gd name="T3" fmla="*/ 29 h 21600"/>
                <a:gd name="T4" fmla="*/ 15 w 8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" h="21600" fill="none" extrusionOk="0">
                  <a:moveTo>
                    <a:pt x="828" y="21596"/>
                  </a:moveTo>
                  <a:cubicBezTo>
                    <a:pt x="690" y="21598"/>
                    <a:pt x="552" y="21600"/>
                    <a:pt x="414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8" h="21600" stroke="0" extrusionOk="0">
                  <a:moveTo>
                    <a:pt x="828" y="21596"/>
                  </a:moveTo>
                  <a:cubicBezTo>
                    <a:pt x="690" y="21598"/>
                    <a:pt x="552" y="21600"/>
                    <a:pt x="414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4" y="0"/>
                  </a:lnTo>
                  <a:lnTo>
                    <a:pt x="828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1" name="Arc 2705"/>
            <p:cNvSpPr>
              <a:spLocks/>
            </p:cNvSpPr>
            <p:nvPr/>
          </p:nvSpPr>
          <p:spPr bwMode="auto">
            <a:xfrm>
              <a:off x="1420" y="329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5" y="43196"/>
                  </a:moveTo>
                  <a:cubicBezTo>
                    <a:pt x="9420" y="42970"/>
                    <a:pt x="0" y="333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7"/>
                    <a:pt x="33779" y="42970"/>
                    <a:pt x="22014" y="43196"/>
                  </a:cubicBezTo>
                </a:path>
                <a:path w="43200" h="43196" stroke="0" extrusionOk="0">
                  <a:moveTo>
                    <a:pt x="21185" y="43196"/>
                  </a:moveTo>
                  <a:cubicBezTo>
                    <a:pt x="9420" y="42970"/>
                    <a:pt x="0" y="333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7"/>
                    <a:pt x="33779" y="42970"/>
                    <a:pt x="22014" y="43196"/>
                  </a:cubicBezTo>
                  <a:lnTo>
                    <a:pt x="21600" y="21600"/>
                  </a:lnTo>
                  <a:lnTo>
                    <a:pt x="21185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2" name="Arc 2706"/>
            <p:cNvSpPr>
              <a:spLocks/>
            </p:cNvSpPr>
            <p:nvPr/>
          </p:nvSpPr>
          <p:spPr bwMode="auto">
            <a:xfrm>
              <a:off x="1770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3" name="Arc 2707"/>
            <p:cNvSpPr>
              <a:spLocks/>
            </p:cNvSpPr>
            <p:nvPr/>
          </p:nvSpPr>
          <p:spPr bwMode="auto">
            <a:xfrm>
              <a:off x="1753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4" name="Arc 2708"/>
            <p:cNvSpPr>
              <a:spLocks/>
            </p:cNvSpPr>
            <p:nvPr/>
          </p:nvSpPr>
          <p:spPr bwMode="auto">
            <a:xfrm>
              <a:off x="1905" y="2625"/>
              <a:ext cx="29" cy="29"/>
            </a:xfrm>
            <a:custGeom>
              <a:avLst/>
              <a:gdLst>
                <a:gd name="T0" fmla="*/ 29 w 1191"/>
                <a:gd name="T1" fmla="*/ 29 h 21600"/>
                <a:gd name="T2" fmla="*/ 0 w 1191"/>
                <a:gd name="T3" fmla="*/ 29 h 21600"/>
                <a:gd name="T4" fmla="*/ 15 w 119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1" h="21600" fill="none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</a:path>
                <a:path w="1191" h="21600" stroke="0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  <a:lnTo>
                    <a:pt x="610" y="0"/>
                  </a:lnTo>
                  <a:lnTo>
                    <a:pt x="119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5" name="Arc 2709"/>
            <p:cNvSpPr>
              <a:spLocks/>
            </p:cNvSpPr>
            <p:nvPr/>
          </p:nvSpPr>
          <p:spPr bwMode="auto">
            <a:xfrm>
              <a:off x="1887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</a:path>
                <a:path w="43200" h="43192" stroke="0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  <a:lnTo>
                    <a:pt x="21600" y="21600"/>
                  </a:lnTo>
                  <a:lnTo>
                    <a:pt x="20989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6" name="Arc 2710"/>
            <p:cNvSpPr>
              <a:spLocks/>
            </p:cNvSpPr>
            <p:nvPr/>
          </p:nvSpPr>
          <p:spPr bwMode="auto">
            <a:xfrm>
              <a:off x="1500" y="2726"/>
              <a:ext cx="29" cy="29"/>
            </a:xfrm>
            <a:custGeom>
              <a:avLst/>
              <a:gdLst>
                <a:gd name="T0" fmla="*/ 29 w 1113"/>
                <a:gd name="T1" fmla="*/ 29 h 21600"/>
                <a:gd name="T2" fmla="*/ 0 w 1113"/>
                <a:gd name="T3" fmla="*/ 29 h 21600"/>
                <a:gd name="T4" fmla="*/ 15 w 11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3" h="21600" fill="none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</a:path>
                <a:path w="1113" h="21600" stroke="0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  <a:lnTo>
                    <a:pt x="570" y="0"/>
                  </a:lnTo>
                  <a:lnTo>
                    <a:pt x="111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7" name="Arc 2711"/>
            <p:cNvSpPr>
              <a:spLocks/>
            </p:cNvSpPr>
            <p:nvPr/>
          </p:nvSpPr>
          <p:spPr bwMode="auto">
            <a:xfrm>
              <a:off x="1483" y="270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</a:path>
                <a:path w="43200" h="43193" stroke="0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  <a:lnTo>
                    <a:pt x="21600" y="21600"/>
                  </a:lnTo>
                  <a:lnTo>
                    <a:pt x="2102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8" name="Arc 2712"/>
            <p:cNvSpPr>
              <a:spLocks/>
            </p:cNvSpPr>
            <p:nvPr/>
          </p:nvSpPr>
          <p:spPr bwMode="auto">
            <a:xfrm>
              <a:off x="148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59" name="Arc 2713"/>
            <p:cNvSpPr>
              <a:spLocks/>
            </p:cNvSpPr>
            <p:nvPr/>
          </p:nvSpPr>
          <p:spPr bwMode="auto">
            <a:xfrm>
              <a:off x="1465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0" name="Arc 2714"/>
            <p:cNvSpPr>
              <a:spLocks/>
            </p:cNvSpPr>
            <p:nvPr/>
          </p:nvSpPr>
          <p:spPr bwMode="auto">
            <a:xfrm>
              <a:off x="1788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1" name="Arc 2715"/>
            <p:cNvSpPr>
              <a:spLocks/>
            </p:cNvSpPr>
            <p:nvPr/>
          </p:nvSpPr>
          <p:spPr bwMode="auto">
            <a:xfrm>
              <a:off x="1771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2" name="Arc 2716"/>
            <p:cNvSpPr>
              <a:spLocks/>
            </p:cNvSpPr>
            <p:nvPr/>
          </p:nvSpPr>
          <p:spPr bwMode="auto">
            <a:xfrm>
              <a:off x="1366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</a:path>
                <a:path w="1040" h="21600" stroke="0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  <a:lnTo>
                    <a:pt x="520" y="0"/>
                  </a:lnTo>
                  <a:lnTo>
                    <a:pt x="103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3" name="Arc 2717"/>
            <p:cNvSpPr>
              <a:spLocks/>
            </p:cNvSpPr>
            <p:nvPr/>
          </p:nvSpPr>
          <p:spPr bwMode="auto">
            <a:xfrm>
              <a:off x="1348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</a:path>
                <a:path w="43200" h="43194" stroke="0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  <a:lnTo>
                    <a:pt x="21600" y="21600"/>
                  </a:lnTo>
                  <a:lnTo>
                    <a:pt x="2108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4" name="Arc 2718"/>
            <p:cNvSpPr>
              <a:spLocks/>
            </p:cNvSpPr>
            <p:nvPr/>
          </p:nvSpPr>
          <p:spPr bwMode="auto">
            <a:xfrm>
              <a:off x="1590" y="2457"/>
              <a:ext cx="29" cy="29"/>
            </a:xfrm>
            <a:custGeom>
              <a:avLst/>
              <a:gdLst>
                <a:gd name="T0" fmla="*/ 29 w 1381"/>
                <a:gd name="T1" fmla="*/ 29 h 21600"/>
                <a:gd name="T2" fmla="*/ 0 w 1381"/>
                <a:gd name="T3" fmla="*/ 29 h 21600"/>
                <a:gd name="T4" fmla="*/ 15 w 13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1" h="21600" fill="none" extrusionOk="0">
                  <a:moveTo>
                    <a:pt x="1381" y="21589"/>
                  </a:moveTo>
                  <a:cubicBezTo>
                    <a:pt x="1156" y="21596"/>
                    <a:pt x="931" y="21600"/>
                    <a:pt x="707" y="21600"/>
                  </a:cubicBezTo>
                  <a:cubicBezTo>
                    <a:pt x="471" y="21600"/>
                    <a:pt x="235" y="21596"/>
                    <a:pt x="-1" y="21588"/>
                  </a:cubicBezTo>
                </a:path>
                <a:path w="1381" h="21600" stroke="0" extrusionOk="0">
                  <a:moveTo>
                    <a:pt x="1381" y="21589"/>
                  </a:moveTo>
                  <a:cubicBezTo>
                    <a:pt x="1156" y="21596"/>
                    <a:pt x="931" y="21600"/>
                    <a:pt x="707" y="21600"/>
                  </a:cubicBezTo>
                  <a:cubicBezTo>
                    <a:pt x="471" y="21600"/>
                    <a:pt x="235" y="21596"/>
                    <a:pt x="-1" y="21588"/>
                  </a:cubicBezTo>
                  <a:lnTo>
                    <a:pt x="707" y="0"/>
                  </a:lnTo>
                  <a:lnTo>
                    <a:pt x="1381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5" name="Arc 2719"/>
            <p:cNvSpPr>
              <a:spLocks/>
            </p:cNvSpPr>
            <p:nvPr/>
          </p:nvSpPr>
          <p:spPr bwMode="auto">
            <a:xfrm>
              <a:off x="1572" y="243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2" y="43188"/>
                  </a:moveTo>
                  <a:cubicBezTo>
                    <a:pt x="9245" y="42806"/>
                    <a:pt x="0" y="332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5"/>
                    <a:pt x="22274" y="43189"/>
                  </a:cubicBezTo>
                </a:path>
                <a:path w="43200" h="43189" stroke="0" extrusionOk="0">
                  <a:moveTo>
                    <a:pt x="20892" y="43188"/>
                  </a:moveTo>
                  <a:cubicBezTo>
                    <a:pt x="9245" y="42806"/>
                    <a:pt x="0" y="332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5"/>
                    <a:pt x="22274" y="43189"/>
                  </a:cubicBezTo>
                  <a:lnTo>
                    <a:pt x="21600" y="21600"/>
                  </a:lnTo>
                  <a:lnTo>
                    <a:pt x="20892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6" name="Arc 2720"/>
            <p:cNvSpPr>
              <a:spLocks/>
            </p:cNvSpPr>
            <p:nvPr/>
          </p:nvSpPr>
          <p:spPr bwMode="auto">
            <a:xfrm>
              <a:off x="1375" y="3215"/>
              <a:ext cx="29" cy="29"/>
            </a:xfrm>
            <a:custGeom>
              <a:avLst/>
              <a:gdLst>
                <a:gd name="T0" fmla="*/ 29 w 868"/>
                <a:gd name="T1" fmla="*/ 29 h 21600"/>
                <a:gd name="T2" fmla="*/ 0 w 868"/>
                <a:gd name="T3" fmla="*/ 29 h 21600"/>
                <a:gd name="T4" fmla="*/ 15 w 86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21600" fill="none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</a:path>
                <a:path w="868" h="21600" stroke="0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  <a:lnTo>
                    <a:pt x="434" y="0"/>
                  </a:lnTo>
                  <a:lnTo>
                    <a:pt x="867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7" name="Arc 2721"/>
            <p:cNvSpPr>
              <a:spLocks/>
            </p:cNvSpPr>
            <p:nvPr/>
          </p:nvSpPr>
          <p:spPr bwMode="auto">
            <a:xfrm>
              <a:off x="1357" y="3194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</a:path>
                <a:path w="43200" h="43196" stroke="0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  <a:lnTo>
                    <a:pt x="21600" y="21600"/>
                  </a:lnTo>
                  <a:lnTo>
                    <a:pt x="2116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8" name="Arc 2722"/>
            <p:cNvSpPr>
              <a:spLocks/>
            </p:cNvSpPr>
            <p:nvPr/>
          </p:nvSpPr>
          <p:spPr bwMode="auto">
            <a:xfrm>
              <a:off x="1976" y="1917"/>
              <a:ext cx="29" cy="29"/>
            </a:xfrm>
            <a:custGeom>
              <a:avLst/>
              <a:gdLst>
                <a:gd name="T0" fmla="*/ 29 w 2320"/>
                <a:gd name="T1" fmla="*/ 29 h 21600"/>
                <a:gd name="T2" fmla="*/ 0 w 2320"/>
                <a:gd name="T3" fmla="*/ 29 h 21600"/>
                <a:gd name="T4" fmla="*/ 15 w 23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20" h="21600" fill="none" extrusionOk="0">
                  <a:moveTo>
                    <a:pt x="2319" y="21568"/>
                  </a:moveTo>
                  <a:cubicBezTo>
                    <a:pt x="1933" y="21589"/>
                    <a:pt x="1546" y="21600"/>
                    <a:pt x="1160" y="21600"/>
                  </a:cubicBezTo>
                  <a:cubicBezTo>
                    <a:pt x="773" y="21600"/>
                    <a:pt x="386" y="21589"/>
                    <a:pt x="0" y="21568"/>
                  </a:cubicBezTo>
                </a:path>
                <a:path w="2320" h="21600" stroke="0" extrusionOk="0">
                  <a:moveTo>
                    <a:pt x="2319" y="21568"/>
                  </a:moveTo>
                  <a:cubicBezTo>
                    <a:pt x="1933" y="21589"/>
                    <a:pt x="1546" y="21600"/>
                    <a:pt x="1160" y="21600"/>
                  </a:cubicBezTo>
                  <a:cubicBezTo>
                    <a:pt x="773" y="21600"/>
                    <a:pt x="386" y="21589"/>
                    <a:pt x="0" y="21568"/>
                  </a:cubicBezTo>
                  <a:lnTo>
                    <a:pt x="1160" y="0"/>
                  </a:lnTo>
                  <a:lnTo>
                    <a:pt x="2319" y="2156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69" name="Arc 2723"/>
            <p:cNvSpPr>
              <a:spLocks/>
            </p:cNvSpPr>
            <p:nvPr/>
          </p:nvSpPr>
          <p:spPr bwMode="auto">
            <a:xfrm>
              <a:off x="1959" y="1897"/>
              <a:ext cx="29" cy="29"/>
            </a:xfrm>
            <a:custGeom>
              <a:avLst/>
              <a:gdLst>
                <a:gd name="T0" fmla="*/ 14 w 43200"/>
                <a:gd name="T1" fmla="*/ 29 h 43169"/>
                <a:gd name="T2" fmla="*/ 15 w 43200"/>
                <a:gd name="T3" fmla="*/ 29 h 43169"/>
                <a:gd name="T4" fmla="*/ 14 w 43200"/>
                <a:gd name="T5" fmla="*/ 15 h 43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9" fill="none" extrusionOk="0">
                  <a:moveTo>
                    <a:pt x="20440" y="43168"/>
                  </a:moveTo>
                  <a:cubicBezTo>
                    <a:pt x="8977" y="42552"/>
                    <a:pt x="0" y="330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78"/>
                    <a:pt x="34222" y="42552"/>
                    <a:pt x="22759" y="43168"/>
                  </a:cubicBezTo>
                </a:path>
                <a:path w="43200" h="43169" stroke="0" extrusionOk="0">
                  <a:moveTo>
                    <a:pt x="20440" y="43168"/>
                  </a:moveTo>
                  <a:cubicBezTo>
                    <a:pt x="8977" y="42552"/>
                    <a:pt x="0" y="330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78"/>
                    <a:pt x="34222" y="42552"/>
                    <a:pt x="22759" y="43168"/>
                  </a:cubicBezTo>
                  <a:lnTo>
                    <a:pt x="21600" y="21600"/>
                  </a:lnTo>
                  <a:lnTo>
                    <a:pt x="20440" y="4316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0" name="Arc 2724"/>
            <p:cNvSpPr>
              <a:spLocks/>
            </p:cNvSpPr>
            <p:nvPr/>
          </p:nvSpPr>
          <p:spPr bwMode="auto">
            <a:xfrm>
              <a:off x="1366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1" name="Arc 2725"/>
            <p:cNvSpPr>
              <a:spLocks/>
            </p:cNvSpPr>
            <p:nvPr/>
          </p:nvSpPr>
          <p:spPr bwMode="auto">
            <a:xfrm>
              <a:off x="1348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2" name="Arc 2726"/>
            <p:cNvSpPr>
              <a:spLocks/>
            </p:cNvSpPr>
            <p:nvPr/>
          </p:nvSpPr>
          <p:spPr bwMode="auto">
            <a:xfrm>
              <a:off x="1653" y="2895"/>
              <a:ext cx="29" cy="29"/>
            </a:xfrm>
            <a:custGeom>
              <a:avLst/>
              <a:gdLst>
                <a:gd name="T0" fmla="*/ 29 w 1029"/>
                <a:gd name="T1" fmla="*/ 29 h 21600"/>
                <a:gd name="T2" fmla="*/ 0 w 1029"/>
                <a:gd name="T3" fmla="*/ 29 h 21600"/>
                <a:gd name="T4" fmla="*/ 15 w 10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9" h="21600" fill="none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29" h="21600" stroke="0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7" y="0"/>
                  </a:lnTo>
                  <a:lnTo>
                    <a:pt x="10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3" name="Arc 2727"/>
            <p:cNvSpPr>
              <a:spLocks/>
            </p:cNvSpPr>
            <p:nvPr/>
          </p:nvSpPr>
          <p:spPr bwMode="auto">
            <a:xfrm>
              <a:off x="1636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</a:path>
                <a:path w="43200" h="43194" stroke="0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  <a:lnTo>
                    <a:pt x="21600" y="21600"/>
                  </a:lnTo>
                  <a:lnTo>
                    <a:pt x="2107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4" name="Arc 2728"/>
            <p:cNvSpPr>
              <a:spLocks/>
            </p:cNvSpPr>
            <p:nvPr/>
          </p:nvSpPr>
          <p:spPr bwMode="auto">
            <a:xfrm>
              <a:off x="1868" y="2254"/>
              <a:ext cx="29" cy="29"/>
            </a:xfrm>
            <a:custGeom>
              <a:avLst/>
              <a:gdLst>
                <a:gd name="T0" fmla="*/ 29 w 1598"/>
                <a:gd name="T1" fmla="*/ 29 h 21600"/>
                <a:gd name="T2" fmla="*/ 0 w 1598"/>
                <a:gd name="T3" fmla="*/ 29 h 21600"/>
                <a:gd name="T4" fmla="*/ 14 w 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8" h="21600" fill="none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</a:path>
                <a:path w="1598" h="21600" stroke="0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  <a:lnTo>
                    <a:pt x="799" y="0"/>
                  </a:lnTo>
                  <a:lnTo>
                    <a:pt x="1598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5" name="Arc 2729"/>
            <p:cNvSpPr>
              <a:spLocks/>
            </p:cNvSpPr>
            <p:nvPr/>
          </p:nvSpPr>
          <p:spPr bwMode="auto">
            <a:xfrm>
              <a:off x="1852" y="2234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</a:path>
                <a:path w="43200" h="43185" stroke="0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  <a:lnTo>
                    <a:pt x="21600" y="21600"/>
                  </a:lnTo>
                  <a:lnTo>
                    <a:pt x="20800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6" name="Arc 2730"/>
            <p:cNvSpPr>
              <a:spLocks/>
            </p:cNvSpPr>
            <p:nvPr/>
          </p:nvSpPr>
          <p:spPr bwMode="auto">
            <a:xfrm>
              <a:off x="1860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7" name="Arc 2731"/>
            <p:cNvSpPr>
              <a:spLocks/>
            </p:cNvSpPr>
            <p:nvPr/>
          </p:nvSpPr>
          <p:spPr bwMode="auto">
            <a:xfrm>
              <a:off x="1843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8" name="Arc 2732"/>
            <p:cNvSpPr>
              <a:spLocks/>
            </p:cNvSpPr>
            <p:nvPr/>
          </p:nvSpPr>
          <p:spPr bwMode="auto">
            <a:xfrm>
              <a:off x="1600" y="3063"/>
              <a:ext cx="29" cy="29"/>
            </a:xfrm>
            <a:custGeom>
              <a:avLst/>
              <a:gdLst>
                <a:gd name="T0" fmla="*/ 29 w 915"/>
                <a:gd name="T1" fmla="*/ 29 h 21600"/>
                <a:gd name="T2" fmla="*/ 0 w 915"/>
                <a:gd name="T3" fmla="*/ 29 h 21600"/>
                <a:gd name="T4" fmla="*/ 15 w 9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5" h="21600" fill="none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</a:path>
                <a:path w="915" h="21600" stroke="0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  <a:lnTo>
                    <a:pt x="469" y="0"/>
                  </a:lnTo>
                  <a:lnTo>
                    <a:pt x="91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79" name="Arc 2733"/>
            <p:cNvSpPr>
              <a:spLocks/>
            </p:cNvSpPr>
            <p:nvPr/>
          </p:nvSpPr>
          <p:spPr bwMode="auto">
            <a:xfrm>
              <a:off x="1581" y="30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0" name="Arc 2734"/>
            <p:cNvSpPr>
              <a:spLocks/>
            </p:cNvSpPr>
            <p:nvPr/>
          </p:nvSpPr>
          <p:spPr bwMode="auto">
            <a:xfrm>
              <a:off x="1635" y="2558"/>
              <a:ext cx="29" cy="29"/>
            </a:xfrm>
            <a:custGeom>
              <a:avLst/>
              <a:gdLst>
                <a:gd name="T0" fmla="*/ 29 w 1282"/>
                <a:gd name="T1" fmla="*/ 29 h 21600"/>
                <a:gd name="T2" fmla="*/ 0 w 1282"/>
                <a:gd name="T3" fmla="*/ 29 h 21600"/>
                <a:gd name="T4" fmla="*/ 15 w 12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2" h="21600" fill="none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</a:path>
                <a:path w="1282" h="21600" stroke="0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  <a:lnTo>
                    <a:pt x="641" y="0"/>
                  </a:lnTo>
                  <a:lnTo>
                    <a:pt x="128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1" name="Arc 2735"/>
            <p:cNvSpPr>
              <a:spLocks/>
            </p:cNvSpPr>
            <p:nvPr/>
          </p:nvSpPr>
          <p:spPr bwMode="auto">
            <a:xfrm>
              <a:off x="1618" y="253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</a:path>
                <a:path w="43200" h="43191" stroke="0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  <a:lnTo>
                    <a:pt x="21600" y="21600"/>
                  </a:lnTo>
                  <a:lnTo>
                    <a:pt x="20959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2" name="Arc 2736"/>
            <p:cNvSpPr>
              <a:spLocks/>
            </p:cNvSpPr>
            <p:nvPr/>
          </p:nvSpPr>
          <p:spPr bwMode="auto">
            <a:xfrm>
              <a:off x="1492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3" name="Arc 2737"/>
            <p:cNvSpPr>
              <a:spLocks/>
            </p:cNvSpPr>
            <p:nvPr/>
          </p:nvSpPr>
          <p:spPr bwMode="auto">
            <a:xfrm>
              <a:off x="1474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4" name="Arc 2738"/>
            <p:cNvSpPr>
              <a:spLocks/>
            </p:cNvSpPr>
            <p:nvPr/>
          </p:nvSpPr>
          <p:spPr bwMode="auto">
            <a:xfrm>
              <a:off x="1752" y="2440"/>
              <a:ext cx="29" cy="29"/>
            </a:xfrm>
            <a:custGeom>
              <a:avLst/>
              <a:gdLst>
                <a:gd name="T0" fmla="*/ 29 w 1400"/>
                <a:gd name="T1" fmla="*/ 29 h 21600"/>
                <a:gd name="T2" fmla="*/ 0 w 1400"/>
                <a:gd name="T3" fmla="*/ 29 h 21600"/>
                <a:gd name="T4" fmla="*/ 15 w 14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" h="21600" fill="none" extrusionOk="0">
                  <a:moveTo>
                    <a:pt x="1400" y="21589"/>
                  </a:moveTo>
                  <a:cubicBezTo>
                    <a:pt x="1172" y="21596"/>
                    <a:pt x="944" y="21600"/>
                    <a:pt x="717" y="21600"/>
                  </a:cubicBezTo>
                  <a:cubicBezTo>
                    <a:pt x="477" y="21600"/>
                    <a:pt x="238" y="21596"/>
                    <a:pt x="-1" y="21588"/>
                  </a:cubicBezTo>
                </a:path>
                <a:path w="1400" h="21600" stroke="0" extrusionOk="0">
                  <a:moveTo>
                    <a:pt x="1400" y="21589"/>
                  </a:moveTo>
                  <a:cubicBezTo>
                    <a:pt x="1172" y="21596"/>
                    <a:pt x="944" y="21600"/>
                    <a:pt x="717" y="21600"/>
                  </a:cubicBezTo>
                  <a:cubicBezTo>
                    <a:pt x="477" y="21600"/>
                    <a:pt x="238" y="21596"/>
                    <a:pt x="-1" y="21588"/>
                  </a:cubicBezTo>
                  <a:lnTo>
                    <a:pt x="717" y="0"/>
                  </a:lnTo>
                  <a:lnTo>
                    <a:pt x="1400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5" name="Arc 2739"/>
            <p:cNvSpPr>
              <a:spLocks/>
            </p:cNvSpPr>
            <p:nvPr/>
          </p:nvSpPr>
          <p:spPr bwMode="auto">
            <a:xfrm>
              <a:off x="1734" y="2419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82" y="43188"/>
                  </a:moveTo>
                  <a:cubicBezTo>
                    <a:pt x="9239" y="42801"/>
                    <a:pt x="0" y="332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3"/>
                    <a:pt x="33940" y="42820"/>
                    <a:pt x="22283" y="43189"/>
                  </a:cubicBezTo>
                </a:path>
                <a:path w="43200" h="43189" stroke="0" extrusionOk="0">
                  <a:moveTo>
                    <a:pt x="20882" y="43188"/>
                  </a:moveTo>
                  <a:cubicBezTo>
                    <a:pt x="9239" y="42801"/>
                    <a:pt x="0" y="332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3"/>
                    <a:pt x="33940" y="42820"/>
                    <a:pt x="22283" y="43189"/>
                  </a:cubicBezTo>
                  <a:lnTo>
                    <a:pt x="21600" y="21600"/>
                  </a:lnTo>
                  <a:lnTo>
                    <a:pt x="20882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6" name="Arc 2740"/>
            <p:cNvSpPr>
              <a:spLocks/>
            </p:cNvSpPr>
            <p:nvPr/>
          </p:nvSpPr>
          <p:spPr bwMode="auto">
            <a:xfrm>
              <a:off x="1805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7" name="Arc 2741"/>
            <p:cNvSpPr>
              <a:spLocks/>
            </p:cNvSpPr>
            <p:nvPr/>
          </p:nvSpPr>
          <p:spPr bwMode="auto">
            <a:xfrm>
              <a:off x="178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8" name="Arc 2742"/>
            <p:cNvSpPr>
              <a:spLocks/>
            </p:cNvSpPr>
            <p:nvPr/>
          </p:nvSpPr>
          <p:spPr bwMode="auto">
            <a:xfrm>
              <a:off x="1671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89" name="Arc 2743"/>
            <p:cNvSpPr>
              <a:spLocks/>
            </p:cNvSpPr>
            <p:nvPr/>
          </p:nvSpPr>
          <p:spPr bwMode="auto">
            <a:xfrm>
              <a:off x="1653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0" name="Arc 2744"/>
            <p:cNvSpPr>
              <a:spLocks/>
            </p:cNvSpPr>
            <p:nvPr/>
          </p:nvSpPr>
          <p:spPr bwMode="auto">
            <a:xfrm>
              <a:off x="1608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1" name="Arc 2745"/>
            <p:cNvSpPr>
              <a:spLocks/>
            </p:cNvSpPr>
            <p:nvPr/>
          </p:nvSpPr>
          <p:spPr bwMode="auto">
            <a:xfrm>
              <a:off x="1591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2" name="Arc 2746"/>
            <p:cNvSpPr>
              <a:spLocks/>
            </p:cNvSpPr>
            <p:nvPr/>
          </p:nvSpPr>
          <p:spPr bwMode="auto">
            <a:xfrm>
              <a:off x="1474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3" name="Arc 2747"/>
            <p:cNvSpPr>
              <a:spLocks/>
            </p:cNvSpPr>
            <p:nvPr/>
          </p:nvSpPr>
          <p:spPr bwMode="auto">
            <a:xfrm>
              <a:off x="1456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4" name="Arc 2748"/>
            <p:cNvSpPr>
              <a:spLocks/>
            </p:cNvSpPr>
            <p:nvPr/>
          </p:nvSpPr>
          <p:spPr bwMode="auto">
            <a:xfrm>
              <a:off x="1537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5" name="Arc 2749"/>
            <p:cNvSpPr>
              <a:spLocks/>
            </p:cNvSpPr>
            <p:nvPr/>
          </p:nvSpPr>
          <p:spPr bwMode="auto">
            <a:xfrm>
              <a:off x="1519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6" name="Arc 2750"/>
            <p:cNvSpPr>
              <a:spLocks/>
            </p:cNvSpPr>
            <p:nvPr/>
          </p:nvSpPr>
          <p:spPr bwMode="auto">
            <a:xfrm>
              <a:off x="1734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4" y="21597"/>
                    <a:pt x="712" y="21600"/>
                    <a:pt x="541" y="21600"/>
                  </a:cubicBezTo>
                  <a:cubicBezTo>
                    <a:pt x="360" y="21600"/>
                    <a:pt x="180" y="21597"/>
                    <a:pt x="-1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4" y="21597"/>
                    <a:pt x="712" y="21600"/>
                    <a:pt x="541" y="21600"/>
                  </a:cubicBezTo>
                  <a:cubicBezTo>
                    <a:pt x="360" y="21600"/>
                    <a:pt x="180" y="21597"/>
                    <a:pt x="-1" y="21593"/>
                  </a:cubicBezTo>
                  <a:lnTo>
                    <a:pt x="541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7" name="Arc 2751"/>
            <p:cNvSpPr>
              <a:spLocks/>
            </p:cNvSpPr>
            <p:nvPr/>
          </p:nvSpPr>
          <p:spPr bwMode="auto">
            <a:xfrm>
              <a:off x="1716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58" y="43193"/>
                  </a:moveTo>
                  <a:cubicBezTo>
                    <a:pt x="9344" y="42899"/>
                    <a:pt x="0" y="333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58" y="43193"/>
                  </a:moveTo>
                  <a:cubicBezTo>
                    <a:pt x="9344" y="42899"/>
                    <a:pt x="0" y="333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5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8" name="Arc 2752"/>
            <p:cNvSpPr>
              <a:spLocks/>
            </p:cNvSpPr>
            <p:nvPr/>
          </p:nvSpPr>
          <p:spPr bwMode="auto">
            <a:xfrm>
              <a:off x="2192" y="2389"/>
              <a:ext cx="29" cy="29"/>
            </a:xfrm>
            <a:custGeom>
              <a:avLst/>
              <a:gdLst>
                <a:gd name="T0" fmla="*/ 29 w 1422"/>
                <a:gd name="T1" fmla="*/ 29 h 21600"/>
                <a:gd name="T2" fmla="*/ 0 w 1422"/>
                <a:gd name="T3" fmla="*/ 29 h 21600"/>
                <a:gd name="T4" fmla="*/ 14 w 14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2" h="21600" fill="none" extrusionOk="0">
                  <a:moveTo>
                    <a:pt x="1422" y="21588"/>
                  </a:moveTo>
                  <a:cubicBezTo>
                    <a:pt x="1185" y="21596"/>
                    <a:pt x="948" y="21600"/>
                    <a:pt x="711" y="21600"/>
                  </a:cubicBezTo>
                  <a:cubicBezTo>
                    <a:pt x="473" y="21600"/>
                    <a:pt x="236" y="21596"/>
                    <a:pt x="-1" y="21588"/>
                  </a:cubicBezTo>
                </a:path>
                <a:path w="1422" h="21600" stroke="0" extrusionOk="0">
                  <a:moveTo>
                    <a:pt x="1422" y="21588"/>
                  </a:moveTo>
                  <a:cubicBezTo>
                    <a:pt x="1185" y="21596"/>
                    <a:pt x="948" y="21600"/>
                    <a:pt x="711" y="21600"/>
                  </a:cubicBezTo>
                  <a:cubicBezTo>
                    <a:pt x="473" y="21600"/>
                    <a:pt x="236" y="21596"/>
                    <a:pt x="-1" y="21588"/>
                  </a:cubicBezTo>
                  <a:lnTo>
                    <a:pt x="711" y="0"/>
                  </a:lnTo>
                  <a:lnTo>
                    <a:pt x="1422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99" name="Arc 2753"/>
            <p:cNvSpPr>
              <a:spLocks/>
            </p:cNvSpPr>
            <p:nvPr/>
          </p:nvSpPr>
          <p:spPr bwMode="auto">
            <a:xfrm>
              <a:off x="2175" y="2369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88" y="43188"/>
                  </a:moveTo>
                  <a:cubicBezTo>
                    <a:pt x="9242" y="42804"/>
                    <a:pt x="0" y="332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2"/>
                    <a:pt x="33957" y="42804"/>
                    <a:pt x="22311" y="43188"/>
                  </a:cubicBezTo>
                </a:path>
                <a:path w="43200" h="43188" stroke="0" extrusionOk="0">
                  <a:moveTo>
                    <a:pt x="20888" y="43188"/>
                  </a:moveTo>
                  <a:cubicBezTo>
                    <a:pt x="9242" y="42804"/>
                    <a:pt x="0" y="332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2"/>
                    <a:pt x="33957" y="42804"/>
                    <a:pt x="22311" y="43188"/>
                  </a:cubicBezTo>
                  <a:lnTo>
                    <a:pt x="21600" y="21600"/>
                  </a:lnTo>
                  <a:lnTo>
                    <a:pt x="2088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0" name="Arc 2754"/>
            <p:cNvSpPr>
              <a:spLocks/>
            </p:cNvSpPr>
            <p:nvPr/>
          </p:nvSpPr>
          <p:spPr bwMode="auto">
            <a:xfrm>
              <a:off x="1545" y="2659"/>
              <a:ext cx="29" cy="29"/>
            </a:xfrm>
            <a:custGeom>
              <a:avLst/>
              <a:gdLst>
                <a:gd name="T0" fmla="*/ 29 w 1194"/>
                <a:gd name="T1" fmla="*/ 29 h 21600"/>
                <a:gd name="T2" fmla="*/ 0 w 1194"/>
                <a:gd name="T3" fmla="*/ 29 h 21600"/>
                <a:gd name="T4" fmla="*/ 15 w 11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4" h="21600" fill="none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4" h="21600" stroke="0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7" y="0"/>
                  </a:lnTo>
                  <a:lnTo>
                    <a:pt x="119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1" name="Arc 2755"/>
            <p:cNvSpPr>
              <a:spLocks/>
            </p:cNvSpPr>
            <p:nvPr/>
          </p:nvSpPr>
          <p:spPr bwMode="auto">
            <a:xfrm>
              <a:off x="1528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</a:path>
                <a:path w="43200" h="43192" stroke="0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  <a:lnTo>
                    <a:pt x="21600" y="21600"/>
                  </a:lnTo>
                  <a:lnTo>
                    <a:pt x="21003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2" name="Arc 2756"/>
            <p:cNvSpPr>
              <a:spLocks/>
            </p:cNvSpPr>
            <p:nvPr/>
          </p:nvSpPr>
          <p:spPr bwMode="auto">
            <a:xfrm>
              <a:off x="1259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3" name="Arc 2757"/>
            <p:cNvSpPr>
              <a:spLocks/>
            </p:cNvSpPr>
            <p:nvPr/>
          </p:nvSpPr>
          <p:spPr bwMode="auto">
            <a:xfrm>
              <a:off x="1240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4" name="Arc 2758"/>
            <p:cNvSpPr>
              <a:spLocks/>
            </p:cNvSpPr>
            <p:nvPr/>
          </p:nvSpPr>
          <p:spPr bwMode="auto">
            <a:xfrm>
              <a:off x="1492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5" name="Arc 2759"/>
            <p:cNvSpPr>
              <a:spLocks/>
            </p:cNvSpPr>
            <p:nvPr/>
          </p:nvSpPr>
          <p:spPr bwMode="auto">
            <a:xfrm>
              <a:off x="1474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6" name="Arc 2760"/>
            <p:cNvSpPr>
              <a:spLocks/>
            </p:cNvSpPr>
            <p:nvPr/>
          </p:nvSpPr>
          <p:spPr bwMode="auto">
            <a:xfrm>
              <a:off x="2031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7" name="Arc 2761"/>
            <p:cNvSpPr>
              <a:spLocks/>
            </p:cNvSpPr>
            <p:nvPr/>
          </p:nvSpPr>
          <p:spPr bwMode="auto">
            <a:xfrm>
              <a:off x="2013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8" name="Arc 2762"/>
            <p:cNvSpPr>
              <a:spLocks/>
            </p:cNvSpPr>
            <p:nvPr/>
          </p:nvSpPr>
          <p:spPr bwMode="auto">
            <a:xfrm>
              <a:off x="1707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09" name="Arc 2763"/>
            <p:cNvSpPr>
              <a:spLocks/>
            </p:cNvSpPr>
            <p:nvPr/>
          </p:nvSpPr>
          <p:spPr bwMode="auto">
            <a:xfrm>
              <a:off x="1690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0" name="Arc 2764"/>
            <p:cNvSpPr>
              <a:spLocks/>
            </p:cNvSpPr>
            <p:nvPr/>
          </p:nvSpPr>
          <p:spPr bwMode="auto">
            <a:xfrm>
              <a:off x="164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1" name="Arc 2765"/>
            <p:cNvSpPr>
              <a:spLocks/>
            </p:cNvSpPr>
            <p:nvPr/>
          </p:nvSpPr>
          <p:spPr bwMode="auto">
            <a:xfrm>
              <a:off x="1627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2" name="Arc 2766"/>
            <p:cNvSpPr>
              <a:spLocks/>
            </p:cNvSpPr>
            <p:nvPr/>
          </p:nvSpPr>
          <p:spPr bwMode="auto">
            <a:xfrm>
              <a:off x="1671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3" name="Arc 2767"/>
            <p:cNvSpPr>
              <a:spLocks/>
            </p:cNvSpPr>
            <p:nvPr/>
          </p:nvSpPr>
          <p:spPr bwMode="auto">
            <a:xfrm>
              <a:off x="1653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4" name="Arc 2768"/>
            <p:cNvSpPr>
              <a:spLocks/>
            </p:cNvSpPr>
            <p:nvPr/>
          </p:nvSpPr>
          <p:spPr bwMode="auto">
            <a:xfrm>
              <a:off x="2021" y="2558"/>
              <a:ext cx="29" cy="29"/>
            </a:xfrm>
            <a:custGeom>
              <a:avLst/>
              <a:gdLst>
                <a:gd name="T0" fmla="*/ 29 w 1282"/>
                <a:gd name="T1" fmla="*/ 29 h 21600"/>
                <a:gd name="T2" fmla="*/ 0 w 1282"/>
                <a:gd name="T3" fmla="*/ 29 h 21600"/>
                <a:gd name="T4" fmla="*/ 15 w 12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2" h="21600" fill="none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</a:path>
                <a:path w="1282" h="21600" stroke="0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  <a:lnTo>
                    <a:pt x="641" y="0"/>
                  </a:lnTo>
                  <a:lnTo>
                    <a:pt x="128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5" name="Arc 2769"/>
            <p:cNvSpPr>
              <a:spLocks/>
            </p:cNvSpPr>
            <p:nvPr/>
          </p:nvSpPr>
          <p:spPr bwMode="auto">
            <a:xfrm>
              <a:off x="2004" y="253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</a:path>
                <a:path w="43200" h="43191" stroke="0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  <a:lnTo>
                    <a:pt x="21600" y="21600"/>
                  </a:lnTo>
                  <a:lnTo>
                    <a:pt x="20959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6" name="Arc 2770"/>
            <p:cNvSpPr>
              <a:spLocks/>
            </p:cNvSpPr>
            <p:nvPr/>
          </p:nvSpPr>
          <p:spPr bwMode="auto">
            <a:xfrm>
              <a:off x="1537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7" name="Arc 2771"/>
            <p:cNvSpPr>
              <a:spLocks/>
            </p:cNvSpPr>
            <p:nvPr/>
          </p:nvSpPr>
          <p:spPr bwMode="auto">
            <a:xfrm>
              <a:off x="1519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8" name="Arc 2772"/>
            <p:cNvSpPr>
              <a:spLocks/>
            </p:cNvSpPr>
            <p:nvPr/>
          </p:nvSpPr>
          <p:spPr bwMode="auto">
            <a:xfrm>
              <a:off x="1403" y="3147"/>
              <a:ext cx="29" cy="29"/>
            </a:xfrm>
            <a:custGeom>
              <a:avLst/>
              <a:gdLst>
                <a:gd name="T0" fmla="*/ 29 w 876"/>
                <a:gd name="T1" fmla="*/ 29 h 21600"/>
                <a:gd name="T2" fmla="*/ 0 w 876"/>
                <a:gd name="T3" fmla="*/ 29 h 21600"/>
                <a:gd name="T4" fmla="*/ 15 w 8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6" h="21600" fill="none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</a:path>
                <a:path w="876" h="21600" stroke="0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  <a:lnTo>
                    <a:pt x="449" y="0"/>
                  </a:lnTo>
                  <a:lnTo>
                    <a:pt x="87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19" name="Arc 2773"/>
            <p:cNvSpPr>
              <a:spLocks/>
            </p:cNvSpPr>
            <p:nvPr/>
          </p:nvSpPr>
          <p:spPr bwMode="auto">
            <a:xfrm>
              <a:off x="1384" y="3127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</a:path>
                <a:path w="43200" h="43196" stroke="0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  <a:lnTo>
                    <a:pt x="21600" y="21600"/>
                  </a:lnTo>
                  <a:lnTo>
                    <a:pt x="2115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0" name="Arc 2774"/>
            <p:cNvSpPr>
              <a:spLocks/>
            </p:cNvSpPr>
            <p:nvPr/>
          </p:nvSpPr>
          <p:spPr bwMode="auto">
            <a:xfrm>
              <a:off x="1473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</a:path>
                <a:path w="1178" h="21600" stroke="0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  <a:lnTo>
                    <a:pt x="589" y="0"/>
                  </a:lnTo>
                  <a:lnTo>
                    <a:pt x="117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1" name="Arc 2775"/>
            <p:cNvSpPr>
              <a:spLocks/>
            </p:cNvSpPr>
            <p:nvPr/>
          </p:nvSpPr>
          <p:spPr bwMode="auto">
            <a:xfrm>
              <a:off x="1456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</a:path>
                <a:path w="43200" h="43192" stroke="0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  <a:lnTo>
                    <a:pt x="21600" y="21600"/>
                  </a:lnTo>
                  <a:lnTo>
                    <a:pt x="21011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2" name="Arc 2776"/>
            <p:cNvSpPr>
              <a:spLocks/>
            </p:cNvSpPr>
            <p:nvPr/>
          </p:nvSpPr>
          <p:spPr bwMode="auto">
            <a:xfrm>
              <a:off x="1680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3" name="Arc 2777"/>
            <p:cNvSpPr>
              <a:spLocks/>
            </p:cNvSpPr>
            <p:nvPr/>
          </p:nvSpPr>
          <p:spPr bwMode="auto">
            <a:xfrm>
              <a:off x="1662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4" name="Arc 2778"/>
            <p:cNvSpPr>
              <a:spLocks/>
            </p:cNvSpPr>
            <p:nvPr/>
          </p:nvSpPr>
          <p:spPr bwMode="auto">
            <a:xfrm>
              <a:off x="1940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5" name="Arc 2779"/>
            <p:cNvSpPr>
              <a:spLocks/>
            </p:cNvSpPr>
            <p:nvPr/>
          </p:nvSpPr>
          <p:spPr bwMode="auto">
            <a:xfrm>
              <a:off x="1924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6" name="Arc 2780"/>
            <p:cNvSpPr>
              <a:spLocks/>
            </p:cNvSpPr>
            <p:nvPr/>
          </p:nvSpPr>
          <p:spPr bwMode="auto">
            <a:xfrm>
              <a:off x="1393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7" name="Arc 2781"/>
            <p:cNvSpPr>
              <a:spLocks/>
            </p:cNvSpPr>
            <p:nvPr/>
          </p:nvSpPr>
          <p:spPr bwMode="auto">
            <a:xfrm>
              <a:off x="1375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8" name="Arc 2782"/>
            <p:cNvSpPr>
              <a:spLocks/>
            </p:cNvSpPr>
            <p:nvPr/>
          </p:nvSpPr>
          <p:spPr bwMode="auto">
            <a:xfrm>
              <a:off x="1428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29" name="Arc 2783"/>
            <p:cNvSpPr>
              <a:spLocks/>
            </p:cNvSpPr>
            <p:nvPr/>
          </p:nvSpPr>
          <p:spPr bwMode="auto">
            <a:xfrm>
              <a:off x="1411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0" name="Arc 2784"/>
            <p:cNvSpPr>
              <a:spLocks/>
            </p:cNvSpPr>
            <p:nvPr/>
          </p:nvSpPr>
          <p:spPr bwMode="auto">
            <a:xfrm>
              <a:off x="1626" y="2794"/>
              <a:ext cx="29" cy="29"/>
            </a:xfrm>
            <a:custGeom>
              <a:avLst/>
              <a:gdLst>
                <a:gd name="T0" fmla="*/ 29 w 1094"/>
                <a:gd name="T1" fmla="*/ 29 h 21600"/>
                <a:gd name="T2" fmla="*/ 0 w 1094"/>
                <a:gd name="T3" fmla="*/ 29 h 21600"/>
                <a:gd name="T4" fmla="*/ 14 w 10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4" h="21600" fill="none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</a:path>
                <a:path w="1094" h="21600" stroke="0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  <a:lnTo>
                    <a:pt x="547" y="0"/>
                  </a:lnTo>
                  <a:lnTo>
                    <a:pt x="1094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1" name="Arc 2785"/>
            <p:cNvSpPr>
              <a:spLocks/>
            </p:cNvSpPr>
            <p:nvPr/>
          </p:nvSpPr>
          <p:spPr bwMode="auto">
            <a:xfrm>
              <a:off x="1609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</a:path>
                <a:path w="43200" h="43193" stroke="0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  <a:lnTo>
                    <a:pt x="21600" y="21600"/>
                  </a:lnTo>
                  <a:lnTo>
                    <a:pt x="2105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2" name="Arc 2786"/>
            <p:cNvSpPr>
              <a:spLocks/>
            </p:cNvSpPr>
            <p:nvPr/>
          </p:nvSpPr>
          <p:spPr bwMode="auto">
            <a:xfrm>
              <a:off x="1527" y="2389"/>
              <a:ext cx="29" cy="29"/>
            </a:xfrm>
            <a:custGeom>
              <a:avLst/>
              <a:gdLst>
                <a:gd name="T0" fmla="*/ 29 w 1423"/>
                <a:gd name="T1" fmla="*/ 29 h 21600"/>
                <a:gd name="T2" fmla="*/ 0 w 1423"/>
                <a:gd name="T3" fmla="*/ 29 h 21600"/>
                <a:gd name="T4" fmla="*/ 15 w 14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3" h="21600" fill="none" extrusionOk="0">
                  <a:moveTo>
                    <a:pt x="1422" y="21588"/>
                  </a:moveTo>
                  <a:cubicBezTo>
                    <a:pt x="1191" y="21596"/>
                    <a:pt x="960" y="21600"/>
                    <a:pt x="729" y="21600"/>
                  </a:cubicBezTo>
                  <a:cubicBezTo>
                    <a:pt x="485" y="21600"/>
                    <a:pt x="242" y="21595"/>
                    <a:pt x="0" y="21587"/>
                  </a:cubicBezTo>
                </a:path>
                <a:path w="1423" h="21600" stroke="0" extrusionOk="0">
                  <a:moveTo>
                    <a:pt x="1422" y="21588"/>
                  </a:moveTo>
                  <a:cubicBezTo>
                    <a:pt x="1191" y="21596"/>
                    <a:pt x="960" y="21600"/>
                    <a:pt x="729" y="21600"/>
                  </a:cubicBezTo>
                  <a:cubicBezTo>
                    <a:pt x="485" y="21600"/>
                    <a:pt x="242" y="21595"/>
                    <a:pt x="0" y="21587"/>
                  </a:cubicBezTo>
                  <a:lnTo>
                    <a:pt x="729" y="0"/>
                  </a:lnTo>
                  <a:lnTo>
                    <a:pt x="1422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3" name="Arc 2787"/>
            <p:cNvSpPr>
              <a:spLocks/>
            </p:cNvSpPr>
            <p:nvPr/>
          </p:nvSpPr>
          <p:spPr bwMode="auto">
            <a:xfrm>
              <a:off x="1509" y="2369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71" y="43187"/>
                  </a:moveTo>
                  <a:cubicBezTo>
                    <a:pt x="9232" y="42794"/>
                    <a:pt x="0" y="332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7" y="42814"/>
                    <a:pt x="22293" y="43188"/>
                  </a:cubicBezTo>
                </a:path>
                <a:path w="43200" h="43189" stroke="0" extrusionOk="0">
                  <a:moveTo>
                    <a:pt x="20871" y="43187"/>
                  </a:moveTo>
                  <a:cubicBezTo>
                    <a:pt x="9232" y="42794"/>
                    <a:pt x="0" y="332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7" y="42814"/>
                    <a:pt x="22293" y="43188"/>
                  </a:cubicBezTo>
                  <a:lnTo>
                    <a:pt x="21600" y="21600"/>
                  </a:lnTo>
                  <a:lnTo>
                    <a:pt x="2087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4" name="Arc 2788"/>
            <p:cNvSpPr>
              <a:spLocks/>
            </p:cNvSpPr>
            <p:nvPr/>
          </p:nvSpPr>
          <p:spPr bwMode="auto">
            <a:xfrm>
              <a:off x="1537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5" name="Arc 2789"/>
            <p:cNvSpPr>
              <a:spLocks/>
            </p:cNvSpPr>
            <p:nvPr/>
          </p:nvSpPr>
          <p:spPr bwMode="auto">
            <a:xfrm>
              <a:off x="1519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6" name="Arc 2790"/>
            <p:cNvSpPr>
              <a:spLocks/>
            </p:cNvSpPr>
            <p:nvPr/>
          </p:nvSpPr>
          <p:spPr bwMode="auto">
            <a:xfrm>
              <a:off x="1546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7" name="Arc 2791"/>
            <p:cNvSpPr>
              <a:spLocks/>
            </p:cNvSpPr>
            <p:nvPr/>
          </p:nvSpPr>
          <p:spPr bwMode="auto">
            <a:xfrm>
              <a:off x="1528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8" name="Arc 2792"/>
            <p:cNvSpPr>
              <a:spLocks/>
            </p:cNvSpPr>
            <p:nvPr/>
          </p:nvSpPr>
          <p:spPr bwMode="auto">
            <a:xfrm>
              <a:off x="1420" y="2895"/>
              <a:ext cx="29" cy="29"/>
            </a:xfrm>
            <a:custGeom>
              <a:avLst/>
              <a:gdLst>
                <a:gd name="T0" fmla="*/ 29 w 1029"/>
                <a:gd name="T1" fmla="*/ 29 h 21600"/>
                <a:gd name="T2" fmla="*/ 0 w 1029"/>
                <a:gd name="T3" fmla="*/ 29 h 21600"/>
                <a:gd name="T4" fmla="*/ 15 w 10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9" h="21600" fill="none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29" h="21600" stroke="0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7" y="0"/>
                  </a:lnTo>
                  <a:lnTo>
                    <a:pt x="10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39" name="Arc 2793"/>
            <p:cNvSpPr>
              <a:spLocks/>
            </p:cNvSpPr>
            <p:nvPr/>
          </p:nvSpPr>
          <p:spPr bwMode="auto">
            <a:xfrm>
              <a:off x="1402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</a:path>
                <a:path w="43200" h="43194" stroke="0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  <a:lnTo>
                    <a:pt x="21600" y="21600"/>
                  </a:lnTo>
                  <a:lnTo>
                    <a:pt x="2107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0" name="Arc 2794"/>
            <p:cNvSpPr>
              <a:spLocks/>
            </p:cNvSpPr>
            <p:nvPr/>
          </p:nvSpPr>
          <p:spPr bwMode="auto">
            <a:xfrm>
              <a:off x="1492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1" name="Arc 2795"/>
            <p:cNvSpPr>
              <a:spLocks/>
            </p:cNvSpPr>
            <p:nvPr/>
          </p:nvSpPr>
          <p:spPr bwMode="auto">
            <a:xfrm>
              <a:off x="1474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2" name="Arc 2796"/>
            <p:cNvSpPr>
              <a:spLocks/>
            </p:cNvSpPr>
            <p:nvPr/>
          </p:nvSpPr>
          <p:spPr bwMode="auto">
            <a:xfrm>
              <a:off x="1465" y="3198"/>
              <a:ext cx="29" cy="29"/>
            </a:xfrm>
            <a:custGeom>
              <a:avLst/>
              <a:gdLst>
                <a:gd name="T0" fmla="*/ 29 w 854"/>
                <a:gd name="T1" fmla="*/ 29 h 21600"/>
                <a:gd name="T2" fmla="*/ 0 w 854"/>
                <a:gd name="T3" fmla="*/ 29 h 21600"/>
                <a:gd name="T4" fmla="*/ 15 w 8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4" h="21600" fill="none" extrusionOk="0">
                  <a:moveTo>
                    <a:pt x="853" y="21595"/>
                  </a:moveTo>
                  <a:cubicBezTo>
                    <a:pt x="711" y="21598"/>
                    <a:pt x="569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54" h="21600" stroke="0" extrusionOk="0">
                  <a:moveTo>
                    <a:pt x="853" y="21595"/>
                  </a:moveTo>
                  <a:cubicBezTo>
                    <a:pt x="711" y="21598"/>
                    <a:pt x="569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5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3" name="Arc 2797"/>
            <p:cNvSpPr>
              <a:spLocks/>
            </p:cNvSpPr>
            <p:nvPr/>
          </p:nvSpPr>
          <p:spPr bwMode="auto">
            <a:xfrm>
              <a:off x="1447" y="31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4" name="Arc 2798"/>
            <p:cNvSpPr>
              <a:spLocks/>
            </p:cNvSpPr>
            <p:nvPr/>
          </p:nvSpPr>
          <p:spPr bwMode="auto">
            <a:xfrm>
              <a:off x="1519" y="3282"/>
              <a:ext cx="29" cy="29"/>
            </a:xfrm>
            <a:custGeom>
              <a:avLst/>
              <a:gdLst>
                <a:gd name="T0" fmla="*/ 29 w 840"/>
                <a:gd name="T1" fmla="*/ 29 h 21600"/>
                <a:gd name="T2" fmla="*/ 0 w 840"/>
                <a:gd name="T3" fmla="*/ 29 h 21600"/>
                <a:gd name="T4" fmla="*/ 15 w 8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" h="21600" fill="none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</a:path>
                <a:path w="840" h="21600" stroke="0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  <a:lnTo>
                    <a:pt x="420" y="0"/>
                  </a:lnTo>
                  <a:lnTo>
                    <a:pt x="839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5" name="Arc 2799"/>
            <p:cNvSpPr>
              <a:spLocks/>
            </p:cNvSpPr>
            <p:nvPr/>
          </p:nvSpPr>
          <p:spPr bwMode="auto">
            <a:xfrm>
              <a:off x="1501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8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6" name="Arc 2800"/>
            <p:cNvSpPr>
              <a:spLocks/>
            </p:cNvSpPr>
            <p:nvPr/>
          </p:nvSpPr>
          <p:spPr bwMode="auto">
            <a:xfrm>
              <a:off x="1484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7" name="Arc 2801"/>
            <p:cNvSpPr>
              <a:spLocks/>
            </p:cNvSpPr>
            <p:nvPr/>
          </p:nvSpPr>
          <p:spPr bwMode="auto">
            <a:xfrm>
              <a:off x="1465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</a:path>
                <a:path w="43200" h="43196" stroke="0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  <a:lnTo>
                    <a:pt x="21600" y="21600"/>
                  </a:lnTo>
                  <a:lnTo>
                    <a:pt x="2117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8" name="Arc 2802"/>
            <p:cNvSpPr>
              <a:spLocks/>
            </p:cNvSpPr>
            <p:nvPr/>
          </p:nvSpPr>
          <p:spPr bwMode="auto">
            <a:xfrm>
              <a:off x="1420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49" name="Arc 2803"/>
            <p:cNvSpPr>
              <a:spLocks/>
            </p:cNvSpPr>
            <p:nvPr/>
          </p:nvSpPr>
          <p:spPr bwMode="auto">
            <a:xfrm>
              <a:off x="1402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0" name="Arc 2804"/>
            <p:cNvSpPr>
              <a:spLocks/>
            </p:cNvSpPr>
            <p:nvPr/>
          </p:nvSpPr>
          <p:spPr bwMode="auto">
            <a:xfrm>
              <a:off x="1519" y="3046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1" name="Arc 2805"/>
            <p:cNvSpPr>
              <a:spLocks/>
            </p:cNvSpPr>
            <p:nvPr/>
          </p:nvSpPr>
          <p:spPr bwMode="auto">
            <a:xfrm>
              <a:off x="1501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2" name="Arc 2806"/>
            <p:cNvSpPr>
              <a:spLocks/>
            </p:cNvSpPr>
            <p:nvPr/>
          </p:nvSpPr>
          <p:spPr bwMode="auto">
            <a:xfrm>
              <a:off x="1681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</a:path>
                <a:path w="994" h="21600" stroke="0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  <a:lnTo>
                    <a:pt x="509" y="0"/>
                  </a:lnTo>
                  <a:lnTo>
                    <a:pt x="99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3" name="Arc 2807"/>
            <p:cNvSpPr>
              <a:spLocks/>
            </p:cNvSpPr>
            <p:nvPr/>
          </p:nvSpPr>
          <p:spPr bwMode="auto">
            <a:xfrm>
              <a:off x="1662" y="2891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</a:path>
                <a:path w="43200" h="43195" stroke="0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  <a:lnTo>
                    <a:pt x="21600" y="21600"/>
                  </a:lnTo>
                  <a:lnTo>
                    <a:pt x="21090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4" name="Arc 2808"/>
            <p:cNvSpPr>
              <a:spLocks/>
            </p:cNvSpPr>
            <p:nvPr/>
          </p:nvSpPr>
          <p:spPr bwMode="auto">
            <a:xfrm>
              <a:off x="1653" y="2794"/>
              <a:ext cx="29" cy="29"/>
            </a:xfrm>
            <a:custGeom>
              <a:avLst/>
              <a:gdLst>
                <a:gd name="T0" fmla="*/ 29 w 1095"/>
                <a:gd name="T1" fmla="*/ 29 h 21600"/>
                <a:gd name="T2" fmla="*/ 0 w 1095"/>
                <a:gd name="T3" fmla="*/ 29 h 21600"/>
                <a:gd name="T4" fmla="*/ 15 w 10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5" h="21600" fill="none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</a:path>
                <a:path w="1095" h="21600" stroke="0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109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5" name="Arc 2809"/>
            <p:cNvSpPr>
              <a:spLocks/>
            </p:cNvSpPr>
            <p:nvPr/>
          </p:nvSpPr>
          <p:spPr bwMode="auto">
            <a:xfrm>
              <a:off x="1636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</a:path>
                <a:path w="43200" h="43193" stroke="0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  <a:lnTo>
                    <a:pt x="21600" y="21600"/>
                  </a:lnTo>
                  <a:lnTo>
                    <a:pt x="2103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6" name="Arc 2810"/>
            <p:cNvSpPr>
              <a:spLocks/>
            </p:cNvSpPr>
            <p:nvPr/>
          </p:nvSpPr>
          <p:spPr bwMode="auto">
            <a:xfrm>
              <a:off x="1707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</a:path>
                <a:path w="1178" h="21600" stroke="0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  <a:lnTo>
                    <a:pt x="589" y="0"/>
                  </a:lnTo>
                  <a:lnTo>
                    <a:pt x="117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7" name="Arc 2811"/>
            <p:cNvSpPr>
              <a:spLocks/>
            </p:cNvSpPr>
            <p:nvPr/>
          </p:nvSpPr>
          <p:spPr bwMode="auto">
            <a:xfrm>
              <a:off x="1690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</a:path>
                <a:path w="43200" h="43192" stroke="0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  <a:lnTo>
                    <a:pt x="21600" y="21600"/>
                  </a:lnTo>
                  <a:lnTo>
                    <a:pt x="21011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8" name="Arc 2812"/>
            <p:cNvSpPr>
              <a:spLocks/>
            </p:cNvSpPr>
            <p:nvPr/>
          </p:nvSpPr>
          <p:spPr bwMode="auto">
            <a:xfrm>
              <a:off x="1572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59" name="Arc 2813"/>
            <p:cNvSpPr>
              <a:spLocks/>
            </p:cNvSpPr>
            <p:nvPr/>
          </p:nvSpPr>
          <p:spPr bwMode="auto">
            <a:xfrm>
              <a:off x="1555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0" name="Arc 2814"/>
            <p:cNvSpPr>
              <a:spLocks/>
            </p:cNvSpPr>
            <p:nvPr/>
          </p:nvSpPr>
          <p:spPr bwMode="auto">
            <a:xfrm>
              <a:off x="1770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1" name="Arc 2815"/>
            <p:cNvSpPr>
              <a:spLocks/>
            </p:cNvSpPr>
            <p:nvPr/>
          </p:nvSpPr>
          <p:spPr bwMode="auto">
            <a:xfrm>
              <a:off x="1753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2" name="Arc 2816"/>
            <p:cNvSpPr>
              <a:spLocks/>
            </p:cNvSpPr>
            <p:nvPr/>
          </p:nvSpPr>
          <p:spPr bwMode="auto">
            <a:xfrm>
              <a:off x="1500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3" name="Arc 2817"/>
            <p:cNvSpPr>
              <a:spLocks/>
            </p:cNvSpPr>
            <p:nvPr/>
          </p:nvSpPr>
          <p:spPr bwMode="auto">
            <a:xfrm>
              <a:off x="1483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4" name="Arc 2818"/>
            <p:cNvSpPr>
              <a:spLocks/>
            </p:cNvSpPr>
            <p:nvPr/>
          </p:nvSpPr>
          <p:spPr bwMode="auto">
            <a:xfrm>
              <a:off x="1519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5" name="Arc 2819"/>
            <p:cNvSpPr>
              <a:spLocks/>
            </p:cNvSpPr>
            <p:nvPr/>
          </p:nvSpPr>
          <p:spPr bwMode="auto">
            <a:xfrm>
              <a:off x="1501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6" name="Arc 2820"/>
            <p:cNvSpPr>
              <a:spLocks/>
            </p:cNvSpPr>
            <p:nvPr/>
          </p:nvSpPr>
          <p:spPr bwMode="auto">
            <a:xfrm>
              <a:off x="169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7" name="Arc 2821"/>
            <p:cNvSpPr>
              <a:spLocks/>
            </p:cNvSpPr>
            <p:nvPr/>
          </p:nvSpPr>
          <p:spPr bwMode="auto">
            <a:xfrm>
              <a:off x="168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8" name="Arc 2822"/>
            <p:cNvSpPr>
              <a:spLocks/>
            </p:cNvSpPr>
            <p:nvPr/>
          </p:nvSpPr>
          <p:spPr bwMode="auto">
            <a:xfrm>
              <a:off x="1957" y="1564"/>
              <a:ext cx="29" cy="29"/>
            </a:xfrm>
            <a:custGeom>
              <a:avLst/>
              <a:gdLst>
                <a:gd name="T0" fmla="*/ 29 w 4540"/>
                <a:gd name="T1" fmla="*/ 29 h 21600"/>
                <a:gd name="T2" fmla="*/ 0 w 4540"/>
                <a:gd name="T3" fmla="*/ 29 h 21600"/>
                <a:gd name="T4" fmla="*/ 15 w 45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0" h="21600" fill="none" extrusionOk="0">
                  <a:moveTo>
                    <a:pt x="4540" y="21480"/>
                  </a:moveTo>
                  <a:cubicBezTo>
                    <a:pt x="3785" y="21560"/>
                    <a:pt x="3028" y="21600"/>
                    <a:pt x="2270" y="21600"/>
                  </a:cubicBezTo>
                  <a:cubicBezTo>
                    <a:pt x="1511" y="21600"/>
                    <a:pt x="754" y="21560"/>
                    <a:pt x="-1" y="21480"/>
                  </a:cubicBezTo>
                </a:path>
                <a:path w="4540" h="21600" stroke="0" extrusionOk="0">
                  <a:moveTo>
                    <a:pt x="4540" y="21480"/>
                  </a:moveTo>
                  <a:cubicBezTo>
                    <a:pt x="3785" y="21560"/>
                    <a:pt x="3028" y="21600"/>
                    <a:pt x="2270" y="21600"/>
                  </a:cubicBezTo>
                  <a:cubicBezTo>
                    <a:pt x="1511" y="21600"/>
                    <a:pt x="754" y="21560"/>
                    <a:pt x="-1" y="21480"/>
                  </a:cubicBezTo>
                  <a:lnTo>
                    <a:pt x="2270" y="0"/>
                  </a:lnTo>
                  <a:lnTo>
                    <a:pt x="4540" y="2148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69" name="Arc 2823"/>
            <p:cNvSpPr>
              <a:spLocks/>
            </p:cNvSpPr>
            <p:nvPr/>
          </p:nvSpPr>
          <p:spPr bwMode="auto">
            <a:xfrm>
              <a:off x="1941" y="1543"/>
              <a:ext cx="29" cy="29"/>
            </a:xfrm>
            <a:custGeom>
              <a:avLst/>
              <a:gdLst>
                <a:gd name="T0" fmla="*/ 13 w 43200"/>
                <a:gd name="T1" fmla="*/ 29 h 43080"/>
                <a:gd name="T2" fmla="*/ 16 w 43200"/>
                <a:gd name="T3" fmla="*/ 29 h 43080"/>
                <a:gd name="T4" fmla="*/ 14 w 43200"/>
                <a:gd name="T5" fmla="*/ 15 h 430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080" fill="none" extrusionOk="0">
                  <a:moveTo>
                    <a:pt x="19329" y="43080"/>
                  </a:moveTo>
                  <a:cubicBezTo>
                    <a:pt x="8340" y="41919"/>
                    <a:pt x="0" y="326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650"/>
                    <a:pt x="34859" y="41919"/>
                    <a:pt x="23870" y="43080"/>
                  </a:cubicBezTo>
                </a:path>
                <a:path w="43200" h="43080" stroke="0" extrusionOk="0">
                  <a:moveTo>
                    <a:pt x="19329" y="43080"/>
                  </a:moveTo>
                  <a:cubicBezTo>
                    <a:pt x="8340" y="41919"/>
                    <a:pt x="0" y="326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650"/>
                    <a:pt x="34859" y="41919"/>
                    <a:pt x="23870" y="43080"/>
                  </a:cubicBezTo>
                  <a:lnTo>
                    <a:pt x="21600" y="21600"/>
                  </a:lnTo>
                  <a:lnTo>
                    <a:pt x="19329" y="4308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0" name="Arc 2824"/>
            <p:cNvSpPr>
              <a:spLocks/>
            </p:cNvSpPr>
            <p:nvPr/>
          </p:nvSpPr>
          <p:spPr bwMode="auto">
            <a:xfrm>
              <a:off x="1519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1" name="Arc 2825"/>
            <p:cNvSpPr>
              <a:spLocks/>
            </p:cNvSpPr>
            <p:nvPr/>
          </p:nvSpPr>
          <p:spPr bwMode="auto">
            <a:xfrm>
              <a:off x="1501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2" name="Arc 2826"/>
            <p:cNvSpPr>
              <a:spLocks/>
            </p:cNvSpPr>
            <p:nvPr/>
          </p:nvSpPr>
          <p:spPr bwMode="auto">
            <a:xfrm>
              <a:off x="1375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3" name="Arc 2827"/>
            <p:cNvSpPr>
              <a:spLocks/>
            </p:cNvSpPr>
            <p:nvPr/>
          </p:nvSpPr>
          <p:spPr bwMode="auto">
            <a:xfrm>
              <a:off x="1357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4" name="Arc 2828"/>
            <p:cNvSpPr>
              <a:spLocks/>
            </p:cNvSpPr>
            <p:nvPr/>
          </p:nvSpPr>
          <p:spPr bwMode="auto">
            <a:xfrm>
              <a:off x="1708" y="3282"/>
              <a:ext cx="29" cy="29"/>
            </a:xfrm>
            <a:custGeom>
              <a:avLst/>
              <a:gdLst>
                <a:gd name="T0" fmla="*/ 29 w 840"/>
                <a:gd name="T1" fmla="*/ 29 h 21600"/>
                <a:gd name="T2" fmla="*/ 0 w 840"/>
                <a:gd name="T3" fmla="*/ 29 h 21600"/>
                <a:gd name="T4" fmla="*/ 15 w 8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" h="21600" fill="none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</a:path>
                <a:path w="840" h="21600" stroke="0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  <a:lnTo>
                    <a:pt x="420" y="0"/>
                  </a:lnTo>
                  <a:lnTo>
                    <a:pt x="839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5" name="Arc 2829"/>
            <p:cNvSpPr>
              <a:spLocks/>
            </p:cNvSpPr>
            <p:nvPr/>
          </p:nvSpPr>
          <p:spPr bwMode="auto">
            <a:xfrm>
              <a:off x="1690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8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6" name="Arc 2830"/>
            <p:cNvSpPr>
              <a:spLocks/>
            </p:cNvSpPr>
            <p:nvPr/>
          </p:nvSpPr>
          <p:spPr bwMode="auto">
            <a:xfrm>
              <a:off x="1564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7" name="Arc 2831"/>
            <p:cNvSpPr>
              <a:spLocks/>
            </p:cNvSpPr>
            <p:nvPr/>
          </p:nvSpPr>
          <p:spPr bwMode="auto">
            <a:xfrm>
              <a:off x="1546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8" name="Arc 2832"/>
            <p:cNvSpPr>
              <a:spLocks/>
            </p:cNvSpPr>
            <p:nvPr/>
          </p:nvSpPr>
          <p:spPr bwMode="auto">
            <a:xfrm>
              <a:off x="1456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79" name="Arc 2833"/>
            <p:cNvSpPr>
              <a:spLocks/>
            </p:cNvSpPr>
            <p:nvPr/>
          </p:nvSpPr>
          <p:spPr bwMode="auto">
            <a:xfrm>
              <a:off x="1438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0" name="Arc 2834"/>
            <p:cNvSpPr>
              <a:spLocks/>
            </p:cNvSpPr>
            <p:nvPr/>
          </p:nvSpPr>
          <p:spPr bwMode="auto">
            <a:xfrm>
              <a:off x="1411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6" y="21594"/>
                  </a:moveTo>
                  <a:cubicBezTo>
                    <a:pt x="813" y="21598"/>
                    <a:pt x="650" y="21600"/>
                    <a:pt x="488" y="21600"/>
                  </a:cubicBezTo>
                  <a:cubicBezTo>
                    <a:pt x="325" y="21600"/>
                    <a:pt x="162" y="21598"/>
                    <a:pt x="-1" y="21594"/>
                  </a:cubicBezTo>
                </a:path>
                <a:path w="976" h="21600" stroke="0" extrusionOk="0">
                  <a:moveTo>
                    <a:pt x="976" y="21594"/>
                  </a:moveTo>
                  <a:cubicBezTo>
                    <a:pt x="813" y="21598"/>
                    <a:pt x="650" y="21600"/>
                    <a:pt x="488" y="21600"/>
                  </a:cubicBezTo>
                  <a:cubicBezTo>
                    <a:pt x="325" y="21600"/>
                    <a:pt x="162" y="21598"/>
                    <a:pt x="-1" y="21594"/>
                  </a:cubicBezTo>
                  <a:lnTo>
                    <a:pt x="488" y="0"/>
                  </a:lnTo>
                  <a:lnTo>
                    <a:pt x="976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1" name="Arc 2835"/>
            <p:cNvSpPr>
              <a:spLocks/>
            </p:cNvSpPr>
            <p:nvPr/>
          </p:nvSpPr>
          <p:spPr bwMode="auto">
            <a:xfrm>
              <a:off x="1393" y="2925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11" y="43194"/>
                  </a:moveTo>
                  <a:cubicBezTo>
                    <a:pt x="9375" y="42929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4" y="42929"/>
                    <a:pt x="22088" y="43194"/>
                  </a:cubicBezTo>
                </a:path>
                <a:path w="43200" h="43194" stroke="0" extrusionOk="0">
                  <a:moveTo>
                    <a:pt x="21111" y="43194"/>
                  </a:moveTo>
                  <a:cubicBezTo>
                    <a:pt x="9375" y="42929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4" y="42929"/>
                    <a:pt x="22088" y="43194"/>
                  </a:cubicBezTo>
                  <a:lnTo>
                    <a:pt x="21600" y="21600"/>
                  </a:lnTo>
                  <a:lnTo>
                    <a:pt x="2111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2" name="Arc 2836"/>
            <p:cNvSpPr>
              <a:spLocks/>
            </p:cNvSpPr>
            <p:nvPr/>
          </p:nvSpPr>
          <p:spPr bwMode="auto">
            <a:xfrm>
              <a:off x="2219" y="1547"/>
              <a:ext cx="29" cy="29"/>
            </a:xfrm>
            <a:custGeom>
              <a:avLst/>
              <a:gdLst>
                <a:gd name="T0" fmla="*/ 29 w 4732"/>
                <a:gd name="T1" fmla="*/ 29 h 21600"/>
                <a:gd name="T2" fmla="*/ 0 w 4732"/>
                <a:gd name="T3" fmla="*/ 29 h 21600"/>
                <a:gd name="T4" fmla="*/ 15 w 47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32" h="21600" fill="none" extrusionOk="0">
                  <a:moveTo>
                    <a:pt x="4732" y="21476"/>
                  </a:moveTo>
                  <a:cubicBezTo>
                    <a:pt x="3965" y="21558"/>
                    <a:pt x="3194" y="21600"/>
                    <a:pt x="2423" y="21600"/>
                  </a:cubicBezTo>
                  <a:cubicBezTo>
                    <a:pt x="1613" y="21600"/>
                    <a:pt x="804" y="21554"/>
                    <a:pt x="0" y="21463"/>
                  </a:cubicBezTo>
                </a:path>
                <a:path w="4732" h="21600" stroke="0" extrusionOk="0">
                  <a:moveTo>
                    <a:pt x="4732" y="21476"/>
                  </a:moveTo>
                  <a:cubicBezTo>
                    <a:pt x="3965" y="21558"/>
                    <a:pt x="3194" y="21600"/>
                    <a:pt x="2423" y="21600"/>
                  </a:cubicBezTo>
                  <a:cubicBezTo>
                    <a:pt x="1613" y="21600"/>
                    <a:pt x="804" y="21554"/>
                    <a:pt x="0" y="21463"/>
                  </a:cubicBezTo>
                  <a:lnTo>
                    <a:pt x="2423" y="0"/>
                  </a:lnTo>
                  <a:lnTo>
                    <a:pt x="4732" y="2147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3" name="Arc 2837"/>
            <p:cNvSpPr>
              <a:spLocks/>
            </p:cNvSpPr>
            <p:nvPr/>
          </p:nvSpPr>
          <p:spPr bwMode="auto">
            <a:xfrm>
              <a:off x="2202" y="1526"/>
              <a:ext cx="29" cy="29"/>
            </a:xfrm>
            <a:custGeom>
              <a:avLst/>
              <a:gdLst>
                <a:gd name="T0" fmla="*/ 13 w 43200"/>
                <a:gd name="T1" fmla="*/ 29 h 43076"/>
                <a:gd name="T2" fmla="*/ 16 w 43200"/>
                <a:gd name="T3" fmla="*/ 29 h 43076"/>
                <a:gd name="T4" fmla="*/ 14 w 43200"/>
                <a:gd name="T5" fmla="*/ 15 h 430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076" fill="none" extrusionOk="0">
                  <a:moveTo>
                    <a:pt x="19177" y="43063"/>
                  </a:moveTo>
                  <a:cubicBezTo>
                    <a:pt x="8254" y="41830"/>
                    <a:pt x="0" y="325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635"/>
                    <a:pt x="34881" y="41896"/>
                    <a:pt x="23909" y="43076"/>
                  </a:cubicBezTo>
                </a:path>
                <a:path w="43200" h="43076" stroke="0" extrusionOk="0">
                  <a:moveTo>
                    <a:pt x="19177" y="43063"/>
                  </a:moveTo>
                  <a:cubicBezTo>
                    <a:pt x="8254" y="41830"/>
                    <a:pt x="0" y="325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635"/>
                    <a:pt x="34881" y="41896"/>
                    <a:pt x="23909" y="43076"/>
                  </a:cubicBezTo>
                  <a:lnTo>
                    <a:pt x="21600" y="21600"/>
                  </a:lnTo>
                  <a:lnTo>
                    <a:pt x="19177" y="4306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4" name="Arc 2838"/>
            <p:cNvSpPr>
              <a:spLocks/>
            </p:cNvSpPr>
            <p:nvPr/>
          </p:nvSpPr>
          <p:spPr bwMode="auto">
            <a:xfrm>
              <a:off x="2075" y="1665"/>
              <a:ext cx="29" cy="29"/>
            </a:xfrm>
            <a:custGeom>
              <a:avLst/>
              <a:gdLst>
                <a:gd name="T0" fmla="*/ 29 w 3602"/>
                <a:gd name="T1" fmla="*/ 29 h 21600"/>
                <a:gd name="T2" fmla="*/ 0 w 3602"/>
                <a:gd name="T3" fmla="*/ 29 h 21600"/>
                <a:gd name="T4" fmla="*/ 15 w 36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2" h="21600" fill="none" extrusionOk="0">
                  <a:moveTo>
                    <a:pt x="3602" y="21528"/>
                  </a:moveTo>
                  <a:cubicBezTo>
                    <a:pt x="3017" y="21576"/>
                    <a:pt x="2431" y="21600"/>
                    <a:pt x="1845" y="21600"/>
                  </a:cubicBezTo>
                  <a:cubicBezTo>
                    <a:pt x="1229" y="21600"/>
                    <a:pt x="613" y="21573"/>
                    <a:pt x="-1" y="21521"/>
                  </a:cubicBezTo>
                </a:path>
                <a:path w="3602" h="21600" stroke="0" extrusionOk="0">
                  <a:moveTo>
                    <a:pt x="3602" y="21528"/>
                  </a:moveTo>
                  <a:cubicBezTo>
                    <a:pt x="3017" y="21576"/>
                    <a:pt x="2431" y="21600"/>
                    <a:pt x="1845" y="21600"/>
                  </a:cubicBezTo>
                  <a:cubicBezTo>
                    <a:pt x="1229" y="21600"/>
                    <a:pt x="613" y="21573"/>
                    <a:pt x="-1" y="21521"/>
                  </a:cubicBezTo>
                  <a:lnTo>
                    <a:pt x="1845" y="0"/>
                  </a:lnTo>
                  <a:lnTo>
                    <a:pt x="3602" y="2152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5" name="Arc 2839"/>
            <p:cNvSpPr>
              <a:spLocks/>
            </p:cNvSpPr>
            <p:nvPr/>
          </p:nvSpPr>
          <p:spPr bwMode="auto">
            <a:xfrm>
              <a:off x="2058" y="1644"/>
              <a:ext cx="29" cy="29"/>
            </a:xfrm>
            <a:custGeom>
              <a:avLst/>
              <a:gdLst>
                <a:gd name="T0" fmla="*/ 13 w 43200"/>
                <a:gd name="T1" fmla="*/ 29 h 43128"/>
                <a:gd name="T2" fmla="*/ 16 w 43200"/>
                <a:gd name="T3" fmla="*/ 29 h 43128"/>
                <a:gd name="T4" fmla="*/ 14 w 43200"/>
                <a:gd name="T5" fmla="*/ 15 h 43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28" fill="none" extrusionOk="0">
                  <a:moveTo>
                    <a:pt x="19754" y="43121"/>
                  </a:moveTo>
                  <a:cubicBezTo>
                    <a:pt x="8581" y="42163"/>
                    <a:pt x="0" y="328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48"/>
                    <a:pt x="34567" y="42213"/>
                    <a:pt x="23357" y="43128"/>
                  </a:cubicBezTo>
                </a:path>
                <a:path w="43200" h="43128" stroke="0" extrusionOk="0">
                  <a:moveTo>
                    <a:pt x="19754" y="43121"/>
                  </a:moveTo>
                  <a:cubicBezTo>
                    <a:pt x="8581" y="42163"/>
                    <a:pt x="0" y="328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48"/>
                    <a:pt x="34567" y="42213"/>
                    <a:pt x="23357" y="43128"/>
                  </a:cubicBezTo>
                  <a:lnTo>
                    <a:pt x="21600" y="21600"/>
                  </a:lnTo>
                  <a:lnTo>
                    <a:pt x="19754" y="4312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6" name="Arc 2840"/>
            <p:cNvSpPr>
              <a:spLocks/>
            </p:cNvSpPr>
            <p:nvPr/>
          </p:nvSpPr>
          <p:spPr bwMode="auto">
            <a:xfrm>
              <a:off x="1528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7" name="Arc 2841"/>
            <p:cNvSpPr>
              <a:spLocks/>
            </p:cNvSpPr>
            <p:nvPr/>
          </p:nvSpPr>
          <p:spPr bwMode="auto">
            <a:xfrm>
              <a:off x="1509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8" name="Arc 2842"/>
            <p:cNvSpPr>
              <a:spLocks/>
            </p:cNvSpPr>
            <p:nvPr/>
          </p:nvSpPr>
          <p:spPr bwMode="auto">
            <a:xfrm>
              <a:off x="1455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</a:path>
                <a:path w="1178" h="21600" stroke="0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  <a:lnTo>
                    <a:pt x="589" y="0"/>
                  </a:lnTo>
                  <a:lnTo>
                    <a:pt x="117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89" name="Arc 2843"/>
            <p:cNvSpPr>
              <a:spLocks/>
            </p:cNvSpPr>
            <p:nvPr/>
          </p:nvSpPr>
          <p:spPr bwMode="auto">
            <a:xfrm>
              <a:off x="1438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</a:path>
                <a:path w="43200" h="43192" stroke="0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  <a:lnTo>
                    <a:pt x="21600" y="21600"/>
                  </a:lnTo>
                  <a:lnTo>
                    <a:pt x="21011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0" name="Arc 2844"/>
            <p:cNvSpPr>
              <a:spLocks/>
            </p:cNvSpPr>
            <p:nvPr/>
          </p:nvSpPr>
          <p:spPr bwMode="auto">
            <a:xfrm>
              <a:off x="1429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5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  <a:lnTo>
                    <a:pt x="464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1" name="Arc 2845"/>
            <p:cNvSpPr>
              <a:spLocks/>
            </p:cNvSpPr>
            <p:nvPr/>
          </p:nvSpPr>
          <p:spPr bwMode="auto">
            <a:xfrm>
              <a:off x="1411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</a:path>
                <a:path w="43200" h="43195" stroke="0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  <a:lnTo>
                    <a:pt x="21600" y="21600"/>
                  </a:lnTo>
                  <a:lnTo>
                    <a:pt x="21135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2" name="Arc 2846"/>
            <p:cNvSpPr>
              <a:spLocks/>
            </p:cNvSpPr>
            <p:nvPr/>
          </p:nvSpPr>
          <p:spPr bwMode="auto">
            <a:xfrm>
              <a:off x="1527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3" name="Arc 2847"/>
            <p:cNvSpPr>
              <a:spLocks/>
            </p:cNvSpPr>
            <p:nvPr/>
          </p:nvSpPr>
          <p:spPr bwMode="auto">
            <a:xfrm>
              <a:off x="150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4" name="Arc 2848"/>
            <p:cNvSpPr>
              <a:spLocks/>
            </p:cNvSpPr>
            <p:nvPr/>
          </p:nvSpPr>
          <p:spPr bwMode="auto">
            <a:xfrm>
              <a:off x="137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5" name="Arc 2849"/>
            <p:cNvSpPr>
              <a:spLocks/>
            </p:cNvSpPr>
            <p:nvPr/>
          </p:nvSpPr>
          <p:spPr bwMode="auto">
            <a:xfrm>
              <a:off x="1357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6" name="Arc 2850"/>
            <p:cNvSpPr>
              <a:spLocks/>
            </p:cNvSpPr>
            <p:nvPr/>
          </p:nvSpPr>
          <p:spPr bwMode="auto">
            <a:xfrm>
              <a:off x="1644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7" name="Arc 2851"/>
            <p:cNvSpPr>
              <a:spLocks/>
            </p:cNvSpPr>
            <p:nvPr/>
          </p:nvSpPr>
          <p:spPr bwMode="auto">
            <a:xfrm>
              <a:off x="1627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8" name="Arc 2852"/>
            <p:cNvSpPr>
              <a:spLocks/>
            </p:cNvSpPr>
            <p:nvPr/>
          </p:nvSpPr>
          <p:spPr bwMode="auto">
            <a:xfrm>
              <a:off x="1484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</a:path>
                <a:path w="994" h="21600" stroke="0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  <a:lnTo>
                    <a:pt x="509" y="0"/>
                  </a:lnTo>
                  <a:lnTo>
                    <a:pt x="99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99" name="Arc 2853"/>
            <p:cNvSpPr>
              <a:spLocks/>
            </p:cNvSpPr>
            <p:nvPr/>
          </p:nvSpPr>
          <p:spPr bwMode="auto">
            <a:xfrm>
              <a:off x="1465" y="2891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</a:path>
                <a:path w="43200" h="43195" stroke="0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  <a:lnTo>
                    <a:pt x="21600" y="21600"/>
                  </a:lnTo>
                  <a:lnTo>
                    <a:pt x="21090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0" name="Arc 2854"/>
            <p:cNvSpPr>
              <a:spLocks/>
            </p:cNvSpPr>
            <p:nvPr/>
          </p:nvSpPr>
          <p:spPr bwMode="auto">
            <a:xfrm>
              <a:off x="1356" y="2777"/>
              <a:ext cx="29" cy="29"/>
            </a:xfrm>
            <a:custGeom>
              <a:avLst/>
              <a:gdLst>
                <a:gd name="T0" fmla="*/ 29 w 1105"/>
                <a:gd name="T1" fmla="*/ 29 h 21600"/>
                <a:gd name="T2" fmla="*/ 0 w 1105"/>
                <a:gd name="T3" fmla="*/ 29 h 21600"/>
                <a:gd name="T4" fmla="*/ 15 w 11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1600" fill="none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</a:path>
                <a:path w="1105" h="21600" stroke="0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  <a:lnTo>
                    <a:pt x="566" y="0"/>
                  </a:lnTo>
                  <a:lnTo>
                    <a:pt x="110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1" name="Arc 2855"/>
            <p:cNvSpPr>
              <a:spLocks/>
            </p:cNvSpPr>
            <p:nvPr/>
          </p:nvSpPr>
          <p:spPr bwMode="auto">
            <a:xfrm>
              <a:off x="1339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</a:path>
                <a:path w="43200" h="43193" stroke="0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  <a:lnTo>
                    <a:pt x="21600" y="21600"/>
                  </a:lnTo>
                  <a:lnTo>
                    <a:pt x="21034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2" name="Arc 2856"/>
            <p:cNvSpPr>
              <a:spLocks/>
            </p:cNvSpPr>
            <p:nvPr/>
          </p:nvSpPr>
          <p:spPr bwMode="auto">
            <a:xfrm>
              <a:off x="148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3" name="Arc 2857"/>
            <p:cNvSpPr>
              <a:spLocks/>
            </p:cNvSpPr>
            <p:nvPr/>
          </p:nvSpPr>
          <p:spPr bwMode="auto">
            <a:xfrm>
              <a:off x="146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4" name="Arc 2858"/>
            <p:cNvSpPr>
              <a:spLocks/>
            </p:cNvSpPr>
            <p:nvPr/>
          </p:nvSpPr>
          <p:spPr bwMode="auto">
            <a:xfrm>
              <a:off x="1555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5" name="Arc 2859"/>
            <p:cNvSpPr>
              <a:spLocks/>
            </p:cNvSpPr>
            <p:nvPr/>
          </p:nvSpPr>
          <p:spPr bwMode="auto">
            <a:xfrm>
              <a:off x="1537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6" name="Arc 2860"/>
            <p:cNvSpPr>
              <a:spLocks/>
            </p:cNvSpPr>
            <p:nvPr/>
          </p:nvSpPr>
          <p:spPr bwMode="auto">
            <a:xfrm>
              <a:off x="1331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7" name="Arc 2861"/>
            <p:cNvSpPr>
              <a:spLocks/>
            </p:cNvSpPr>
            <p:nvPr/>
          </p:nvSpPr>
          <p:spPr bwMode="auto">
            <a:xfrm>
              <a:off x="1312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8" name="Arc 2862"/>
            <p:cNvSpPr>
              <a:spLocks/>
            </p:cNvSpPr>
            <p:nvPr/>
          </p:nvSpPr>
          <p:spPr bwMode="auto">
            <a:xfrm>
              <a:off x="1474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1" y="21597"/>
                    <a:pt x="697" y="21600"/>
                    <a:pt x="523" y="21600"/>
                  </a:cubicBezTo>
                  <a:cubicBezTo>
                    <a:pt x="348" y="21600"/>
                    <a:pt x="174" y="21597"/>
                    <a:pt x="0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1" y="21597"/>
                    <a:pt x="697" y="21600"/>
                    <a:pt x="523" y="21600"/>
                  </a:cubicBezTo>
                  <a:cubicBezTo>
                    <a:pt x="348" y="21600"/>
                    <a:pt x="174" y="21597"/>
                    <a:pt x="0" y="21593"/>
                  </a:cubicBezTo>
                  <a:lnTo>
                    <a:pt x="523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09" name="Arc 2863"/>
            <p:cNvSpPr>
              <a:spLocks/>
            </p:cNvSpPr>
            <p:nvPr/>
          </p:nvSpPr>
          <p:spPr bwMode="auto">
            <a:xfrm>
              <a:off x="1456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7" y="43193"/>
                  </a:moveTo>
                  <a:cubicBezTo>
                    <a:pt x="9354" y="42909"/>
                    <a:pt x="0" y="333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5"/>
                    <a:pt x="33845" y="42909"/>
                    <a:pt x="22122" y="43193"/>
                  </a:cubicBezTo>
                </a:path>
                <a:path w="43200" h="43194" stroke="0" extrusionOk="0">
                  <a:moveTo>
                    <a:pt x="21077" y="43193"/>
                  </a:moveTo>
                  <a:cubicBezTo>
                    <a:pt x="9354" y="42909"/>
                    <a:pt x="0" y="333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5"/>
                    <a:pt x="33845" y="42909"/>
                    <a:pt x="22122" y="43193"/>
                  </a:cubicBezTo>
                  <a:lnTo>
                    <a:pt x="21600" y="21600"/>
                  </a:lnTo>
                  <a:lnTo>
                    <a:pt x="21077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0" name="Arc 2864"/>
            <p:cNvSpPr>
              <a:spLocks/>
            </p:cNvSpPr>
            <p:nvPr/>
          </p:nvSpPr>
          <p:spPr bwMode="auto">
            <a:xfrm>
              <a:off x="1609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1" name="Arc 2865"/>
            <p:cNvSpPr>
              <a:spLocks/>
            </p:cNvSpPr>
            <p:nvPr/>
          </p:nvSpPr>
          <p:spPr bwMode="auto">
            <a:xfrm>
              <a:off x="1591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2" name="Arc 2866"/>
            <p:cNvSpPr>
              <a:spLocks/>
            </p:cNvSpPr>
            <p:nvPr/>
          </p:nvSpPr>
          <p:spPr bwMode="auto">
            <a:xfrm>
              <a:off x="1680" y="2254"/>
              <a:ext cx="29" cy="29"/>
            </a:xfrm>
            <a:custGeom>
              <a:avLst/>
              <a:gdLst>
                <a:gd name="T0" fmla="*/ 29 w 1599"/>
                <a:gd name="T1" fmla="*/ 29 h 21600"/>
                <a:gd name="T2" fmla="*/ 0 w 1599"/>
                <a:gd name="T3" fmla="*/ 29 h 21600"/>
                <a:gd name="T4" fmla="*/ 15 w 15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9" h="21600" fill="none" extrusionOk="0">
                  <a:moveTo>
                    <a:pt x="1598" y="21585"/>
                  </a:moveTo>
                  <a:cubicBezTo>
                    <a:pt x="1339" y="21595"/>
                    <a:pt x="1079" y="21600"/>
                    <a:pt x="819" y="21600"/>
                  </a:cubicBezTo>
                  <a:cubicBezTo>
                    <a:pt x="545" y="21600"/>
                    <a:pt x="272" y="21594"/>
                    <a:pt x="-1" y="21584"/>
                  </a:cubicBezTo>
                </a:path>
                <a:path w="1599" h="21600" stroke="0" extrusionOk="0">
                  <a:moveTo>
                    <a:pt x="1598" y="21585"/>
                  </a:moveTo>
                  <a:cubicBezTo>
                    <a:pt x="1339" y="21595"/>
                    <a:pt x="1079" y="21600"/>
                    <a:pt x="819" y="21600"/>
                  </a:cubicBezTo>
                  <a:cubicBezTo>
                    <a:pt x="545" y="21600"/>
                    <a:pt x="272" y="21594"/>
                    <a:pt x="-1" y="21584"/>
                  </a:cubicBezTo>
                  <a:lnTo>
                    <a:pt x="819" y="0"/>
                  </a:lnTo>
                  <a:lnTo>
                    <a:pt x="1598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3" name="Arc 2867"/>
            <p:cNvSpPr>
              <a:spLocks/>
            </p:cNvSpPr>
            <p:nvPr/>
          </p:nvSpPr>
          <p:spPr bwMode="auto">
            <a:xfrm>
              <a:off x="1662" y="2234"/>
              <a:ext cx="29" cy="29"/>
            </a:xfrm>
            <a:custGeom>
              <a:avLst/>
              <a:gdLst>
                <a:gd name="T0" fmla="*/ 14 w 43200"/>
                <a:gd name="T1" fmla="*/ 29 h 43186"/>
                <a:gd name="T2" fmla="*/ 15 w 43200"/>
                <a:gd name="T3" fmla="*/ 29 h 43186"/>
                <a:gd name="T4" fmla="*/ 14 w 43200"/>
                <a:gd name="T5" fmla="*/ 15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6" fill="none" extrusionOk="0">
                  <a:moveTo>
                    <a:pt x="20780" y="43184"/>
                  </a:moveTo>
                  <a:cubicBezTo>
                    <a:pt x="9178" y="42744"/>
                    <a:pt x="0" y="332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25"/>
                    <a:pt x="33998" y="42766"/>
                    <a:pt x="22379" y="43185"/>
                  </a:cubicBezTo>
                </a:path>
                <a:path w="43200" h="43186" stroke="0" extrusionOk="0">
                  <a:moveTo>
                    <a:pt x="20780" y="43184"/>
                  </a:moveTo>
                  <a:cubicBezTo>
                    <a:pt x="9178" y="42744"/>
                    <a:pt x="0" y="332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25"/>
                    <a:pt x="33998" y="42766"/>
                    <a:pt x="22379" y="43185"/>
                  </a:cubicBezTo>
                  <a:lnTo>
                    <a:pt x="21600" y="21600"/>
                  </a:lnTo>
                  <a:lnTo>
                    <a:pt x="20780" y="431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4" name="Arc 2868"/>
            <p:cNvSpPr>
              <a:spLocks/>
            </p:cNvSpPr>
            <p:nvPr/>
          </p:nvSpPr>
          <p:spPr bwMode="auto">
            <a:xfrm>
              <a:off x="1231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5" name="Arc 2869"/>
            <p:cNvSpPr>
              <a:spLocks/>
            </p:cNvSpPr>
            <p:nvPr/>
          </p:nvSpPr>
          <p:spPr bwMode="auto">
            <a:xfrm>
              <a:off x="1213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6" name="Arc 2870"/>
            <p:cNvSpPr>
              <a:spLocks/>
            </p:cNvSpPr>
            <p:nvPr/>
          </p:nvSpPr>
          <p:spPr bwMode="auto">
            <a:xfrm>
              <a:off x="1509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7" name="Arc 2871"/>
            <p:cNvSpPr>
              <a:spLocks/>
            </p:cNvSpPr>
            <p:nvPr/>
          </p:nvSpPr>
          <p:spPr bwMode="auto">
            <a:xfrm>
              <a:off x="1492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8" name="Arc 2872"/>
            <p:cNvSpPr>
              <a:spLocks/>
            </p:cNvSpPr>
            <p:nvPr/>
          </p:nvSpPr>
          <p:spPr bwMode="auto">
            <a:xfrm>
              <a:off x="1690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19" name="Arc 2873"/>
            <p:cNvSpPr>
              <a:spLocks/>
            </p:cNvSpPr>
            <p:nvPr/>
          </p:nvSpPr>
          <p:spPr bwMode="auto">
            <a:xfrm>
              <a:off x="1672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0" name="Arc 2874"/>
            <p:cNvSpPr>
              <a:spLocks/>
            </p:cNvSpPr>
            <p:nvPr/>
          </p:nvSpPr>
          <p:spPr bwMode="auto">
            <a:xfrm>
              <a:off x="1689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1" name="Arc 2875"/>
            <p:cNvSpPr>
              <a:spLocks/>
            </p:cNvSpPr>
            <p:nvPr/>
          </p:nvSpPr>
          <p:spPr bwMode="auto">
            <a:xfrm>
              <a:off x="1672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2" name="Arc 2876"/>
            <p:cNvSpPr>
              <a:spLocks/>
            </p:cNvSpPr>
            <p:nvPr/>
          </p:nvSpPr>
          <p:spPr bwMode="auto">
            <a:xfrm>
              <a:off x="1770" y="2254"/>
              <a:ext cx="29" cy="29"/>
            </a:xfrm>
            <a:custGeom>
              <a:avLst/>
              <a:gdLst>
                <a:gd name="T0" fmla="*/ 29 w 1598"/>
                <a:gd name="T1" fmla="*/ 29 h 21600"/>
                <a:gd name="T2" fmla="*/ 0 w 1598"/>
                <a:gd name="T3" fmla="*/ 29 h 21600"/>
                <a:gd name="T4" fmla="*/ 14 w 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8" h="21600" fill="none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</a:path>
                <a:path w="1598" h="21600" stroke="0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  <a:lnTo>
                    <a:pt x="799" y="0"/>
                  </a:lnTo>
                  <a:lnTo>
                    <a:pt x="1598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3" name="Arc 2877"/>
            <p:cNvSpPr>
              <a:spLocks/>
            </p:cNvSpPr>
            <p:nvPr/>
          </p:nvSpPr>
          <p:spPr bwMode="auto">
            <a:xfrm>
              <a:off x="1753" y="2234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</a:path>
                <a:path w="43200" h="43185" stroke="0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  <a:lnTo>
                    <a:pt x="21600" y="21600"/>
                  </a:lnTo>
                  <a:lnTo>
                    <a:pt x="20800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4" name="Arc 2878"/>
            <p:cNvSpPr>
              <a:spLocks/>
            </p:cNvSpPr>
            <p:nvPr/>
          </p:nvSpPr>
          <p:spPr bwMode="auto">
            <a:xfrm>
              <a:off x="1716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5" name="Arc 2879"/>
            <p:cNvSpPr>
              <a:spLocks/>
            </p:cNvSpPr>
            <p:nvPr/>
          </p:nvSpPr>
          <p:spPr bwMode="auto">
            <a:xfrm>
              <a:off x="169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6" name="Arc 2880"/>
            <p:cNvSpPr>
              <a:spLocks/>
            </p:cNvSpPr>
            <p:nvPr/>
          </p:nvSpPr>
          <p:spPr bwMode="auto">
            <a:xfrm>
              <a:off x="1877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7" name="Arc 2881"/>
            <p:cNvSpPr>
              <a:spLocks/>
            </p:cNvSpPr>
            <p:nvPr/>
          </p:nvSpPr>
          <p:spPr bwMode="auto">
            <a:xfrm>
              <a:off x="1860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8" name="Arc 2882"/>
            <p:cNvSpPr>
              <a:spLocks/>
            </p:cNvSpPr>
            <p:nvPr/>
          </p:nvSpPr>
          <p:spPr bwMode="auto">
            <a:xfrm>
              <a:off x="1609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29" name="Arc 2883"/>
            <p:cNvSpPr>
              <a:spLocks/>
            </p:cNvSpPr>
            <p:nvPr/>
          </p:nvSpPr>
          <p:spPr bwMode="auto">
            <a:xfrm>
              <a:off x="1591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0" name="Arc 2884"/>
            <p:cNvSpPr>
              <a:spLocks/>
            </p:cNvSpPr>
            <p:nvPr/>
          </p:nvSpPr>
          <p:spPr bwMode="auto">
            <a:xfrm>
              <a:off x="155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1" name="Arc 2885"/>
            <p:cNvSpPr>
              <a:spLocks/>
            </p:cNvSpPr>
            <p:nvPr/>
          </p:nvSpPr>
          <p:spPr bwMode="auto">
            <a:xfrm>
              <a:off x="1537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2" name="Arc 2886"/>
            <p:cNvSpPr>
              <a:spLocks/>
            </p:cNvSpPr>
            <p:nvPr/>
          </p:nvSpPr>
          <p:spPr bwMode="auto">
            <a:xfrm>
              <a:off x="1716" y="2979"/>
              <a:ext cx="29" cy="29"/>
            </a:xfrm>
            <a:custGeom>
              <a:avLst/>
              <a:gdLst>
                <a:gd name="T0" fmla="*/ 29 w 958"/>
                <a:gd name="T1" fmla="*/ 29 h 21600"/>
                <a:gd name="T2" fmla="*/ 0 w 958"/>
                <a:gd name="T3" fmla="*/ 29 h 21600"/>
                <a:gd name="T4" fmla="*/ 15 w 95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8" h="21600" fill="none" extrusionOk="0">
                  <a:moveTo>
                    <a:pt x="957" y="21594"/>
                  </a:moveTo>
                  <a:cubicBezTo>
                    <a:pt x="798" y="21598"/>
                    <a:pt x="638" y="21600"/>
                    <a:pt x="479" y="21600"/>
                  </a:cubicBezTo>
                  <a:cubicBezTo>
                    <a:pt x="319" y="21600"/>
                    <a:pt x="159" y="21598"/>
                    <a:pt x="0" y="21594"/>
                  </a:cubicBezTo>
                </a:path>
                <a:path w="958" h="21600" stroke="0" extrusionOk="0">
                  <a:moveTo>
                    <a:pt x="957" y="21594"/>
                  </a:moveTo>
                  <a:cubicBezTo>
                    <a:pt x="798" y="21598"/>
                    <a:pt x="638" y="21600"/>
                    <a:pt x="479" y="21600"/>
                  </a:cubicBezTo>
                  <a:cubicBezTo>
                    <a:pt x="319" y="21600"/>
                    <a:pt x="159" y="21598"/>
                    <a:pt x="0" y="21594"/>
                  </a:cubicBezTo>
                  <a:lnTo>
                    <a:pt x="479" y="0"/>
                  </a:lnTo>
                  <a:lnTo>
                    <a:pt x="957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3" name="Arc 2887"/>
            <p:cNvSpPr>
              <a:spLocks/>
            </p:cNvSpPr>
            <p:nvPr/>
          </p:nvSpPr>
          <p:spPr bwMode="auto">
            <a:xfrm>
              <a:off x="1699" y="295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1" y="43194"/>
                  </a:moveTo>
                  <a:cubicBezTo>
                    <a:pt x="9381" y="42934"/>
                    <a:pt x="0" y="333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8" y="42934"/>
                    <a:pt x="22078" y="43194"/>
                  </a:cubicBezTo>
                </a:path>
                <a:path w="43200" h="43195" stroke="0" extrusionOk="0">
                  <a:moveTo>
                    <a:pt x="21121" y="43194"/>
                  </a:moveTo>
                  <a:cubicBezTo>
                    <a:pt x="9381" y="42934"/>
                    <a:pt x="0" y="333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8" y="42934"/>
                    <a:pt x="22078" y="43194"/>
                  </a:cubicBezTo>
                  <a:lnTo>
                    <a:pt x="21600" y="21600"/>
                  </a:lnTo>
                  <a:lnTo>
                    <a:pt x="2112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4" name="Arc 2888"/>
            <p:cNvSpPr>
              <a:spLocks/>
            </p:cNvSpPr>
            <p:nvPr/>
          </p:nvSpPr>
          <p:spPr bwMode="auto">
            <a:xfrm>
              <a:off x="1609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5" name="Arc 2889"/>
            <p:cNvSpPr>
              <a:spLocks/>
            </p:cNvSpPr>
            <p:nvPr/>
          </p:nvSpPr>
          <p:spPr bwMode="auto">
            <a:xfrm>
              <a:off x="1591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6" name="Arc 2890"/>
            <p:cNvSpPr>
              <a:spLocks/>
            </p:cNvSpPr>
            <p:nvPr/>
          </p:nvSpPr>
          <p:spPr bwMode="auto">
            <a:xfrm>
              <a:off x="1447" y="3232"/>
              <a:ext cx="29" cy="29"/>
            </a:xfrm>
            <a:custGeom>
              <a:avLst/>
              <a:gdLst>
                <a:gd name="T0" fmla="*/ 29 w 861"/>
                <a:gd name="T1" fmla="*/ 29 h 21600"/>
                <a:gd name="T2" fmla="*/ 0 w 861"/>
                <a:gd name="T3" fmla="*/ 29 h 21600"/>
                <a:gd name="T4" fmla="*/ 15 w 8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1" h="21600" fill="none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61" h="21600" stroke="0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60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7" name="Arc 2891"/>
            <p:cNvSpPr>
              <a:spLocks/>
            </p:cNvSpPr>
            <p:nvPr/>
          </p:nvSpPr>
          <p:spPr bwMode="auto">
            <a:xfrm>
              <a:off x="1428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8" name="Arc 2892"/>
            <p:cNvSpPr>
              <a:spLocks/>
            </p:cNvSpPr>
            <p:nvPr/>
          </p:nvSpPr>
          <p:spPr bwMode="auto">
            <a:xfrm>
              <a:off x="1411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39" name="Arc 2893"/>
            <p:cNvSpPr>
              <a:spLocks/>
            </p:cNvSpPr>
            <p:nvPr/>
          </p:nvSpPr>
          <p:spPr bwMode="auto">
            <a:xfrm>
              <a:off x="1393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0" name="Arc 2894"/>
            <p:cNvSpPr>
              <a:spLocks/>
            </p:cNvSpPr>
            <p:nvPr/>
          </p:nvSpPr>
          <p:spPr bwMode="auto">
            <a:xfrm>
              <a:off x="1546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1" name="Arc 2895"/>
            <p:cNvSpPr>
              <a:spLocks/>
            </p:cNvSpPr>
            <p:nvPr/>
          </p:nvSpPr>
          <p:spPr bwMode="auto">
            <a:xfrm>
              <a:off x="1528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2" name="Arc 2896"/>
            <p:cNvSpPr>
              <a:spLocks/>
            </p:cNvSpPr>
            <p:nvPr/>
          </p:nvSpPr>
          <p:spPr bwMode="auto">
            <a:xfrm>
              <a:off x="1528" y="3164"/>
              <a:ext cx="29" cy="29"/>
            </a:xfrm>
            <a:custGeom>
              <a:avLst/>
              <a:gdLst>
                <a:gd name="T0" fmla="*/ 29 w 890"/>
                <a:gd name="T1" fmla="*/ 29 h 21600"/>
                <a:gd name="T2" fmla="*/ 0 w 890"/>
                <a:gd name="T3" fmla="*/ 29 h 21600"/>
                <a:gd name="T4" fmla="*/ 15 w 89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0" h="21600" fill="none" extrusionOk="0">
                  <a:moveTo>
                    <a:pt x="889" y="21595"/>
                  </a:moveTo>
                  <a:cubicBezTo>
                    <a:pt x="745" y="21598"/>
                    <a:pt x="600" y="21600"/>
                    <a:pt x="456" y="21600"/>
                  </a:cubicBezTo>
                  <a:cubicBezTo>
                    <a:pt x="303" y="21600"/>
                    <a:pt x="151" y="21598"/>
                    <a:pt x="-1" y="21595"/>
                  </a:cubicBezTo>
                </a:path>
                <a:path w="890" h="21600" stroke="0" extrusionOk="0">
                  <a:moveTo>
                    <a:pt x="889" y="21595"/>
                  </a:moveTo>
                  <a:cubicBezTo>
                    <a:pt x="745" y="21598"/>
                    <a:pt x="600" y="21600"/>
                    <a:pt x="456" y="21600"/>
                  </a:cubicBezTo>
                  <a:cubicBezTo>
                    <a:pt x="303" y="21600"/>
                    <a:pt x="151" y="21598"/>
                    <a:pt x="-1" y="21595"/>
                  </a:cubicBezTo>
                  <a:lnTo>
                    <a:pt x="456" y="0"/>
                  </a:lnTo>
                  <a:lnTo>
                    <a:pt x="889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3" name="Arc 2897"/>
            <p:cNvSpPr>
              <a:spLocks/>
            </p:cNvSpPr>
            <p:nvPr/>
          </p:nvSpPr>
          <p:spPr bwMode="auto">
            <a:xfrm>
              <a:off x="1509" y="3143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3" y="43195"/>
                  </a:moveTo>
                  <a:cubicBezTo>
                    <a:pt x="9394" y="42947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</a:path>
                <a:path w="43200" h="43196" stroke="0" extrusionOk="0">
                  <a:moveTo>
                    <a:pt x="21143" y="43195"/>
                  </a:moveTo>
                  <a:cubicBezTo>
                    <a:pt x="9394" y="42947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  <a:lnTo>
                    <a:pt x="21600" y="21600"/>
                  </a:lnTo>
                  <a:lnTo>
                    <a:pt x="2114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4" name="Arc 2898"/>
            <p:cNvSpPr>
              <a:spLocks/>
            </p:cNvSpPr>
            <p:nvPr/>
          </p:nvSpPr>
          <p:spPr bwMode="auto">
            <a:xfrm>
              <a:off x="1600" y="3046"/>
              <a:ext cx="29" cy="29"/>
            </a:xfrm>
            <a:custGeom>
              <a:avLst/>
              <a:gdLst>
                <a:gd name="T0" fmla="*/ 29 w 923"/>
                <a:gd name="T1" fmla="*/ 29 h 21600"/>
                <a:gd name="T2" fmla="*/ 0 w 923"/>
                <a:gd name="T3" fmla="*/ 29 h 21600"/>
                <a:gd name="T4" fmla="*/ 15 w 9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3" h="21600" fill="none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</a:path>
                <a:path w="923" h="21600" stroke="0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  <a:lnTo>
                    <a:pt x="473" y="0"/>
                  </a:lnTo>
                  <a:lnTo>
                    <a:pt x="92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5" name="Arc 2899"/>
            <p:cNvSpPr>
              <a:spLocks/>
            </p:cNvSpPr>
            <p:nvPr/>
          </p:nvSpPr>
          <p:spPr bwMode="auto">
            <a:xfrm>
              <a:off x="1581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6" name="Arc 2900"/>
            <p:cNvSpPr>
              <a:spLocks/>
            </p:cNvSpPr>
            <p:nvPr/>
          </p:nvSpPr>
          <p:spPr bwMode="auto">
            <a:xfrm>
              <a:off x="1366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7" name="Arc 2901"/>
            <p:cNvSpPr>
              <a:spLocks/>
            </p:cNvSpPr>
            <p:nvPr/>
          </p:nvSpPr>
          <p:spPr bwMode="auto">
            <a:xfrm>
              <a:off x="1348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8" name="Arc 2902"/>
            <p:cNvSpPr>
              <a:spLocks/>
            </p:cNvSpPr>
            <p:nvPr/>
          </p:nvSpPr>
          <p:spPr bwMode="auto">
            <a:xfrm>
              <a:off x="1573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49" name="Arc 2903"/>
            <p:cNvSpPr>
              <a:spLocks/>
            </p:cNvSpPr>
            <p:nvPr/>
          </p:nvSpPr>
          <p:spPr bwMode="auto">
            <a:xfrm>
              <a:off x="1555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</a:path>
                <a:path w="43200" h="43196" stroke="0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  <a:lnTo>
                    <a:pt x="21600" y="21600"/>
                  </a:lnTo>
                  <a:lnTo>
                    <a:pt x="2117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0" name="Arc 2904"/>
            <p:cNvSpPr>
              <a:spLocks/>
            </p:cNvSpPr>
            <p:nvPr/>
          </p:nvSpPr>
          <p:spPr bwMode="auto">
            <a:xfrm>
              <a:off x="1393" y="3232"/>
              <a:ext cx="29" cy="29"/>
            </a:xfrm>
            <a:custGeom>
              <a:avLst/>
              <a:gdLst>
                <a:gd name="T0" fmla="*/ 29 w 862"/>
                <a:gd name="T1" fmla="*/ 29 h 21600"/>
                <a:gd name="T2" fmla="*/ 0 w 862"/>
                <a:gd name="T3" fmla="*/ 29 h 21600"/>
                <a:gd name="T4" fmla="*/ 15 w 8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2" h="21600" fill="none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62" h="21600" stroke="0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61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1" name="Arc 2905"/>
            <p:cNvSpPr>
              <a:spLocks/>
            </p:cNvSpPr>
            <p:nvPr/>
          </p:nvSpPr>
          <p:spPr bwMode="auto">
            <a:xfrm>
              <a:off x="1375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2" name="Arc 2906"/>
            <p:cNvSpPr>
              <a:spLocks/>
            </p:cNvSpPr>
            <p:nvPr/>
          </p:nvSpPr>
          <p:spPr bwMode="auto">
            <a:xfrm>
              <a:off x="1672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3" name="Arc 2907"/>
            <p:cNvSpPr>
              <a:spLocks/>
            </p:cNvSpPr>
            <p:nvPr/>
          </p:nvSpPr>
          <p:spPr bwMode="auto">
            <a:xfrm>
              <a:off x="1653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4" name="Arc 2908"/>
            <p:cNvSpPr>
              <a:spLocks/>
            </p:cNvSpPr>
            <p:nvPr/>
          </p:nvSpPr>
          <p:spPr bwMode="auto">
            <a:xfrm>
              <a:off x="1600" y="3316"/>
              <a:ext cx="29" cy="29"/>
            </a:xfrm>
            <a:custGeom>
              <a:avLst/>
              <a:gdLst>
                <a:gd name="T0" fmla="*/ 29 w 828"/>
                <a:gd name="T1" fmla="*/ 29 h 21600"/>
                <a:gd name="T2" fmla="*/ 0 w 828"/>
                <a:gd name="T3" fmla="*/ 29 h 21600"/>
                <a:gd name="T4" fmla="*/ 15 w 8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" h="21600" fill="none" extrusionOk="0">
                  <a:moveTo>
                    <a:pt x="828" y="21596"/>
                  </a:moveTo>
                  <a:cubicBezTo>
                    <a:pt x="693" y="21598"/>
                    <a:pt x="558" y="21600"/>
                    <a:pt x="424" y="21600"/>
                  </a:cubicBezTo>
                  <a:cubicBezTo>
                    <a:pt x="282" y="21600"/>
                    <a:pt x="141" y="21598"/>
                    <a:pt x="0" y="21595"/>
                  </a:cubicBezTo>
                </a:path>
                <a:path w="828" h="21600" stroke="0" extrusionOk="0">
                  <a:moveTo>
                    <a:pt x="828" y="21596"/>
                  </a:moveTo>
                  <a:cubicBezTo>
                    <a:pt x="693" y="21598"/>
                    <a:pt x="558" y="21600"/>
                    <a:pt x="424" y="21600"/>
                  </a:cubicBezTo>
                  <a:cubicBezTo>
                    <a:pt x="282" y="21600"/>
                    <a:pt x="141" y="21598"/>
                    <a:pt x="0" y="21595"/>
                  </a:cubicBezTo>
                  <a:lnTo>
                    <a:pt x="424" y="0"/>
                  </a:lnTo>
                  <a:lnTo>
                    <a:pt x="828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5" name="Arc 2909"/>
            <p:cNvSpPr>
              <a:spLocks/>
            </p:cNvSpPr>
            <p:nvPr/>
          </p:nvSpPr>
          <p:spPr bwMode="auto">
            <a:xfrm>
              <a:off x="1581" y="329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6" y="43195"/>
                  </a:moveTo>
                  <a:cubicBezTo>
                    <a:pt x="9414" y="42964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3" y="42976"/>
                    <a:pt x="22004" y="43196"/>
                  </a:cubicBezTo>
                </a:path>
                <a:path w="43200" h="43196" stroke="0" extrusionOk="0">
                  <a:moveTo>
                    <a:pt x="21176" y="43195"/>
                  </a:moveTo>
                  <a:cubicBezTo>
                    <a:pt x="9414" y="42964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3" y="42976"/>
                    <a:pt x="22004" y="43196"/>
                  </a:cubicBezTo>
                  <a:lnTo>
                    <a:pt x="21600" y="21600"/>
                  </a:lnTo>
                  <a:lnTo>
                    <a:pt x="2117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6" name="Arc 2910"/>
            <p:cNvSpPr>
              <a:spLocks/>
            </p:cNvSpPr>
            <p:nvPr/>
          </p:nvSpPr>
          <p:spPr bwMode="auto">
            <a:xfrm>
              <a:off x="1546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7" name="Arc 2911"/>
            <p:cNvSpPr>
              <a:spLocks/>
            </p:cNvSpPr>
            <p:nvPr/>
          </p:nvSpPr>
          <p:spPr bwMode="auto">
            <a:xfrm>
              <a:off x="1528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8" name="Arc 2912"/>
            <p:cNvSpPr>
              <a:spLocks/>
            </p:cNvSpPr>
            <p:nvPr/>
          </p:nvSpPr>
          <p:spPr bwMode="auto">
            <a:xfrm>
              <a:off x="1403" y="3248"/>
              <a:ext cx="29" cy="29"/>
            </a:xfrm>
            <a:custGeom>
              <a:avLst/>
              <a:gdLst>
                <a:gd name="T0" fmla="*/ 29 w 833"/>
                <a:gd name="T1" fmla="*/ 29 h 21600"/>
                <a:gd name="T2" fmla="*/ 0 w 833"/>
                <a:gd name="T3" fmla="*/ 29 h 21600"/>
                <a:gd name="T4" fmla="*/ 15 w 83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3" h="21600" fill="none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33" h="21600" stroke="0" extrusionOk="0">
                  <a:moveTo>
                    <a:pt x="833" y="21596"/>
                  </a:moveTo>
                  <a:cubicBezTo>
                    <a:pt x="697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33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59" name="Arc 2913"/>
            <p:cNvSpPr>
              <a:spLocks/>
            </p:cNvSpPr>
            <p:nvPr/>
          </p:nvSpPr>
          <p:spPr bwMode="auto">
            <a:xfrm>
              <a:off x="1384" y="322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5" y="42974"/>
                    <a:pt x="22006" y="43196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0" name="Arc 2914"/>
            <p:cNvSpPr>
              <a:spLocks/>
            </p:cNvSpPr>
            <p:nvPr/>
          </p:nvSpPr>
          <p:spPr bwMode="auto">
            <a:xfrm>
              <a:off x="1618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1" name="Arc 2915"/>
            <p:cNvSpPr>
              <a:spLocks/>
            </p:cNvSpPr>
            <p:nvPr/>
          </p:nvSpPr>
          <p:spPr bwMode="auto">
            <a:xfrm>
              <a:off x="1600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2" name="Arc 2916"/>
            <p:cNvSpPr>
              <a:spLocks/>
            </p:cNvSpPr>
            <p:nvPr/>
          </p:nvSpPr>
          <p:spPr bwMode="auto">
            <a:xfrm>
              <a:off x="1501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3" name="Arc 2917"/>
            <p:cNvSpPr>
              <a:spLocks/>
            </p:cNvSpPr>
            <p:nvPr/>
          </p:nvSpPr>
          <p:spPr bwMode="auto">
            <a:xfrm>
              <a:off x="1483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4" name="Arc 2918"/>
            <p:cNvSpPr>
              <a:spLocks/>
            </p:cNvSpPr>
            <p:nvPr/>
          </p:nvSpPr>
          <p:spPr bwMode="auto">
            <a:xfrm>
              <a:off x="1572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4" y="21597"/>
                    <a:pt x="712" y="21600"/>
                    <a:pt x="541" y="21600"/>
                  </a:cubicBezTo>
                  <a:cubicBezTo>
                    <a:pt x="360" y="21600"/>
                    <a:pt x="180" y="21597"/>
                    <a:pt x="-1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4" y="21597"/>
                    <a:pt x="712" y="21600"/>
                    <a:pt x="541" y="21600"/>
                  </a:cubicBezTo>
                  <a:cubicBezTo>
                    <a:pt x="360" y="21600"/>
                    <a:pt x="180" y="21597"/>
                    <a:pt x="-1" y="21593"/>
                  </a:cubicBezTo>
                  <a:lnTo>
                    <a:pt x="541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5" name="Arc 2919"/>
            <p:cNvSpPr>
              <a:spLocks/>
            </p:cNvSpPr>
            <p:nvPr/>
          </p:nvSpPr>
          <p:spPr bwMode="auto">
            <a:xfrm>
              <a:off x="1555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58" y="43193"/>
                  </a:moveTo>
                  <a:cubicBezTo>
                    <a:pt x="9344" y="42899"/>
                    <a:pt x="0" y="333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58" y="43193"/>
                  </a:moveTo>
                  <a:cubicBezTo>
                    <a:pt x="9344" y="42899"/>
                    <a:pt x="0" y="333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5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6" name="Arc 2920"/>
            <p:cNvSpPr>
              <a:spLocks/>
            </p:cNvSpPr>
            <p:nvPr/>
          </p:nvSpPr>
          <p:spPr bwMode="auto">
            <a:xfrm>
              <a:off x="1968" y="2238"/>
              <a:ext cx="29" cy="29"/>
            </a:xfrm>
            <a:custGeom>
              <a:avLst/>
              <a:gdLst>
                <a:gd name="T0" fmla="*/ 29 w 1667"/>
                <a:gd name="T1" fmla="*/ 29 h 21600"/>
                <a:gd name="T2" fmla="*/ 0 w 1667"/>
                <a:gd name="T3" fmla="*/ 29 h 21600"/>
                <a:gd name="T4" fmla="*/ 15 w 16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7" h="21600" fill="none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</a:path>
                <a:path w="1667" h="21600" stroke="0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  <a:lnTo>
                    <a:pt x="854" y="0"/>
                  </a:lnTo>
                  <a:lnTo>
                    <a:pt x="1666" y="215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7" name="Arc 2921"/>
            <p:cNvSpPr>
              <a:spLocks/>
            </p:cNvSpPr>
            <p:nvPr/>
          </p:nvSpPr>
          <p:spPr bwMode="auto">
            <a:xfrm>
              <a:off x="1950" y="2217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</a:path>
                <a:path w="43200" h="43185" stroke="0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  <a:lnTo>
                    <a:pt x="21600" y="21600"/>
                  </a:lnTo>
                  <a:lnTo>
                    <a:pt x="20745" y="431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8" name="Arc 2922"/>
            <p:cNvSpPr>
              <a:spLocks/>
            </p:cNvSpPr>
            <p:nvPr/>
          </p:nvSpPr>
          <p:spPr bwMode="auto">
            <a:xfrm>
              <a:off x="1375" y="3164"/>
              <a:ext cx="29" cy="29"/>
            </a:xfrm>
            <a:custGeom>
              <a:avLst/>
              <a:gdLst>
                <a:gd name="T0" fmla="*/ 29 w 890"/>
                <a:gd name="T1" fmla="*/ 29 h 21600"/>
                <a:gd name="T2" fmla="*/ 0 w 890"/>
                <a:gd name="T3" fmla="*/ 29 h 21600"/>
                <a:gd name="T4" fmla="*/ 15 w 89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0" h="21600" fill="none" extrusionOk="0">
                  <a:moveTo>
                    <a:pt x="890" y="21595"/>
                  </a:moveTo>
                  <a:cubicBezTo>
                    <a:pt x="741" y="21598"/>
                    <a:pt x="593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</a:path>
                <a:path w="890" h="21600" stroke="0" extrusionOk="0">
                  <a:moveTo>
                    <a:pt x="890" y="21595"/>
                  </a:moveTo>
                  <a:cubicBezTo>
                    <a:pt x="741" y="21598"/>
                    <a:pt x="593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  <a:lnTo>
                    <a:pt x="445" y="0"/>
                  </a:lnTo>
                  <a:lnTo>
                    <a:pt x="890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69" name="Arc 2923"/>
            <p:cNvSpPr>
              <a:spLocks/>
            </p:cNvSpPr>
            <p:nvPr/>
          </p:nvSpPr>
          <p:spPr bwMode="auto">
            <a:xfrm>
              <a:off x="1357" y="31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8" y="42953"/>
                    <a:pt x="22045" y="43195"/>
                  </a:cubicBezTo>
                </a:path>
                <a:path w="43200" h="43195" stroke="0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8" y="42953"/>
                    <a:pt x="22045" y="43195"/>
                  </a:cubicBezTo>
                  <a:lnTo>
                    <a:pt x="21600" y="21600"/>
                  </a:lnTo>
                  <a:lnTo>
                    <a:pt x="21154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0" name="Arc 2924"/>
            <p:cNvSpPr>
              <a:spLocks/>
            </p:cNvSpPr>
            <p:nvPr/>
          </p:nvSpPr>
          <p:spPr bwMode="auto">
            <a:xfrm>
              <a:off x="1555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1" name="Arc 2925"/>
            <p:cNvSpPr>
              <a:spLocks/>
            </p:cNvSpPr>
            <p:nvPr/>
          </p:nvSpPr>
          <p:spPr bwMode="auto">
            <a:xfrm>
              <a:off x="1537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2" name="Arc 2926"/>
            <p:cNvSpPr>
              <a:spLocks/>
            </p:cNvSpPr>
            <p:nvPr/>
          </p:nvSpPr>
          <p:spPr bwMode="auto">
            <a:xfrm>
              <a:off x="1484" y="3181"/>
              <a:ext cx="29" cy="29"/>
            </a:xfrm>
            <a:custGeom>
              <a:avLst/>
              <a:gdLst>
                <a:gd name="T0" fmla="*/ 29 w 883"/>
                <a:gd name="T1" fmla="*/ 29 h 21600"/>
                <a:gd name="T2" fmla="*/ 0 w 883"/>
                <a:gd name="T3" fmla="*/ 29 h 21600"/>
                <a:gd name="T4" fmla="*/ 15 w 8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3" h="21600" fill="none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883" h="21600" stroke="0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2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3" name="Arc 2927"/>
            <p:cNvSpPr>
              <a:spLocks/>
            </p:cNvSpPr>
            <p:nvPr/>
          </p:nvSpPr>
          <p:spPr bwMode="auto">
            <a:xfrm>
              <a:off x="1465" y="3160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4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4" name="Arc 2928"/>
            <p:cNvSpPr>
              <a:spLocks/>
            </p:cNvSpPr>
            <p:nvPr/>
          </p:nvSpPr>
          <p:spPr bwMode="auto">
            <a:xfrm>
              <a:off x="1949" y="2221"/>
              <a:ext cx="29" cy="29"/>
            </a:xfrm>
            <a:custGeom>
              <a:avLst/>
              <a:gdLst>
                <a:gd name="T0" fmla="*/ 29 w 1692"/>
                <a:gd name="T1" fmla="*/ 29 h 21600"/>
                <a:gd name="T2" fmla="*/ 0 w 1692"/>
                <a:gd name="T3" fmla="*/ 29 h 21600"/>
                <a:gd name="T4" fmla="*/ 15 w 16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92" h="21600" fill="none" extrusionOk="0">
                  <a:moveTo>
                    <a:pt x="1692" y="21583"/>
                  </a:moveTo>
                  <a:cubicBezTo>
                    <a:pt x="1410" y="21594"/>
                    <a:pt x="1128" y="21600"/>
                    <a:pt x="846" y="21600"/>
                  </a:cubicBezTo>
                  <a:cubicBezTo>
                    <a:pt x="563" y="21600"/>
                    <a:pt x="281" y="21594"/>
                    <a:pt x="-1" y="21583"/>
                  </a:cubicBezTo>
                </a:path>
                <a:path w="1692" h="21600" stroke="0" extrusionOk="0">
                  <a:moveTo>
                    <a:pt x="1692" y="21583"/>
                  </a:moveTo>
                  <a:cubicBezTo>
                    <a:pt x="1410" y="21594"/>
                    <a:pt x="1128" y="21600"/>
                    <a:pt x="846" y="21600"/>
                  </a:cubicBezTo>
                  <a:cubicBezTo>
                    <a:pt x="563" y="21600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1692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5" name="Arc 2929"/>
            <p:cNvSpPr>
              <a:spLocks/>
            </p:cNvSpPr>
            <p:nvPr/>
          </p:nvSpPr>
          <p:spPr bwMode="auto">
            <a:xfrm>
              <a:off x="1932" y="220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53" y="43183"/>
                  </a:moveTo>
                  <a:cubicBezTo>
                    <a:pt x="9162" y="42729"/>
                    <a:pt x="0" y="332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53" y="43183"/>
                  </a:moveTo>
                  <a:cubicBezTo>
                    <a:pt x="9162" y="42729"/>
                    <a:pt x="0" y="332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53" y="431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6" name="Arc 2930"/>
            <p:cNvSpPr>
              <a:spLocks/>
            </p:cNvSpPr>
            <p:nvPr/>
          </p:nvSpPr>
          <p:spPr bwMode="auto">
            <a:xfrm>
              <a:off x="1735" y="3215"/>
              <a:ext cx="29" cy="29"/>
            </a:xfrm>
            <a:custGeom>
              <a:avLst/>
              <a:gdLst>
                <a:gd name="T0" fmla="*/ 29 w 868"/>
                <a:gd name="T1" fmla="*/ 29 h 21600"/>
                <a:gd name="T2" fmla="*/ 0 w 868"/>
                <a:gd name="T3" fmla="*/ 29 h 21600"/>
                <a:gd name="T4" fmla="*/ 15 w 86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21600" fill="none" extrusionOk="0">
                  <a:moveTo>
                    <a:pt x="867" y="21595"/>
                  </a:moveTo>
                  <a:cubicBezTo>
                    <a:pt x="727" y="21598"/>
                    <a:pt x="586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</a:path>
                <a:path w="868" h="21600" stroke="0" extrusionOk="0">
                  <a:moveTo>
                    <a:pt x="867" y="21595"/>
                  </a:moveTo>
                  <a:cubicBezTo>
                    <a:pt x="727" y="21598"/>
                    <a:pt x="586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  <a:lnTo>
                    <a:pt x="445" y="0"/>
                  </a:lnTo>
                  <a:lnTo>
                    <a:pt x="867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7" name="Arc 2931"/>
            <p:cNvSpPr>
              <a:spLocks/>
            </p:cNvSpPr>
            <p:nvPr/>
          </p:nvSpPr>
          <p:spPr bwMode="auto">
            <a:xfrm>
              <a:off x="1716" y="3194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4"/>
                    <a:pt x="33785" y="42965"/>
                    <a:pt x="22022" y="43195"/>
                  </a:cubicBezTo>
                </a:path>
                <a:path w="43200" h="43196" stroke="0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4"/>
                    <a:pt x="33785" y="42965"/>
                    <a:pt x="22022" y="43195"/>
                  </a:cubicBezTo>
                  <a:lnTo>
                    <a:pt x="21600" y="21600"/>
                  </a:lnTo>
                  <a:lnTo>
                    <a:pt x="21154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8" name="Arc 2932"/>
            <p:cNvSpPr>
              <a:spLocks/>
            </p:cNvSpPr>
            <p:nvPr/>
          </p:nvSpPr>
          <p:spPr bwMode="auto">
            <a:xfrm>
              <a:off x="1500" y="2895"/>
              <a:ext cx="29" cy="29"/>
            </a:xfrm>
            <a:custGeom>
              <a:avLst/>
              <a:gdLst>
                <a:gd name="T0" fmla="*/ 29 w 1029"/>
                <a:gd name="T1" fmla="*/ 29 h 21600"/>
                <a:gd name="T2" fmla="*/ 0 w 1029"/>
                <a:gd name="T3" fmla="*/ 29 h 21600"/>
                <a:gd name="T4" fmla="*/ 15 w 10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9" h="21600" fill="none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29" h="21600" stroke="0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7" y="0"/>
                  </a:lnTo>
                  <a:lnTo>
                    <a:pt x="10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79" name="Arc 2933"/>
            <p:cNvSpPr>
              <a:spLocks/>
            </p:cNvSpPr>
            <p:nvPr/>
          </p:nvSpPr>
          <p:spPr bwMode="auto">
            <a:xfrm>
              <a:off x="1483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</a:path>
                <a:path w="43200" h="43194" stroke="0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  <a:lnTo>
                    <a:pt x="21600" y="21600"/>
                  </a:lnTo>
                  <a:lnTo>
                    <a:pt x="2107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0" name="Arc 2934"/>
            <p:cNvSpPr>
              <a:spLocks/>
            </p:cNvSpPr>
            <p:nvPr/>
          </p:nvSpPr>
          <p:spPr bwMode="auto">
            <a:xfrm>
              <a:off x="1923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1" name="Arc 2935"/>
            <p:cNvSpPr>
              <a:spLocks/>
            </p:cNvSpPr>
            <p:nvPr/>
          </p:nvSpPr>
          <p:spPr bwMode="auto">
            <a:xfrm>
              <a:off x="1906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2" name="Arc 2936"/>
            <p:cNvSpPr>
              <a:spLocks/>
            </p:cNvSpPr>
            <p:nvPr/>
          </p:nvSpPr>
          <p:spPr bwMode="auto">
            <a:xfrm>
              <a:off x="1393" y="3232"/>
              <a:ext cx="29" cy="29"/>
            </a:xfrm>
            <a:custGeom>
              <a:avLst/>
              <a:gdLst>
                <a:gd name="T0" fmla="*/ 29 w 862"/>
                <a:gd name="T1" fmla="*/ 29 h 21600"/>
                <a:gd name="T2" fmla="*/ 0 w 862"/>
                <a:gd name="T3" fmla="*/ 29 h 21600"/>
                <a:gd name="T4" fmla="*/ 15 w 8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2" h="21600" fill="none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62" h="21600" stroke="0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61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3" name="Arc 2937"/>
            <p:cNvSpPr>
              <a:spLocks/>
            </p:cNvSpPr>
            <p:nvPr/>
          </p:nvSpPr>
          <p:spPr bwMode="auto">
            <a:xfrm>
              <a:off x="1375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4" name="Arc 2938"/>
            <p:cNvSpPr>
              <a:spLocks/>
            </p:cNvSpPr>
            <p:nvPr/>
          </p:nvSpPr>
          <p:spPr bwMode="auto">
            <a:xfrm>
              <a:off x="1582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5" name="Arc 2939"/>
            <p:cNvSpPr>
              <a:spLocks/>
            </p:cNvSpPr>
            <p:nvPr/>
          </p:nvSpPr>
          <p:spPr bwMode="auto">
            <a:xfrm>
              <a:off x="1564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6" name="Arc 2940"/>
            <p:cNvSpPr>
              <a:spLocks/>
            </p:cNvSpPr>
            <p:nvPr/>
          </p:nvSpPr>
          <p:spPr bwMode="auto">
            <a:xfrm>
              <a:off x="1780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7" name="Arc 2941"/>
            <p:cNvSpPr>
              <a:spLocks/>
            </p:cNvSpPr>
            <p:nvPr/>
          </p:nvSpPr>
          <p:spPr bwMode="auto">
            <a:xfrm>
              <a:off x="1762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8" name="Arc 2942"/>
            <p:cNvSpPr>
              <a:spLocks/>
            </p:cNvSpPr>
            <p:nvPr/>
          </p:nvSpPr>
          <p:spPr bwMode="auto">
            <a:xfrm>
              <a:off x="1770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89" name="Arc 2943"/>
            <p:cNvSpPr>
              <a:spLocks/>
            </p:cNvSpPr>
            <p:nvPr/>
          </p:nvSpPr>
          <p:spPr bwMode="auto">
            <a:xfrm>
              <a:off x="1753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0" name="Arc 2944"/>
            <p:cNvSpPr>
              <a:spLocks/>
            </p:cNvSpPr>
            <p:nvPr/>
          </p:nvSpPr>
          <p:spPr bwMode="auto">
            <a:xfrm>
              <a:off x="1509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1" name="Arc 2945"/>
            <p:cNvSpPr>
              <a:spLocks/>
            </p:cNvSpPr>
            <p:nvPr/>
          </p:nvSpPr>
          <p:spPr bwMode="auto">
            <a:xfrm>
              <a:off x="149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2" name="Arc 2946"/>
            <p:cNvSpPr>
              <a:spLocks/>
            </p:cNvSpPr>
            <p:nvPr/>
          </p:nvSpPr>
          <p:spPr bwMode="auto">
            <a:xfrm>
              <a:off x="1446" y="2777"/>
              <a:ext cx="29" cy="29"/>
            </a:xfrm>
            <a:custGeom>
              <a:avLst/>
              <a:gdLst>
                <a:gd name="T0" fmla="*/ 29 w 1105"/>
                <a:gd name="T1" fmla="*/ 29 h 21600"/>
                <a:gd name="T2" fmla="*/ 0 w 1105"/>
                <a:gd name="T3" fmla="*/ 29 h 21600"/>
                <a:gd name="T4" fmla="*/ 15 w 11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1600" fill="none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</a:path>
                <a:path w="1105" h="21600" stroke="0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  <a:lnTo>
                    <a:pt x="566" y="0"/>
                  </a:lnTo>
                  <a:lnTo>
                    <a:pt x="110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3" name="Arc 2947"/>
            <p:cNvSpPr>
              <a:spLocks/>
            </p:cNvSpPr>
            <p:nvPr/>
          </p:nvSpPr>
          <p:spPr bwMode="auto">
            <a:xfrm>
              <a:off x="1428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</a:path>
                <a:path w="43200" h="43193" stroke="0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  <a:lnTo>
                    <a:pt x="21600" y="21600"/>
                  </a:lnTo>
                  <a:lnTo>
                    <a:pt x="21034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4" name="Arc 2948"/>
            <p:cNvSpPr>
              <a:spLocks/>
            </p:cNvSpPr>
            <p:nvPr/>
          </p:nvSpPr>
          <p:spPr bwMode="auto">
            <a:xfrm>
              <a:off x="168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5" name="Arc 2949"/>
            <p:cNvSpPr>
              <a:spLocks/>
            </p:cNvSpPr>
            <p:nvPr/>
          </p:nvSpPr>
          <p:spPr bwMode="auto">
            <a:xfrm>
              <a:off x="166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6" name="Arc 2950"/>
            <p:cNvSpPr>
              <a:spLocks/>
            </p:cNvSpPr>
            <p:nvPr/>
          </p:nvSpPr>
          <p:spPr bwMode="auto">
            <a:xfrm>
              <a:off x="1599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7" name="Arc 2951"/>
            <p:cNvSpPr>
              <a:spLocks/>
            </p:cNvSpPr>
            <p:nvPr/>
          </p:nvSpPr>
          <p:spPr bwMode="auto">
            <a:xfrm>
              <a:off x="1581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8" name="Arc 2952"/>
            <p:cNvSpPr>
              <a:spLocks/>
            </p:cNvSpPr>
            <p:nvPr/>
          </p:nvSpPr>
          <p:spPr bwMode="auto">
            <a:xfrm>
              <a:off x="1986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99" name="Arc 2953"/>
            <p:cNvSpPr>
              <a:spLocks/>
            </p:cNvSpPr>
            <p:nvPr/>
          </p:nvSpPr>
          <p:spPr bwMode="auto">
            <a:xfrm>
              <a:off x="1968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0" name="Arc 2954"/>
            <p:cNvSpPr>
              <a:spLocks/>
            </p:cNvSpPr>
            <p:nvPr/>
          </p:nvSpPr>
          <p:spPr bwMode="auto">
            <a:xfrm>
              <a:off x="1429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1" name="Arc 2955"/>
            <p:cNvSpPr>
              <a:spLocks/>
            </p:cNvSpPr>
            <p:nvPr/>
          </p:nvSpPr>
          <p:spPr bwMode="auto">
            <a:xfrm>
              <a:off x="1411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2" name="Arc 2956"/>
            <p:cNvSpPr>
              <a:spLocks/>
            </p:cNvSpPr>
            <p:nvPr/>
          </p:nvSpPr>
          <p:spPr bwMode="auto">
            <a:xfrm>
              <a:off x="2220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5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</a:path>
                <a:path w="1734" h="21600" stroke="0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  <a:lnTo>
                    <a:pt x="888" y="0"/>
                  </a:lnTo>
                  <a:lnTo>
                    <a:pt x="1734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3" name="Arc 2957"/>
            <p:cNvSpPr>
              <a:spLocks/>
            </p:cNvSpPr>
            <p:nvPr/>
          </p:nvSpPr>
          <p:spPr bwMode="auto">
            <a:xfrm>
              <a:off x="2202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1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4" name="Arc 2958"/>
            <p:cNvSpPr>
              <a:spLocks/>
            </p:cNvSpPr>
            <p:nvPr/>
          </p:nvSpPr>
          <p:spPr bwMode="auto">
            <a:xfrm>
              <a:off x="1464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5" name="Arc 2959"/>
            <p:cNvSpPr>
              <a:spLocks/>
            </p:cNvSpPr>
            <p:nvPr/>
          </p:nvSpPr>
          <p:spPr bwMode="auto">
            <a:xfrm>
              <a:off x="1447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6" name="Arc 2960"/>
            <p:cNvSpPr>
              <a:spLocks/>
            </p:cNvSpPr>
            <p:nvPr/>
          </p:nvSpPr>
          <p:spPr bwMode="auto">
            <a:xfrm>
              <a:off x="1771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7" name="Arc 2961"/>
            <p:cNvSpPr>
              <a:spLocks/>
            </p:cNvSpPr>
            <p:nvPr/>
          </p:nvSpPr>
          <p:spPr bwMode="auto">
            <a:xfrm>
              <a:off x="1753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8" name="Arc 2962"/>
            <p:cNvSpPr>
              <a:spLocks/>
            </p:cNvSpPr>
            <p:nvPr/>
          </p:nvSpPr>
          <p:spPr bwMode="auto">
            <a:xfrm>
              <a:off x="1474" y="3299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34" h="21600" stroke="0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3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09" name="Arc 2963"/>
            <p:cNvSpPr>
              <a:spLocks/>
            </p:cNvSpPr>
            <p:nvPr/>
          </p:nvSpPr>
          <p:spPr bwMode="auto">
            <a:xfrm>
              <a:off x="1456" y="32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0" name="Arc 2964"/>
            <p:cNvSpPr>
              <a:spLocks/>
            </p:cNvSpPr>
            <p:nvPr/>
          </p:nvSpPr>
          <p:spPr bwMode="auto">
            <a:xfrm>
              <a:off x="1716" y="2086"/>
              <a:ext cx="29" cy="29"/>
            </a:xfrm>
            <a:custGeom>
              <a:avLst/>
              <a:gdLst>
                <a:gd name="T0" fmla="*/ 29 w 1892"/>
                <a:gd name="T1" fmla="*/ 29 h 21600"/>
                <a:gd name="T2" fmla="*/ 0 w 1892"/>
                <a:gd name="T3" fmla="*/ 29 h 21600"/>
                <a:gd name="T4" fmla="*/ 15 w 18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2" h="21600" fill="none" extrusionOk="0">
                  <a:moveTo>
                    <a:pt x="1892" y="21579"/>
                  </a:moveTo>
                  <a:cubicBezTo>
                    <a:pt x="1576" y="21593"/>
                    <a:pt x="1261" y="21600"/>
                    <a:pt x="946" y="21600"/>
                  </a:cubicBezTo>
                  <a:cubicBezTo>
                    <a:pt x="630" y="21600"/>
                    <a:pt x="315" y="21593"/>
                    <a:pt x="-1" y="21579"/>
                  </a:cubicBezTo>
                </a:path>
                <a:path w="1892" h="21600" stroke="0" extrusionOk="0">
                  <a:moveTo>
                    <a:pt x="1892" y="21579"/>
                  </a:moveTo>
                  <a:cubicBezTo>
                    <a:pt x="1576" y="21593"/>
                    <a:pt x="1261" y="21600"/>
                    <a:pt x="946" y="21600"/>
                  </a:cubicBezTo>
                  <a:cubicBezTo>
                    <a:pt x="630" y="21600"/>
                    <a:pt x="315" y="21593"/>
                    <a:pt x="-1" y="21579"/>
                  </a:cubicBezTo>
                  <a:lnTo>
                    <a:pt x="946" y="0"/>
                  </a:lnTo>
                  <a:lnTo>
                    <a:pt x="1892" y="215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1" name="Arc 2965"/>
            <p:cNvSpPr>
              <a:spLocks/>
            </p:cNvSpPr>
            <p:nvPr/>
          </p:nvSpPr>
          <p:spPr bwMode="auto">
            <a:xfrm>
              <a:off x="1699" y="2066"/>
              <a:ext cx="29" cy="29"/>
            </a:xfrm>
            <a:custGeom>
              <a:avLst/>
              <a:gdLst>
                <a:gd name="T0" fmla="*/ 14 w 43200"/>
                <a:gd name="T1" fmla="*/ 29 h 43179"/>
                <a:gd name="T2" fmla="*/ 15 w 43200"/>
                <a:gd name="T3" fmla="*/ 29 h 43179"/>
                <a:gd name="T4" fmla="*/ 14 w 43200"/>
                <a:gd name="T5" fmla="*/ 15 h 43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9" fill="none" extrusionOk="0">
                  <a:moveTo>
                    <a:pt x="20653" y="43179"/>
                  </a:moveTo>
                  <a:cubicBezTo>
                    <a:pt x="9103" y="42672"/>
                    <a:pt x="0" y="331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1"/>
                    <a:pt x="34096" y="42672"/>
                    <a:pt x="22546" y="43179"/>
                  </a:cubicBezTo>
                </a:path>
                <a:path w="43200" h="43179" stroke="0" extrusionOk="0">
                  <a:moveTo>
                    <a:pt x="20653" y="43179"/>
                  </a:moveTo>
                  <a:cubicBezTo>
                    <a:pt x="9103" y="42672"/>
                    <a:pt x="0" y="331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1"/>
                    <a:pt x="34096" y="42672"/>
                    <a:pt x="22546" y="43179"/>
                  </a:cubicBezTo>
                  <a:lnTo>
                    <a:pt x="21600" y="21600"/>
                  </a:lnTo>
                  <a:lnTo>
                    <a:pt x="20653" y="431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2" name="Arc 2966"/>
            <p:cNvSpPr>
              <a:spLocks/>
            </p:cNvSpPr>
            <p:nvPr/>
          </p:nvSpPr>
          <p:spPr bwMode="auto">
            <a:xfrm>
              <a:off x="151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3" name="Arc 2967"/>
            <p:cNvSpPr>
              <a:spLocks/>
            </p:cNvSpPr>
            <p:nvPr/>
          </p:nvSpPr>
          <p:spPr bwMode="auto">
            <a:xfrm>
              <a:off x="150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4" name="Arc 2968"/>
            <p:cNvSpPr>
              <a:spLocks/>
            </p:cNvSpPr>
            <p:nvPr/>
          </p:nvSpPr>
          <p:spPr bwMode="auto">
            <a:xfrm>
              <a:off x="1734" y="2355"/>
              <a:ext cx="29" cy="29"/>
            </a:xfrm>
            <a:custGeom>
              <a:avLst/>
              <a:gdLst>
                <a:gd name="T0" fmla="*/ 29 w 1461"/>
                <a:gd name="T1" fmla="*/ 29 h 21600"/>
                <a:gd name="T2" fmla="*/ 0 w 1461"/>
                <a:gd name="T3" fmla="*/ 29 h 21600"/>
                <a:gd name="T4" fmla="*/ 15 w 14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1" h="21600" fill="none" extrusionOk="0">
                  <a:moveTo>
                    <a:pt x="1461" y="21588"/>
                  </a:moveTo>
                  <a:cubicBezTo>
                    <a:pt x="1223" y="21596"/>
                    <a:pt x="985" y="21600"/>
                    <a:pt x="748" y="21600"/>
                  </a:cubicBezTo>
                  <a:cubicBezTo>
                    <a:pt x="498" y="21600"/>
                    <a:pt x="249" y="21595"/>
                    <a:pt x="-1" y="21587"/>
                  </a:cubicBezTo>
                </a:path>
                <a:path w="1461" h="21600" stroke="0" extrusionOk="0">
                  <a:moveTo>
                    <a:pt x="1461" y="21588"/>
                  </a:moveTo>
                  <a:cubicBezTo>
                    <a:pt x="1223" y="21596"/>
                    <a:pt x="985" y="21600"/>
                    <a:pt x="748" y="21600"/>
                  </a:cubicBezTo>
                  <a:cubicBezTo>
                    <a:pt x="498" y="21600"/>
                    <a:pt x="249" y="21595"/>
                    <a:pt x="-1" y="21587"/>
                  </a:cubicBezTo>
                  <a:lnTo>
                    <a:pt x="748" y="0"/>
                  </a:lnTo>
                  <a:lnTo>
                    <a:pt x="1461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5" name="Arc 2969"/>
            <p:cNvSpPr>
              <a:spLocks/>
            </p:cNvSpPr>
            <p:nvPr/>
          </p:nvSpPr>
          <p:spPr bwMode="auto">
            <a:xfrm>
              <a:off x="1716" y="2335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1"/>
                    <a:pt x="33958" y="42803"/>
                    <a:pt x="22313" y="43188"/>
                  </a:cubicBezTo>
                </a:path>
                <a:path w="43200" h="43188" stroke="0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1"/>
                    <a:pt x="33958" y="42803"/>
                    <a:pt x="22313" y="43188"/>
                  </a:cubicBezTo>
                  <a:lnTo>
                    <a:pt x="21600" y="21600"/>
                  </a:lnTo>
                  <a:lnTo>
                    <a:pt x="2085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6" name="Arc 2970"/>
            <p:cNvSpPr>
              <a:spLocks/>
            </p:cNvSpPr>
            <p:nvPr/>
          </p:nvSpPr>
          <p:spPr bwMode="auto">
            <a:xfrm>
              <a:off x="1528" y="3316"/>
              <a:ext cx="29" cy="29"/>
            </a:xfrm>
            <a:custGeom>
              <a:avLst/>
              <a:gdLst>
                <a:gd name="T0" fmla="*/ 29 w 828"/>
                <a:gd name="T1" fmla="*/ 29 h 21600"/>
                <a:gd name="T2" fmla="*/ 0 w 828"/>
                <a:gd name="T3" fmla="*/ 29 h 21600"/>
                <a:gd name="T4" fmla="*/ 15 w 8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" h="21600" fill="none" extrusionOk="0">
                  <a:moveTo>
                    <a:pt x="828" y="21596"/>
                  </a:moveTo>
                  <a:cubicBezTo>
                    <a:pt x="693" y="21598"/>
                    <a:pt x="558" y="21600"/>
                    <a:pt x="424" y="21600"/>
                  </a:cubicBezTo>
                  <a:cubicBezTo>
                    <a:pt x="282" y="21600"/>
                    <a:pt x="141" y="21598"/>
                    <a:pt x="0" y="21595"/>
                  </a:cubicBezTo>
                </a:path>
                <a:path w="828" h="21600" stroke="0" extrusionOk="0">
                  <a:moveTo>
                    <a:pt x="828" y="21596"/>
                  </a:moveTo>
                  <a:cubicBezTo>
                    <a:pt x="693" y="21598"/>
                    <a:pt x="558" y="21600"/>
                    <a:pt x="424" y="21600"/>
                  </a:cubicBezTo>
                  <a:cubicBezTo>
                    <a:pt x="282" y="21600"/>
                    <a:pt x="141" y="21598"/>
                    <a:pt x="0" y="21595"/>
                  </a:cubicBezTo>
                  <a:lnTo>
                    <a:pt x="424" y="0"/>
                  </a:lnTo>
                  <a:lnTo>
                    <a:pt x="828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7" name="Arc 2971"/>
            <p:cNvSpPr>
              <a:spLocks/>
            </p:cNvSpPr>
            <p:nvPr/>
          </p:nvSpPr>
          <p:spPr bwMode="auto">
            <a:xfrm>
              <a:off x="1509" y="329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6" y="43195"/>
                  </a:moveTo>
                  <a:cubicBezTo>
                    <a:pt x="9414" y="42964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3" y="42976"/>
                    <a:pt x="22004" y="43196"/>
                  </a:cubicBezTo>
                </a:path>
                <a:path w="43200" h="43196" stroke="0" extrusionOk="0">
                  <a:moveTo>
                    <a:pt x="21176" y="43195"/>
                  </a:moveTo>
                  <a:cubicBezTo>
                    <a:pt x="9414" y="42964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3" y="42976"/>
                    <a:pt x="22004" y="43196"/>
                  </a:cubicBezTo>
                  <a:lnTo>
                    <a:pt x="21600" y="21600"/>
                  </a:lnTo>
                  <a:lnTo>
                    <a:pt x="2117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8" name="Arc 2972"/>
            <p:cNvSpPr>
              <a:spLocks/>
            </p:cNvSpPr>
            <p:nvPr/>
          </p:nvSpPr>
          <p:spPr bwMode="auto">
            <a:xfrm>
              <a:off x="1446" y="2794"/>
              <a:ext cx="29" cy="29"/>
            </a:xfrm>
            <a:custGeom>
              <a:avLst/>
              <a:gdLst>
                <a:gd name="T0" fmla="*/ 29 w 1095"/>
                <a:gd name="T1" fmla="*/ 29 h 21600"/>
                <a:gd name="T2" fmla="*/ 0 w 1095"/>
                <a:gd name="T3" fmla="*/ 29 h 21600"/>
                <a:gd name="T4" fmla="*/ 15 w 10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5" h="21600" fill="none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</a:path>
                <a:path w="1095" h="21600" stroke="0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109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19" name="Arc 2973"/>
            <p:cNvSpPr>
              <a:spLocks/>
            </p:cNvSpPr>
            <p:nvPr/>
          </p:nvSpPr>
          <p:spPr bwMode="auto">
            <a:xfrm>
              <a:off x="1428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</a:path>
                <a:path w="43200" h="43193" stroke="0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  <a:lnTo>
                    <a:pt x="21600" y="21600"/>
                  </a:lnTo>
                  <a:lnTo>
                    <a:pt x="2103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0" name="Arc 2974"/>
            <p:cNvSpPr>
              <a:spLocks/>
            </p:cNvSpPr>
            <p:nvPr/>
          </p:nvSpPr>
          <p:spPr bwMode="auto">
            <a:xfrm>
              <a:off x="1752" y="2625"/>
              <a:ext cx="29" cy="29"/>
            </a:xfrm>
            <a:custGeom>
              <a:avLst/>
              <a:gdLst>
                <a:gd name="T0" fmla="*/ 29 w 1191"/>
                <a:gd name="T1" fmla="*/ 29 h 21600"/>
                <a:gd name="T2" fmla="*/ 0 w 1191"/>
                <a:gd name="T3" fmla="*/ 29 h 21600"/>
                <a:gd name="T4" fmla="*/ 15 w 119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1" h="21600" fill="none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</a:path>
                <a:path w="1191" h="21600" stroke="0" extrusionOk="0">
                  <a:moveTo>
                    <a:pt x="1191" y="21592"/>
                  </a:moveTo>
                  <a:cubicBezTo>
                    <a:pt x="997" y="21597"/>
                    <a:pt x="803" y="21600"/>
                    <a:pt x="610" y="21600"/>
                  </a:cubicBezTo>
                  <a:cubicBezTo>
                    <a:pt x="406" y="21600"/>
                    <a:pt x="203" y="21597"/>
                    <a:pt x="-1" y="21591"/>
                  </a:cubicBezTo>
                  <a:lnTo>
                    <a:pt x="610" y="0"/>
                  </a:lnTo>
                  <a:lnTo>
                    <a:pt x="119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1" name="Arc 2975"/>
            <p:cNvSpPr>
              <a:spLocks/>
            </p:cNvSpPr>
            <p:nvPr/>
          </p:nvSpPr>
          <p:spPr bwMode="auto">
            <a:xfrm>
              <a:off x="1734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</a:path>
                <a:path w="43200" h="43192" stroke="0" extrusionOk="0">
                  <a:moveTo>
                    <a:pt x="20989" y="43191"/>
                  </a:moveTo>
                  <a:cubicBezTo>
                    <a:pt x="9302" y="42861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3"/>
                    <a:pt x="33879" y="42877"/>
                    <a:pt x="22181" y="43192"/>
                  </a:cubicBezTo>
                  <a:lnTo>
                    <a:pt x="21600" y="21600"/>
                  </a:lnTo>
                  <a:lnTo>
                    <a:pt x="20989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2" name="Arc 2976"/>
            <p:cNvSpPr>
              <a:spLocks/>
            </p:cNvSpPr>
            <p:nvPr/>
          </p:nvSpPr>
          <p:spPr bwMode="auto">
            <a:xfrm>
              <a:off x="1572" y="2743"/>
              <a:ext cx="29" cy="29"/>
            </a:xfrm>
            <a:custGeom>
              <a:avLst/>
              <a:gdLst>
                <a:gd name="T0" fmla="*/ 29 w 1101"/>
                <a:gd name="T1" fmla="*/ 29 h 21600"/>
                <a:gd name="T2" fmla="*/ 0 w 1101"/>
                <a:gd name="T3" fmla="*/ 29 h 21600"/>
                <a:gd name="T4" fmla="*/ 15 w 11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1" h="21600" fill="none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</a:path>
                <a:path w="1101" h="21600" stroke="0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  <a:lnTo>
                    <a:pt x="564" y="0"/>
                  </a:lnTo>
                  <a:lnTo>
                    <a:pt x="1101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3" name="Arc 2977"/>
            <p:cNvSpPr>
              <a:spLocks/>
            </p:cNvSpPr>
            <p:nvPr/>
          </p:nvSpPr>
          <p:spPr bwMode="auto">
            <a:xfrm>
              <a:off x="1555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</a:path>
                <a:path w="43200" h="43193" stroke="0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  <a:lnTo>
                    <a:pt x="21600" y="21600"/>
                  </a:lnTo>
                  <a:lnTo>
                    <a:pt x="2103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4" name="Arc 2978"/>
            <p:cNvSpPr>
              <a:spLocks/>
            </p:cNvSpPr>
            <p:nvPr/>
          </p:nvSpPr>
          <p:spPr bwMode="auto">
            <a:xfrm>
              <a:off x="1744" y="3063"/>
              <a:ext cx="29" cy="29"/>
            </a:xfrm>
            <a:custGeom>
              <a:avLst/>
              <a:gdLst>
                <a:gd name="T0" fmla="*/ 29 w 915"/>
                <a:gd name="T1" fmla="*/ 29 h 21600"/>
                <a:gd name="T2" fmla="*/ 0 w 915"/>
                <a:gd name="T3" fmla="*/ 29 h 21600"/>
                <a:gd name="T4" fmla="*/ 15 w 9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5" h="21600" fill="none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</a:path>
                <a:path w="915" h="21600" stroke="0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  <a:lnTo>
                    <a:pt x="469" y="0"/>
                  </a:lnTo>
                  <a:lnTo>
                    <a:pt x="91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5" name="Arc 2979"/>
            <p:cNvSpPr>
              <a:spLocks/>
            </p:cNvSpPr>
            <p:nvPr/>
          </p:nvSpPr>
          <p:spPr bwMode="auto">
            <a:xfrm>
              <a:off x="1725" y="30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6" name="Arc 2980"/>
            <p:cNvSpPr>
              <a:spLocks/>
            </p:cNvSpPr>
            <p:nvPr/>
          </p:nvSpPr>
          <p:spPr bwMode="auto">
            <a:xfrm>
              <a:off x="1734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</a:path>
                <a:path w="1384" h="21600" stroke="0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  <a:lnTo>
                    <a:pt x="709" y="0"/>
                  </a:lnTo>
                  <a:lnTo>
                    <a:pt x="1384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7" name="Arc 2981"/>
            <p:cNvSpPr>
              <a:spLocks/>
            </p:cNvSpPr>
            <p:nvPr/>
          </p:nvSpPr>
          <p:spPr bwMode="auto">
            <a:xfrm>
              <a:off x="1716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</a:path>
                <a:path w="43200" h="43189" stroke="0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  <a:lnTo>
                    <a:pt x="21600" y="21600"/>
                  </a:lnTo>
                  <a:lnTo>
                    <a:pt x="2089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8" name="Arc 2982"/>
            <p:cNvSpPr>
              <a:spLocks/>
            </p:cNvSpPr>
            <p:nvPr/>
          </p:nvSpPr>
          <p:spPr bwMode="auto">
            <a:xfrm>
              <a:off x="1501" y="3181"/>
              <a:ext cx="29" cy="29"/>
            </a:xfrm>
            <a:custGeom>
              <a:avLst/>
              <a:gdLst>
                <a:gd name="T0" fmla="*/ 29 w 883"/>
                <a:gd name="T1" fmla="*/ 29 h 21600"/>
                <a:gd name="T2" fmla="*/ 0 w 883"/>
                <a:gd name="T3" fmla="*/ 29 h 21600"/>
                <a:gd name="T4" fmla="*/ 15 w 8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3" h="21600" fill="none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883" h="21600" stroke="0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2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29" name="Arc 2983"/>
            <p:cNvSpPr>
              <a:spLocks/>
            </p:cNvSpPr>
            <p:nvPr/>
          </p:nvSpPr>
          <p:spPr bwMode="auto">
            <a:xfrm>
              <a:off x="1483" y="3160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4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0" name="Arc 2984"/>
            <p:cNvSpPr>
              <a:spLocks/>
            </p:cNvSpPr>
            <p:nvPr/>
          </p:nvSpPr>
          <p:spPr bwMode="auto">
            <a:xfrm>
              <a:off x="1393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1" name="Arc 2985"/>
            <p:cNvSpPr>
              <a:spLocks/>
            </p:cNvSpPr>
            <p:nvPr/>
          </p:nvSpPr>
          <p:spPr bwMode="auto">
            <a:xfrm>
              <a:off x="1375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2" name="Arc 2986"/>
            <p:cNvSpPr>
              <a:spLocks/>
            </p:cNvSpPr>
            <p:nvPr/>
          </p:nvSpPr>
          <p:spPr bwMode="auto">
            <a:xfrm>
              <a:off x="1510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3" name="Arc 2987"/>
            <p:cNvSpPr>
              <a:spLocks/>
            </p:cNvSpPr>
            <p:nvPr/>
          </p:nvSpPr>
          <p:spPr bwMode="auto">
            <a:xfrm>
              <a:off x="1492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4" name="Arc 2988"/>
            <p:cNvSpPr>
              <a:spLocks/>
            </p:cNvSpPr>
            <p:nvPr/>
          </p:nvSpPr>
          <p:spPr bwMode="auto">
            <a:xfrm>
              <a:off x="1501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5" name="Arc 2989"/>
            <p:cNvSpPr>
              <a:spLocks/>
            </p:cNvSpPr>
            <p:nvPr/>
          </p:nvSpPr>
          <p:spPr bwMode="auto">
            <a:xfrm>
              <a:off x="1483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6" name="Arc 2990"/>
            <p:cNvSpPr>
              <a:spLocks/>
            </p:cNvSpPr>
            <p:nvPr/>
          </p:nvSpPr>
          <p:spPr bwMode="auto">
            <a:xfrm>
              <a:off x="1644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7" name="Arc 2991"/>
            <p:cNvSpPr>
              <a:spLocks/>
            </p:cNvSpPr>
            <p:nvPr/>
          </p:nvSpPr>
          <p:spPr bwMode="auto">
            <a:xfrm>
              <a:off x="1627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8" name="Arc 2992"/>
            <p:cNvSpPr>
              <a:spLocks/>
            </p:cNvSpPr>
            <p:nvPr/>
          </p:nvSpPr>
          <p:spPr bwMode="auto">
            <a:xfrm>
              <a:off x="1761" y="2608"/>
              <a:ext cx="29" cy="29"/>
            </a:xfrm>
            <a:custGeom>
              <a:avLst/>
              <a:gdLst>
                <a:gd name="T0" fmla="*/ 29 w 1205"/>
                <a:gd name="T1" fmla="*/ 29 h 21600"/>
                <a:gd name="T2" fmla="*/ 0 w 1205"/>
                <a:gd name="T3" fmla="*/ 29 h 21600"/>
                <a:gd name="T4" fmla="*/ 15 w 12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" h="21600" fill="none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</a:path>
                <a:path w="1205" h="21600" stroke="0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  <a:lnTo>
                    <a:pt x="617" y="0"/>
                  </a:lnTo>
                  <a:lnTo>
                    <a:pt x="1204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39" name="Arc 2993"/>
            <p:cNvSpPr>
              <a:spLocks/>
            </p:cNvSpPr>
            <p:nvPr/>
          </p:nvSpPr>
          <p:spPr bwMode="auto">
            <a:xfrm>
              <a:off x="1743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</a:path>
                <a:path w="43200" h="43192" stroke="0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  <a:lnTo>
                    <a:pt x="21600" y="21600"/>
                  </a:lnTo>
                  <a:lnTo>
                    <a:pt x="20982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0" name="Arc 2994"/>
            <p:cNvSpPr>
              <a:spLocks/>
            </p:cNvSpPr>
            <p:nvPr/>
          </p:nvSpPr>
          <p:spPr bwMode="auto">
            <a:xfrm>
              <a:off x="1590" y="2608"/>
              <a:ext cx="29" cy="29"/>
            </a:xfrm>
            <a:custGeom>
              <a:avLst/>
              <a:gdLst>
                <a:gd name="T0" fmla="*/ 29 w 1205"/>
                <a:gd name="T1" fmla="*/ 29 h 21600"/>
                <a:gd name="T2" fmla="*/ 0 w 1205"/>
                <a:gd name="T3" fmla="*/ 29 h 21600"/>
                <a:gd name="T4" fmla="*/ 15 w 12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" h="21600" fill="none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</a:path>
                <a:path w="1205" h="21600" stroke="0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  <a:lnTo>
                    <a:pt x="617" y="0"/>
                  </a:lnTo>
                  <a:lnTo>
                    <a:pt x="1204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1" name="Arc 2995"/>
            <p:cNvSpPr>
              <a:spLocks/>
            </p:cNvSpPr>
            <p:nvPr/>
          </p:nvSpPr>
          <p:spPr bwMode="auto">
            <a:xfrm>
              <a:off x="1572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</a:path>
                <a:path w="43200" h="43192" stroke="0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  <a:lnTo>
                    <a:pt x="21600" y="21600"/>
                  </a:lnTo>
                  <a:lnTo>
                    <a:pt x="20982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2" name="Arc 2996"/>
            <p:cNvSpPr>
              <a:spLocks/>
            </p:cNvSpPr>
            <p:nvPr/>
          </p:nvSpPr>
          <p:spPr bwMode="auto">
            <a:xfrm>
              <a:off x="1410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3" name="Arc 2997"/>
            <p:cNvSpPr>
              <a:spLocks/>
            </p:cNvSpPr>
            <p:nvPr/>
          </p:nvSpPr>
          <p:spPr bwMode="auto">
            <a:xfrm>
              <a:off x="1393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4" name="Arc 2998"/>
            <p:cNvSpPr>
              <a:spLocks/>
            </p:cNvSpPr>
            <p:nvPr/>
          </p:nvSpPr>
          <p:spPr bwMode="auto">
            <a:xfrm>
              <a:off x="1537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5" name="Arc 2999"/>
            <p:cNvSpPr>
              <a:spLocks/>
            </p:cNvSpPr>
            <p:nvPr/>
          </p:nvSpPr>
          <p:spPr bwMode="auto">
            <a:xfrm>
              <a:off x="1519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6" name="Arc 3000"/>
            <p:cNvSpPr>
              <a:spLocks/>
            </p:cNvSpPr>
            <p:nvPr/>
          </p:nvSpPr>
          <p:spPr bwMode="auto">
            <a:xfrm>
              <a:off x="1492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7" name="Arc 3001"/>
            <p:cNvSpPr>
              <a:spLocks/>
            </p:cNvSpPr>
            <p:nvPr/>
          </p:nvSpPr>
          <p:spPr bwMode="auto">
            <a:xfrm>
              <a:off x="1474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8" name="Arc 3002"/>
            <p:cNvSpPr>
              <a:spLocks/>
            </p:cNvSpPr>
            <p:nvPr/>
          </p:nvSpPr>
          <p:spPr bwMode="auto">
            <a:xfrm>
              <a:off x="1698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49" name="Arc 3003"/>
            <p:cNvSpPr>
              <a:spLocks/>
            </p:cNvSpPr>
            <p:nvPr/>
          </p:nvSpPr>
          <p:spPr bwMode="auto">
            <a:xfrm>
              <a:off x="1681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0" name="Arc 3004"/>
            <p:cNvSpPr>
              <a:spLocks/>
            </p:cNvSpPr>
            <p:nvPr/>
          </p:nvSpPr>
          <p:spPr bwMode="auto">
            <a:xfrm>
              <a:off x="1276" y="3282"/>
              <a:ext cx="29" cy="29"/>
            </a:xfrm>
            <a:custGeom>
              <a:avLst/>
              <a:gdLst>
                <a:gd name="T0" fmla="*/ 29 w 841"/>
                <a:gd name="T1" fmla="*/ 29 h 21600"/>
                <a:gd name="T2" fmla="*/ 0 w 841"/>
                <a:gd name="T3" fmla="*/ 29 h 21600"/>
                <a:gd name="T4" fmla="*/ 15 w 8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1" h="21600" fill="none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41" h="21600" stroke="0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41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1" name="Arc 3005"/>
            <p:cNvSpPr>
              <a:spLocks/>
            </p:cNvSpPr>
            <p:nvPr/>
          </p:nvSpPr>
          <p:spPr bwMode="auto">
            <a:xfrm>
              <a:off x="1258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2" name="Arc 3006"/>
            <p:cNvSpPr>
              <a:spLocks/>
            </p:cNvSpPr>
            <p:nvPr/>
          </p:nvSpPr>
          <p:spPr bwMode="auto">
            <a:xfrm>
              <a:off x="1652" y="1580"/>
              <a:ext cx="29" cy="29"/>
            </a:xfrm>
            <a:custGeom>
              <a:avLst/>
              <a:gdLst>
                <a:gd name="T0" fmla="*/ 29 w 4236"/>
                <a:gd name="T1" fmla="*/ 29 h 21600"/>
                <a:gd name="T2" fmla="*/ 0 w 4236"/>
                <a:gd name="T3" fmla="*/ 29 h 21600"/>
                <a:gd name="T4" fmla="*/ 15 w 4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36" h="21600" fill="none" extrusionOk="0">
                  <a:moveTo>
                    <a:pt x="4235" y="21500"/>
                  </a:moveTo>
                  <a:cubicBezTo>
                    <a:pt x="3548" y="21566"/>
                    <a:pt x="2859" y="21600"/>
                    <a:pt x="2169" y="21600"/>
                  </a:cubicBezTo>
                  <a:cubicBezTo>
                    <a:pt x="1444" y="21600"/>
                    <a:pt x="720" y="21563"/>
                    <a:pt x="0" y="21490"/>
                  </a:cubicBezTo>
                </a:path>
                <a:path w="4236" h="21600" stroke="0" extrusionOk="0">
                  <a:moveTo>
                    <a:pt x="4235" y="21500"/>
                  </a:moveTo>
                  <a:cubicBezTo>
                    <a:pt x="3548" y="21566"/>
                    <a:pt x="2859" y="21600"/>
                    <a:pt x="2169" y="21600"/>
                  </a:cubicBezTo>
                  <a:cubicBezTo>
                    <a:pt x="1444" y="21600"/>
                    <a:pt x="720" y="21563"/>
                    <a:pt x="0" y="21490"/>
                  </a:cubicBezTo>
                  <a:lnTo>
                    <a:pt x="2169" y="0"/>
                  </a:lnTo>
                  <a:lnTo>
                    <a:pt x="4235" y="2150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3" name="Arc 3007"/>
            <p:cNvSpPr>
              <a:spLocks/>
            </p:cNvSpPr>
            <p:nvPr/>
          </p:nvSpPr>
          <p:spPr bwMode="auto">
            <a:xfrm>
              <a:off x="1636" y="1560"/>
              <a:ext cx="29" cy="29"/>
            </a:xfrm>
            <a:custGeom>
              <a:avLst/>
              <a:gdLst>
                <a:gd name="T0" fmla="*/ 13 w 43200"/>
                <a:gd name="T1" fmla="*/ 29 h 43101"/>
                <a:gd name="T2" fmla="*/ 16 w 43200"/>
                <a:gd name="T3" fmla="*/ 29 h 43101"/>
                <a:gd name="T4" fmla="*/ 14 w 43200"/>
                <a:gd name="T5" fmla="*/ 15 h 43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01" fill="none" extrusionOk="0">
                  <a:moveTo>
                    <a:pt x="19431" y="43090"/>
                  </a:moveTo>
                  <a:cubicBezTo>
                    <a:pt x="8397" y="41977"/>
                    <a:pt x="0" y="326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728"/>
                    <a:pt x="34744" y="42035"/>
                    <a:pt x="23666" y="43100"/>
                  </a:cubicBezTo>
                </a:path>
                <a:path w="43200" h="43101" stroke="0" extrusionOk="0">
                  <a:moveTo>
                    <a:pt x="19431" y="43090"/>
                  </a:moveTo>
                  <a:cubicBezTo>
                    <a:pt x="8397" y="41977"/>
                    <a:pt x="0" y="326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728"/>
                    <a:pt x="34744" y="42035"/>
                    <a:pt x="23666" y="43100"/>
                  </a:cubicBezTo>
                  <a:lnTo>
                    <a:pt x="21600" y="21600"/>
                  </a:lnTo>
                  <a:lnTo>
                    <a:pt x="19431" y="430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4" name="Arc 3008"/>
            <p:cNvSpPr>
              <a:spLocks/>
            </p:cNvSpPr>
            <p:nvPr/>
          </p:nvSpPr>
          <p:spPr bwMode="auto">
            <a:xfrm>
              <a:off x="1689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5" name="Arc 3009"/>
            <p:cNvSpPr>
              <a:spLocks/>
            </p:cNvSpPr>
            <p:nvPr/>
          </p:nvSpPr>
          <p:spPr bwMode="auto">
            <a:xfrm>
              <a:off x="1672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6" name="Arc 3010"/>
            <p:cNvSpPr>
              <a:spLocks/>
            </p:cNvSpPr>
            <p:nvPr/>
          </p:nvSpPr>
          <p:spPr bwMode="auto">
            <a:xfrm>
              <a:off x="1464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7" name="Arc 3011"/>
            <p:cNvSpPr>
              <a:spLocks/>
            </p:cNvSpPr>
            <p:nvPr/>
          </p:nvSpPr>
          <p:spPr bwMode="auto">
            <a:xfrm>
              <a:off x="1447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8" name="Arc 3012"/>
            <p:cNvSpPr>
              <a:spLocks/>
            </p:cNvSpPr>
            <p:nvPr/>
          </p:nvSpPr>
          <p:spPr bwMode="auto">
            <a:xfrm>
              <a:off x="1599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59" name="Arc 3013"/>
            <p:cNvSpPr>
              <a:spLocks/>
            </p:cNvSpPr>
            <p:nvPr/>
          </p:nvSpPr>
          <p:spPr bwMode="auto">
            <a:xfrm>
              <a:off x="158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0" name="Arc 3014"/>
            <p:cNvSpPr>
              <a:spLocks/>
            </p:cNvSpPr>
            <p:nvPr/>
          </p:nvSpPr>
          <p:spPr bwMode="auto">
            <a:xfrm>
              <a:off x="1671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1" name="Arc 3015"/>
            <p:cNvSpPr>
              <a:spLocks/>
            </p:cNvSpPr>
            <p:nvPr/>
          </p:nvSpPr>
          <p:spPr bwMode="auto">
            <a:xfrm>
              <a:off x="1653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2" name="Arc 3016"/>
            <p:cNvSpPr>
              <a:spLocks/>
            </p:cNvSpPr>
            <p:nvPr/>
          </p:nvSpPr>
          <p:spPr bwMode="auto">
            <a:xfrm>
              <a:off x="155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3" name="Arc 3017"/>
            <p:cNvSpPr>
              <a:spLocks/>
            </p:cNvSpPr>
            <p:nvPr/>
          </p:nvSpPr>
          <p:spPr bwMode="auto">
            <a:xfrm>
              <a:off x="1537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4" name="Arc 3018"/>
            <p:cNvSpPr>
              <a:spLocks/>
            </p:cNvSpPr>
            <p:nvPr/>
          </p:nvSpPr>
          <p:spPr bwMode="auto">
            <a:xfrm>
              <a:off x="1519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5" name="Arc 3019"/>
            <p:cNvSpPr>
              <a:spLocks/>
            </p:cNvSpPr>
            <p:nvPr/>
          </p:nvSpPr>
          <p:spPr bwMode="auto">
            <a:xfrm>
              <a:off x="1501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6" name="Arc 3020"/>
            <p:cNvSpPr>
              <a:spLocks/>
            </p:cNvSpPr>
            <p:nvPr/>
          </p:nvSpPr>
          <p:spPr bwMode="auto">
            <a:xfrm>
              <a:off x="1456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7" name="Arc 3021"/>
            <p:cNvSpPr>
              <a:spLocks/>
            </p:cNvSpPr>
            <p:nvPr/>
          </p:nvSpPr>
          <p:spPr bwMode="auto">
            <a:xfrm>
              <a:off x="1438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8" name="Arc 3022"/>
            <p:cNvSpPr>
              <a:spLocks/>
            </p:cNvSpPr>
            <p:nvPr/>
          </p:nvSpPr>
          <p:spPr bwMode="auto">
            <a:xfrm>
              <a:off x="1662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69" name="Arc 3023"/>
            <p:cNvSpPr>
              <a:spLocks/>
            </p:cNvSpPr>
            <p:nvPr/>
          </p:nvSpPr>
          <p:spPr bwMode="auto">
            <a:xfrm>
              <a:off x="1644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0" name="Arc 3024"/>
            <p:cNvSpPr>
              <a:spLocks/>
            </p:cNvSpPr>
            <p:nvPr/>
          </p:nvSpPr>
          <p:spPr bwMode="auto">
            <a:xfrm>
              <a:off x="148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1" name="Arc 3025"/>
            <p:cNvSpPr>
              <a:spLocks/>
            </p:cNvSpPr>
            <p:nvPr/>
          </p:nvSpPr>
          <p:spPr bwMode="auto">
            <a:xfrm>
              <a:off x="146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2" name="Arc 3026"/>
            <p:cNvSpPr>
              <a:spLocks/>
            </p:cNvSpPr>
            <p:nvPr/>
          </p:nvSpPr>
          <p:spPr bwMode="auto">
            <a:xfrm>
              <a:off x="1716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3" name="Arc 3027"/>
            <p:cNvSpPr>
              <a:spLocks/>
            </p:cNvSpPr>
            <p:nvPr/>
          </p:nvSpPr>
          <p:spPr bwMode="auto">
            <a:xfrm>
              <a:off x="1699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4" name="Arc 3028"/>
            <p:cNvSpPr>
              <a:spLocks/>
            </p:cNvSpPr>
            <p:nvPr/>
          </p:nvSpPr>
          <p:spPr bwMode="auto">
            <a:xfrm>
              <a:off x="1788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5" name="Arc 3029"/>
            <p:cNvSpPr>
              <a:spLocks/>
            </p:cNvSpPr>
            <p:nvPr/>
          </p:nvSpPr>
          <p:spPr bwMode="auto">
            <a:xfrm>
              <a:off x="1771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6" name="Arc 3030"/>
            <p:cNvSpPr>
              <a:spLocks/>
            </p:cNvSpPr>
            <p:nvPr/>
          </p:nvSpPr>
          <p:spPr bwMode="auto">
            <a:xfrm>
              <a:off x="1484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7" name="Arc 3031"/>
            <p:cNvSpPr>
              <a:spLocks/>
            </p:cNvSpPr>
            <p:nvPr/>
          </p:nvSpPr>
          <p:spPr bwMode="auto">
            <a:xfrm>
              <a:off x="1465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8" name="Arc 3032"/>
            <p:cNvSpPr>
              <a:spLocks/>
            </p:cNvSpPr>
            <p:nvPr/>
          </p:nvSpPr>
          <p:spPr bwMode="auto">
            <a:xfrm>
              <a:off x="1554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79" name="Arc 3033"/>
            <p:cNvSpPr>
              <a:spLocks/>
            </p:cNvSpPr>
            <p:nvPr/>
          </p:nvSpPr>
          <p:spPr bwMode="auto">
            <a:xfrm>
              <a:off x="1537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0" name="Arc 3034"/>
            <p:cNvSpPr>
              <a:spLocks/>
            </p:cNvSpPr>
            <p:nvPr/>
          </p:nvSpPr>
          <p:spPr bwMode="auto">
            <a:xfrm>
              <a:off x="129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1" name="Arc 3035"/>
            <p:cNvSpPr>
              <a:spLocks/>
            </p:cNvSpPr>
            <p:nvPr/>
          </p:nvSpPr>
          <p:spPr bwMode="auto">
            <a:xfrm>
              <a:off x="1276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2" name="Arc 3036"/>
            <p:cNvSpPr>
              <a:spLocks/>
            </p:cNvSpPr>
            <p:nvPr/>
          </p:nvSpPr>
          <p:spPr bwMode="auto">
            <a:xfrm>
              <a:off x="1528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  <a:lnTo>
                    <a:pt x="468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3" name="Arc 3037"/>
            <p:cNvSpPr>
              <a:spLocks/>
            </p:cNvSpPr>
            <p:nvPr/>
          </p:nvSpPr>
          <p:spPr bwMode="auto">
            <a:xfrm>
              <a:off x="1509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4" name="Arc 3038"/>
            <p:cNvSpPr>
              <a:spLocks/>
            </p:cNvSpPr>
            <p:nvPr/>
          </p:nvSpPr>
          <p:spPr bwMode="auto">
            <a:xfrm>
              <a:off x="1527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5" name="Arc 3039"/>
            <p:cNvSpPr>
              <a:spLocks/>
            </p:cNvSpPr>
            <p:nvPr/>
          </p:nvSpPr>
          <p:spPr bwMode="auto">
            <a:xfrm>
              <a:off x="150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6" name="Arc 3040"/>
            <p:cNvSpPr>
              <a:spLocks/>
            </p:cNvSpPr>
            <p:nvPr/>
          </p:nvSpPr>
          <p:spPr bwMode="auto">
            <a:xfrm>
              <a:off x="1563" y="2440"/>
              <a:ext cx="29" cy="29"/>
            </a:xfrm>
            <a:custGeom>
              <a:avLst/>
              <a:gdLst>
                <a:gd name="T0" fmla="*/ 29 w 1400"/>
                <a:gd name="T1" fmla="*/ 29 h 21600"/>
                <a:gd name="T2" fmla="*/ 0 w 1400"/>
                <a:gd name="T3" fmla="*/ 29 h 21600"/>
                <a:gd name="T4" fmla="*/ 14 w 14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" h="21600" fill="none" extrusionOk="0">
                  <a:moveTo>
                    <a:pt x="1399" y="21588"/>
                  </a:moveTo>
                  <a:cubicBezTo>
                    <a:pt x="1166" y="21596"/>
                    <a:pt x="933" y="21600"/>
                    <a:pt x="700" y="21600"/>
                  </a:cubicBezTo>
                  <a:cubicBezTo>
                    <a:pt x="466" y="21600"/>
                    <a:pt x="233" y="21596"/>
                    <a:pt x="0" y="21588"/>
                  </a:cubicBezTo>
                </a:path>
                <a:path w="1400" h="21600" stroke="0" extrusionOk="0">
                  <a:moveTo>
                    <a:pt x="1399" y="21588"/>
                  </a:moveTo>
                  <a:cubicBezTo>
                    <a:pt x="1166" y="21596"/>
                    <a:pt x="933" y="21600"/>
                    <a:pt x="700" y="21600"/>
                  </a:cubicBezTo>
                  <a:cubicBezTo>
                    <a:pt x="466" y="21600"/>
                    <a:pt x="233" y="21596"/>
                    <a:pt x="0" y="21588"/>
                  </a:cubicBezTo>
                  <a:lnTo>
                    <a:pt x="700" y="0"/>
                  </a:lnTo>
                  <a:lnTo>
                    <a:pt x="1399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7" name="Arc 3041"/>
            <p:cNvSpPr>
              <a:spLocks/>
            </p:cNvSpPr>
            <p:nvPr/>
          </p:nvSpPr>
          <p:spPr bwMode="auto">
            <a:xfrm>
              <a:off x="1546" y="2419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0" y="43188"/>
                  </a:moveTo>
                  <a:cubicBezTo>
                    <a:pt x="9249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0" y="42810"/>
                    <a:pt x="22299" y="43188"/>
                  </a:cubicBezTo>
                </a:path>
                <a:path w="43200" h="43189" stroke="0" extrusionOk="0">
                  <a:moveTo>
                    <a:pt x="20900" y="43188"/>
                  </a:moveTo>
                  <a:cubicBezTo>
                    <a:pt x="9249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0" y="42810"/>
                    <a:pt x="22299" y="43188"/>
                  </a:cubicBezTo>
                  <a:lnTo>
                    <a:pt x="21600" y="21600"/>
                  </a:lnTo>
                  <a:lnTo>
                    <a:pt x="2090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8" name="Arc 3042"/>
            <p:cNvSpPr>
              <a:spLocks/>
            </p:cNvSpPr>
            <p:nvPr/>
          </p:nvSpPr>
          <p:spPr bwMode="auto">
            <a:xfrm>
              <a:off x="1392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89" name="Arc 3043"/>
            <p:cNvSpPr>
              <a:spLocks/>
            </p:cNvSpPr>
            <p:nvPr/>
          </p:nvSpPr>
          <p:spPr bwMode="auto">
            <a:xfrm>
              <a:off x="1375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0" name="Arc 3044"/>
            <p:cNvSpPr>
              <a:spLocks/>
            </p:cNvSpPr>
            <p:nvPr/>
          </p:nvSpPr>
          <p:spPr bwMode="auto">
            <a:xfrm>
              <a:off x="1411" y="3198"/>
              <a:ext cx="29" cy="29"/>
            </a:xfrm>
            <a:custGeom>
              <a:avLst/>
              <a:gdLst>
                <a:gd name="T0" fmla="*/ 29 w 854"/>
                <a:gd name="T1" fmla="*/ 29 h 21600"/>
                <a:gd name="T2" fmla="*/ 0 w 854"/>
                <a:gd name="T3" fmla="*/ 29 h 21600"/>
                <a:gd name="T4" fmla="*/ 15 w 8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4" h="21600" fill="none" extrusionOk="0">
                  <a:moveTo>
                    <a:pt x="853" y="21595"/>
                  </a:moveTo>
                  <a:cubicBezTo>
                    <a:pt x="711" y="21598"/>
                    <a:pt x="569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54" h="21600" stroke="0" extrusionOk="0">
                  <a:moveTo>
                    <a:pt x="853" y="21595"/>
                  </a:moveTo>
                  <a:cubicBezTo>
                    <a:pt x="711" y="21598"/>
                    <a:pt x="569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5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1" name="Arc 3045"/>
            <p:cNvSpPr>
              <a:spLocks/>
            </p:cNvSpPr>
            <p:nvPr/>
          </p:nvSpPr>
          <p:spPr bwMode="auto">
            <a:xfrm>
              <a:off x="1393" y="31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2" name="Arc 3046"/>
            <p:cNvSpPr>
              <a:spLocks/>
            </p:cNvSpPr>
            <p:nvPr/>
          </p:nvSpPr>
          <p:spPr bwMode="auto">
            <a:xfrm>
              <a:off x="1375" y="3282"/>
              <a:ext cx="29" cy="29"/>
            </a:xfrm>
            <a:custGeom>
              <a:avLst/>
              <a:gdLst>
                <a:gd name="T0" fmla="*/ 29 w 840"/>
                <a:gd name="T1" fmla="*/ 29 h 21600"/>
                <a:gd name="T2" fmla="*/ 0 w 840"/>
                <a:gd name="T3" fmla="*/ 29 h 21600"/>
                <a:gd name="T4" fmla="*/ 15 w 8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" h="21600" fill="none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</a:path>
                <a:path w="840" h="21600" stroke="0" extrusionOk="0">
                  <a:moveTo>
                    <a:pt x="839" y="21595"/>
                  </a:moveTo>
                  <a:cubicBezTo>
                    <a:pt x="700" y="21598"/>
                    <a:pt x="560" y="21600"/>
                    <a:pt x="420" y="21600"/>
                  </a:cubicBezTo>
                  <a:cubicBezTo>
                    <a:pt x="279" y="21600"/>
                    <a:pt x="139" y="21598"/>
                    <a:pt x="0" y="21595"/>
                  </a:cubicBezTo>
                  <a:lnTo>
                    <a:pt x="420" y="0"/>
                  </a:lnTo>
                  <a:lnTo>
                    <a:pt x="839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3" name="Arc 3047"/>
            <p:cNvSpPr>
              <a:spLocks/>
            </p:cNvSpPr>
            <p:nvPr/>
          </p:nvSpPr>
          <p:spPr bwMode="auto">
            <a:xfrm>
              <a:off x="1357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80" y="43195"/>
                  </a:moveTo>
                  <a:cubicBezTo>
                    <a:pt x="9416" y="42967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8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4" name="Arc 3048"/>
            <p:cNvSpPr>
              <a:spLocks/>
            </p:cNvSpPr>
            <p:nvPr/>
          </p:nvSpPr>
          <p:spPr bwMode="auto">
            <a:xfrm>
              <a:off x="1554" y="2524"/>
              <a:ext cx="29" cy="29"/>
            </a:xfrm>
            <a:custGeom>
              <a:avLst/>
              <a:gdLst>
                <a:gd name="T0" fmla="*/ 29 w 1280"/>
                <a:gd name="T1" fmla="*/ 29 h 21600"/>
                <a:gd name="T2" fmla="*/ 0 w 1280"/>
                <a:gd name="T3" fmla="*/ 29 h 21600"/>
                <a:gd name="T4" fmla="*/ 15 w 12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0" h="21600" fill="none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</a:path>
                <a:path w="1280" h="21600" stroke="0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  <a:lnTo>
                    <a:pt x="640" y="0"/>
                  </a:lnTo>
                  <a:lnTo>
                    <a:pt x="1279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5" name="Arc 3049"/>
            <p:cNvSpPr>
              <a:spLocks/>
            </p:cNvSpPr>
            <p:nvPr/>
          </p:nvSpPr>
          <p:spPr bwMode="auto">
            <a:xfrm>
              <a:off x="1537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6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6" name="Arc 3050"/>
            <p:cNvSpPr>
              <a:spLocks/>
            </p:cNvSpPr>
            <p:nvPr/>
          </p:nvSpPr>
          <p:spPr bwMode="auto">
            <a:xfrm>
              <a:off x="2021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7" name="Arc 3051"/>
            <p:cNvSpPr>
              <a:spLocks/>
            </p:cNvSpPr>
            <p:nvPr/>
          </p:nvSpPr>
          <p:spPr bwMode="auto">
            <a:xfrm>
              <a:off x="2004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8" name="Arc 3052"/>
            <p:cNvSpPr>
              <a:spLocks/>
            </p:cNvSpPr>
            <p:nvPr/>
          </p:nvSpPr>
          <p:spPr bwMode="auto">
            <a:xfrm>
              <a:off x="1689" y="2524"/>
              <a:ext cx="29" cy="29"/>
            </a:xfrm>
            <a:custGeom>
              <a:avLst/>
              <a:gdLst>
                <a:gd name="T0" fmla="*/ 29 w 1280"/>
                <a:gd name="T1" fmla="*/ 29 h 21600"/>
                <a:gd name="T2" fmla="*/ 0 w 1280"/>
                <a:gd name="T3" fmla="*/ 29 h 21600"/>
                <a:gd name="T4" fmla="*/ 15 w 12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0" h="21600" fill="none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</a:path>
                <a:path w="1280" h="21600" stroke="0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  <a:lnTo>
                    <a:pt x="640" y="0"/>
                  </a:lnTo>
                  <a:lnTo>
                    <a:pt x="1279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99" name="Arc 3053"/>
            <p:cNvSpPr>
              <a:spLocks/>
            </p:cNvSpPr>
            <p:nvPr/>
          </p:nvSpPr>
          <p:spPr bwMode="auto">
            <a:xfrm>
              <a:off x="1672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6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0" name="Arc 3054"/>
            <p:cNvSpPr>
              <a:spLocks/>
            </p:cNvSpPr>
            <p:nvPr/>
          </p:nvSpPr>
          <p:spPr bwMode="auto">
            <a:xfrm>
              <a:off x="1554" y="2254"/>
              <a:ext cx="29" cy="29"/>
            </a:xfrm>
            <a:custGeom>
              <a:avLst/>
              <a:gdLst>
                <a:gd name="T0" fmla="*/ 29 w 1598"/>
                <a:gd name="T1" fmla="*/ 29 h 21600"/>
                <a:gd name="T2" fmla="*/ 0 w 1598"/>
                <a:gd name="T3" fmla="*/ 29 h 21600"/>
                <a:gd name="T4" fmla="*/ 14 w 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8" h="21600" fill="none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</a:path>
                <a:path w="1598" h="21600" stroke="0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  <a:lnTo>
                    <a:pt x="799" y="0"/>
                  </a:lnTo>
                  <a:lnTo>
                    <a:pt x="1598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1" name="Arc 3055"/>
            <p:cNvSpPr>
              <a:spLocks/>
            </p:cNvSpPr>
            <p:nvPr/>
          </p:nvSpPr>
          <p:spPr bwMode="auto">
            <a:xfrm>
              <a:off x="1537" y="2234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</a:path>
                <a:path w="43200" h="43185" stroke="0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  <a:lnTo>
                    <a:pt x="21600" y="21600"/>
                  </a:lnTo>
                  <a:lnTo>
                    <a:pt x="20800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2" name="Arc 3056"/>
            <p:cNvSpPr>
              <a:spLocks/>
            </p:cNvSpPr>
            <p:nvPr/>
          </p:nvSpPr>
          <p:spPr bwMode="auto">
            <a:xfrm>
              <a:off x="1878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3" name="Arc 3057"/>
            <p:cNvSpPr>
              <a:spLocks/>
            </p:cNvSpPr>
            <p:nvPr/>
          </p:nvSpPr>
          <p:spPr bwMode="auto">
            <a:xfrm>
              <a:off x="1860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4" name="Arc 3058"/>
            <p:cNvSpPr>
              <a:spLocks/>
            </p:cNvSpPr>
            <p:nvPr/>
          </p:nvSpPr>
          <p:spPr bwMode="auto">
            <a:xfrm>
              <a:off x="1474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6" y="21594"/>
                  </a:moveTo>
                  <a:cubicBezTo>
                    <a:pt x="813" y="21598"/>
                    <a:pt x="650" y="21600"/>
                    <a:pt x="488" y="21600"/>
                  </a:cubicBezTo>
                  <a:cubicBezTo>
                    <a:pt x="325" y="21600"/>
                    <a:pt x="162" y="21598"/>
                    <a:pt x="-1" y="21594"/>
                  </a:cubicBezTo>
                </a:path>
                <a:path w="976" h="21600" stroke="0" extrusionOk="0">
                  <a:moveTo>
                    <a:pt x="976" y="21594"/>
                  </a:moveTo>
                  <a:cubicBezTo>
                    <a:pt x="813" y="21598"/>
                    <a:pt x="650" y="21600"/>
                    <a:pt x="488" y="21600"/>
                  </a:cubicBezTo>
                  <a:cubicBezTo>
                    <a:pt x="325" y="21600"/>
                    <a:pt x="162" y="21598"/>
                    <a:pt x="-1" y="21594"/>
                  </a:cubicBezTo>
                  <a:lnTo>
                    <a:pt x="488" y="0"/>
                  </a:lnTo>
                  <a:lnTo>
                    <a:pt x="976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5" name="Arc 3059"/>
            <p:cNvSpPr>
              <a:spLocks/>
            </p:cNvSpPr>
            <p:nvPr/>
          </p:nvSpPr>
          <p:spPr bwMode="auto">
            <a:xfrm>
              <a:off x="1456" y="2925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11" y="43194"/>
                  </a:moveTo>
                  <a:cubicBezTo>
                    <a:pt x="9375" y="42929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4" y="42929"/>
                    <a:pt x="22088" y="43194"/>
                  </a:cubicBezTo>
                </a:path>
                <a:path w="43200" h="43194" stroke="0" extrusionOk="0">
                  <a:moveTo>
                    <a:pt x="21111" y="43194"/>
                  </a:moveTo>
                  <a:cubicBezTo>
                    <a:pt x="9375" y="42929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4" y="42929"/>
                    <a:pt x="22088" y="43194"/>
                  </a:cubicBezTo>
                  <a:lnTo>
                    <a:pt x="21600" y="21600"/>
                  </a:lnTo>
                  <a:lnTo>
                    <a:pt x="2111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6" name="Arc 3060"/>
            <p:cNvSpPr>
              <a:spLocks/>
            </p:cNvSpPr>
            <p:nvPr/>
          </p:nvSpPr>
          <p:spPr bwMode="auto">
            <a:xfrm>
              <a:off x="1484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7" name="Arc 3061"/>
            <p:cNvSpPr>
              <a:spLocks/>
            </p:cNvSpPr>
            <p:nvPr/>
          </p:nvSpPr>
          <p:spPr bwMode="auto">
            <a:xfrm>
              <a:off x="1465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8" name="Arc 3062"/>
            <p:cNvSpPr>
              <a:spLocks/>
            </p:cNvSpPr>
            <p:nvPr/>
          </p:nvSpPr>
          <p:spPr bwMode="auto">
            <a:xfrm>
              <a:off x="1437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09" name="Arc 3063"/>
            <p:cNvSpPr>
              <a:spLocks/>
            </p:cNvSpPr>
            <p:nvPr/>
          </p:nvSpPr>
          <p:spPr bwMode="auto">
            <a:xfrm>
              <a:off x="1420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0" name="Arc 3064"/>
            <p:cNvSpPr>
              <a:spLocks/>
            </p:cNvSpPr>
            <p:nvPr/>
          </p:nvSpPr>
          <p:spPr bwMode="auto">
            <a:xfrm>
              <a:off x="1554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1" name="Arc 3065"/>
            <p:cNvSpPr>
              <a:spLocks/>
            </p:cNvSpPr>
            <p:nvPr/>
          </p:nvSpPr>
          <p:spPr bwMode="auto">
            <a:xfrm>
              <a:off x="1537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2" name="Arc 3066"/>
            <p:cNvSpPr>
              <a:spLocks/>
            </p:cNvSpPr>
            <p:nvPr/>
          </p:nvSpPr>
          <p:spPr bwMode="auto">
            <a:xfrm>
              <a:off x="1743" y="2608"/>
              <a:ext cx="29" cy="29"/>
            </a:xfrm>
            <a:custGeom>
              <a:avLst/>
              <a:gdLst>
                <a:gd name="T0" fmla="*/ 29 w 1205"/>
                <a:gd name="T1" fmla="*/ 29 h 21600"/>
                <a:gd name="T2" fmla="*/ 0 w 1205"/>
                <a:gd name="T3" fmla="*/ 29 h 21600"/>
                <a:gd name="T4" fmla="*/ 15 w 12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" h="21600" fill="none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</a:path>
                <a:path w="1205" h="21600" stroke="0" extrusionOk="0">
                  <a:moveTo>
                    <a:pt x="1204" y="21591"/>
                  </a:moveTo>
                  <a:cubicBezTo>
                    <a:pt x="1009" y="21597"/>
                    <a:pt x="813" y="21600"/>
                    <a:pt x="617" y="21600"/>
                  </a:cubicBezTo>
                  <a:cubicBezTo>
                    <a:pt x="411" y="21600"/>
                    <a:pt x="205" y="21597"/>
                    <a:pt x="-1" y="21591"/>
                  </a:cubicBezTo>
                  <a:lnTo>
                    <a:pt x="617" y="0"/>
                  </a:lnTo>
                  <a:lnTo>
                    <a:pt x="1204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3" name="Arc 3067"/>
            <p:cNvSpPr>
              <a:spLocks/>
            </p:cNvSpPr>
            <p:nvPr/>
          </p:nvSpPr>
          <p:spPr bwMode="auto">
            <a:xfrm>
              <a:off x="1725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</a:path>
                <a:path w="43200" h="43192" stroke="0" extrusionOk="0">
                  <a:moveTo>
                    <a:pt x="20982" y="43191"/>
                  </a:moveTo>
                  <a:cubicBezTo>
                    <a:pt x="9298" y="42857"/>
                    <a:pt x="0" y="332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0"/>
                    <a:pt x="33883" y="42873"/>
                    <a:pt x="22187" y="43191"/>
                  </a:cubicBezTo>
                  <a:lnTo>
                    <a:pt x="21600" y="21600"/>
                  </a:lnTo>
                  <a:lnTo>
                    <a:pt x="20982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4" name="Arc 3068"/>
            <p:cNvSpPr>
              <a:spLocks/>
            </p:cNvSpPr>
            <p:nvPr/>
          </p:nvSpPr>
          <p:spPr bwMode="auto">
            <a:xfrm>
              <a:off x="1949" y="2440"/>
              <a:ext cx="29" cy="29"/>
            </a:xfrm>
            <a:custGeom>
              <a:avLst/>
              <a:gdLst>
                <a:gd name="T0" fmla="*/ 29 w 1400"/>
                <a:gd name="T1" fmla="*/ 29 h 21600"/>
                <a:gd name="T2" fmla="*/ 0 w 1400"/>
                <a:gd name="T3" fmla="*/ 29 h 21600"/>
                <a:gd name="T4" fmla="*/ 14 w 14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" h="21600" fill="none" extrusionOk="0">
                  <a:moveTo>
                    <a:pt x="1399" y="21588"/>
                  </a:moveTo>
                  <a:cubicBezTo>
                    <a:pt x="1166" y="21596"/>
                    <a:pt x="933" y="21600"/>
                    <a:pt x="700" y="21600"/>
                  </a:cubicBezTo>
                  <a:cubicBezTo>
                    <a:pt x="466" y="21600"/>
                    <a:pt x="233" y="21596"/>
                    <a:pt x="0" y="21588"/>
                  </a:cubicBezTo>
                </a:path>
                <a:path w="1400" h="21600" stroke="0" extrusionOk="0">
                  <a:moveTo>
                    <a:pt x="1399" y="21588"/>
                  </a:moveTo>
                  <a:cubicBezTo>
                    <a:pt x="1166" y="21596"/>
                    <a:pt x="933" y="21600"/>
                    <a:pt x="700" y="21600"/>
                  </a:cubicBezTo>
                  <a:cubicBezTo>
                    <a:pt x="466" y="21600"/>
                    <a:pt x="233" y="21596"/>
                    <a:pt x="0" y="21588"/>
                  </a:cubicBezTo>
                  <a:lnTo>
                    <a:pt x="700" y="0"/>
                  </a:lnTo>
                  <a:lnTo>
                    <a:pt x="1399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5" name="Arc 3069"/>
            <p:cNvSpPr>
              <a:spLocks/>
            </p:cNvSpPr>
            <p:nvPr/>
          </p:nvSpPr>
          <p:spPr bwMode="auto">
            <a:xfrm>
              <a:off x="1932" y="2419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0" y="43188"/>
                  </a:moveTo>
                  <a:cubicBezTo>
                    <a:pt x="9249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0" y="42810"/>
                    <a:pt x="22299" y="43188"/>
                  </a:cubicBezTo>
                </a:path>
                <a:path w="43200" h="43189" stroke="0" extrusionOk="0">
                  <a:moveTo>
                    <a:pt x="20900" y="43188"/>
                  </a:moveTo>
                  <a:cubicBezTo>
                    <a:pt x="9249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0" y="42810"/>
                    <a:pt x="22299" y="43188"/>
                  </a:cubicBezTo>
                  <a:lnTo>
                    <a:pt x="21600" y="21600"/>
                  </a:lnTo>
                  <a:lnTo>
                    <a:pt x="2090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6" name="Arc 3070"/>
            <p:cNvSpPr>
              <a:spLocks/>
            </p:cNvSpPr>
            <p:nvPr/>
          </p:nvSpPr>
          <p:spPr bwMode="auto">
            <a:xfrm>
              <a:off x="1518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7" name="Arc 3071"/>
            <p:cNvSpPr>
              <a:spLocks/>
            </p:cNvSpPr>
            <p:nvPr/>
          </p:nvSpPr>
          <p:spPr bwMode="auto">
            <a:xfrm>
              <a:off x="1501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8" name="Arc 3072"/>
            <p:cNvSpPr>
              <a:spLocks/>
            </p:cNvSpPr>
            <p:nvPr/>
          </p:nvSpPr>
          <p:spPr bwMode="auto">
            <a:xfrm>
              <a:off x="1814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19" name="Arc 3073"/>
            <p:cNvSpPr>
              <a:spLocks/>
            </p:cNvSpPr>
            <p:nvPr/>
          </p:nvSpPr>
          <p:spPr bwMode="auto">
            <a:xfrm>
              <a:off x="1797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0" name="Arc 3074"/>
            <p:cNvSpPr>
              <a:spLocks/>
            </p:cNvSpPr>
            <p:nvPr/>
          </p:nvSpPr>
          <p:spPr bwMode="auto">
            <a:xfrm>
              <a:off x="1546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1" name="Arc 3075"/>
            <p:cNvSpPr>
              <a:spLocks/>
            </p:cNvSpPr>
            <p:nvPr/>
          </p:nvSpPr>
          <p:spPr bwMode="auto">
            <a:xfrm>
              <a:off x="1528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2" name="Arc 3076"/>
            <p:cNvSpPr>
              <a:spLocks/>
            </p:cNvSpPr>
            <p:nvPr/>
          </p:nvSpPr>
          <p:spPr bwMode="auto">
            <a:xfrm>
              <a:off x="1581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3" name="Arc 3077"/>
            <p:cNvSpPr>
              <a:spLocks/>
            </p:cNvSpPr>
            <p:nvPr/>
          </p:nvSpPr>
          <p:spPr bwMode="auto">
            <a:xfrm>
              <a:off x="156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4" name="Arc 3078"/>
            <p:cNvSpPr>
              <a:spLocks/>
            </p:cNvSpPr>
            <p:nvPr/>
          </p:nvSpPr>
          <p:spPr bwMode="auto">
            <a:xfrm>
              <a:off x="1663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5" name="Arc 3079"/>
            <p:cNvSpPr>
              <a:spLocks/>
            </p:cNvSpPr>
            <p:nvPr/>
          </p:nvSpPr>
          <p:spPr bwMode="auto">
            <a:xfrm>
              <a:off x="1644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6" name="Arc 3080"/>
            <p:cNvSpPr>
              <a:spLocks/>
            </p:cNvSpPr>
            <p:nvPr/>
          </p:nvSpPr>
          <p:spPr bwMode="auto">
            <a:xfrm>
              <a:off x="1923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7" name="Arc 3081"/>
            <p:cNvSpPr>
              <a:spLocks/>
            </p:cNvSpPr>
            <p:nvPr/>
          </p:nvSpPr>
          <p:spPr bwMode="auto">
            <a:xfrm>
              <a:off x="1906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8" name="Arc 3082"/>
            <p:cNvSpPr>
              <a:spLocks/>
            </p:cNvSpPr>
            <p:nvPr/>
          </p:nvSpPr>
          <p:spPr bwMode="auto">
            <a:xfrm>
              <a:off x="1786" y="1479"/>
              <a:ext cx="29" cy="29"/>
            </a:xfrm>
            <a:custGeom>
              <a:avLst/>
              <a:gdLst>
                <a:gd name="T0" fmla="*/ 29 w 5600"/>
                <a:gd name="T1" fmla="*/ 29 h 21600"/>
                <a:gd name="T2" fmla="*/ 0 w 5600"/>
                <a:gd name="T3" fmla="*/ 29 h 21600"/>
                <a:gd name="T4" fmla="*/ 14 w 5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00" h="21600" fill="none" extrusionOk="0">
                  <a:moveTo>
                    <a:pt x="5599" y="21417"/>
                  </a:moveTo>
                  <a:cubicBezTo>
                    <a:pt x="4671" y="21539"/>
                    <a:pt x="3736" y="21600"/>
                    <a:pt x="2800" y="21600"/>
                  </a:cubicBezTo>
                  <a:cubicBezTo>
                    <a:pt x="1863" y="21600"/>
                    <a:pt x="928" y="21539"/>
                    <a:pt x="0" y="21417"/>
                  </a:cubicBezTo>
                </a:path>
                <a:path w="5600" h="21600" stroke="0" extrusionOk="0">
                  <a:moveTo>
                    <a:pt x="5599" y="21417"/>
                  </a:moveTo>
                  <a:cubicBezTo>
                    <a:pt x="4671" y="21539"/>
                    <a:pt x="3736" y="21600"/>
                    <a:pt x="2800" y="21600"/>
                  </a:cubicBezTo>
                  <a:cubicBezTo>
                    <a:pt x="1863" y="21600"/>
                    <a:pt x="928" y="21539"/>
                    <a:pt x="0" y="21417"/>
                  </a:cubicBezTo>
                  <a:lnTo>
                    <a:pt x="2800" y="0"/>
                  </a:lnTo>
                  <a:lnTo>
                    <a:pt x="5599" y="2141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9" name="Arc 3083"/>
            <p:cNvSpPr>
              <a:spLocks/>
            </p:cNvSpPr>
            <p:nvPr/>
          </p:nvSpPr>
          <p:spPr bwMode="auto">
            <a:xfrm>
              <a:off x="1771" y="1459"/>
              <a:ext cx="29" cy="29"/>
            </a:xfrm>
            <a:custGeom>
              <a:avLst/>
              <a:gdLst>
                <a:gd name="T0" fmla="*/ 13 w 43200"/>
                <a:gd name="T1" fmla="*/ 29 h 43018"/>
                <a:gd name="T2" fmla="*/ 16 w 43200"/>
                <a:gd name="T3" fmla="*/ 29 h 43018"/>
                <a:gd name="T4" fmla="*/ 14 w 43200"/>
                <a:gd name="T5" fmla="*/ 15 h 430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018" fill="none" extrusionOk="0">
                  <a:moveTo>
                    <a:pt x="18800" y="43017"/>
                  </a:moveTo>
                  <a:cubicBezTo>
                    <a:pt x="8044" y="41611"/>
                    <a:pt x="0" y="324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46"/>
                    <a:pt x="35155" y="41611"/>
                    <a:pt x="24399" y="43017"/>
                  </a:cubicBezTo>
                </a:path>
                <a:path w="43200" h="43018" stroke="0" extrusionOk="0">
                  <a:moveTo>
                    <a:pt x="18800" y="43017"/>
                  </a:moveTo>
                  <a:cubicBezTo>
                    <a:pt x="8044" y="41611"/>
                    <a:pt x="0" y="324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46"/>
                    <a:pt x="35155" y="41611"/>
                    <a:pt x="24399" y="43017"/>
                  </a:cubicBezTo>
                  <a:lnTo>
                    <a:pt x="21600" y="21600"/>
                  </a:lnTo>
                  <a:lnTo>
                    <a:pt x="18800" y="4301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0" name="Arc 3084"/>
            <p:cNvSpPr>
              <a:spLocks/>
            </p:cNvSpPr>
            <p:nvPr/>
          </p:nvSpPr>
          <p:spPr bwMode="auto">
            <a:xfrm>
              <a:off x="1626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1" name="Arc 3085"/>
            <p:cNvSpPr>
              <a:spLocks/>
            </p:cNvSpPr>
            <p:nvPr/>
          </p:nvSpPr>
          <p:spPr bwMode="auto">
            <a:xfrm>
              <a:off x="1609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2" name="Arc 3086"/>
            <p:cNvSpPr>
              <a:spLocks/>
            </p:cNvSpPr>
            <p:nvPr/>
          </p:nvSpPr>
          <p:spPr bwMode="auto">
            <a:xfrm>
              <a:off x="1348" y="3282"/>
              <a:ext cx="29" cy="29"/>
            </a:xfrm>
            <a:custGeom>
              <a:avLst/>
              <a:gdLst>
                <a:gd name="T0" fmla="*/ 29 w 841"/>
                <a:gd name="T1" fmla="*/ 29 h 21600"/>
                <a:gd name="T2" fmla="*/ 0 w 841"/>
                <a:gd name="T3" fmla="*/ 29 h 21600"/>
                <a:gd name="T4" fmla="*/ 15 w 8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1" h="21600" fill="none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41" h="21600" stroke="0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41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3" name="Arc 3087"/>
            <p:cNvSpPr>
              <a:spLocks/>
            </p:cNvSpPr>
            <p:nvPr/>
          </p:nvSpPr>
          <p:spPr bwMode="auto">
            <a:xfrm>
              <a:off x="1330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4" name="Arc 3088"/>
            <p:cNvSpPr>
              <a:spLocks/>
            </p:cNvSpPr>
            <p:nvPr/>
          </p:nvSpPr>
          <p:spPr bwMode="auto">
            <a:xfrm>
              <a:off x="1437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5" name="Arc 3089"/>
            <p:cNvSpPr>
              <a:spLocks/>
            </p:cNvSpPr>
            <p:nvPr/>
          </p:nvSpPr>
          <p:spPr bwMode="auto">
            <a:xfrm>
              <a:off x="1420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6" name="Arc 3090"/>
            <p:cNvSpPr>
              <a:spLocks/>
            </p:cNvSpPr>
            <p:nvPr/>
          </p:nvSpPr>
          <p:spPr bwMode="auto">
            <a:xfrm>
              <a:off x="1690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7" name="Arc 3091"/>
            <p:cNvSpPr>
              <a:spLocks/>
            </p:cNvSpPr>
            <p:nvPr/>
          </p:nvSpPr>
          <p:spPr bwMode="auto">
            <a:xfrm>
              <a:off x="1672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8" name="Arc 3092"/>
            <p:cNvSpPr>
              <a:spLocks/>
            </p:cNvSpPr>
            <p:nvPr/>
          </p:nvSpPr>
          <p:spPr bwMode="auto">
            <a:xfrm>
              <a:off x="1707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9" name="Arc 3093"/>
            <p:cNvSpPr>
              <a:spLocks/>
            </p:cNvSpPr>
            <p:nvPr/>
          </p:nvSpPr>
          <p:spPr bwMode="auto">
            <a:xfrm>
              <a:off x="1690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0" name="Arc 3094"/>
            <p:cNvSpPr>
              <a:spLocks/>
            </p:cNvSpPr>
            <p:nvPr/>
          </p:nvSpPr>
          <p:spPr bwMode="auto">
            <a:xfrm>
              <a:off x="1663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1" name="Arc 3095"/>
            <p:cNvSpPr>
              <a:spLocks/>
            </p:cNvSpPr>
            <p:nvPr/>
          </p:nvSpPr>
          <p:spPr bwMode="auto">
            <a:xfrm>
              <a:off x="1644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2" name="Arc 3096"/>
            <p:cNvSpPr>
              <a:spLocks/>
            </p:cNvSpPr>
            <p:nvPr/>
          </p:nvSpPr>
          <p:spPr bwMode="auto">
            <a:xfrm>
              <a:off x="1519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3" name="Arc 3097"/>
            <p:cNvSpPr>
              <a:spLocks/>
            </p:cNvSpPr>
            <p:nvPr/>
          </p:nvSpPr>
          <p:spPr bwMode="auto">
            <a:xfrm>
              <a:off x="1501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4" name="Arc 3098"/>
            <p:cNvSpPr>
              <a:spLocks/>
            </p:cNvSpPr>
            <p:nvPr/>
          </p:nvSpPr>
          <p:spPr bwMode="auto">
            <a:xfrm>
              <a:off x="1707" y="2524"/>
              <a:ext cx="29" cy="29"/>
            </a:xfrm>
            <a:custGeom>
              <a:avLst/>
              <a:gdLst>
                <a:gd name="T0" fmla="*/ 29 w 1280"/>
                <a:gd name="T1" fmla="*/ 29 h 21600"/>
                <a:gd name="T2" fmla="*/ 0 w 1280"/>
                <a:gd name="T3" fmla="*/ 29 h 21600"/>
                <a:gd name="T4" fmla="*/ 15 w 12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0" h="21600" fill="none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</a:path>
                <a:path w="1280" h="21600" stroke="0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  <a:lnTo>
                    <a:pt x="640" y="0"/>
                  </a:lnTo>
                  <a:lnTo>
                    <a:pt x="1279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5" name="Arc 3099"/>
            <p:cNvSpPr>
              <a:spLocks/>
            </p:cNvSpPr>
            <p:nvPr/>
          </p:nvSpPr>
          <p:spPr bwMode="auto">
            <a:xfrm>
              <a:off x="1690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6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6" name="Arc 3100"/>
            <p:cNvSpPr>
              <a:spLocks/>
            </p:cNvSpPr>
            <p:nvPr/>
          </p:nvSpPr>
          <p:spPr bwMode="auto">
            <a:xfrm>
              <a:off x="1276" y="3198"/>
              <a:ext cx="29" cy="29"/>
            </a:xfrm>
            <a:custGeom>
              <a:avLst/>
              <a:gdLst>
                <a:gd name="T0" fmla="*/ 29 w 855"/>
                <a:gd name="T1" fmla="*/ 29 h 21600"/>
                <a:gd name="T2" fmla="*/ 0 w 855"/>
                <a:gd name="T3" fmla="*/ 29 h 21600"/>
                <a:gd name="T4" fmla="*/ 15 w 8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5" h="21600" fill="none" extrusionOk="0">
                  <a:moveTo>
                    <a:pt x="854" y="21595"/>
                  </a:moveTo>
                  <a:cubicBezTo>
                    <a:pt x="716" y="21598"/>
                    <a:pt x="577" y="21600"/>
                    <a:pt x="438" y="21600"/>
                  </a:cubicBezTo>
                  <a:cubicBezTo>
                    <a:pt x="291" y="21600"/>
                    <a:pt x="145" y="21598"/>
                    <a:pt x="0" y="21595"/>
                  </a:cubicBezTo>
                </a:path>
                <a:path w="855" h="21600" stroke="0" extrusionOk="0">
                  <a:moveTo>
                    <a:pt x="854" y="21595"/>
                  </a:moveTo>
                  <a:cubicBezTo>
                    <a:pt x="716" y="21598"/>
                    <a:pt x="577" y="21600"/>
                    <a:pt x="438" y="21600"/>
                  </a:cubicBezTo>
                  <a:cubicBezTo>
                    <a:pt x="291" y="21600"/>
                    <a:pt x="145" y="21598"/>
                    <a:pt x="0" y="21595"/>
                  </a:cubicBezTo>
                  <a:lnTo>
                    <a:pt x="438" y="0"/>
                  </a:lnTo>
                  <a:lnTo>
                    <a:pt x="85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7" name="Arc 3101"/>
            <p:cNvSpPr>
              <a:spLocks/>
            </p:cNvSpPr>
            <p:nvPr/>
          </p:nvSpPr>
          <p:spPr bwMode="auto">
            <a:xfrm>
              <a:off x="1258" y="31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2" y="43195"/>
                  </a:moveTo>
                  <a:cubicBezTo>
                    <a:pt x="9405" y="42957"/>
                    <a:pt x="0" y="3335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62" y="43195"/>
                  </a:moveTo>
                  <a:cubicBezTo>
                    <a:pt x="9405" y="42957"/>
                    <a:pt x="0" y="3335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6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8" name="Arc 3102"/>
            <p:cNvSpPr>
              <a:spLocks/>
            </p:cNvSpPr>
            <p:nvPr/>
          </p:nvSpPr>
          <p:spPr bwMode="auto">
            <a:xfrm>
              <a:off x="1824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  <a:lnTo>
                    <a:pt x="583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9" name="Arc 3103"/>
            <p:cNvSpPr>
              <a:spLocks/>
            </p:cNvSpPr>
            <p:nvPr/>
          </p:nvSpPr>
          <p:spPr bwMode="auto">
            <a:xfrm>
              <a:off x="1806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</a:path>
                <a:path w="43200" h="43193" stroke="0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  <a:lnTo>
                    <a:pt x="21600" y="21600"/>
                  </a:lnTo>
                  <a:lnTo>
                    <a:pt x="2101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0" name="Arc 3104"/>
            <p:cNvSpPr>
              <a:spLocks/>
            </p:cNvSpPr>
            <p:nvPr/>
          </p:nvSpPr>
          <p:spPr bwMode="auto">
            <a:xfrm>
              <a:off x="1484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1" name="Arc 3105"/>
            <p:cNvSpPr>
              <a:spLocks/>
            </p:cNvSpPr>
            <p:nvPr/>
          </p:nvSpPr>
          <p:spPr bwMode="auto">
            <a:xfrm>
              <a:off x="1465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2" name="Arc 3106"/>
            <p:cNvSpPr>
              <a:spLocks/>
            </p:cNvSpPr>
            <p:nvPr/>
          </p:nvSpPr>
          <p:spPr bwMode="auto">
            <a:xfrm>
              <a:off x="1519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3" name="Arc 3107"/>
            <p:cNvSpPr>
              <a:spLocks/>
            </p:cNvSpPr>
            <p:nvPr/>
          </p:nvSpPr>
          <p:spPr bwMode="auto">
            <a:xfrm>
              <a:off x="1501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4" name="Arc 3108"/>
            <p:cNvSpPr>
              <a:spLocks/>
            </p:cNvSpPr>
            <p:nvPr/>
          </p:nvSpPr>
          <p:spPr bwMode="auto">
            <a:xfrm>
              <a:off x="1294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5" name="Arc 3109"/>
            <p:cNvSpPr>
              <a:spLocks/>
            </p:cNvSpPr>
            <p:nvPr/>
          </p:nvSpPr>
          <p:spPr bwMode="auto">
            <a:xfrm>
              <a:off x="1276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6" name="Arc 3110"/>
            <p:cNvSpPr>
              <a:spLocks/>
            </p:cNvSpPr>
            <p:nvPr/>
          </p:nvSpPr>
          <p:spPr bwMode="auto">
            <a:xfrm>
              <a:off x="1392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7" name="Arc 3111"/>
            <p:cNvSpPr>
              <a:spLocks/>
            </p:cNvSpPr>
            <p:nvPr/>
          </p:nvSpPr>
          <p:spPr bwMode="auto">
            <a:xfrm>
              <a:off x="1375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8" name="Arc 3112"/>
            <p:cNvSpPr>
              <a:spLocks/>
            </p:cNvSpPr>
            <p:nvPr/>
          </p:nvSpPr>
          <p:spPr bwMode="auto">
            <a:xfrm>
              <a:off x="1545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9" name="Arc 3113"/>
            <p:cNvSpPr>
              <a:spLocks/>
            </p:cNvSpPr>
            <p:nvPr/>
          </p:nvSpPr>
          <p:spPr bwMode="auto">
            <a:xfrm>
              <a:off x="152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0" name="Arc 3114"/>
            <p:cNvSpPr>
              <a:spLocks/>
            </p:cNvSpPr>
            <p:nvPr/>
          </p:nvSpPr>
          <p:spPr bwMode="auto">
            <a:xfrm>
              <a:off x="1770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1" name="Arc 3115"/>
            <p:cNvSpPr>
              <a:spLocks/>
            </p:cNvSpPr>
            <p:nvPr/>
          </p:nvSpPr>
          <p:spPr bwMode="auto">
            <a:xfrm>
              <a:off x="1753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2" name="Arc 3116"/>
            <p:cNvSpPr>
              <a:spLocks/>
            </p:cNvSpPr>
            <p:nvPr/>
          </p:nvSpPr>
          <p:spPr bwMode="auto">
            <a:xfrm>
              <a:off x="1331" y="3181"/>
              <a:ext cx="29" cy="29"/>
            </a:xfrm>
            <a:custGeom>
              <a:avLst/>
              <a:gdLst>
                <a:gd name="T0" fmla="*/ 29 w 883"/>
                <a:gd name="T1" fmla="*/ 29 h 21600"/>
                <a:gd name="T2" fmla="*/ 0 w 883"/>
                <a:gd name="T3" fmla="*/ 29 h 21600"/>
                <a:gd name="T4" fmla="*/ 15 w 8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3" h="21600" fill="none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883" h="21600" stroke="0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2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3" name="Arc 3117"/>
            <p:cNvSpPr>
              <a:spLocks/>
            </p:cNvSpPr>
            <p:nvPr/>
          </p:nvSpPr>
          <p:spPr bwMode="auto">
            <a:xfrm>
              <a:off x="1312" y="3160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4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4" name="Arc 3118"/>
            <p:cNvSpPr>
              <a:spLocks/>
            </p:cNvSpPr>
            <p:nvPr/>
          </p:nvSpPr>
          <p:spPr bwMode="auto">
            <a:xfrm>
              <a:off x="1554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5" name="Arc 3119"/>
            <p:cNvSpPr>
              <a:spLocks/>
            </p:cNvSpPr>
            <p:nvPr/>
          </p:nvSpPr>
          <p:spPr bwMode="auto">
            <a:xfrm>
              <a:off x="1537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6" name="Arc 3120"/>
            <p:cNvSpPr>
              <a:spLocks/>
            </p:cNvSpPr>
            <p:nvPr/>
          </p:nvSpPr>
          <p:spPr bwMode="auto">
            <a:xfrm>
              <a:off x="1653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7" name="Arc 3121"/>
            <p:cNvSpPr>
              <a:spLocks/>
            </p:cNvSpPr>
            <p:nvPr/>
          </p:nvSpPr>
          <p:spPr bwMode="auto">
            <a:xfrm>
              <a:off x="1636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8" name="Arc 3122"/>
            <p:cNvSpPr>
              <a:spLocks/>
            </p:cNvSpPr>
            <p:nvPr/>
          </p:nvSpPr>
          <p:spPr bwMode="auto">
            <a:xfrm>
              <a:off x="159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69" name="Arc 3123"/>
            <p:cNvSpPr>
              <a:spLocks/>
            </p:cNvSpPr>
            <p:nvPr/>
          </p:nvSpPr>
          <p:spPr bwMode="auto">
            <a:xfrm>
              <a:off x="157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0" name="Arc 3124"/>
            <p:cNvSpPr>
              <a:spLocks/>
            </p:cNvSpPr>
            <p:nvPr/>
          </p:nvSpPr>
          <p:spPr bwMode="auto">
            <a:xfrm>
              <a:off x="1618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1" name="Arc 3125"/>
            <p:cNvSpPr>
              <a:spLocks/>
            </p:cNvSpPr>
            <p:nvPr/>
          </p:nvSpPr>
          <p:spPr bwMode="auto">
            <a:xfrm>
              <a:off x="1600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2" name="Arc 3126"/>
            <p:cNvSpPr>
              <a:spLocks/>
            </p:cNvSpPr>
            <p:nvPr/>
          </p:nvSpPr>
          <p:spPr bwMode="auto">
            <a:xfrm>
              <a:off x="172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3" name="Arc 3127"/>
            <p:cNvSpPr>
              <a:spLocks/>
            </p:cNvSpPr>
            <p:nvPr/>
          </p:nvSpPr>
          <p:spPr bwMode="auto">
            <a:xfrm>
              <a:off x="1708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4" name="Arc 3128"/>
            <p:cNvSpPr>
              <a:spLocks/>
            </p:cNvSpPr>
            <p:nvPr/>
          </p:nvSpPr>
          <p:spPr bwMode="auto">
            <a:xfrm>
              <a:off x="1644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5" name="Arc 3129"/>
            <p:cNvSpPr>
              <a:spLocks/>
            </p:cNvSpPr>
            <p:nvPr/>
          </p:nvSpPr>
          <p:spPr bwMode="auto">
            <a:xfrm>
              <a:off x="1627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6" name="Arc 3130"/>
            <p:cNvSpPr>
              <a:spLocks/>
            </p:cNvSpPr>
            <p:nvPr/>
          </p:nvSpPr>
          <p:spPr bwMode="auto">
            <a:xfrm>
              <a:off x="1564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7" name="Arc 3131"/>
            <p:cNvSpPr>
              <a:spLocks/>
            </p:cNvSpPr>
            <p:nvPr/>
          </p:nvSpPr>
          <p:spPr bwMode="auto">
            <a:xfrm>
              <a:off x="1546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8" name="Arc 3132"/>
            <p:cNvSpPr>
              <a:spLocks/>
            </p:cNvSpPr>
            <p:nvPr/>
          </p:nvSpPr>
          <p:spPr bwMode="auto">
            <a:xfrm>
              <a:off x="1554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79" name="Arc 3133"/>
            <p:cNvSpPr>
              <a:spLocks/>
            </p:cNvSpPr>
            <p:nvPr/>
          </p:nvSpPr>
          <p:spPr bwMode="auto">
            <a:xfrm>
              <a:off x="1537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0" name="Arc 3134"/>
            <p:cNvSpPr>
              <a:spLocks/>
            </p:cNvSpPr>
            <p:nvPr/>
          </p:nvSpPr>
          <p:spPr bwMode="auto">
            <a:xfrm>
              <a:off x="1663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1" name="Arc 3135"/>
            <p:cNvSpPr>
              <a:spLocks/>
            </p:cNvSpPr>
            <p:nvPr/>
          </p:nvSpPr>
          <p:spPr bwMode="auto">
            <a:xfrm>
              <a:off x="1644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2" name="Arc 3136"/>
            <p:cNvSpPr>
              <a:spLocks/>
            </p:cNvSpPr>
            <p:nvPr/>
          </p:nvSpPr>
          <p:spPr bwMode="auto">
            <a:xfrm>
              <a:off x="1617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3" name="Arc 3137"/>
            <p:cNvSpPr>
              <a:spLocks/>
            </p:cNvSpPr>
            <p:nvPr/>
          </p:nvSpPr>
          <p:spPr bwMode="auto">
            <a:xfrm>
              <a:off x="1600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4" name="Arc 3138"/>
            <p:cNvSpPr>
              <a:spLocks/>
            </p:cNvSpPr>
            <p:nvPr/>
          </p:nvSpPr>
          <p:spPr bwMode="auto">
            <a:xfrm>
              <a:off x="1590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5" name="Arc 3139"/>
            <p:cNvSpPr>
              <a:spLocks/>
            </p:cNvSpPr>
            <p:nvPr/>
          </p:nvSpPr>
          <p:spPr bwMode="auto">
            <a:xfrm>
              <a:off x="1572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6" name="Arc 3140"/>
            <p:cNvSpPr>
              <a:spLocks/>
            </p:cNvSpPr>
            <p:nvPr/>
          </p:nvSpPr>
          <p:spPr bwMode="auto">
            <a:xfrm>
              <a:off x="1456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7" name="Arc 3141"/>
            <p:cNvSpPr>
              <a:spLocks/>
            </p:cNvSpPr>
            <p:nvPr/>
          </p:nvSpPr>
          <p:spPr bwMode="auto">
            <a:xfrm>
              <a:off x="1438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8" name="Arc 3142"/>
            <p:cNvSpPr>
              <a:spLocks/>
            </p:cNvSpPr>
            <p:nvPr/>
          </p:nvSpPr>
          <p:spPr bwMode="auto">
            <a:xfrm>
              <a:off x="1591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89" name="Arc 3143"/>
            <p:cNvSpPr>
              <a:spLocks/>
            </p:cNvSpPr>
            <p:nvPr/>
          </p:nvSpPr>
          <p:spPr bwMode="auto">
            <a:xfrm>
              <a:off x="157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0" name="Arc 3144"/>
            <p:cNvSpPr>
              <a:spLocks/>
            </p:cNvSpPr>
            <p:nvPr/>
          </p:nvSpPr>
          <p:spPr bwMode="auto">
            <a:xfrm>
              <a:off x="1519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1" name="Arc 3145"/>
            <p:cNvSpPr>
              <a:spLocks/>
            </p:cNvSpPr>
            <p:nvPr/>
          </p:nvSpPr>
          <p:spPr bwMode="auto">
            <a:xfrm>
              <a:off x="1501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2" name="Arc 3146"/>
            <p:cNvSpPr>
              <a:spLocks/>
            </p:cNvSpPr>
            <p:nvPr/>
          </p:nvSpPr>
          <p:spPr bwMode="auto">
            <a:xfrm>
              <a:off x="1340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3" name="Arc 3147"/>
            <p:cNvSpPr>
              <a:spLocks/>
            </p:cNvSpPr>
            <p:nvPr/>
          </p:nvSpPr>
          <p:spPr bwMode="auto">
            <a:xfrm>
              <a:off x="1321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4" name="Arc 3148"/>
            <p:cNvSpPr>
              <a:spLocks/>
            </p:cNvSpPr>
            <p:nvPr/>
          </p:nvSpPr>
          <p:spPr bwMode="auto">
            <a:xfrm>
              <a:off x="1572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5" name="Arc 3149"/>
            <p:cNvSpPr>
              <a:spLocks/>
            </p:cNvSpPr>
            <p:nvPr/>
          </p:nvSpPr>
          <p:spPr bwMode="auto">
            <a:xfrm>
              <a:off x="1555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6" name="Arc 3150"/>
            <p:cNvSpPr>
              <a:spLocks/>
            </p:cNvSpPr>
            <p:nvPr/>
          </p:nvSpPr>
          <p:spPr bwMode="auto">
            <a:xfrm>
              <a:off x="1626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7" name="Arc 3151"/>
            <p:cNvSpPr>
              <a:spLocks/>
            </p:cNvSpPr>
            <p:nvPr/>
          </p:nvSpPr>
          <p:spPr bwMode="auto">
            <a:xfrm>
              <a:off x="1609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8" name="Arc 3152"/>
            <p:cNvSpPr>
              <a:spLocks/>
            </p:cNvSpPr>
            <p:nvPr/>
          </p:nvSpPr>
          <p:spPr bwMode="auto">
            <a:xfrm>
              <a:off x="1527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99" name="Arc 3153"/>
            <p:cNvSpPr>
              <a:spLocks/>
            </p:cNvSpPr>
            <p:nvPr/>
          </p:nvSpPr>
          <p:spPr bwMode="auto">
            <a:xfrm>
              <a:off x="1509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0" name="Arc 3154"/>
            <p:cNvSpPr>
              <a:spLocks/>
            </p:cNvSpPr>
            <p:nvPr/>
          </p:nvSpPr>
          <p:spPr bwMode="auto">
            <a:xfrm>
              <a:off x="1573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1" name="Arc 3155"/>
            <p:cNvSpPr>
              <a:spLocks/>
            </p:cNvSpPr>
            <p:nvPr/>
          </p:nvSpPr>
          <p:spPr bwMode="auto">
            <a:xfrm>
              <a:off x="1555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2" name="Arc 3156"/>
            <p:cNvSpPr>
              <a:spLocks/>
            </p:cNvSpPr>
            <p:nvPr/>
          </p:nvSpPr>
          <p:spPr bwMode="auto">
            <a:xfrm>
              <a:off x="1528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3" name="Arc 3157"/>
            <p:cNvSpPr>
              <a:spLocks/>
            </p:cNvSpPr>
            <p:nvPr/>
          </p:nvSpPr>
          <p:spPr bwMode="auto">
            <a:xfrm>
              <a:off x="1509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4" name="Arc 3158"/>
            <p:cNvSpPr>
              <a:spLocks/>
            </p:cNvSpPr>
            <p:nvPr/>
          </p:nvSpPr>
          <p:spPr bwMode="auto">
            <a:xfrm>
              <a:off x="1545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5" name="Arc 3159"/>
            <p:cNvSpPr>
              <a:spLocks/>
            </p:cNvSpPr>
            <p:nvPr/>
          </p:nvSpPr>
          <p:spPr bwMode="auto">
            <a:xfrm>
              <a:off x="152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6" name="Arc 3160"/>
            <p:cNvSpPr>
              <a:spLocks/>
            </p:cNvSpPr>
            <p:nvPr/>
          </p:nvSpPr>
          <p:spPr bwMode="auto">
            <a:xfrm>
              <a:off x="150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7" name="Arc 3161"/>
            <p:cNvSpPr>
              <a:spLocks/>
            </p:cNvSpPr>
            <p:nvPr/>
          </p:nvSpPr>
          <p:spPr bwMode="auto">
            <a:xfrm>
              <a:off x="1483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8" name="Arc 3162"/>
            <p:cNvSpPr>
              <a:spLocks/>
            </p:cNvSpPr>
            <p:nvPr/>
          </p:nvSpPr>
          <p:spPr bwMode="auto">
            <a:xfrm>
              <a:off x="1725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09" name="Arc 3163"/>
            <p:cNvSpPr>
              <a:spLocks/>
            </p:cNvSpPr>
            <p:nvPr/>
          </p:nvSpPr>
          <p:spPr bwMode="auto">
            <a:xfrm>
              <a:off x="1708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0" name="Arc 3164"/>
            <p:cNvSpPr>
              <a:spLocks/>
            </p:cNvSpPr>
            <p:nvPr/>
          </p:nvSpPr>
          <p:spPr bwMode="auto">
            <a:xfrm>
              <a:off x="1545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1" name="Arc 3165"/>
            <p:cNvSpPr>
              <a:spLocks/>
            </p:cNvSpPr>
            <p:nvPr/>
          </p:nvSpPr>
          <p:spPr bwMode="auto">
            <a:xfrm>
              <a:off x="152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2" name="Arc 3166"/>
            <p:cNvSpPr>
              <a:spLocks/>
            </p:cNvSpPr>
            <p:nvPr/>
          </p:nvSpPr>
          <p:spPr bwMode="auto">
            <a:xfrm>
              <a:off x="1411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3" name="Arc 3167"/>
            <p:cNvSpPr>
              <a:spLocks/>
            </p:cNvSpPr>
            <p:nvPr/>
          </p:nvSpPr>
          <p:spPr bwMode="auto">
            <a:xfrm>
              <a:off x="1393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4" name="Arc 3168"/>
            <p:cNvSpPr>
              <a:spLocks/>
            </p:cNvSpPr>
            <p:nvPr/>
          </p:nvSpPr>
          <p:spPr bwMode="auto">
            <a:xfrm>
              <a:off x="1662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5" name="Arc 3169"/>
            <p:cNvSpPr>
              <a:spLocks/>
            </p:cNvSpPr>
            <p:nvPr/>
          </p:nvSpPr>
          <p:spPr bwMode="auto">
            <a:xfrm>
              <a:off x="1644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6" name="Arc 3170"/>
            <p:cNvSpPr>
              <a:spLocks/>
            </p:cNvSpPr>
            <p:nvPr/>
          </p:nvSpPr>
          <p:spPr bwMode="auto">
            <a:xfrm>
              <a:off x="1528" y="3147"/>
              <a:ext cx="29" cy="29"/>
            </a:xfrm>
            <a:custGeom>
              <a:avLst/>
              <a:gdLst>
                <a:gd name="T0" fmla="*/ 29 w 876"/>
                <a:gd name="T1" fmla="*/ 29 h 21600"/>
                <a:gd name="T2" fmla="*/ 0 w 876"/>
                <a:gd name="T3" fmla="*/ 29 h 21600"/>
                <a:gd name="T4" fmla="*/ 15 w 8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6" h="21600" fill="none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</a:path>
                <a:path w="876" h="21600" stroke="0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  <a:lnTo>
                    <a:pt x="449" y="0"/>
                  </a:lnTo>
                  <a:lnTo>
                    <a:pt x="87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7" name="Arc 3171"/>
            <p:cNvSpPr>
              <a:spLocks/>
            </p:cNvSpPr>
            <p:nvPr/>
          </p:nvSpPr>
          <p:spPr bwMode="auto">
            <a:xfrm>
              <a:off x="1509" y="3127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</a:path>
                <a:path w="43200" h="43196" stroke="0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  <a:lnTo>
                    <a:pt x="21600" y="21600"/>
                  </a:lnTo>
                  <a:lnTo>
                    <a:pt x="2115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8" name="Arc 3172"/>
            <p:cNvSpPr>
              <a:spLocks/>
            </p:cNvSpPr>
            <p:nvPr/>
          </p:nvSpPr>
          <p:spPr bwMode="auto">
            <a:xfrm>
              <a:off x="1699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19" name="Arc 3173"/>
            <p:cNvSpPr>
              <a:spLocks/>
            </p:cNvSpPr>
            <p:nvPr/>
          </p:nvSpPr>
          <p:spPr bwMode="auto">
            <a:xfrm>
              <a:off x="1681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0" name="Arc 3174"/>
            <p:cNvSpPr>
              <a:spLocks/>
            </p:cNvSpPr>
            <p:nvPr/>
          </p:nvSpPr>
          <p:spPr bwMode="auto">
            <a:xfrm>
              <a:off x="1752" y="2575"/>
              <a:ext cx="29" cy="29"/>
            </a:xfrm>
            <a:custGeom>
              <a:avLst/>
              <a:gdLst>
                <a:gd name="T0" fmla="*/ 29 w 1267"/>
                <a:gd name="T1" fmla="*/ 29 h 21600"/>
                <a:gd name="T2" fmla="*/ 0 w 1267"/>
                <a:gd name="T3" fmla="*/ 29 h 21600"/>
                <a:gd name="T4" fmla="*/ 15 w 12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21600" fill="none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</a:path>
                <a:path w="1267" h="21600" stroke="0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  <a:lnTo>
                    <a:pt x="649" y="0"/>
                  </a:lnTo>
                  <a:lnTo>
                    <a:pt x="126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1" name="Arc 3175"/>
            <p:cNvSpPr>
              <a:spLocks/>
            </p:cNvSpPr>
            <p:nvPr/>
          </p:nvSpPr>
          <p:spPr bwMode="auto">
            <a:xfrm>
              <a:off x="1734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</a:path>
                <a:path w="43200" h="43191" stroke="0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  <a:lnTo>
                    <a:pt x="21600" y="21600"/>
                  </a:lnTo>
                  <a:lnTo>
                    <a:pt x="2095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2" name="Arc 3176"/>
            <p:cNvSpPr>
              <a:spLocks/>
            </p:cNvSpPr>
            <p:nvPr/>
          </p:nvSpPr>
          <p:spPr bwMode="auto">
            <a:xfrm>
              <a:off x="1618" y="2996"/>
              <a:ext cx="29" cy="29"/>
            </a:xfrm>
            <a:custGeom>
              <a:avLst/>
              <a:gdLst>
                <a:gd name="T0" fmla="*/ 29 w 972"/>
                <a:gd name="T1" fmla="*/ 29 h 21600"/>
                <a:gd name="T2" fmla="*/ 0 w 972"/>
                <a:gd name="T3" fmla="*/ 29 h 21600"/>
                <a:gd name="T4" fmla="*/ 15 w 9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21600" fill="none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</a:path>
                <a:path w="972" h="21600" stroke="0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  <a:lnTo>
                    <a:pt x="486" y="0"/>
                  </a:lnTo>
                  <a:lnTo>
                    <a:pt x="971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3" name="Arc 3177"/>
            <p:cNvSpPr>
              <a:spLocks/>
            </p:cNvSpPr>
            <p:nvPr/>
          </p:nvSpPr>
          <p:spPr bwMode="auto">
            <a:xfrm>
              <a:off x="1600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</a:path>
                <a:path w="43200" h="43195" stroke="0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  <a:lnTo>
                    <a:pt x="21600" y="21600"/>
                  </a:lnTo>
                  <a:lnTo>
                    <a:pt x="2111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4" name="Arc 3178"/>
            <p:cNvSpPr>
              <a:spLocks/>
            </p:cNvSpPr>
            <p:nvPr/>
          </p:nvSpPr>
          <p:spPr bwMode="auto">
            <a:xfrm>
              <a:off x="1887" y="2221"/>
              <a:ext cx="29" cy="29"/>
            </a:xfrm>
            <a:custGeom>
              <a:avLst/>
              <a:gdLst>
                <a:gd name="T0" fmla="*/ 29 w 1692"/>
                <a:gd name="T1" fmla="*/ 29 h 21600"/>
                <a:gd name="T2" fmla="*/ 0 w 1692"/>
                <a:gd name="T3" fmla="*/ 29 h 21600"/>
                <a:gd name="T4" fmla="*/ 15 w 16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92" h="21600" fill="none" extrusionOk="0">
                  <a:moveTo>
                    <a:pt x="1692" y="21584"/>
                  </a:moveTo>
                  <a:cubicBezTo>
                    <a:pt x="1417" y="21594"/>
                    <a:pt x="1142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692" h="21600" stroke="0" extrusionOk="0">
                  <a:moveTo>
                    <a:pt x="1692" y="21584"/>
                  </a:moveTo>
                  <a:cubicBezTo>
                    <a:pt x="1417" y="21594"/>
                    <a:pt x="1142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692" y="215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5" name="Arc 3179"/>
            <p:cNvSpPr>
              <a:spLocks/>
            </p:cNvSpPr>
            <p:nvPr/>
          </p:nvSpPr>
          <p:spPr bwMode="auto">
            <a:xfrm>
              <a:off x="1869" y="2200"/>
              <a:ext cx="29" cy="29"/>
            </a:xfrm>
            <a:custGeom>
              <a:avLst/>
              <a:gdLst>
                <a:gd name="T0" fmla="*/ 14 w 43200"/>
                <a:gd name="T1" fmla="*/ 29 h 43184"/>
                <a:gd name="T2" fmla="*/ 15 w 43200"/>
                <a:gd name="T3" fmla="*/ 29 h 43184"/>
                <a:gd name="T4" fmla="*/ 14 w 43200"/>
                <a:gd name="T5" fmla="*/ 15 h 43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4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8"/>
                    <a:pt x="34024" y="42740"/>
                    <a:pt x="22425" y="43184"/>
                  </a:cubicBezTo>
                </a:path>
                <a:path w="43200" h="43184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8"/>
                    <a:pt x="34024" y="42740"/>
                    <a:pt x="22425" y="43184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6" name="Arc 3180"/>
            <p:cNvSpPr>
              <a:spLocks/>
            </p:cNvSpPr>
            <p:nvPr/>
          </p:nvSpPr>
          <p:spPr bwMode="auto">
            <a:xfrm>
              <a:off x="1366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7" name="Arc 3181"/>
            <p:cNvSpPr>
              <a:spLocks/>
            </p:cNvSpPr>
            <p:nvPr/>
          </p:nvSpPr>
          <p:spPr bwMode="auto">
            <a:xfrm>
              <a:off x="1348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8" name="Arc 3182"/>
            <p:cNvSpPr>
              <a:spLocks/>
            </p:cNvSpPr>
            <p:nvPr/>
          </p:nvSpPr>
          <p:spPr bwMode="auto">
            <a:xfrm>
              <a:off x="2030" y="2575"/>
              <a:ext cx="29" cy="29"/>
            </a:xfrm>
            <a:custGeom>
              <a:avLst/>
              <a:gdLst>
                <a:gd name="T0" fmla="*/ 29 w 1266"/>
                <a:gd name="T1" fmla="*/ 29 h 21600"/>
                <a:gd name="T2" fmla="*/ 0 w 1266"/>
                <a:gd name="T3" fmla="*/ 29 h 21600"/>
                <a:gd name="T4" fmla="*/ 15 w 12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6" h="21600" fill="none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</a:path>
                <a:path w="1266" h="21600" stroke="0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  <a:lnTo>
                    <a:pt x="633" y="0"/>
                  </a:lnTo>
                  <a:lnTo>
                    <a:pt x="126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9" name="Arc 3183"/>
            <p:cNvSpPr>
              <a:spLocks/>
            </p:cNvSpPr>
            <p:nvPr/>
          </p:nvSpPr>
          <p:spPr bwMode="auto">
            <a:xfrm>
              <a:off x="2013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67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0" name="Arc 3184"/>
            <p:cNvSpPr>
              <a:spLocks/>
            </p:cNvSpPr>
            <p:nvPr/>
          </p:nvSpPr>
          <p:spPr bwMode="auto">
            <a:xfrm>
              <a:off x="2021" y="2120"/>
              <a:ext cx="29" cy="29"/>
            </a:xfrm>
            <a:custGeom>
              <a:avLst/>
              <a:gdLst>
                <a:gd name="T0" fmla="*/ 29 w 1874"/>
                <a:gd name="T1" fmla="*/ 29 h 21600"/>
                <a:gd name="T2" fmla="*/ 0 w 1874"/>
                <a:gd name="T3" fmla="*/ 29 h 21600"/>
                <a:gd name="T4" fmla="*/ 15 w 18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4" h="21600" fill="none" extrusionOk="0">
                  <a:moveTo>
                    <a:pt x="1873" y="21579"/>
                  </a:moveTo>
                  <a:cubicBezTo>
                    <a:pt x="1561" y="21593"/>
                    <a:pt x="1249" y="21600"/>
                    <a:pt x="937" y="21600"/>
                  </a:cubicBezTo>
                  <a:cubicBezTo>
                    <a:pt x="624" y="21600"/>
                    <a:pt x="312" y="21593"/>
                    <a:pt x="0" y="21579"/>
                  </a:cubicBezTo>
                </a:path>
                <a:path w="1874" h="21600" stroke="0" extrusionOk="0">
                  <a:moveTo>
                    <a:pt x="1873" y="21579"/>
                  </a:moveTo>
                  <a:cubicBezTo>
                    <a:pt x="1561" y="21593"/>
                    <a:pt x="1249" y="21600"/>
                    <a:pt x="937" y="21600"/>
                  </a:cubicBezTo>
                  <a:cubicBezTo>
                    <a:pt x="624" y="21600"/>
                    <a:pt x="312" y="21593"/>
                    <a:pt x="0" y="21579"/>
                  </a:cubicBezTo>
                  <a:lnTo>
                    <a:pt x="937" y="0"/>
                  </a:lnTo>
                  <a:lnTo>
                    <a:pt x="1873" y="215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1" name="Arc 3185"/>
            <p:cNvSpPr>
              <a:spLocks/>
            </p:cNvSpPr>
            <p:nvPr/>
          </p:nvSpPr>
          <p:spPr bwMode="auto">
            <a:xfrm>
              <a:off x="2004" y="2099"/>
              <a:ext cx="29" cy="29"/>
            </a:xfrm>
            <a:custGeom>
              <a:avLst/>
              <a:gdLst>
                <a:gd name="T0" fmla="*/ 14 w 43200"/>
                <a:gd name="T1" fmla="*/ 29 h 43180"/>
                <a:gd name="T2" fmla="*/ 15 w 43200"/>
                <a:gd name="T3" fmla="*/ 29 h 43180"/>
                <a:gd name="T4" fmla="*/ 14 w 43200"/>
                <a:gd name="T5" fmla="*/ 15 h 431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0" fill="none" extrusionOk="0">
                  <a:moveTo>
                    <a:pt x="20663" y="43179"/>
                  </a:moveTo>
                  <a:cubicBezTo>
                    <a:pt x="9108" y="42677"/>
                    <a:pt x="0" y="33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4"/>
                    <a:pt x="34091" y="42677"/>
                    <a:pt x="22536" y="43179"/>
                  </a:cubicBezTo>
                </a:path>
                <a:path w="43200" h="43180" stroke="0" extrusionOk="0">
                  <a:moveTo>
                    <a:pt x="20663" y="43179"/>
                  </a:moveTo>
                  <a:cubicBezTo>
                    <a:pt x="9108" y="42677"/>
                    <a:pt x="0" y="33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4"/>
                    <a:pt x="34091" y="42677"/>
                    <a:pt x="22536" y="43179"/>
                  </a:cubicBezTo>
                  <a:lnTo>
                    <a:pt x="21600" y="21600"/>
                  </a:lnTo>
                  <a:lnTo>
                    <a:pt x="20663" y="431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2" name="Arc 3186"/>
            <p:cNvSpPr>
              <a:spLocks/>
            </p:cNvSpPr>
            <p:nvPr/>
          </p:nvSpPr>
          <p:spPr bwMode="auto">
            <a:xfrm>
              <a:off x="1752" y="2541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6" h="21600" stroke="0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3" name="Arc 3187"/>
            <p:cNvSpPr>
              <a:spLocks/>
            </p:cNvSpPr>
            <p:nvPr/>
          </p:nvSpPr>
          <p:spPr bwMode="auto">
            <a:xfrm>
              <a:off x="1734" y="252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4" name="Arc 3188"/>
            <p:cNvSpPr>
              <a:spLocks/>
            </p:cNvSpPr>
            <p:nvPr/>
          </p:nvSpPr>
          <p:spPr bwMode="auto">
            <a:xfrm>
              <a:off x="1689" y="2120"/>
              <a:ext cx="29" cy="29"/>
            </a:xfrm>
            <a:custGeom>
              <a:avLst/>
              <a:gdLst>
                <a:gd name="T0" fmla="*/ 29 w 1874"/>
                <a:gd name="T1" fmla="*/ 29 h 21600"/>
                <a:gd name="T2" fmla="*/ 0 w 1874"/>
                <a:gd name="T3" fmla="*/ 29 h 21600"/>
                <a:gd name="T4" fmla="*/ 15 w 18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4" h="21600" fill="none" extrusionOk="0">
                  <a:moveTo>
                    <a:pt x="1873" y="21579"/>
                  </a:moveTo>
                  <a:cubicBezTo>
                    <a:pt x="1561" y="21593"/>
                    <a:pt x="1249" y="21600"/>
                    <a:pt x="937" y="21600"/>
                  </a:cubicBezTo>
                  <a:cubicBezTo>
                    <a:pt x="624" y="21600"/>
                    <a:pt x="312" y="21593"/>
                    <a:pt x="0" y="21579"/>
                  </a:cubicBezTo>
                </a:path>
                <a:path w="1874" h="21600" stroke="0" extrusionOk="0">
                  <a:moveTo>
                    <a:pt x="1873" y="21579"/>
                  </a:moveTo>
                  <a:cubicBezTo>
                    <a:pt x="1561" y="21593"/>
                    <a:pt x="1249" y="21600"/>
                    <a:pt x="937" y="21600"/>
                  </a:cubicBezTo>
                  <a:cubicBezTo>
                    <a:pt x="624" y="21600"/>
                    <a:pt x="312" y="21593"/>
                    <a:pt x="0" y="21579"/>
                  </a:cubicBezTo>
                  <a:lnTo>
                    <a:pt x="937" y="0"/>
                  </a:lnTo>
                  <a:lnTo>
                    <a:pt x="1873" y="215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5" name="Arc 3189"/>
            <p:cNvSpPr>
              <a:spLocks/>
            </p:cNvSpPr>
            <p:nvPr/>
          </p:nvSpPr>
          <p:spPr bwMode="auto">
            <a:xfrm>
              <a:off x="1672" y="2099"/>
              <a:ext cx="29" cy="29"/>
            </a:xfrm>
            <a:custGeom>
              <a:avLst/>
              <a:gdLst>
                <a:gd name="T0" fmla="*/ 14 w 43200"/>
                <a:gd name="T1" fmla="*/ 29 h 43180"/>
                <a:gd name="T2" fmla="*/ 15 w 43200"/>
                <a:gd name="T3" fmla="*/ 29 h 43180"/>
                <a:gd name="T4" fmla="*/ 14 w 43200"/>
                <a:gd name="T5" fmla="*/ 15 h 431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0" fill="none" extrusionOk="0">
                  <a:moveTo>
                    <a:pt x="20663" y="43179"/>
                  </a:moveTo>
                  <a:cubicBezTo>
                    <a:pt x="9108" y="42677"/>
                    <a:pt x="0" y="33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4"/>
                    <a:pt x="34091" y="42677"/>
                    <a:pt x="22536" y="43179"/>
                  </a:cubicBezTo>
                </a:path>
                <a:path w="43200" h="43180" stroke="0" extrusionOk="0">
                  <a:moveTo>
                    <a:pt x="20663" y="43179"/>
                  </a:moveTo>
                  <a:cubicBezTo>
                    <a:pt x="9108" y="42677"/>
                    <a:pt x="0" y="33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4"/>
                    <a:pt x="34091" y="42677"/>
                    <a:pt x="22536" y="43179"/>
                  </a:cubicBezTo>
                  <a:lnTo>
                    <a:pt x="21600" y="21600"/>
                  </a:lnTo>
                  <a:lnTo>
                    <a:pt x="20663" y="431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6" name="Arc 3190"/>
            <p:cNvSpPr>
              <a:spLocks/>
            </p:cNvSpPr>
            <p:nvPr/>
          </p:nvSpPr>
          <p:spPr bwMode="auto">
            <a:xfrm>
              <a:off x="1384" y="3164"/>
              <a:ext cx="29" cy="29"/>
            </a:xfrm>
            <a:custGeom>
              <a:avLst/>
              <a:gdLst>
                <a:gd name="T0" fmla="*/ 29 w 890"/>
                <a:gd name="T1" fmla="*/ 29 h 21600"/>
                <a:gd name="T2" fmla="*/ 0 w 890"/>
                <a:gd name="T3" fmla="*/ 29 h 21600"/>
                <a:gd name="T4" fmla="*/ 15 w 89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0" h="21600" fill="none" extrusionOk="0">
                  <a:moveTo>
                    <a:pt x="890" y="21595"/>
                  </a:moveTo>
                  <a:cubicBezTo>
                    <a:pt x="741" y="21598"/>
                    <a:pt x="593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</a:path>
                <a:path w="890" h="21600" stroke="0" extrusionOk="0">
                  <a:moveTo>
                    <a:pt x="890" y="21595"/>
                  </a:moveTo>
                  <a:cubicBezTo>
                    <a:pt x="741" y="21598"/>
                    <a:pt x="593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  <a:lnTo>
                    <a:pt x="445" y="0"/>
                  </a:lnTo>
                  <a:lnTo>
                    <a:pt x="890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7" name="Arc 3191"/>
            <p:cNvSpPr>
              <a:spLocks/>
            </p:cNvSpPr>
            <p:nvPr/>
          </p:nvSpPr>
          <p:spPr bwMode="auto">
            <a:xfrm>
              <a:off x="1366" y="31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8" y="42953"/>
                    <a:pt x="22045" y="43195"/>
                  </a:cubicBezTo>
                </a:path>
                <a:path w="43200" h="43195" stroke="0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8" y="42953"/>
                    <a:pt x="22045" y="43195"/>
                  </a:cubicBezTo>
                  <a:lnTo>
                    <a:pt x="21600" y="21600"/>
                  </a:lnTo>
                  <a:lnTo>
                    <a:pt x="21154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8" name="Arc 3192"/>
            <p:cNvSpPr>
              <a:spLocks/>
            </p:cNvSpPr>
            <p:nvPr/>
          </p:nvSpPr>
          <p:spPr bwMode="auto">
            <a:xfrm>
              <a:off x="2200" y="1682"/>
              <a:ext cx="29" cy="29"/>
            </a:xfrm>
            <a:custGeom>
              <a:avLst/>
              <a:gdLst>
                <a:gd name="T0" fmla="*/ 29 w 3488"/>
                <a:gd name="T1" fmla="*/ 29 h 21600"/>
                <a:gd name="T2" fmla="*/ 0 w 3488"/>
                <a:gd name="T3" fmla="*/ 29 h 21600"/>
                <a:gd name="T4" fmla="*/ 15 w 348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8" h="21600" fill="none" extrusionOk="0">
                  <a:moveTo>
                    <a:pt x="3488" y="21529"/>
                  </a:moveTo>
                  <a:cubicBezTo>
                    <a:pt x="2907" y="21576"/>
                    <a:pt x="2326" y="21600"/>
                    <a:pt x="1744" y="21600"/>
                  </a:cubicBezTo>
                  <a:cubicBezTo>
                    <a:pt x="1161" y="21600"/>
                    <a:pt x="580" y="21576"/>
                    <a:pt x="-1" y="21529"/>
                  </a:cubicBezTo>
                </a:path>
                <a:path w="3488" h="21600" stroke="0" extrusionOk="0">
                  <a:moveTo>
                    <a:pt x="3488" y="21529"/>
                  </a:moveTo>
                  <a:cubicBezTo>
                    <a:pt x="2907" y="21576"/>
                    <a:pt x="2326" y="21600"/>
                    <a:pt x="1744" y="21600"/>
                  </a:cubicBezTo>
                  <a:cubicBezTo>
                    <a:pt x="1161" y="21600"/>
                    <a:pt x="580" y="21576"/>
                    <a:pt x="-1" y="21529"/>
                  </a:cubicBezTo>
                  <a:lnTo>
                    <a:pt x="1744" y="0"/>
                  </a:lnTo>
                  <a:lnTo>
                    <a:pt x="3488" y="2152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39" name="Arc 3193"/>
            <p:cNvSpPr>
              <a:spLocks/>
            </p:cNvSpPr>
            <p:nvPr/>
          </p:nvSpPr>
          <p:spPr bwMode="auto">
            <a:xfrm>
              <a:off x="2184" y="1661"/>
              <a:ext cx="29" cy="29"/>
            </a:xfrm>
            <a:custGeom>
              <a:avLst/>
              <a:gdLst>
                <a:gd name="T0" fmla="*/ 13 w 43200"/>
                <a:gd name="T1" fmla="*/ 29 h 43129"/>
                <a:gd name="T2" fmla="*/ 16 w 43200"/>
                <a:gd name="T3" fmla="*/ 29 h 43129"/>
                <a:gd name="T4" fmla="*/ 14 w 43200"/>
                <a:gd name="T5" fmla="*/ 15 h 43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29" fill="none" extrusionOk="0">
                  <a:moveTo>
                    <a:pt x="19855" y="43129"/>
                  </a:moveTo>
                  <a:cubicBezTo>
                    <a:pt x="8639" y="42220"/>
                    <a:pt x="0" y="328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53"/>
                    <a:pt x="34560" y="42220"/>
                    <a:pt x="23344" y="43129"/>
                  </a:cubicBezTo>
                </a:path>
                <a:path w="43200" h="43129" stroke="0" extrusionOk="0">
                  <a:moveTo>
                    <a:pt x="19855" y="43129"/>
                  </a:moveTo>
                  <a:cubicBezTo>
                    <a:pt x="8639" y="42220"/>
                    <a:pt x="0" y="328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53"/>
                    <a:pt x="34560" y="42220"/>
                    <a:pt x="23344" y="43129"/>
                  </a:cubicBezTo>
                  <a:lnTo>
                    <a:pt x="21600" y="21600"/>
                  </a:lnTo>
                  <a:lnTo>
                    <a:pt x="19855" y="4312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0" name="Arc 3194"/>
            <p:cNvSpPr>
              <a:spLocks/>
            </p:cNvSpPr>
            <p:nvPr/>
          </p:nvSpPr>
          <p:spPr bwMode="auto">
            <a:xfrm>
              <a:off x="1303" y="3316"/>
              <a:ext cx="29" cy="29"/>
            </a:xfrm>
            <a:custGeom>
              <a:avLst/>
              <a:gdLst>
                <a:gd name="T0" fmla="*/ 29 w 828"/>
                <a:gd name="T1" fmla="*/ 29 h 21600"/>
                <a:gd name="T2" fmla="*/ 0 w 828"/>
                <a:gd name="T3" fmla="*/ 29 h 21600"/>
                <a:gd name="T4" fmla="*/ 15 w 8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" h="21600" fill="none" extrusionOk="0">
                  <a:moveTo>
                    <a:pt x="828" y="21596"/>
                  </a:moveTo>
                  <a:cubicBezTo>
                    <a:pt x="690" y="21598"/>
                    <a:pt x="552" y="21600"/>
                    <a:pt x="414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8" h="21600" stroke="0" extrusionOk="0">
                  <a:moveTo>
                    <a:pt x="828" y="21596"/>
                  </a:moveTo>
                  <a:cubicBezTo>
                    <a:pt x="690" y="21598"/>
                    <a:pt x="552" y="21600"/>
                    <a:pt x="414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4" y="0"/>
                  </a:lnTo>
                  <a:lnTo>
                    <a:pt x="828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1" name="Arc 3195"/>
            <p:cNvSpPr>
              <a:spLocks/>
            </p:cNvSpPr>
            <p:nvPr/>
          </p:nvSpPr>
          <p:spPr bwMode="auto">
            <a:xfrm>
              <a:off x="1285" y="329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5" y="43196"/>
                  </a:moveTo>
                  <a:cubicBezTo>
                    <a:pt x="9420" y="42970"/>
                    <a:pt x="0" y="333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7"/>
                    <a:pt x="33779" y="42970"/>
                    <a:pt x="22014" y="43196"/>
                  </a:cubicBezTo>
                </a:path>
                <a:path w="43200" h="43196" stroke="0" extrusionOk="0">
                  <a:moveTo>
                    <a:pt x="21185" y="43196"/>
                  </a:moveTo>
                  <a:cubicBezTo>
                    <a:pt x="9420" y="42970"/>
                    <a:pt x="0" y="333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7"/>
                    <a:pt x="33779" y="42970"/>
                    <a:pt x="22014" y="43196"/>
                  </a:cubicBezTo>
                  <a:lnTo>
                    <a:pt x="21600" y="21600"/>
                  </a:lnTo>
                  <a:lnTo>
                    <a:pt x="21185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2" name="Arc 3196"/>
            <p:cNvSpPr>
              <a:spLocks/>
            </p:cNvSpPr>
            <p:nvPr/>
          </p:nvSpPr>
          <p:spPr bwMode="auto">
            <a:xfrm>
              <a:off x="1851" y="2187"/>
              <a:ext cx="29" cy="29"/>
            </a:xfrm>
            <a:custGeom>
              <a:avLst/>
              <a:gdLst>
                <a:gd name="T0" fmla="*/ 29 w 1706"/>
                <a:gd name="T1" fmla="*/ 29 h 21600"/>
                <a:gd name="T2" fmla="*/ 0 w 1706"/>
                <a:gd name="T3" fmla="*/ 29 h 21600"/>
                <a:gd name="T4" fmla="*/ 15 w 17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6" h="21600" fill="none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</a:path>
                <a:path w="1706" h="21600" stroke="0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  <a:lnTo>
                    <a:pt x="874" y="0"/>
                  </a:lnTo>
                  <a:lnTo>
                    <a:pt x="1705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3" name="Arc 3197"/>
            <p:cNvSpPr>
              <a:spLocks/>
            </p:cNvSpPr>
            <p:nvPr/>
          </p:nvSpPr>
          <p:spPr bwMode="auto">
            <a:xfrm>
              <a:off x="1833" y="2167"/>
              <a:ext cx="29" cy="29"/>
            </a:xfrm>
            <a:custGeom>
              <a:avLst/>
              <a:gdLst>
                <a:gd name="T0" fmla="*/ 14 w 43200"/>
                <a:gd name="T1" fmla="*/ 29 h 43184"/>
                <a:gd name="T2" fmla="*/ 15 w 43200"/>
                <a:gd name="T3" fmla="*/ 29 h 43184"/>
                <a:gd name="T4" fmla="*/ 14 w 43200"/>
                <a:gd name="T5" fmla="*/ 15 h 43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4" fill="none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</a:path>
                <a:path w="43200" h="43184" stroke="0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  <a:lnTo>
                    <a:pt x="21600" y="21600"/>
                  </a:lnTo>
                  <a:lnTo>
                    <a:pt x="20725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4" name="Arc 3198"/>
            <p:cNvSpPr>
              <a:spLocks/>
            </p:cNvSpPr>
            <p:nvPr/>
          </p:nvSpPr>
          <p:spPr bwMode="auto">
            <a:xfrm>
              <a:off x="1627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5" name="Arc 3199"/>
            <p:cNvSpPr>
              <a:spLocks/>
            </p:cNvSpPr>
            <p:nvPr/>
          </p:nvSpPr>
          <p:spPr bwMode="auto">
            <a:xfrm>
              <a:off x="1609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6" name="Arc 3200"/>
            <p:cNvSpPr>
              <a:spLocks/>
            </p:cNvSpPr>
            <p:nvPr/>
          </p:nvSpPr>
          <p:spPr bwMode="auto">
            <a:xfrm>
              <a:off x="1968" y="2777"/>
              <a:ext cx="29" cy="29"/>
            </a:xfrm>
            <a:custGeom>
              <a:avLst/>
              <a:gdLst>
                <a:gd name="T0" fmla="*/ 29 w 1105"/>
                <a:gd name="T1" fmla="*/ 29 h 21600"/>
                <a:gd name="T2" fmla="*/ 0 w 1105"/>
                <a:gd name="T3" fmla="*/ 29 h 21600"/>
                <a:gd name="T4" fmla="*/ 15 w 11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1600" fill="none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</a:path>
                <a:path w="1105" h="21600" stroke="0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  <a:lnTo>
                    <a:pt x="566" y="0"/>
                  </a:lnTo>
                  <a:lnTo>
                    <a:pt x="110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7" name="Arc 3201"/>
            <p:cNvSpPr>
              <a:spLocks/>
            </p:cNvSpPr>
            <p:nvPr/>
          </p:nvSpPr>
          <p:spPr bwMode="auto">
            <a:xfrm>
              <a:off x="1950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</a:path>
                <a:path w="43200" h="43193" stroke="0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  <a:lnTo>
                    <a:pt x="21600" y="21600"/>
                  </a:lnTo>
                  <a:lnTo>
                    <a:pt x="21034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8" name="Arc 3202"/>
            <p:cNvSpPr>
              <a:spLocks/>
            </p:cNvSpPr>
            <p:nvPr/>
          </p:nvSpPr>
          <p:spPr bwMode="auto">
            <a:xfrm>
              <a:off x="1932" y="2271"/>
              <a:ext cx="29" cy="29"/>
            </a:xfrm>
            <a:custGeom>
              <a:avLst/>
              <a:gdLst>
                <a:gd name="T0" fmla="*/ 29 w 1573"/>
                <a:gd name="T1" fmla="*/ 29 h 21600"/>
                <a:gd name="T2" fmla="*/ 0 w 1573"/>
                <a:gd name="T3" fmla="*/ 29 h 21600"/>
                <a:gd name="T4" fmla="*/ 15 w 15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3" h="21600" fill="none" extrusionOk="0">
                  <a:moveTo>
                    <a:pt x="1573" y="21586"/>
                  </a:moveTo>
                  <a:cubicBezTo>
                    <a:pt x="1317" y="21595"/>
                    <a:pt x="1061" y="21600"/>
                    <a:pt x="806" y="21600"/>
                  </a:cubicBezTo>
                  <a:cubicBezTo>
                    <a:pt x="537" y="21600"/>
                    <a:pt x="268" y="21594"/>
                    <a:pt x="0" y="21584"/>
                  </a:cubicBezTo>
                </a:path>
                <a:path w="1573" h="21600" stroke="0" extrusionOk="0">
                  <a:moveTo>
                    <a:pt x="1573" y="21586"/>
                  </a:moveTo>
                  <a:cubicBezTo>
                    <a:pt x="1317" y="21595"/>
                    <a:pt x="1061" y="21600"/>
                    <a:pt x="806" y="21600"/>
                  </a:cubicBezTo>
                  <a:cubicBezTo>
                    <a:pt x="537" y="21600"/>
                    <a:pt x="268" y="21594"/>
                    <a:pt x="0" y="21584"/>
                  </a:cubicBezTo>
                  <a:lnTo>
                    <a:pt x="806" y="0"/>
                  </a:lnTo>
                  <a:lnTo>
                    <a:pt x="1573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49" name="Arc 3203"/>
            <p:cNvSpPr>
              <a:spLocks/>
            </p:cNvSpPr>
            <p:nvPr/>
          </p:nvSpPr>
          <p:spPr bwMode="auto">
            <a:xfrm>
              <a:off x="1914" y="2251"/>
              <a:ext cx="29" cy="29"/>
            </a:xfrm>
            <a:custGeom>
              <a:avLst/>
              <a:gdLst>
                <a:gd name="T0" fmla="*/ 14 w 43200"/>
                <a:gd name="T1" fmla="*/ 29 h 43186"/>
                <a:gd name="T2" fmla="*/ 15 w 43200"/>
                <a:gd name="T3" fmla="*/ 29 h 43186"/>
                <a:gd name="T4" fmla="*/ 14 w 43200"/>
                <a:gd name="T5" fmla="*/ 15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6" fill="none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0"/>
                    <a:pt x="33990" y="42773"/>
                    <a:pt x="22367" y="43186"/>
                  </a:cubicBezTo>
                </a:path>
                <a:path w="43200" h="43186" stroke="0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0"/>
                    <a:pt x="33990" y="42773"/>
                    <a:pt x="22367" y="43186"/>
                  </a:cubicBezTo>
                  <a:lnTo>
                    <a:pt x="21600" y="21600"/>
                  </a:lnTo>
                  <a:lnTo>
                    <a:pt x="20794" y="431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0" name="Arc 3204"/>
            <p:cNvSpPr>
              <a:spLocks/>
            </p:cNvSpPr>
            <p:nvPr/>
          </p:nvSpPr>
          <p:spPr bwMode="auto">
            <a:xfrm>
              <a:off x="1375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1" name="Arc 3205"/>
            <p:cNvSpPr>
              <a:spLocks/>
            </p:cNvSpPr>
            <p:nvPr/>
          </p:nvSpPr>
          <p:spPr bwMode="auto">
            <a:xfrm>
              <a:off x="1357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2" name="Arc 3206"/>
            <p:cNvSpPr>
              <a:spLocks/>
            </p:cNvSpPr>
            <p:nvPr/>
          </p:nvSpPr>
          <p:spPr bwMode="auto">
            <a:xfrm>
              <a:off x="1545" y="2558"/>
              <a:ext cx="29" cy="29"/>
            </a:xfrm>
            <a:custGeom>
              <a:avLst/>
              <a:gdLst>
                <a:gd name="T0" fmla="*/ 29 w 1282"/>
                <a:gd name="T1" fmla="*/ 29 h 21600"/>
                <a:gd name="T2" fmla="*/ 0 w 1282"/>
                <a:gd name="T3" fmla="*/ 29 h 21600"/>
                <a:gd name="T4" fmla="*/ 15 w 12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2" h="21600" fill="none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</a:path>
                <a:path w="1282" h="21600" stroke="0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  <a:lnTo>
                    <a:pt x="641" y="0"/>
                  </a:lnTo>
                  <a:lnTo>
                    <a:pt x="128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3" name="Arc 3207"/>
            <p:cNvSpPr>
              <a:spLocks/>
            </p:cNvSpPr>
            <p:nvPr/>
          </p:nvSpPr>
          <p:spPr bwMode="auto">
            <a:xfrm>
              <a:off x="1528" y="253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</a:path>
                <a:path w="43200" h="43191" stroke="0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  <a:lnTo>
                    <a:pt x="21600" y="21600"/>
                  </a:lnTo>
                  <a:lnTo>
                    <a:pt x="20959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4" name="Arc 3208"/>
            <p:cNvSpPr>
              <a:spLocks/>
            </p:cNvSpPr>
            <p:nvPr/>
          </p:nvSpPr>
          <p:spPr bwMode="auto">
            <a:xfrm>
              <a:off x="1635" y="2271"/>
              <a:ext cx="29" cy="29"/>
            </a:xfrm>
            <a:custGeom>
              <a:avLst/>
              <a:gdLst>
                <a:gd name="T0" fmla="*/ 29 w 1572"/>
                <a:gd name="T1" fmla="*/ 29 h 21600"/>
                <a:gd name="T2" fmla="*/ 0 w 1572"/>
                <a:gd name="T3" fmla="*/ 29 h 21600"/>
                <a:gd name="T4" fmla="*/ 14 w 15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2" h="21600" fill="none" extrusionOk="0">
                  <a:moveTo>
                    <a:pt x="1571" y="21585"/>
                  </a:moveTo>
                  <a:cubicBezTo>
                    <a:pt x="1310" y="21595"/>
                    <a:pt x="1048" y="21600"/>
                    <a:pt x="786" y="21600"/>
                  </a:cubicBezTo>
                  <a:cubicBezTo>
                    <a:pt x="523" y="21600"/>
                    <a:pt x="261" y="21595"/>
                    <a:pt x="0" y="21585"/>
                  </a:cubicBezTo>
                </a:path>
                <a:path w="1572" h="21600" stroke="0" extrusionOk="0">
                  <a:moveTo>
                    <a:pt x="1571" y="21585"/>
                  </a:moveTo>
                  <a:cubicBezTo>
                    <a:pt x="1310" y="21595"/>
                    <a:pt x="1048" y="21600"/>
                    <a:pt x="786" y="21600"/>
                  </a:cubicBezTo>
                  <a:cubicBezTo>
                    <a:pt x="523" y="21600"/>
                    <a:pt x="261" y="21595"/>
                    <a:pt x="0" y="21585"/>
                  </a:cubicBezTo>
                  <a:lnTo>
                    <a:pt x="786" y="0"/>
                  </a:lnTo>
                  <a:lnTo>
                    <a:pt x="1571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5" name="Arc 3209"/>
            <p:cNvSpPr>
              <a:spLocks/>
            </p:cNvSpPr>
            <p:nvPr/>
          </p:nvSpPr>
          <p:spPr bwMode="auto">
            <a:xfrm>
              <a:off x="1618" y="2251"/>
              <a:ext cx="29" cy="29"/>
            </a:xfrm>
            <a:custGeom>
              <a:avLst/>
              <a:gdLst>
                <a:gd name="T0" fmla="*/ 14 w 43200"/>
                <a:gd name="T1" fmla="*/ 29 h 43186"/>
                <a:gd name="T2" fmla="*/ 15 w 43200"/>
                <a:gd name="T3" fmla="*/ 29 h 43186"/>
                <a:gd name="T4" fmla="*/ 14 w 43200"/>
                <a:gd name="T5" fmla="*/ 15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6" fill="none" extrusionOk="0">
                  <a:moveTo>
                    <a:pt x="20814" y="43185"/>
                  </a:moveTo>
                  <a:cubicBezTo>
                    <a:pt x="9198" y="42762"/>
                    <a:pt x="0" y="332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23"/>
                    <a:pt x="34001" y="42762"/>
                    <a:pt x="22385" y="43185"/>
                  </a:cubicBezTo>
                </a:path>
                <a:path w="43200" h="43186" stroke="0" extrusionOk="0">
                  <a:moveTo>
                    <a:pt x="20814" y="43185"/>
                  </a:moveTo>
                  <a:cubicBezTo>
                    <a:pt x="9198" y="42762"/>
                    <a:pt x="0" y="332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23"/>
                    <a:pt x="34001" y="42762"/>
                    <a:pt x="22385" y="43185"/>
                  </a:cubicBezTo>
                  <a:lnTo>
                    <a:pt x="21600" y="21600"/>
                  </a:lnTo>
                  <a:lnTo>
                    <a:pt x="20814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6" name="Arc 3210"/>
            <p:cNvSpPr>
              <a:spLocks/>
            </p:cNvSpPr>
            <p:nvPr/>
          </p:nvSpPr>
          <p:spPr bwMode="auto">
            <a:xfrm>
              <a:off x="1590" y="2440"/>
              <a:ext cx="29" cy="29"/>
            </a:xfrm>
            <a:custGeom>
              <a:avLst/>
              <a:gdLst>
                <a:gd name="T0" fmla="*/ 29 w 1400"/>
                <a:gd name="T1" fmla="*/ 29 h 21600"/>
                <a:gd name="T2" fmla="*/ 0 w 1400"/>
                <a:gd name="T3" fmla="*/ 29 h 21600"/>
                <a:gd name="T4" fmla="*/ 15 w 14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" h="21600" fill="none" extrusionOk="0">
                  <a:moveTo>
                    <a:pt x="1400" y="21589"/>
                  </a:moveTo>
                  <a:cubicBezTo>
                    <a:pt x="1172" y="21596"/>
                    <a:pt x="944" y="21600"/>
                    <a:pt x="717" y="21600"/>
                  </a:cubicBezTo>
                  <a:cubicBezTo>
                    <a:pt x="477" y="21600"/>
                    <a:pt x="238" y="21596"/>
                    <a:pt x="-1" y="21588"/>
                  </a:cubicBezTo>
                </a:path>
                <a:path w="1400" h="21600" stroke="0" extrusionOk="0">
                  <a:moveTo>
                    <a:pt x="1400" y="21589"/>
                  </a:moveTo>
                  <a:cubicBezTo>
                    <a:pt x="1172" y="21596"/>
                    <a:pt x="944" y="21600"/>
                    <a:pt x="717" y="21600"/>
                  </a:cubicBezTo>
                  <a:cubicBezTo>
                    <a:pt x="477" y="21600"/>
                    <a:pt x="238" y="21596"/>
                    <a:pt x="-1" y="21588"/>
                  </a:cubicBezTo>
                  <a:lnTo>
                    <a:pt x="717" y="0"/>
                  </a:lnTo>
                  <a:lnTo>
                    <a:pt x="1400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7" name="Arc 3211"/>
            <p:cNvSpPr>
              <a:spLocks/>
            </p:cNvSpPr>
            <p:nvPr/>
          </p:nvSpPr>
          <p:spPr bwMode="auto">
            <a:xfrm>
              <a:off x="1572" y="2419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82" y="43188"/>
                  </a:moveTo>
                  <a:cubicBezTo>
                    <a:pt x="9239" y="42801"/>
                    <a:pt x="0" y="332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3"/>
                    <a:pt x="33940" y="42820"/>
                    <a:pt x="22283" y="43189"/>
                  </a:cubicBezTo>
                </a:path>
                <a:path w="43200" h="43189" stroke="0" extrusionOk="0">
                  <a:moveTo>
                    <a:pt x="20882" y="43188"/>
                  </a:moveTo>
                  <a:cubicBezTo>
                    <a:pt x="9239" y="42801"/>
                    <a:pt x="0" y="332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3"/>
                    <a:pt x="33940" y="42820"/>
                    <a:pt x="22283" y="43189"/>
                  </a:cubicBezTo>
                  <a:lnTo>
                    <a:pt x="21600" y="21600"/>
                  </a:lnTo>
                  <a:lnTo>
                    <a:pt x="20882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8" name="Arc 3212"/>
            <p:cNvSpPr>
              <a:spLocks/>
            </p:cNvSpPr>
            <p:nvPr/>
          </p:nvSpPr>
          <p:spPr bwMode="auto">
            <a:xfrm>
              <a:off x="1617" y="2355"/>
              <a:ext cx="29" cy="29"/>
            </a:xfrm>
            <a:custGeom>
              <a:avLst/>
              <a:gdLst>
                <a:gd name="T0" fmla="*/ 29 w 1462"/>
                <a:gd name="T1" fmla="*/ 29 h 21600"/>
                <a:gd name="T2" fmla="*/ 0 w 1462"/>
                <a:gd name="T3" fmla="*/ 29 h 21600"/>
                <a:gd name="T4" fmla="*/ 15 w 14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2" h="21600" fill="none" extrusionOk="0">
                  <a:moveTo>
                    <a:pt x="1461" y="21587"/>
                  </a:moveTo>
                  <a:cubicBezTo>
                    <a:pt x="1218" y="21595"/>
                    <a:pt x="974" y="21600"/>
                    <a:pt x="731" y="21600"/>
                  </a:cubicBezTo>
                  <a:cubicBezTo>
                    <a:pt x="487" y="21600"/>
                    <a:pt x="243" y="21595"/>
                    <a:pt x="0" y="21587"/>
                  </a:cubicBezTo>
                </a:path>
                <a:path w="1462" h="21600" stroke="0" extrusionOk="0">
                  <a:moveTo>
                    <a:pt x="1461" y="21587"/>
                  </a:moveTo>
                  <a:cubicBezTo>
                    <a:pt x="1218" y="21595"/>
                    <a:pt x="974" y="21600"/>
                    <a:pt x="731" y="21600"/>
                  </a:cubicBezTo>
                  <a:cubicBezTo>
                    <a:pt x="487" y="21600"/>
                    <a:pt x="243" y="21595"/>
                    <a:pt x="0" y="21587"/>
                  </a:cubicBezTo>
                  <a:lnTo>
                    <a:pt x="731" y="0"/>
                  </a:lnTo>
                  <a:lnTo>
                    <a:pt x="146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59" name="Arc 3213"/>
            <p:cNvSpPr>
              <a:spLocks/>
            </p:cNvSpPr>
            <p:nvPr/>
          </p:nvSpPr>
          <p:spPr bwMode="auto">
            <a:xfrm>
              <a:off x="1600" y="2335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69" y="43187"/>
                  </a:moveTo>
                  <a:cubicBezTo>
                    <a:pt x="9230" y="42793"/>
                    <a:pt x="0" y="332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4"/>
                    <a:pt x="33969" y="42793"/>
                    <a:pt x="22330" y="43187"/>
                  </a:cubicBezTo>
                </a:path>
                <a:path w="43200" h="43188" stroke="0" extrusionOk="0">
                  <a:moveTo>
                    <a:pt x="20869" y="43187"/>
                  </a:moveTo>
                  <a:cubicBezTo>
                    <a:pt x="9230" y="42793"/>
                    <a:pt x="0" y="332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4"/>
                    <a:pt x="33969" y="42793"/>
                    <a:pt x="22330" y="43187"/>
                  </a:cubicBezTo>
                  <a:lnTo>
                    <a:pt x="21600" y="21600"/>
                  </a:lnTo>
                  <a:lnTo>
                    <a:pt x="20869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0" name="Arc 3214"/>
            <p:cNvSpPr>
              <a:spLocks/>
            </p:cNvSpPr>
            <p:nvPr/>
          </p:nvSpPr>
          <p:spPr bwMode="auto">
            <a:xfrm>
              <a:off x="1384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1" name="Arc 3215"/>
            <p:cNvSpPr>
              <a:spLocks/>
            </p:cNvSpPr>
            <p:nvPr/>
          </p:nvSpPr>
          <p:spPr bwMode="auto">
            <a:xfrm>
              <a:off x="1366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2" name="Arc 3216"/>
            <p:cNvSpPr>
              <a:spLocks/>
            </p:cNvSpPr>
            <p:nvPr/>
          </p:nvSpPr>
          <p:spPr bwMode="auto">
            <a:xfrm>
              <a:off x="1716" y="2355"/>
              <a:ext cx="29" cy="29"/>
            </a:xfrm>
            <a:custGeom>
              <a:avLst/>
              <a:gdLst>
                <a:gd name="T0" fmla="*/ 29 w 1462"/>
                <a:gd name="T1" fmla="*/ 29 h 21600"/>
                <a:gd name="T2" fmla="*/ 0 w 1462"/>
                <a:gd name="T3" fmla="*/ 29 h 21600"/>
                <a:gd name="T4" fmla="*/ 15 w 14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2" h="21600" fill="none" extrusionOk="0">
                  <a:moveTo>
                    <a:pt x="1461" y="21587"/>
                  </a:moveTo>
                  <a:cubicBezTo>
                    <a:pt x="1218" y="21595"/>
                    <a:pt x="974" y="21600"/>
                    <a:pt x="731" y="21600"/>
                  </a:cubicBezTo>
                  <a:cubicBezTo>
                    <a:pt x="487" y="21600"/>
                    <a:pt x="243" y="21595"/>
                    <a:pt x="0" y="21587"/>
                  </a:cubicBezTo>
                </a:path>
                <a:path w="1462" h="21600" stroke="0" extrusionOk="0">
                  <a:moveTo>
                    <a:pt x="1461" y="21587"/>
                  </a:moveTo>
                  <a:cubicBezTo>
                    <a:pt x="1218" y="21595"/>
                    <a:pt x="974" y="21600"/>
                    <a:pt x="731" y="21600"/>
                  </a:cubicBezTo>
                  <a:cubicBezTo>
                    <a:pt x="487" y="21600"/>
                    <a:pt x="243" y="21595"/>
                    <a:pt x="0" y="21587"/>
                  </a:cubicBezTo>
                  <a:lnTo>
                    <a:pt x="731" y="0"/>
                  </a:lnTo>
                  <a:lnTo>
                    <a:pt x="146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3" name="Arc 3217"/>
            <p:cNvSpPr>
              <a:spLocks/>
            </p:cNvSpPr>
            <p:nvPr/>
          </p:nvSpPr>
          <p:spPr bwMode="auto">
            <a:xfrm>
              <a:off x="1699" y="2335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69" y="43187"/>
                  </a:moveTo>
                  <a:cubicBezTo>
                    <a:pt x="9230" y="42793"/>
                    <a:pt x="0" y="332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4"/>
                    <a:pt x="33969" y="42793"/>
                    <a:pt x="22330" y="43187"/>
                  </a:cubicBezTo>
                </a:path>
                <a:path w="43200" h="43188" stroke="0" extrusionOk="0">
                  <a:moveTo>
                    <a:pt x="20869" y="43187"/>
                  </a:moveTo>
                  <a:cubicBezTo>
                    <a:pt x="9230" y="42793"/>
                    <a:pt x="0" y="332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4"/>
                    <a:pt x="33969" y="42793"/>
                    <a:pt x="22330" y="43187"/>
                  </a:cubicBezTo>
                  <a:lnTo>
                    <a:pt x="21600" y="21600"/>
                  </a:lnTo>
                  <a:lnTo>
                    <a:pt x="20869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4" name="Arc 3218"/>
            <p:cNvSpPr>
              <a:spLocks/>
            </p:cNvSpPr>
            <p:nvPr/>
          </p:nvSpPr>
          <p:spPr bwMode="auto">
            <a:xfrm>
              <a:off x="1491" y="2389"/>
              <a:ext cx="29" cy="29"/>
            </a:xfrm>
            <a:custGeom>
              <a:avLst/>
              <a:gdLst>
                <a:gd name="T0" fmla="*/ 29 w 1422"/>
                <a:gd name="T1" fmla="*/ 29 h 21600"/>
                <a:gd name="T2" fmla="*/ 0 w 1422"/>
                <a:gd name="T3" fmla="*/ 29 h 21600"/>
                <a:gd name="T4" fmla="*/ 14 w 14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2" h="21600" fill="none" extrusionOk="0">
                  <a:moveTo>
                    <a:pt x="1422" y="21588"/>
                  </a:moveTo>
                  <a:cubicBezTo>
                    <a:pt x="1185" y="21596"/>
                    <a:pt x="948" y="21600"/>
                    <a:pt x="711" y="21600"/>
                  </a:cubicBezTo>
                  <a:cubicBezTo>
                    <a:pt x="473" y="21600"/>
                    <a:pt x="236" y="21596"/>
                    <a:pt x="-1" y="21588"/>
                  </a:cubicBezTo>
                </a:path>
                <a:path w="1422" h="21600" stroke="0" extrusionOk="0">
                  <a:moveTo>
                    <a:pt x="1422" y="21588"/>
                  </a:moveTo>
                  <a:cubicBezTo>
                    <a:pt x="1185" y="21596"/>
                    <a:pt x="948" y="21600"/>
                    <a:pt x="711" y="21600"/>
                  </a:cubicBezTo>
                  <a:cubicBezTo>
                    <a:pt x="473" y="21600"/>
                    <a:pt x="236" y="21596"/>
                    <a:pt x="-1" y="21588"/>
                  </a:cubicBezTo>
                  <a:lnTo>
                    <a:pt x="711" y="0"/>
                  </a:lnTo>
                  <a:lnTo>
                    <a:pt x="1422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5" name="Arc 3219"/>
            <p:cNvSpPr>
              <a:spLocks/>
            </p:cNvSpPr>
            <p:nvPr/>
          </p:nvSpPr>
          <p:spPr bwMode="auto">
            <a:xfrm>
              <a:off x="1474" y="2369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88" y="43188"/>
                  </a:moveTo>
                  <a:cubicBezTo>
                    <a:pt x="9242" y="42804"/>
                    <a:pt x="0" y="332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2"/>
                    <a:pt x="33957" y="42804"/>
                    <a:pt x="22311" y="43188"/>
                  </a:cubicBezTo>
                </a:path>
                <a:path w="43200" h="43188" stroke="0" extrusionOk="0">
                  <a:moveTo>
                    <a:pt x="20888" y="43188"/>
                  </a:moveTo>
                  <a:cubicBezTo>
                    <a:pt x="9242" y="42804"/>
                    <a:pt x="0" y="332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2"/>
                    <a:pt x="33957" y="42804"/>
                    <a:pt x="22311" y="43188"/>
                  </a:cubicBezTo>
                  <a:lnTo>
                    <a:pt x="21600" y="21600"/>
                  </a:lnTo>
                  <a:lnTo>
                    <a:pt x="2088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6" name="Arc 3220"/>
            <p:cNvSpPr>
              <a:spLocks/>
            </p:cNvSpPr>
            <p:nvPr/>
          </p:nvSpPr>
          <p:spPr bwMode="auto">
            <a:xfrm>
              <a:off x="1366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7" name="Arc 3221"/>
            <p:cNvSpPr>
              <a:spLocks/>
            </p:cNvSpPr>
            <p:nvPr/>
          </p:nvSpPr>
          <p:spPr bwMode="auto">
            <a:xfrm>
              <a:off x="1348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8" name="Arc 3222"/>
            <p:cNvSpPr>
              <a:spLocks/>
            </p:cNvSpPr>
            <p:nvPr/>
          </p:nvSpPr>
          <p:spPr bwMode="auto">
            <a:xfrm>
              <a:off x="1501" y="3316"/>
              <a:ext cx="29" cy="29"/>
            </a:xfrm>
            <a:custGeom>
              <a:avLst/>
              <a:gdLst>
                <a:gd name="T0" fmla="*/ 29 w 828"/>
                <a:gd name="T1" fmla="*/ 29 h 21600"/>
                <a:gd name="T2" fmla="*/ 0 w 828"/>
                <a:gd name="T3" fmla="*/ 29 h 21600"/>
                <a:gd name="T4" fmla="*/ 15 w 8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" h="21600" fill="none" extrusionOk="0">
                  <a:moveTo>
                    <a:pt x="828" y="21596"/>
                  </a:moveTo>
                  <a:cubicBezTo>
                    <a:pt x="693" y="21598"/>
                    <a:pt x="558" y="21600"/>
                    <a:pt x="424" y="21600"/>
                  </a:cubicBezTo>
                  <a:cubicBezTo>
                    <a:pt x="282" y="21600"/>
                    <a:pt x="141" y="21598"/>
                    <a:pt x="0" y="21595"/>
                  </a:cubicBezTo>
                </a:path>
                <a:path w="828" h="21600" stroke="0" extrusionOk="0">
                  <a:moveTo>
                    <a:pt x="828" y="21596"/>
                  </a:moveTo>
                  <a:cubicBezTo>
                    <a:pt x="693" y="21598"/>
                    <a:pt x="558" y="21600"/>
                    <a:pt x="424" y="21600"/>
                  </a:cubicBezTo>
                  <a:cubicBezTo>
                    <a:pt x="282" y="21600"/>
                    <a:pt x="141" y="21598"/>
                    <a:pt x="0" y="21595"/>
                  </a:cubicBezTo>
                  <a:lnTo>
                    <a:pt x="424" y="0"/>
                  </a:lnTo>
                  <a:lnTo>
                    <a:pt x="828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69" name="Arc 3223"/>
            <p:cNvSpPr>
              <a:spLocks/>
            </p:cNvSpPr>
            <p:nvPr/>
          </p:nvSpPr>
          <p:spPr bwMode="auto">
            <a:xfrm>
              <a:off x="1483" y="329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6" y="43195"/>
                  </a:moveTo>
                  <a:cubicBezTo>
                    <a:pt x="9414" y="42964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3" y="42976"/>
                    <a:pt x="22004" y="43196"/>
                  </a:cubicBezTo>
                </a:path>
                <a:path w="43200" h="43196" stroke="0" extrusionOk="0">
                  <a:moveTo>
                    <a:pt x="21176" y="43195"/>
                  </a:moveTo>
                  <a:cubicBezTo>
                    <a:pt x="9414" y="42964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1"/>
                    <a:pt x="33773" y="42976"/>
                    <a:pt x="22004" y="43196"/>
                  </a:cubicBezTo>
                  <a:lnTo>
                    <a:pt x="21600" y="21600"/>
                  </a:lnTo>
                  <a:lnTo>
                    <a:pt x="2117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0" name="Arc 3224"/>
            <p:cNvSpPr>
              <a:spLocks/>
            </p:cNvSpPr>
            <p:nvPr/>
          </p:nvSpPr>
          <p:spPr bwMode="auto">
            <a:xfrm>
              <a:off x="1555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1" name="Arc 3225"/>
            <p:cNvSpPr>
              <a:spLocks/>
            </p:cNvSpPr>
            <p:nvPr/>
          </p:nvSpPr>
          <p:spPr bwMode="auto">
            <a:xfrm>
              <a:off x="1537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2" name="Arc 3226"/>
            <p:cNvSpPr>
              <a:spLocks/>
            </p:cNvSpPr>
            <p:nvPr/>
          </p:nvSpPr>
          <p:spPr bwMode="auto">
            <a:xfrm>
              <a:off x="1518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3" name="Arc 3227"/>
            <p:cNvSpPr>
              <a:spLocks/>
            </p:cNvSpPr>
            <p:nvPr/>
          </p:nvSpPr>
          <p:spPr bwMode="auto">
            <a:xfrm>
              <a:off x="150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4" name="Arc 3228"/>
            <p:cNvSpPr>
              <a:spLocks/>
            </p:cNvSpPr>
            <p:nvPr/>
          </p:nvSpPr>
          <p:spPr bwMode="auto">
            <a:xfrm>
              <a:off x="1698" y="2794"/>
              <a:ext cx="29" cy="29"/>
            </a:xfrm>
            <a:custGeom>
              <a:avLst/>
              <a:gdLst>
                <a:gd name="T0" fmla="*/ 29 w 1094"/>
                <a:gd name="T1" fmla="*/ 29 h 21600"/>
                <a:gd name="T2" fmla="*/ 0 w 1094"/>
                <a:gd name="T3" fmla="*/ 29 h 21600"/>
                <a:gd name="T4" fmla="*/ 14 w 10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4" h="21600" fill="none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</a:path>
                <a:path w="1094" h="21600" stroke="0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  <a:lnTo>
                    <a:pt x="547" y="0"/>
                  </a:lnTo>
                  <a:lnTo>
                    <a:pt x="1094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5" name="Arc 3229"/>
            <p:cNvSpPr>
              <a:spLocks/>
            </p:cNvSpPr>
            <p:nvPr/>
          </p:nvSpPr>
          <p:spPr bwMode="auto">
            <a:xfrm>
              <a:off x="1681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</a:path>
                <a:path w="43200" h="43193" stroke="0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  <a:lnTo>
                    <a:pt x="21600" y="21600"/>
                  </a:lnTo>
                  <a:lnTo>
                    <a:pt x="2105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6" name="Arc 3230"/>
            <p:cNvSpPr>
              <a:spLocks/>
            </p:cNvSpPr>
            <p:nvPr/>
          </p:nvSpPr>
          <p:spPr bwMode="auto">
            <a:xfrm>
              <a:off x="1573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5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7" name="Arc 3231"/>
            <p:cNvSpPr>
              <a:spLocks/>
            </p:cNvSpPr>
            <p:nvPr/>
          </p:nvSpPr>
          <p:spPr bwMode="auto">
            <a:xfrm>
              <a:off x="1555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</a:path>
                <a:path w="43200" h="43195" stroke="0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  <a:lnTo>
                    <a:pt x="21600" y="21600"/>
                  </a:lnTo>
                  <a:lnTo>
                    <a:pt x="2110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8" name="Arc 3232"/>
            <p:cNvSpPr>
              <a:spLocks/>
            </p:cNvSpPr>
            <p:nvPr/>
          </p:nvSpPr>
          <p:spPr bwMode="auto">
            <a:xfrm>
              <a:off x="1680" y="2659"/>
              <a:ext cx="29" cy="29"/>
            </a:xfrm>
            <a:custGeom>
              <a:avLst/>
              <a:gdLst>
                <a:gd name="T0" fmla="*/ 29 w 1193"/>
                <a:gd name="T1" fmla="*/ 29 h 21600"/>
                <a:gd name="T2" fmla="*/ 0 w 1193"/>
                <a:gd name="T3" fmla="*/ 29 h 21600"/>
                <a:gd name="T4" fmla="*/ 15 w 119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3" h="21600" fill="none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</a:path>
                <a:path w="1193" h="21600" stroke="0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  <a:lnTo>
                    <a:pt x="611" y="0"/>
                  </a:lnTo>
                  <a:lnTo>
                    <a:pt x="119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79" name="Arc 3233"/>
            <p:cNvSpPr>
              <a:spLocks/>
            </p:cNvSpPr>
            <p:nvPr/>
          </p:nvSpPr>
          <p:spPr bwMode="auto">
            <a:xfrm>
              <a:off x="1662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</a:path>
                <a:path w="43200" h="43192" stroke="0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  <a:lnTo>
                    <a:pt x="21600" y="21600"/>
                  </a:lnTo>
                  <a:lnTo>
                    <a:pt x="20988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0" name="Arc 3234"/>
            <p:cNvSpPr>
              <a:spLocks/>
            </p:cNvSpPr>
            <p:nvPr/>
          </p:nvSpPr>
          <p:spPr bwMode="auto">
            <a:xfrm>
              <a:off x="1600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1" name="Arc 3235"/>
            <p:cNvSpPr>
              <a:spLocks/>
            </p:cNvSpPr>
            <p:nvPr/>
          </p:nvSpPr>
          <p:spPr bwMode="auto">
            <a:xfrm>
              <a:off x="1581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</a:path>
                <a:path w="43200" h="43196" stroke="0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  <a:lnTo>
                    <a:pt x="21600" y="21600"/>
                  </a:lnTo>
                  <a:lnTo>
                    <a:pt x="2117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2" name="Arc 3236"/>
            <p:cNvSpPr>
              <a:spLocks/>
            </p:cNvSpPr>
            <p:nvPr/>
          </p:nvSpPr>
          <p:spPr bwMode="auto">
            <a:xfrm>
              <a:off x="1527" y="2389"/>
              <a:ext cx="29" cy="29"/>
            </a:xfrm>
            <a:custGeom>
              <a:avLst/>
              <a:gdLst>
                <a:gd name="T0" fmla="*/ 29 w 1423"/>
                <a:gd name="T1" fmla="*/ 29 h 21600"/>
                <a:gd name="T2" fmla="*/ 0 w 1423"/>
                <a:gd name="T3" fmla="*/ 29 h 21600"/>
                <a:gd name="T4" fmla="*/ 15 w 14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3" h="21600" fill="none" extrusionOk="0">
                  <a:moveTo>
                    <a:pt x="1422" y="21588"/>
                  </a:moveTo>
                  <a:cubicBezTo>
                    <a:pt x="1191" y="21596"/>
                    <a:pt x="960" y="21600"/>
                    <a:pt x="729" y="21600"/>
                  </a:cubicBezTo>
                  <a:cubicBezTo>
                    <a:pt x="485" y="21600"/>
                    <a:pt x="242" y="21595"/>
                    <a:pt x="0" y="21587"/>
                  </a:cubicBezTo>
                </a:path>
                <a:path w="1423" h="21600" stroke="0" extrusionOk="0">
                  <a:moveTo>
                    <a:pt x="1422" y="21588"/>
                  </a:moveTo>
                  <a:cubicBezTo>
                    <a:pt x="1191" y="21596"/>
                    <a:pt x="960" y="21600"/>
                    <a:pt x="729" y="21600"/>
                  </a:cubicBezTo>
                  <a:cubicBezTo>
                    <a:pt x="485" y="21600"/>
                    <a:pt x="242" y="21595"/>
                    <a:pt x="0" y="21587"/>
                  </a:cubicBezTo>
                  <a:lnTo>
                    <a:pt x="729" y="0"/>
                  </a:lnTo>
                  <a:lnTo>
                    <a:pt x="1422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3" name="Arc 3237"/>
            <p:cNvSpPr>
              <a:spLocks/>
            </p:cNvSpPr>
            <p:nvPr/>
          </p:nvSpPr>
          <p:spPr bwMode="auto">
            <a:xfrm>
              <a:off x="1509" y="2369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71" y="43187"/>
                  </a:moveTo>
                  <a:cubicBezTo>
                    <a:pt x="9232" y="42794"/>
                    <a:pt x="0" y="332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7" y="42814"/>
                    <a:pt x="22293" y="43188"/>
                  </a:cubicBezTo>
                </a:path>
                <a:path w="43200" h="43189" stroke="0" extrusionOk="0">
                  <a:moveTo>
                    <a:pt x="20871" y="43187"/>
                  </a:moveTo>
                  <a:cubicBezTo>
                    <a:pt x="9232" y="42794"/>
                    <a:pt x="0" y="332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7" y="42814"/>
                    <a:pt x="22293" y="43188"/>
                  </a:cubicBezTo>
                  <a:lnTo>
                    <a:pt x="21600" y="21600"/>
                  </a:lnTo>
                  <a:lnTo>
                    <a:pt x="2087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4" name="Arc 3238"/>
            <p:cNvSpPr>
              <a:spLocks/>
            </p:cNvSpPr>
            <p:nvPr/>
          </p:nvSpPr>
          <p:spPr bwMode="auto">
            <a:xfrm>
              <a:off x="1411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5" name="Arc 3239"/>
            <p:cNvSpPr>
              <a:spLocks/>
            </p:cNvSpPr>
            <p:nvPr/>
          </p:nvSpPr>
          <p:spPr bwMode="auto">
            <a:xfrm>
              <a:off x="1393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6" name="Arc 3240"/>
            <p:cNvSpPr>
              <a:spLocks/>
            </p:cNvSpPr>
            <p:nvPr/>
          </p:nvSpPr>
          <p:spPr bwMode="auto">
            <a:xfrm>
              <a:off x="1456" y="3232"/>
              <a:ext cx="29" cy="29"/>
            </a:xfrm>
            <a:custGeom>
              <a:avLst/>
              <a:gdLst>
                <a:gd name="T0" fmla="*/ 29 w 862"/>
                <a:gd name="T1" fmla="*/ 29 h 21600"/>
                <a:gd name="T2" fmla="*/ 0 w 862"/>
                <a:gd name="T3" fmla="*/ 29 h 21600"/>
                <a:gd name="T4" fmla="*/ 15 w 8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2" h="21600" fill="none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62" h="21600" stroke="0" extrusionOk="0">
                  <a:moveTo>
                    <a:pt x="861" y="21595"/>
                  </a:moveTo>
                  <a:cubicBezTo>
                    <a:pt x="718" y="21598"/>
                    <a:pt x="574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61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7" name="Arc 3241"/>
            <p:cNvSpPr>
              <a:spLocks/>
            </p:cNvSpPr>
            <p:nvPr/>
          </p:nvSpPr>
          <p:spPr bwMode="auto">
            <a:xfrm>
              <a:off x="1438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8" name="Arc 3242"/>
            <p:cNvSpPr>
              <a:spLocks/>
            </p:cNvSpPr>
            <p:nvPr/>
          </p:nvSpPr>
          <p:spPr bwMode="auto">
            <a:xfrm>
              <a:off x="1474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89" name="Arc 3243"/>
            <p:cNvSpPr>
              <a:spLocks/>
            </p:cNvSpPr>
            <p:nvPr/>
          </p:nvSpPr>
          <p:spPr bwMode="auto">
            <a:xfrm>
              <a:off x="1456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0" name="Arc 3244"/>
            <p:cNvSpPr>
              <a:spLocks/>
            </p:cNvSpPr>
            <p:nvPr/>
          </p:nvSpPr>
          <p:spPr bwMode="auto">
            <a:xfrm>
              <a:off x="1716" y="3299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34" h="21600" stroke="0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3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1" name="Arc 3245"/>
            <p:cNvSpPr>
              <a:spLocks/>
            </p:cNvSpPr>
            <p:nvPr/>
          </p:nvSpPr>
          <p:spPr bwMode="auto">
            <a:xfrm>
              <a:off x="1699" y="32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2" name="Arc 3246"/>
            <p:cNvSpPr>
              <a:spLocks/>
            </p:cNvSpPr>
            <p:nvPr/>
          </p:nvSpPr>
          <p:spPr bwMode="auto">
            <a:xfrm>
              <a:off x="1644" y="3046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3" name="Arc 3247"/>
            <p:cNvSpPr>
              <a:spLocks/>
            </p:cNvSpPr>
            <p:nvPr/>
          </p:nvSpPr>
          <p:spPr bwMode="auto">
            <a:xfrm>
              <a:off x="1627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4" name="Arc 3248"/>
            <p:cNvSpPr>
              <a:spLocks/>
            </p:cNvSpPr>
            <p:nvPr/>
          </p:nvSpPr>
          <p:spPr bwMode="auto">
            <a:xfrm>
              <a:off x="2004" y="1884"/>
              <a:ext cx="29" cy="29"/>
            </a:xfrm>
            <a:custGeom>
              <a:avLst/>
              <a:gdLst>
                <a:gd name="T0" fmla="*/ 29 w 2498"/>
                <a:gd name="T1" fmla="*/ 29 h 21600"/>
                <a:gd name="T2" fmla="*/ 0 w 2498"/>
                <a:gd name="T3" fmla="*/ 29 h 21600"/>
                <a:gd name="T4" fmla="*/ 15 w 24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98" h="21600" fill="none" extrusionOk="0">
                  <a:moveTo>
                    <a:pt x="2497" y="21563"/>
                  </a:moveTo>
                  <a:cubicBezTo>
                    <a:pt x="2082" y="21587"/>
                    <a:pt x="1665" y="21600"/>
                    <a:pt x="1249" y="21600"/>
                  </a:cubicBezTo>
                  <a:cubicBezTo>
                    <a:pt x="832" y="21600"/>
                    <a:pt x="415" y="21587"/>
                    <a:pt x="0" y="21563"/>
                  </a:cubicBezTo>
                </a:path>
                <a:path w="2498" h="21600" stroke="0" extrusionOk="0">
                  <a:moveTo>
                    <a:pt x="2497" y="21563"/>
                  </a:moveTo>
                  <a:cubicBezTo>
                    <a:pt x="2082" y="21587"/>
                    <a:pt x="1665" y="21600"/>
                    <a:pt x="1249" y="21600"/>
                  </a:cubicBezTo>
                  <a:cubicBezTo>
                    <a:pt x="832" y="21600"/>
                    <a:pt x="415" y="21587"/>
                    <a:pt x="0" y="21563"/>
                  </a:cubicBezTo>
                  <a:lnTo>
                    <a:pt x="1249" y="0"/>
                  </a:lnTo>
                  <a:lnTo>
                    <a:pt x="2497" y="2156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5" name="Arc 3249"/>
            <p:cNvSpPr>
              <a:spLocks/>
            </p:cNvSpPr>
            <p:nvPr/>
          </p:nvSpPr>
          <p:spPr bwMode="auto">
            <a:xfrm>
              <a:off x="1987" y="1863"/>
              <a:ext cx="29" cy="29"/>
            </a:xfrm>
            <a:custGeom>
              <a:avLst/>
              <a:gdLst>
                <a:gd name="T0" fmla="*/ 14 w 43200"/>
                <a:gd name="T1" fmla="*/ 29 h 43164"/>
                <a:gd name="T2" fmla="*/ 15 w 43200"/>
                <a:gd name="T3" fmla="*/ 29 h 43164"/>
                <a:gd name="T4" fmla="*/ 14 w 43200"/>
                <a:gd name="T5" fmla="*/ 15 h 43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4" fill="none" extrusionOk="0">
                  <a:moveTo>
                    <a:pt x="20351" y="43163"/>
                  </a:moveTo>
                  <a:cubicBezTo>
                    <a:pt x="8925" y="42502"/>
                    <a:pt x="0" y="330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44"/>
                    <a:pt x="34274" y="42502"/>
                    <a:pt x="22848" y="43163"/>
                  </a:cubicBezTo>
                </a:path>
                <a:path w="43200" h="43164" stroke="0" extrusionOk="0">
                  <a:moveTo>
                    <a:pt x="20351" y="43163"/>
                  </a:moveTo>
                  <a:cubicBezTo>
                    <a:pt x="8925" y="42502"/>
                    <a:pt x="0" y="330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44"/>
                    <a:pt x="34274" y="42502"/>
                    <a:pt x="22848" y="43163"/>
                  </a:cubicBezTo>
                  <a:lnTo>
                    <a:pt x="21600" y="21600"/>
                  </a:lnTo>
                  <a:lnTo>
                    <a:pt x="20351" y="4316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6" name="Arc 3250"/>
            <p:cNvSpPr>
              <a:spLocks/>
            </p:cNvSpPr>
            <p:nvPr/>
          </p:nvSpPr>
          <p:spPr bwMode="auto">
            <a:xfrm>
              <a:off x="1716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7" name="Arc 3251"/>
            <p:cNvSpPr>
              <a:spLocks/>
            </p:cNvSpPr>
            <p:nvPr/>
          </p:nvSpPr>
          <p:spPr bwMode="auto">
            <a:xfrm>
              <a:off x="1699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8" name="Arc 3252"/>
            <p:cNvSpPr>
              <a:spLocks/>
            </p:cNvSpPr>
            <p:nvPr/>
          </p:nvSpPr>
          <p:spPr bwMode="auto">
            <a:xfrm>
              <a:off x="1814" y="2575"/>
              <a:ext cx="29" cy="29"/>
            </a:xfrm>
            <a:custGeom>
              <a:avLst/>
              <a:gdLst>
                <a:gd name="T0" fmla="*/ 29 w 1266"/>
                <a:gd name="T1" fmla="*/ 29 h 21600"/>
                <a:gd name="T2" fmla="*/ 0 w 1266"/>
                <a:gd name="T3" fmla="*/ 29 h 21600"/>
                <a:gd name="T4" fmla="*/ 15 w 12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6" h="21600" fill="none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</a:path>
                <a:path w="1266" h="21600" stroke="0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  <a:lnTo>
                    <a:pt x="633" y="0"/>
                  </a:lnTo>
                  <a:lnTo>
                    <a:pt x="126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99" name="Arc 3253"/>
            <p:cNvSpPr>
              <a:spLocks/>
            </p:cNvSpPr>
            <p:nvPr/>
          </p:nvSpPr>
          <p:spPr bwMode="auto">
            <a:xfrm>
              <a:off x="1797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67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0" name="Arc 3254"/>
            <p:cNvSpPr>
              <a:spLocks/>
            </p:cNvSpPr>
            <p:nvPr/>
          </p:nvSpPr>
          <p:spPr bwMode="auto">
            <a:xfrm>
              <a:off x="1581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1" name="Arc 3255"/>
            <p:cNvSpPr>
              <a:spLocks/>
            </p:cNvSpPr>
            <p:nvPr/>
          </p:nvSpPr>
          <p:spPr bwMode="auto">
            <a:xfrm>
              <a:off x="1564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2" name="Arc 3256"/>
            <p:cNvSpPr>
              <a:spLocks/>
            </p:cNvSpPr>
            <p:nvPr/>
          </p:nvSpPr>
          <p:spPr bwMode="auto">
            <a:xfrm>
              <a:off x="1681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3" name="Arc 3257"/>
            <p:cNvSpPr>
              <a:spLocks/>
            </p:cNvSpPr>
            <p:nvPr/>
          </p:nvSpPr>
          <p:spPr bwMode="auto">
            <a:xfrm>
              <a:off x="1662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</a:path>
                <a:path w="43200" h="43196" stroke="0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  <a:lnTo>
                    <a:pt x="21600" y="21600"/>
                  </a:lnTo>
                  <a:lnTo>
                    <a:pt x="2117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4" name="Arc 3258"/>
            <p:cNvSpPr>
              <a:spLocks/>
            </p:cNvSpPr>
            <p:nvPr/>
          </p:nvSpPr>
          <p:spPr bwMode="auto">
            <a:xfrm>
              <a:off x="1644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5" name="Arc 3259"/>
            <p:cNvSpPr>
              <a:spLocks/>
            </p:cNvSpPr>
            <p:nvPr/>
          </p:nvSpPr>
          <p:spPr bwMode="auto">
            <a:xfrm>
              <a:off x="1627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6" name="Arc 3260"/>
            <p:cNvSpPr>
              <a:spLocks/>
            </p:cNvSpPr>
            <p:nvPr/>
          </p:nvSpPr>
          <p:spPr bwMode="auto">
            <a:xfrm>
              <a:off x="1484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5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  <a:lnTo>
                    <a:pt x="464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7" name="Arc 3261"/>
            <p:cNvSpPr>
              <a:spLocks/>
            </p:cNvSpPr>
            <p:nvPr/>
          </p:nvSpPr>
          <p:spPr bwMode="auto">
            <a:xfrm>
              <a:off x="1465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</a:path>
                <a:path w="43200" h="43195" stroke="0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  <a:lnTo>
                    <a:pt x="21600" y="21600"/>
                  </a:lnTo>
                  <a:lnTo>
                    <a:pt x="21135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8" name="Arc 3262"/>
            <p:cNvSpPr>
              <a:spLocks/>
            </p:cNvSpPr>
            <p:nvPr/>
          </p:nvSpPr>
          <p:spPr bwMode="auto">
            <a:xfrm>
              <a:off x="156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09" name="Arc 3263"/>
            <p:cNvSpPr>
              <a:spLocks/>
            </p:cNvSpPr>
            <p:nvPr/>
          </p:nvSpPr>
          <p:spPr bwMode="auto">
            <a:xfrm>
              <a:off x="1546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0" name="Arc 3264"/>
            <p:cNvSpPr>
              <a:spLocks/>
            </p:cNvSpPr>
            <p:nvPr/>
          </p:nvSpPr>
          <p:spPr bwMode="auto">
            <a:xfrm>
              <a:off x="1581" y="2777"/>
              <a:ext cx="29" cy="29"/>
            </a:xfrm>
            <a:custGeom>
              <a:avLst/>
              <a:gdLst>
                <a:gd name="T0" fmla="*/ 29 w 1105"/>
                <a:gd name="T1" fmla="*/ 29 h 21600"/>
                <a:gd name="T2" fmla="*/ 0 w 1105"/>
                <a:gd name="T3" fmla="*/ 29 h 21600"/>
                <a:gd name="T4" fmla="*/ 15 w 11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1600" fill="none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</a:path>
                <a:path w="1105" h="21600" stroke="0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  <a:lnTo>
                    <a:pt x="566" y="0"/>
                  </a:lnTo>
                  <a:lnTo>
                    <a:pt x="110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1" name="Arc 3265"/>
            <p:cNvSpPr>
              <a:spLocks/>
            </p:cNvSpPr>
            <p:nvPr/>
          </p:nvSpPr>
          <p:spPr bwMode="auto">
            <a:xfrm>
              <a:off x="1564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</a:path>
                <a:path w="43200" h="43193" stroke="0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  <a:lnTo>
                    <a:pt x="21600" y="21600"/>
                  </a:lnTo>
                  <a:lnTo>
                    <a:pt x="21034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2" name="Arc 3266"/>
            <p:cNvSpPr>
              <a:spLocks/>
            </p:cNvSpPr>
            <p:nvPr/>
          </p:nvSpPr>
          <p:spPr bwMode="auto">
            <a:xfrm>
              <a:off x="1716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3" name="Arc 3267"/>
            <p:cNvSpPr>
              <a:spLocks/>
            </p:cNvSpPr>
            <p:nvPr/>
          </p:nvSpPr>
          <p:spPr bwMode="auto">
            <a:xfrm>
              <a:off x="1699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4" name="Arc 3268"/>
            <p:cNvSpPr>
              <a:spLocks/>
            </p:cNvSpPr>
            <p:nvPr/>
          </p:nvSpPr>
          <p:spPr bwMode="auto">
            <a:xfrm>
              <a:off x="2220" y="1766"/>
              <a:ext cx="29" cy="29"/>
            </a:xfrm>
            <a:custGeom>
              <a:avLst/>
              <a:gdLst>
                <a:gd name="T0" fmla="*/ 29 w 2995"/>
                <a:gd name="T1" fmla="*/ 29 h 21600"/>
                <a:gd name="T2" fmla="*/ 0 w 2995"/>
                <a:gd name="T3" fmla="*/ 29 h 21600"/>
                <a:gd name="T4" fmla="*/ 15 w 29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95" h="21600" fill="none" extrusionOk="0">
                  <a:moveTo>
                    <a:pt x="2994" y="21550"/>
                  </a:moveTo>
                  <a:cubicBezTo>
                    <a:pt x="2508" y="21583"/>
                    <a:pt x="2021" y="21600"/>
                    <a:pt x="1534" y="21600"/>
                  </a:cubicBezTo>
                  <a:cubicBezTo>
                    <a:pt x="1022" y="21600"/>
                    <a:pt x="510" y="21581"/>
                    <a:pt x="-1" y="21545"/>
                  </a:cubicBezTo>
                </a:path>
                <a:path w="2995" h="21600" stroke="0" extrusionOk="0">
                  <a:moveTo>
                    <a:pt x="2994" y="21550"/>
                  </a:moveTo>
                  <a:cubicBezTo>
                    <a:pt x="2508" y="21583"/>
                    <a:pt x="2021" y="21600"/>
                    <a:pt x="1534" y="21600"/>
                  </a:cubicBezTo>
                  <a:cubicBezTo>
                    <a:pt x="1022" y="21600"/>
                    <a:pt x="510" y="21581"/>
                    <a:pt x="-1" y="21545"/>
                  </a:cubicBezTo>
                  <a:lnTo>
                    <a:pt x="1534" y="0"/>
                  </a:lnTo>
                  <a:lnTo>
                    <a:pt x="2994" y="2155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5" name="Arc 3269"/>
            <p:cNvSpPr>
              <a:spLocks/>
            </p:cNvSpPr>
            <p:nvPr/>
          </p:nvSpPr>
          <p:spPr bwMode="auto">
            <a:xfrm>
              <a:off x="2202" y="1745"/>
              <a:ext cx="29" cy="29"/>
            </a:xfrm>
            <a:custGeom>
              <a:avLst/>
              <a:gdLst>
                <a:gd name="T0" fmla="*/ 13 w 43200"/>
                <a:gd name="T1" fmla="*/ 29 h 43151"/>
                <a:gd name="T2" fmla="*/ 15 w 43200"/>
                <a:gd name="T3" fmla="*/ 29 h 43151"/>
                <a:gd name="T4" fmla="*/ 14 w 43200"/>
                <a:gd name="T5" fmla="*/ 15 h 43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51" fill="none" extrusionOk="0">
                  <a:moveTo>
                    <a:pt x="20065" y="43145"/>
                  </a:moveTo>
                  <a:cubicBezTo>
                    <a:pt x="8760" y="42340"/>
                    <a:pt x="0" y="329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62"/>
                    <a:pt x="34397" y="42382"/>
                    <a:pt x="23060" y="43150"/>
                  </a:cubicBezTo>
                </a:path>
                <a:path w="43200" h="43151" stroke="0" extrusionOk="0">
                  <a:moveTo>
                    <a:pt x="20065" y="43145"/>
                  </a:moveTo>
                  <a:cubicBezTo>
                    <a:pt x="8760" y="42340"/>
                    <a:pt x="0" y="329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62"/>
                    <a:pt x="34397" y="42382"/>
                    <a:pt x="23060" y="43150"/>
                  </a:cubicBezTo>
                  <a:lnTo>
                    <a:pt x="21600" y="21600"/>
                  </a:lnTo>
                  <a:lnTo>
                    <a:pt x="20065" y="4314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6" name="Arc 3270"/>
            <p:cNvSpPr>
              <a:spLocks/>
            </p:cNvSpPr>
            <p:nvPr/>
          </p:nvSpPr>
          <p:spPr bwMode="auto">
            <a:xfrm>
              <a:off x="1894" y="1665"/>
              <a:ext cx="29" cy="29"/>
            </a:xfrm>
            <a:custGeom>
              <a:avLst/>
              <a:gdLst>
                <a:gd name="T0" fmla="*/ 29 w 3602"/>
                <a:gd name="T1" fmla="*/ 29 h 21600"/>
                <a:gd name="T2" fmla="*/ 0 w 3602"/>
                <a:gd name="T3" fmla="*/ 29 h 21600"/>
                <a:gd name="T4" fmla="*/ 15 w 36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2" h="21600" fill="none" extrusionOk="0">
                  <a:moveTo>
                    <a:pt x="3601" y="21524"/>
                  </a:moveTo>
                  <a:cubicBezTo>
                    <a:pt x="3002" y="21574"/>
                    <a:pt x="2402" y="21600"/>
                    <a:pt x="1801" y="21600"/>
                  </a:cubicBezTo>
                  <a:cubicBezTo>
                    <a:pt x="1199" y="21600"/>
                    <a:pt x="599" y="21574"/>
                    <a:pt x="0" y="21524"/>
                  </a:cubicBezTo>
                </a:path>
                <a:path w="3602" h="21600" stroke="0" extrusionOk="0">
                  <a:moveTo>
                    <a:pt x="3601" y="21524"/>
                  </a:moveTo>
                  <a:cubicBezTo>
                    <a:pt x="3002" y="21574"/>
                    <a:pt x="2402" y="21600"/>
                    <a:pt x="1801" y="21600"/>
                  </a:cubicBezTo>
                  <a:cubicBezTo>
                    <a:pt x="1199" y="21600"/>
                    <a:pt x="599" y="21574"/>
                    <a:pt x="0" y="21524"/>
                  </a:cubicBezTo>
                  <a:lnTo>
                    <a:pt x="1801" y="0"/>
                  </a:lnTo>
                  <a:lnTo>
                    <a:pt x="3601" y="2152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7" name="Arc 3271"/>
            <p:cNvSpPr>
              <a:spLocks/>
            </p:cNvSpPr>
            <p:nvPr/>
          </p:nvSpPr>
          <p:spPr bwMode="auto">
            <a:xfrm>
              <a:off x="1878" y="1644"/>
              <a:ext cx="29" cy="29"/>
            </a:xfrm>
            <a:custGeom>
              <a:avLst/>
              <a:gdLst>
                <a:gd name="T0" fmla="*/ 13 w 43200"/>
                <a:gd name="T1" fmla="*/ 29 h 43125"/>
                <a:gd name="T2" fmla="*/ 16 w 43200"/>
                <a:gd name="T3" fmla="*/ 29 h 43125"/>
                <a:gd name="T4" fmla="*/ 14 w 43200"/>
                <a:gd name="T5" fmla="*/ 15 h 43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25" fill="none" extrusionOk="0">
                  <a:moveTo>
                    <a:pt x="19799" y="43124"/>
                  </a:moveTo>
                  <a:cubicBezTo>
                    <a:pt x="8606" y="42188"/>
                    <a:pt x="0" y="32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31"/>
                    <a:pt x="34593" y="42188"/>
                    <a:pt x="23400" y="43124"/>
                  </a:cubicBezTo>
                </a:path>
                <a:path w="43200" h="43125" stroke="0" extrusionOk="0">
                  <a:moveTo>
                    <a:pt x="19799" y="43124"/>
                  </a:moveTo>
                  <a:cubicBezTo>
                    <a:pt x="8606" y="42188"/>
                    <a:pt x="0" y="32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31"/>
                    <a:pt x="34593" y="42188"/>
                    <a:pt x="23400" y="43124"/>
                  </a:cubicBezTo>
                  <a:lnTo>
                    <a:pt x="21600" y="21600"/>
                  </a:lnTo>
                  <a:lnTo>
                    <a:pt x="19799" y="4312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8" name="Arc 3272"/>
            <p:cNvSpPr>
              <a:spLocks/>
            </p:cNvSpPr>
            <p:nvPr/>
          </p:nvSpPr>
          <p:spPr bwMode="auto">
            <a:xfrm>
              <a:off x="1519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19" name="Arc 3273"/>
            <p:cNvSpPr>
              <a:spLocks/>
            </p:cNvSpPr>
            <p:nvPr/>
          </p:nvSpPr>
          <p:spPr bwMode="auto">
            <a:xfrm>
              <a:off x="1501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0" name="Arc 3274"/>
            <p:cNvSpPr>
              <a:spLocks/>
            </p:cNvSpPr>
            <p:nvPr/>
          </p:nvSpPr>
          <p:spPr bwMode="auto">
            <a:xfrm>
              <a:off x="1932" y="2136"/>
              <a:ext cx="29" cy="29"/>
            </a:xfrm>
            <a:custGeom>
              <a:avLst/>
              <a:gdLst>
                <a:gd name="T0" fmla="*/ 29 w 1795"/>
                <a:gd name="T1" fmla="*/ 29 h 21600"/>
                <a:gd name="T2" fmla="*/ 0 w 1795"/>
                <a:gd name="T3" fmla="*/ 29 h 21600"/>
                <a:gd name="T4" fmla="*/ 15 w 17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5" h="21600" fill="none" extrusionOk="0">
                  <a:moveTo>
                    <a:pt x="1795" y="21582"/>
                  </a:moveTo>
                  <a:cubicBezTo>
                    <a:pt x="1503" y="21594"/>
                    <a:pt x="1211" y="21600"/>
                    <a:pt x="919" y="21600"/>
                  </a:cubicBezTo>
                  <a:cubicBezTo>
                    <a:pt x="612" y="21600"/>
                    <a:pt x="306" y="21593"/>
                    <a:pt x="-1" y="21580"/>
                  </a:cubicBezTo>
                </a:path>
                <a:path w="1795" h="21600" stroke="0" extrusionOk="0">
                  <a:moveTo>
                    <a:pt x="1795" y="21582"/>
                  </a:moveTo>
                  <a:cubicBezTo>
                    <a:pt x="1503" y="21594"/>
                    <a:pt x="1211" y="21600"/>
                    <a:pt x="919" y="21600"/>
                  </a:cubicBezTo>
                  <a:cubicBezTo>
                    <a:pt x="612" y="21600"/>
                    <a:pt x="306" y="21593"/>
                    <a:pt x="-1" y="21580"/>
                  </a:cubicBezTo>
                  <a:lnTo>
                    <a:pt x="919" y="0"/>
                  </a:lnTo>
                  <a:lnTo>
                    <a:pt x="1795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1" name="Arc 3275"/>
            <p:cNvSpPr>
              <a:spLocks/>
            </p:cNvSpPr>
            <p:nvPr/>
          </p:nvSpPr>
          <p:spPr bwMode="auto">
            <a:xfrm>
              <a:off x="1914" y="2116"/>
              <a:ext cx="29" cy="29"/>
            </a:xfrm>
            <a:custGeom>
              <a:avLst/>
              <a:gdLst>
                <a:gd name="T0" fmla="*/ 14 w 43200"/>
                <a:gd name="T1" fmla="*/ 29 h 43182"/>
                <a:gd name="T2" fmla="*/ 15 w 43200"/>
                <a:gd name="T3" fmla="*/ 29 h 43182"/>
                <a:gd name="T4" fmla="*/ 14 w 43200"/>
                <a:gd name="T5" fmla="*/ 15 h 43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2" fill="none" extrusionOk="0">
                  <a:moveTo>
                    <a:pt x="20680" y="43180"/>
                  </a:moveTo>
                  <a:cubicBezTo>
                    <a:pt x="9119" y="42688"/>
                    <a:pt x="0" y="331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8"/>
                    <a:pt x="34055" y="42712"/>
                    <a:pt x="22476" y="43182"/>
                  </a:cubicBezTo>
                </a:path>
                <a:path w="43200" h="43182" stroke="0" extrusionOk="0">
                  <a:moveTo>
                    <a:pt x="20680" y="43180"/>
                  </a:moveTo>
                  <a:cubicBezTo>
                    <a:pt x="9119" y="42688"/>
                    <a:pt x="0" y="331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8"/>
                    <a:pt x="34055" y="42712"/>
                    <a:pt x="22476" y="43182"/>
                  </a:cubicBezTo>
                  <a:lnTo>
                    <a:pt x="21600" y="21600"/>
                  </a:lnTo>
                  <a:lnTo>
                    <a:pt x="20680" y="4318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2" name="Arc 3276"/>
            <p:cNvSpPr>
              <a:spLocks/>
            </p:cNvSpPr>
            <p:nvPr/>
          </p:nvSpPr>
          <p:spPr bwMode="auto">
            <a:xfrm>
              <a:off x="1635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3" name="Arc 3277"/>
            <p:cNvSpPr>
              <a:spLocks/>
            </p:cNvSpPr>
            <p:nvPr/>
          </p:nvSpPr>
          <p:spPr bwMode="auto">
            <a:xfrm>
              <a:off x="1618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4" name="Arc 3278"/>
            <p:cNvSpPr>
              <a:spLocks/>
            </p:cNvSpPr>
            <p:nvPr/>
          </p:nvSpPr>
          <p:spPr bwMode="auto">
            <a:xfrm>
              <a:off x="165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5" name="Arc 3279"/>
            <p:cNvSpPr>
              <a:spLocks/>
            </p:cNvSpPr>
            <p:nvPr/>
          </p:nvSpPr>
          <p:spPr bwMode="auto">
            <a:xfrm>
              <a:off x="1636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6" name="Arc 3280"/>
            <p:cNvSpPr>
              <a:spLocks/>
            </p:cNvSpPr>
            <p:nvPr/>
          </p:nvSpPr>
          <p:spPr bwMode="auto">
            <a:xfrm>
              <a:off x="1581" y="2895"/>
              <a:ext cx="29" cy="29"/>
            </a:xfrm>
            <a:custGeom>
              <a:avLst/>
              <a:gdLst>
                <a:gd name="T0" fmla="*/ 29 w 1029"/>
                <a:gd name="T1" fmla="*/ 29 h 21600"/>
                <a:gd name="T2" fmla="*/ 0 w 1029"/>
                <a:gd name="T3" fmla="*/ 29 h 21600"/>
                <a:gd name="T4" fmla="*/ 15 w 10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9" h="21600" fill="none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29" h="21600" stroke="0" extrusionOk="0">
                  <a:moveTo>
                    <a:pt x="1029" y="21594"/>
                  </a:moveTo>
                  <a:cubicBezTo>
                    <a:pt x="861" y="21598"/>
                    <a:pt x="694" y="21600"/>
                    <a:pt x="527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7" y="0"/>
                  </a:lnTo>
                  <a:lnTo>
                    <a:pt x="10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7" name="Arc 3281"/>
            <p:cNvSpPr>
              <a:spLocks/>
            </p:cNvSpPr>
            <p:nvPr/>
          </p:nvSpPr>
          <p:spPr bwMode="auto">
            <a:xfrm>
              <a:off x="1564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</a:path>
                <a:path w="43200" h="43194" stroke="0" extrusionOk="0">
                  <a:moveTo>
                    <a:pt x="21073" y="43193"/>
                  </a:moveTo>
                  <a:cubicBezTo>
                    <a:pt x="9352" y="42907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3"/>
                    <a:pt x="33832" y="42921"/>
                    <a:pt x="22102" y="43194"/>
                  </a:cubicBezTo>
                  <a:lnTo>
                    <a:pt x="21600" y="21600"/>
                  </a:lnTo>
                  <a:lnTo>
                    <a:pt x="2107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8" name="Arc 3282"/>
            <p:cNvSpPr>
              <a:spLocks/>
            </p:cNvSpPr>
            <p:nvPr/>
          </p:nvSpPr>
          <p:spPr bwMode="auto">
            <a:xfrm>
              <a:off x="1617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29" name="Arc 3283"/>
            <p:cNvSpPr>
              <a:spLocks/>
            </p:cNvSpPr>
            <p:nvPr/>
          </p:nvSpPr>
          <p:spPr bwMode="auto">
            <a:xfrm>
              <a:off x="1600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0" name="Arc 3284"/>
            <p:cNvSpPr>
              <a:spLocks/>
            </p:cNvSpPr>
            <p:nvPr/>
          </p:nvSpPr>
          <p:spPr bwMode="auto">
            <a:xfrm>
              <a:off x="1546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1" name="Arc 3285"/>
            <p:cNvSpPr>
              <a:spLocks/>
            </p:cNvSpPr>
            <p:nvPr/>
          </p:nvSpPr>
          <p:spPr bwMode="auto">
            <a:xfrm>
              <a:off x="1528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2" name="Arc 3286"/>
            <p:cNvSpPr>
              <a:spLocks/>
            </p:cNvSpPr>
            <p:nvPr/>
          </p:nvSpPr>
          <p:spPr bwMode="auto">
            <a:xfrm>
              <a:off x="1581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3" name="Arc 3287"/>
            <p:cNvSpPr>
              <a:spLocks/>
            </p:cNvSpPr>
            <p:nvPr/>
          </p:nvSpPr>
          <p:spPr bwMode="auto">
            <a:xfrm>
              <a:off x="1564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4" name="Arc 3288"/>
            <p:cNvSpPr>
              <a:spLocks/>
            </p:cNvSpPr>
            <p:nvPr/>
          </p:nvSpPr>
          <p:spPr bwMode="auto">
            <a:xfrm>
              <a:off x="1545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5" name="Arc 3289"/>
            <p:cNvSpPr>
              <a:spLocks/>
            </p:cNvSpPr>
            <p:nvPr/>
          </p:nvSpPr>
          <p:spPr bwMode="auto">
            <a:xfrm>
              <a:off x="1528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6" name="Arc 3290"/>
            <p:cNvSpPr>
              <a:spLocks/>
            </p:cNvSpPr>
            <p:nvPr/>
          </p:nvSpPr>
          <p:spPr bwMode="auto">
            <a:xfrm>
              <a:off x="1662" y="2726"/>
              <a:ext cx="29" cy="29"/>
            </a:xfrm>
            <a:custGeom>
              <a:avLst/>
              <a:gdLst>
                <a:gd name="T0" fmla="*/ 29 w 1113"/>
                <a:gd name="T1" fmla="*/ 29 h 21600"/>
                <a:gd name="T2" fmla="*/ 0 w 1113"/>
                <a:gd name="T3" fmla="*/ 29 h 21600"/>
                <a:gd name="T4" fmla="*/ 15 w 11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3" h="21600" fill="none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</a:path>
                <a:path w="1113" h="21600" stroke="0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  <a:lnTo>
                    <a:pt x="570" y="0"/>
                  </a:lnTo>
                  <a:lnTo>
                    <a:pt x="111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7" name="Arc 3291"/>
            <p:cNvSpPr>
              <a:spLocks/>
            </p:cNvSpPr>
            <p:nvPr/>
          </p:nvSpPr>
          <p:spPr bwMode="auto">
            <a:xfrm>
              <a:off x="1644" y="270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</a:path>
                <a:path w="43200" h="43193" stroke="0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  <a:lnTo>
                    <a:pt x="21600" y="21600"/>
                  </a:lnTo>
                  <a:lnTo>
                    <a:pt x="2102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8" name="Arc 3292"/>
            <p:cNvSpPr>
              <a:spLocks/>
            </p:cNvSpPr>
            <p:nvPr/>
          </p:nvSpPr>
          <p:spPr bwMode="auto">
            <a:xfrm>
              <a:off x="1761" y="2271"/>
              <a:ext cx="29" cy="29"/>
            </a:xfrm>
            <a:custGeom>
              <a:avLst/>
              <a:gdLst>
                <a:gd name="T0" fmla="*/ 29 w 1573"/>
                <a:gd name="T1" fmla="*/ 29 h 21600"/>
                <a:gd name="T2" fmla="*/ 0 w 1573"/>
                <a:gd name="T3" fmla="*/ 29 h 21600"/>
                <a:gd name="T4" fmla="*/ 15 w 15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3" h="21600" fill="none" extrusionOk="0">
                  <a:moveTo>
                    <a:pt x="1573" y="21586"/>
                  </a:moveTo>
                  <a:cubicBezTo>
                    <a:pt x="1317" y="21595"/>
                    <a:pt x="1061" y="21600"/>
                    <a:pt x="806" y="21600"/>
                  </a:cubicBezTo>
                  <a:cubicBezTo>
                    <a:pt x="537" y="21600"/>
                    <a:pt x="268" y="21594"/>
                    <a:pt x="0" y="21584"/>
                  </a:cubicBezTo>
                </a:path>
                <a:path w="1573" h="21600" stroke="0" extrusionOk="0">
                  <a:moveTo>
                    <a:pt x="1573" y="21586"/>
                  </a:moveTo>
                  <a:cubicBezTo>
                    <a:pt x="1317" y="21595"/>
                    <a:pt x="1061" y="21600"/>
                    <a:pt x="806" y="21600"/>
                  </a:cubicBezTo>
                  <a:cubicBezTo>
                    <a:pt x="537" y="21600"/>
                    <a:pt x="268" y="21594"/>
                    <a:pt x="0" y="21584"/>
                  </a:cubicBezTo>
                  <a:lnTo>
                    <a:pt x="806" y="0"/>
                  </a:lnTo>
                  <a:lnTo>
                    <a:pt x="1573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39" name="Arc 3293"/>
            <p:cNvSpPr>
              <a:spLocks/>
            </p:cNvSpPr>
            <p:nvPr/>
          </p:nvSpPr>
          <p:spPr bwMode="auto">
            <a:xfrm>
              <a:off x="1743" y="2251"/>
              <a:ext cx="29" cy="29"/>
            </a:xfrm>
            <a:custGeom>
              <a:avLst/>
              <a:gdLst>
                <a:gd name="T0" fmla="*/ 14 w 43200"/>
                <a:gd name="T1" fmla="*/ 29 h 43186"/>
                <a:gd name="T2" fmla="*/ 15 w 43200"/>
                <a:gd name="T3" fmla="*/ 29 h 43186"/>
                <a:gd name="T4" fmla="*/ 14 w 43200"/>
                <a:gd name="T5" fmla="*/ 15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6" fill="none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0"/>
                    <a:pt x="33990" y="42773"/>
                    <a:pt x="22367" y="43186"/>
                  </a:cubicBezTo>
                </a:path>
                <a:path w="43200" h="43186" stroke="0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0"/>
                    <a:pt x="33990" y="42773"/>
                    <a:pt x="22367" y="43186"/>
                  </a:cubicBezTo>
                  <a:lnTo>
                    <a:pt x="21600" y="21600"/>
                  </a:lnTo>
                  <a:lnTo>
                    <a:pt x="20794" y="431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0" name="Arc 3294"/>
            <p:cNvSpPr>
              <a:spLocks/>
            </p:cNvSpPr>
            <p:nvPr/>
          </p:nvSpPr>
          <p:spPr bwMode="auto">
            <a:xfrm>
              <a:off x="1635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1" name="Arc 3295"/>
            <p:cNvSpPr>
              <a:spLocks/>
            </p:cNvSpPr>
            <p:nvPr/>
          </p:nvSpPr>
          <p:spPr bwMode="auto">
            <a:xfrm>
              <a:off x="1618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2" name="Arc 3296"/>
            <p:cNvSpPr>
              <a:spLocks/>
            </p:cNvSpPr>
            <p:nvPr/>
          </p:nvSpPr>
          <p:spPr bwMode="auto">
            <a:xfrm>
              <a:off x="1940" y="2187"/>
              <a:ext cx="29" cy="29"/>
            </a:xfrm>
            <a:custGeom>
              <a:avLst/>
              <a:gdLst>
                <a:gd name="T0" fmla="*/ 29 w 1706"/>
                <a:gd name="T1" fmla="*/ 29 h 21600"/>
                <a:gd name="T2" fmla="*/ 0 w 1706"/>
                <a:gd name="T3" fmla="*/ 29 h 21600"/>
                <a:gd name="T4" fmla="*/ 15 w 17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6" h="21600" fill="none" extrusionOk="0">
                  <a:moveTo>
                    <a:pt x="1706" y="21583"/>
                  </a:moveTo>
                  <a:cubicBezTo>
                    <a:pt x="1421" y="21594"/>
                    <a:pt x="1137" y="21600"/>
                    <a:pt x="853" y="21600"/>
                  </a:cubicBezTo>
                  <a:cubicBezTo>
                    <a:pt x="568" y="21600"/>
                    <a:pt x="284" y="21594"/>
                    <a:pt x="-1" y="21583"/>
                  </a:cubicBezTo>
                </a:path>
                <a:path w="1706" h="21600" stroke="0" extrusionOk="0">
                  <a:moveTo>
                    <a:pt x="1706" y="21583"/>
                  </a:moveTo>
                  <a:cubicBezTo>
                    <a:pt x="1421" y="21594"/>
                    <a:pt x="1137" y="21600"/>
                    <a:pt x="853" y="21600"/>
                  </a:cubicBezTo>
                  <a:cubicBezTo>
                    <a:pt x="568" y="21600"/>
                    <a:pt x="284" y="21594"/>
                    <a:pt x="-1" y="21583"/>
                  </a:cubicBezTo>
                  <a:lnTo>
                    <a:pt x="853" y="0"/>
                  </a:lnTo>
                  <a:lnTo>
                    <a:pt x="1706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3" name="Arc 3297"/>
            <p:cNvSpPr>
              <a:spLocks/>
            </p:cNvSpPr>
            <p:nvPr/>
          </p:nvSpPr>
          <p:spPr bwMode="auto">
            <a:xfrm>
              <a:off x="1924" y="2167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46" y="43183"/>
                  </a:moveTo>
                  <a:cubicBezTo>
                    <a:pt x="9158" y="42725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7"/>
                    <a:pt x="34041" y="42725"/>
                    <a:pt x="22453" y="43183"/>
                  </a:cubicBezTo>
                </a:path>
                <a:path w="43200" h="43183" stroke="0" extrusionOk="0">
                  <a:moveTo>
                    <a:pt x="20746" y="43183"/>
                  </a:moveTo>
                  <a:cubicBezTo>
                    <a:pt x="9158" y="42725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7"/>
                    <a:pt x="34041" y="42725"/>
                    <a:pt x="22453" y="43183"/>
                  </a:cubicBezTo>
                  <a:lnTo>
                    <a:pt x="21600" y="21600"/>
                  </a:lnTo>
                  <a:lnTo>
                    <a:pt x="20746" y="431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4" name="Arc 3298"/>
            <p:cNvSpPr>
              <a:spLocks/>
            </p:cNvSpPr>
            <p:nvPr/>
          </p:nvSpPr>
          <p:spPr bwMode="auto">
            <a:xfrm>
              <a:off x="1312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5" name="Arc 3299"/>
            <p:cNvSpPr>
              <a:spLocks/>
            </p:cNvSpPr>
            <p:nvPr/>
          </p:nvSpPr>
          <p:spPr bwMode="auto">
            <a:xfrm>
              <a:off x="1294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6" name="Arc 3300"/>
            <p:cNvSpPr>
              <a:spLocks/>
            </p:cNvSpPr>
            <p:nvPr/>
          </p:nvSpPr>
          <p:spPr bwMode="auto">
            <a:xfrm>
              <a:off x="2174" y="1901"/>
              <a:ext cx="29" cy="29"/>
            </a:xfrm>
            <a:custGeom>
              <a:avLst/>
              <a:gdLst>
                <a:gd name="T0" fmla="*/ 29 w 2436"/>
                <a:gd name="T1" fmla="*/ 29 h 21600"/>
                <a:gd name="T2" fmla="*/ 0 w 2436"/>
                <a:gd name="T3" fmla="*/ 29 h 21600"/>
                <a:gd name="T4" fmla="*/ 15 w 24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36" h="21600" fill="none" extrusionOk="0">
                  <a:moveTo>
                    <a:pt x="2435" y="21565"/>
                  </a:moveTo>
                  <a:cubicBezTo>
                    <a:pt x="2030" y="21588"/>
                    <a:pt x="1624" y="21600"/>
                    <a:pt x="1218" y="21600"/>
                  </a:cubicBezTo>
                  <a:cubicBezTo>
                    <a:pt x="811" y="21600"/>
                    <a:pt x="405" y="21588"/>
                    <a:pt x="0" y="21565"/>
                  </a:cubicBezTo>
                </a:path>
                <a:path w="2436" h="21600" stroke="0" extrusionOk="0">
                  <a:moveTo>
                    <a:pt x="2435" y="21565"/>
                  </a:moveTo>
                  <a:cubicBezTo>
                    <a:pt x="2030" y="21588"/>
                    <a:pt x="1624" y="21600"/>
                    <a:pt x="1218" y="21600"/>
                  </a:cubicBezTo>
                  <a:cubicBezTo>
                    <a:pt x="811" y="21600"/>
                    <a:pt x="405" y="21588"/>
                    <a:pt x="0" y="21565"/>
                  </a:cubicBezTo>
                  <a:lnTo>
                    <a:pt x="1218" y="0"/>
                  </a:lnTo>
                  <a:lnTo>
                    <a:pt x="2435" y="2156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7" name="Arc 3301"/>
            <p:cNvSpPr>
              <a:spLocks/>
            </p:cNvSpPr>
            <p:nvPr/>
          </p:nvSpPr>
          <p:spPr bwMode="auto">
            <a:xfrm>
              <a:off x="2157" y="1880"/>
              <a:ext cx="29" cy="29"/>
            </a:xfrm>
            <a:custGeom>
              <a:avLst/>
              <a:gdLst>
                <a:gd name="T0" fmla="*/ 14 w 43200"/>
                <a:gd name="T1" fmla="*/ 29 h 43166"/>
                <a:gd name="T2" fmla="*/ 15 w 43200"/>
                <a:gd name="T3" fmla="*/ 29 h 43166"/>
                <a:gd name="T4" fmla="*/ 14 w 43200"/>
                <a:gd name="T5" fmla="*/ 15 h 43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6" fill="none" extrusionOk="0">
                  <a:moveTo>
                    <a:pt x="20382" y="43165"/>
                  </a:moveTo>
                  <a:cubicBezTo>
                    <a:pt x="8944" y="42519"/>
                    <a:pt x="0" y="330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56"/>
                    <a:pt x="34255" y="42519"/>
                    <a:pt x="22817" y="43165"/>
                  </a:cubicBezTo>
                </a:path>
                <a:path w="43200" h="43166" stroke="0" extrusionOk="0">
                  <a:moveTo>
                    <a:pt x="20382" y="43165"/>
                  </a:moveTo>
                  <a:cubicBezTo>
                    <a:pt x="8944" y="42519"/>
                    <a:pt x="0" y="330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56"/>
                    <a:pt x="34255" y="42519"/>
                    <a:pt x="22817" y="43165"/>
                  </a:cubicBezTo>
                  <a:lnTo>
                    <a:pt x="21600" y="21600"/>
                  </a:lnTo>
                  <a:lnTo>
                    <a:pt x="20382" y="4316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8" name="Arc 3302"/>
            <p:cNvSpPr>
              <a:spLocks/>
            </p:cNvSpPr>
            <p:nvPr/>
          </p:nvSpPr>
          <p:spPr bwMode="auto">
            <a:xfrm>
              <a:off x="1501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49" name="Arc 3303"/>
            <p:cNvSpPr>
              <a:spLocks/>
            </p:cNvSpPr>
            <p:nvPr/>
          </p:nvSpPr>
          <p:spPr bwMode="auto">
            <a:xfrm>
              <a:off x="1483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0" name="Arc 3304"/>
            <p:cNvSpPr>
              <a:spLocks/>
            </p:cNvSpPr>
            <p:nvPr/>
          </p:nvSpPr>
          <p:spPr bwMode="auto">
            <a:xfrm>
              <a:off x="1743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1" name="Arc 3305"/>
            <p:cNvSpPr>
              <a:spLocks/>
            </p:cNvSpPr>
            <p:nvPr/>
          </p:nvSpPr>
          <p:spPr bwMode="auto">
            <a:xfrm>
              <a:off x="1725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2" name="Arc 3306"/>
            <p:cNvSpPr>
              <a:spLocks/>
            </p:cNvSpPr>
            <p:nvPr/>
          </p:nvSpPr>
          <p:spPr bwMode="auto">
            <a:xfrm>
              <a:off x="1590" y="2238"/>
              <a:ext cx="29" cy="29"/>
            </a:xfrm>
            <a:custGeom>
              <a:avLst/>
              <a:gdLst>
                <a:gd name="T0" fmla="*/ 29 w 1667"/>
                <a:gd name="T1" fmla="*/ 29 h 21600"/>
                <a:gd name="T2" fmla="*/ 0 w 1667"/>
                <a:gd name="T3" fmla="*/ 29 h 21600"/>
                <a:gd name="T4" fmla="*/ 15 w 16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7" h="21600" fill="none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</a:path>
                <a:path w="1667" h="21600" stroke="0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  <a:lnTo>
                    <a:pt x="854" y="0"/>
                  </a:lnTo>
                  <a:lnTo>
                    <a:pt x="1666" y="215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3" name="Arc 3307"/>
            <p:cNvSpPr>
              <a:spLocks/>
            </p:cNvSpPr>
            <p:nvPr/>
          </p:nvSpPr>
          <p:spPr bwMode="auto">
            <a:xfrm>
              <a:off x="1572" y="2217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</a:path>
                <a:path w="43200" h="43185" stroke="0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  <a:lnTo>
                    <a:pt x="21600" y="21600"/>
                  </a:lnTo>
                  <a:lnTo>
                    <a:pt x="20745" y="431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4" name="Arc 3308"/>
            <p:cNvSpPr>
              <a:spLocks/>
            </p:cNvSpPr>
            <p:nvPr/>
          </p:nvSpPr>
          <p:spPr bwMode="auto">
            <a:xfrm>
              <a:off x="1546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5" name="Arc 3309"/>
            <p:cNvSpPr>
              <a:spLocks/>
            </p:cNvSpPr>
            <p:nvPr/>
          </p:nvSpPr>
          <p:spPr bwMode="auto">
            <a:xfrm>
              <a:off x="1528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6" name="Arc 3310"/>
            <p:cNvSpPr>
              <a:spLocks/>
            </p:cNvSpPr>
            <p:nvPr/>
          </p:nvSpPr>
          <p:spPr bwMode="auto">
            <a:xfrm>
              <a:off x="1690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7" name="Arc 3311"/>
            <p:cNvSpPr>
              <a:spLocks/>
            </p:cNvSpPr>
            <p:nvPr/>
          </p:nvSpPr>
          <p:spPr bwMode="auto">
            <a:xfrm>
              <a:off x="1672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8" name="Arc 3312"/>
            <p:cNvSpPr>
              <a:spLocks/>
            </p:cNvSpPr>
            <p:nvPr/>
          </p:nvSpPr>
          <p:spPr bwMode="auto">
            <a:xfrm>
              <a:off x="1484" y="3282"/>
              <a:ext cx="29" cy="29"/>
            </a:xfrm>
            <a:custGeom>
              <a:avLst/>
              <a:gdLst>
                <a:gd name="T0" fmla="*/ 29 w 841"/>
                <a:gd name="T1" fmla="*/ 29 h 21600"/>
                <a:gd name="T2" fmla="*/ 0 w 841"/>
                <a:gd name="T3" fmla="*/ 29 h 21600"/>
                <a:gd name="T4" fmla="*/ 15 w 8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1" h="21600" fill="none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</a:path>
                <a:path w="841" h="21600" stroke="0" extrusionOk="0">
                  <a:moveTo>
                    <a:pt x="841" y="21596"/>
                  </a:moveTo>
                  <a:cubicBezTo>
                    <a:pt x="704" y="21598"/>
                    <a:pt x="567" y="21600"/>
                    <a:pt x="431" y="21600"/>
                  </a:cubicBezTo>
                  <a:cubicBezTo>
                    <a:pt x="287" y="21600"/>
                    <a:pt x="143" y="21598"/>
                    <a:pt x="0" y="21595"/>
                  </a:cubicBezTo>
                  <a:lnTo>
                    <a:pt x="431" y="0"/>
                  </a:lnTo>
                  <a:lnTo>
                    <a:pt x="841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59" name="Arc 3313"/>
            <p:cNvSpPr>
              <a:spLocks/>
            </p:cNvSpPr>
            <p:nvPr/>
          </p:nvSpPr>
          <p:spPr bwMode="auto">
            <a:xfrm>
              <a:off x="1465" y="326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</a:path>
                <a:path w="43200" h="43196" stroke="0" extrusionOk="0">
                  <a:moveTo>
                    <a:pt x="21169" y="43195"/>
                  </a:moveTo>
                  <a:cubicBezTo>
                    <a:pt x="9409" y="42961"/>
                    <a:pt x="0" y="33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7" y="42972"/>
                    <a:pt x="22010" y="43196"/>
                  </a:cubicBezTo>
                  <a:lnTo>
                    <a:pt x="21600" y="21600"/>
                  </a:lnTo>
                  <a:lnTo>
                    <a:pt x="2116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0" name="Arc 3314"/>
            <p:cNvSpPr>
              <a:spLocks/>
            </p:cNvSpPr>
            <p:nvPr/>
          </p:nvSpPr>
          <p:spPr bwMode="auto">
            <a:xfrm>
              <a:off x="1518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</a:path>
                <a:path w="1178" h="21600" stroke="0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  <a:lnTo>
                    <a:pt x="589" y="0"/>
                  </a:lnTo>
                  <a:lnTo>
                    <a:pt x="117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1" name="Arc 3315"/>
            <p:cNvSpPr>
              <a:spLocks/>
            </p:cNvSpPr>
            <p:nvPr/>
          </p:nvSpPr>
          <p:spPr bwMode="auto">
            <a:xfrm>
              <a:off x="1501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</a:path>
                <a:path w="43200" h="43192" stroke="0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  <a:lnTo>
                    <a:pt x="21600" y="21600"/>
                  </a:lnTo>
                  <a:lnTo>
                    <a:pt x="21011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2" name="Arc 3316"/>
            <p:cNvSpPr>
              <a:spLocks/>
            </p:cNvSpPr>
            <p:nvPr/>
          </p:nvSpPr>
          <p:spPr bwMode="auto">
            <a:xfrm>
              <a:off x="1474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3" name="Arc 3317"/>
            <p:cNvSpPr>
              <a:spLocks/>
            </p:cNvSpPr>
            <p:nvPr/>
          </p:nvSpPr>
          <p:spPr bwMode="auto">
            <a:xfrm>
              <a:off x="1456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4" name="Arc 3318"/>
            <p:cNvSpPr>
              <a:spLocks/>
            </p:cNvSpPr>
            <p:nvPr/>
          </p:nvSpPr>
          <p:spPr bwMode="auto">
            <a:xfrm>
              <a:off x="1672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5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5" name="Arc 3319"/>
            <p:cNvSpPr>
              <a:spLocks/>
            </p:cNvSpPr>
            <p:nvPr/>
          </p:nvSpPr>
          <p:spPr bwMode="auto">
            <a:xfrm>
              <a:off x="1653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</a:path>
                <a:path w="43200" h="43195" stroke="0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  <a:lnTo>
                    <a:pt x="21600" y="21600"/>
                  </a:lnTo>
                  <a:lnTo>
                    <a:pt x="2110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6" name="Arc 3320"/>
            <p:cNvSpPr>
              <a:spLocks/>
            </p:cNvSpPr>
            <p:nvPr/>
          </p:nvSpPr>
          <p:spPr bwMode="auto">
            <a:xfrm>
              <a:off x="1555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7" name="Arc 3321"/>
            <p:cNvSpPr>
              <a:spLocks/>
            </p:cNvSpPr>
            <p:nvPr/>
          </p:nvSpPr>
          <p:spPr bwMode="auto">
            <a:xfrm>
              <a:off x="1537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8" name="Arc 3322"/>
            <p:cNvSpPr>
              <a:spLocks/>
            </p:cNvSpPr>
            <p:nvPr/>
          </p:nvSpPr>
          <p:spPr bwMode="auto">
            <a:xfrm>
              <a:off x="1456" y="3333"/>
              <a:ext cx="29" cy="29"/>
            </a:xfrm>
            <a:custGeom>
              <a:avLst/>
              <a:gdLst>
                <a:gd name="T0" fmla="*/ 29 w 822"/>
                <a:gd name="T1" fmla="*/ 29 h 21600"/>
                <a:gd name="T2" fmla="*/ 0 w 822"/>
                <a:gd name="T3" fmla="*/ 29 h 21600"/>
                <a:gd name="T4" fmla="*/ 15 w 8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2" h="21600" fill="none" extrusionOk="0">
                  <a:moveTo>
                    <a:pt x="822" y="21596"/>
                  </a:moveTo>
                  <a:cubicBezTo>
                    <a:pt x="685" y="21598"/>
                    <a:pt x="548" y="21600"/>
                    <a:pt x="411" y="21600"/>
                  </a:cubicBezTo>
                  <a:cubicBezTo>
                    <a:pt x="273" y="21600"/>
                    <a:pt x="136" y="21598"/>
                    <a:pt x="-1" y="21596"/>
                  </a:cubicBezTo>
                </a:path>
                <a:path w="822" h="21600" stroke="0" extrusionOk="0">
                  <a:moveTo>
                    <a:pt x="822" y="21596"/>
                  </a:moveTo>
                  <a:cubicBezTo>
                    <a:pt x="685" y="21598"/>
                    <a:pt x="548" y="21600"/>
                    <a:pt x="411" y="21600"/>
                  </a:cubicBezTo>
                  <a:cubicBezTo>
                    <a:pt x="273" y="21600"/>
                    <a:pt x="136" y="21598"/>
                    <a:pt x="-1" y="21596"/>
                  </a:cubicBezTo>
                  <a:lnTo>
                    <a:pt x="411" y="0"/>
                  </a:lnTo>
                  <a:lnTo>
                    <a:pt x="822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69" name="Arc 3323"/>
            <p:cNvSpPr>
              <a:spLocks/>
            </p:cNvSpPr>
            <p:nvPr/>
          </p:nvSpPr>
          <p:spPr bwMode="auto">
            <a:xfrm>
              <a:off x="1438" y="3312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8" y="43196"/>
                  </a:moveTo>
                  <a:cubicBezTo>
                    <a:pt x="9421" y="42972"/>
                    <a:pt x="0" y="333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8" y="42972"/>
                    <a:pt x="22011" y="43196"/>
                  </a:cubicBezTo>
                </a:path>
                <a:path w="43200" h="43196" stroke="0" extrusionOk="0">
                  <a:moveTo>
                    <a:pt x="21188" y="43196"/>
                  </a:moveTo>
                  <a:cubicBezTo>
                    <a:pt x="9421" y="42972"/>
                    <a:pt x="0" y="333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9"/>
                    <a:pt x="33778" y="42972"/>
                    <a:pt x="22011" y="43196"/>
                  </a:cubicBezTo>
                  <a:lnTo>
                    <a:pt x="21600" y="21600"/>
                  </a:lnTo>
                  <a:lnTo>
                    <a:pt x="21188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0" name="Arc 3324"/>
            <p:cNvSpPr>
              <a:spLocks/>
            </p:cNvSpPr>
            <p:nvPr/>
          </p:nvSpPr>
          <p:spPr bwMode="auto">
            <a:xfrm>
              <a:off x="1608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1" name="Arc 3325"/>
            <p:cNvSpPr>
              <a:spLocks/>
            </p:cNvSpPr>
            <p:nvPr/>
          </p:nvSpPr>
          <p:spPr bwMode="auto">
            <a:xfrm>
              <a:off x="159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2" name="Arc 3326"/>
            <p:cNvSpPr>
              <a:spLocks/>
            </p:cNvSpPr>
            <p:nvPr/>
          </p:nvSpPr>
          <p:spPr bwMode="auto">
            <a:xfrm>
              <a:off x="1672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3" name="Arc 3327"/>
            <p:cNvSpPr>
              <a:spLocks/>
            </p:cNvSpPr>
            <p:nvPr/>
          </p:nvSpPr>
          <p:spPr bwMode="auto">
            <a:xfrm>
              <a:off x="1653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4" name="Arc 3328"/>
            <p:cNvSpPr>
              <a:spLocks/>
            </p:cNvSpPr>
            <p:nvPr/>
          </p:nvSpPr>
          <p:spPr bwMode="auto">
            <a:xfrm>
              <a:off x="1519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5" name="Arc 3329"/>
            <p:cNvSpPr>
              <a:spLocks/>
            </p:cNvSpPr>
            <p:nvPr/>
          </p:nvSpPr>
          <p:spPr bwMode="auto">
            <a:xfrm>
              <a:off x="1501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6" name="Arc 3330"/>
            <p:cNvSpPr>
              <a:spLocks/>
            </p:cNvSpPr>
            <p:nvPr/>
          </p:nvSpPr>
          <p:spPr bwMode="auto">
            <a:xfrm>
              <a:off x="1788" y="3215"/>
              <a:ext cx="29" cy="29"/>
            </a:xfrm>
            <a:custGeom>
              <a:avLst/>
              <a:gdLst>
                <a:gd name="T0" fmla="*/ 29 w 868"/>
                <a:gd name="T1" fmla="*/ 29 h 21600"/>
                <a:gd name="T2" fmla="*/ 0 w 868"/>
                <a:gd name="T3" fmla="*/ 29 h 21600"/>
                <a:gd name="T4" fmla="*/ 15 w 86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21600" fill="none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</a:path>
                <a:path w="868" h="21600" stroke="0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  <a:lnTo>
                    <a:pt x="434" y="0"/>
                  </a:lnTo>
                  <a:lnTo>
                    <a:pt x="867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7" name="Arc 3331"/>
            <p:cNvSpPr>
              <a:spLocks/>
            </p:cNvSpPr>
            <p:nvPr/>
          </p:nvSpPr>
          <p:spPr bwMode="auto">
            <a:xfrm>
              <a:off x="1771" y="3194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</a:path>
                <a:path w="43200" h="43196" stroke="0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  <a:lnTo>
                    <a:pt x="21600" y="21600"/>
                  </a:lnTo>
                  <a:lnTo>
                    <a:pt x="2116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8" name="Arc 3332"/>
            <p:cNvSpPr>
              <a:spLocks/>
            </p:cNvSpPr>
            <p:nvPr/>
          </p:nvSpPr>
          <p:spPr bwMode="auto">
            <a:xfrm>
              <a:off x="1609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79" name="Arc 3333"/>
            <p:cNvSpPr>
              <a:spLocks/>
            </p:cNvSpPr>
            <p:nvPr/>
          </p:nvSpPr>
          <p:spPr bwMode="auto">
            <a:xfrm>
              <a:off x="1591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0" name="Arc 3334"/>
            <p:cNvSpPr>
              <a:spLocks/>
            </p:cNvSpPr>
            <p:nvPr/>
          </p:nvSpPr>
          <p:spPr bwMode="auto">
            <a:xfrm>
              <a:off x="1644" y="2524"/>
              <a:ext cx="29" cy="29"/>
            </a:xfrm>
            <a:custGeom>
              <a:avLst/>
              <a:gdLst>
                <a:gd name="T0" fmla="*/ 29 w 1280"/>
                <a:gd name="T1" fmla="*/ 29 h 21600"/>
                <a:gd name="T2" fmla="*/ 0 w 1280"/>
                <a:gd name="T3" fmla="*/ 29 h 21600"/>
                <a:gd name="T4" fmla="*/ 15 w 12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0" h="21600" fill="none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</a:path>
                <a:path w="1280" h="21600" stroke="0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  <a:lnTo>
                    <a:pt x="640" y="0"/>
                  </a:lnTo>
                  <a:lnTo>
                    <a:pt x="1279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1" name="Arc 3335"/>
            <p:cNvSpPr>
              <a:spLocks/>
            </p:cNvSpPr>
            <p:nvPr/>
          </p:nvSpPr>
          <p:spPr bwMode="auto">
            <a:xfrm>
              <a:off x="1627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6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2" name="Arc 3336"/>
            <p:cNvSpPr>
              <a:spLocks/>
            </p:cNvSpPr>
            <p:nvPr/>
          </p:nvSpPr>
          <p:spPr bwMode="auto">
            <a:xfrm>
              <a:off x="2004" y="2541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3" name="Arc 3337"/>
            <p:cNvSpPr>
              <a:spLocks/>
            </p:cNvSpPr>
            <p:nvPr/>
          </p:nvSpPr>
          <p:spPr bwMode="auto">
            <a:xfrm>
              <a:off x="1987" y="2520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4" name="Arc 3338"/>
            <p:cNvSpPr>
              <a:spLocks/>
            </p:cNvSpPr>
            <p:nvPr/>
          </p:nvSpPr>
          <p:spPr bwMode="auto">
            <a:xfrm>
              <a:off x="1788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5" name="Arc 3339"/>
            <p:cNvSpPr>
              <a:spLocks/>
            </p:cNvSpPr>
            <p:nvPr/>
          </p:nvSpPr>
          <p:spPr bwMode="auto">
            <a:xfrm>
              <a:off x="1771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6" name="Arc 3340"/>
            <p:cNvSpPr>
              <a:spLocks/>
            </p:cNvSpPr>
            <p:nvPr/>
          </p:nvSpPr>
          <p:spPr bwMode="auto">
            <a:xfrm>
              <a:off x="1303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7" name="Arc 3341"/>
            <p:cNvSpPr>
              <a:spLocks/>
            </p:cNvSpPr>
            <p:nvPr/>
          </p:nvSpPr>
          <p:spPr bwMode="auto">
            <a:xfrm>
              <a:off x="1285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8" name="Arc 3342"/>
            <p:cNvSpPr>
              <a:spLocks/>
            </p:cNvSpPr>
            <p:nvPr/>
          </p:nvSpPr>
          <p:spPr bwMode="auto">
            <a:xfrm>
              <a:off x="1724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89" name="Arc 3343"/>
            <p:cNvSpPr>
              <a:spLocks/>
            </p:cNvSpPr>
            <p:nvPr/>
          </p:nvSpPr>
          <p:spPr bwMode="auto">
            <a:xfrm>
              <a:off x="1708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0" name="Arc 3344"/>
            <p:cNvSpPr>
              <a:spLocks/>
            </p:cNvSpPr>
            <p:nvPr/>
          </p:nvSpPr>
          <p:spPr bwMode="auto">
            <a:xfrm>
              <a:off x="1456" y="3046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1" name="Arc 3345"/>
            <p:cNvSpPr>
              <a:spLocks/>
            </p:cNvSpPr>
            <p:nvPr/>
          </p:nvSpPr>
          <p:spPr bwMode="auto">
            <a:xfrm>
              <a:off x="1438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2" name="Arc 3346"/>
            <p:cNvSpPr>
              <a:spLocks/>
            </p:cNvSpPr>
            <p:nvPr/>
          </p:nvSpPr>
          <p:spPr bwMode="auto">
            <a:xfrm>
              <a:off x="1572" y="2238"/>
              <a:ext cx="29" cy="29"/>
            </a:xfrm>
            <a:custGeom>
              <a:avLst/>
              <a:gdLst>
                <a:gd name="T0" fmla="*/ 29 w 1667"/>
                <a:gd name="T1" fmla="*/ 29 h 21600"/>
                <a:gd name="T2" fmla="*/ 0 w 1667"/>
                <a:gd name="T3" fmla="*/ 29 h 21600"/>
                <a:gd name="T4" fmla="*/ 15 w 16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7" h="21600" fill="none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</a:path>
                <a:path w="1667" h="21600" stroke="0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  <a:lnTo>
                    <a:pt x="854" y="0"/>
                  </a:lnTo>
                  <a:lnTo>
                    <a:pt x="1666" y="215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3" name="Arc 3347"/>
            <p:cNvSpPr>
              <a:spLocks/>
            </p:cNvSpPr>
            <p:nvPr/>
          </p:nvSpPr>
          <p:spPr bwMode="auto">
            <a:xfrm>
              <a:off x="1555" y="2217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</a:path>
                <a:path w="43200" h="43185" stroke="0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  <a:lnTo>
                    <a:pt x="21600" y="21600"/>
                  </a:lnTo>
                  <a:lnTo>
                    <a:pt x="20745" y="431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4" name="Arc 3348"/>
            <p:cNvSpPr>
              <a:spLocks/>
            </p:cNvSpPr>
            <p:nvPr/>
          </p:nvSpPr>
          <p:spPr bwMode="auto">
            <a:xfrm>
              <a:off x="1608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5" name="Arc 3349"/>
            <p:cNvSpPr>
              <a:spLocks/>
            </p:cNvSpPr>
            <p:nvPr/>
          </p:nvSpPr>
          <p:spPr bwMode="auto">
            <a:xfrm>
              <a:off x="1591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6" name="Arc 3350"/>
            <p:cNvSpPr>
              <a:spLocks/>
            </p:cNvSpPr>
            <p:nvPr/>
          </p:nvSpPr>
          <p:spPr bwMode="auto">
            <a:xfrm>
              <a:off x="1599" y="2490"/>
              <a:ext cx="29" cy="29"/>
            </a:xfrm>
            <a:custGeom>
              <a:avLst/>
              <a:gdLst>
                <a:gd name="T0" fmla="*/ 29 w 1312"/>
                <a:gd name="T1" fmla="*/ 29 h 21600"/>
                <a:gd name="T2" fmla="*/ 0 w 1312"/>
                <a:gd name="T3" fmla="*/ 29 h 21600"/>
                <a:gd name="T4" fmla="*/ 15 w 13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21600" fill="none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</a:path>
                <a:path w="1312" h="21600" stroke="0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  <a:lnTo>
                    <a:pt x="672" y="0"/>
                  </a:lnTo>
                  <a:lnTo>
                    <a:pt x="131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7" name="Arc 3351"/>
            <p:cNvSpPr>
              <a:spLocks/>
            </p:cNvSpPr>
            <p:nvPr/>
          </p:nvSpPr>
          <p:spPr bwMode="auto">
            <a:xfrm>
              <a:off x="1581" y="247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28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8" name="Arc 3352"/>
            <p:cNvSpPr>
              <a:spLocks/>
            </p:cNvSpPr>
            <p:nvPr/>
          </p:nvSpPr>
          <p:spPr bwMode="auto">
            <a:xfrm>
              <a:off x="1618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99" name="Arc 3353"/>
            <p:cNvSpPr>
              <a:spLocks/>
            </p:cNvSpPr>
            <p:nvPr/>
          </p:nvSpPr>
          <p:spPr bwMode="auto">
            <a:xfrm>
              <a:off x="1600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0" name="Arc 3354"/>
            <p:cNvSpPr>
              <a:spLocks/>
            </p:cNvSpPr>
            <p:nvPr/>
          </p:nvSpPr>
          <p:spPr bwMode="auto">
            <a:xfrm>
              <a:off x="1572" y="2743"/>
              <a:ext cx="29" cy="29"/>
            </a:xfrm>
            <a:custGeom>
              <a:avLst/>
              <a:gdLst>
                <a:gd name="T0" fmla="*/ 29 w 1101"/>
                <a:gd name="T1" fmla="*/ 29 h 21600"/>
                <a:gd name="T2" fmla="*/ 0 w 1101"/>
                <a:gd name="T3" fmla="*/ 29 h 21600"/>
                <a:gd name="T4" fmla="*/ 15 w 11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1" h="21600" fill="none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</a:path>
                <a:path w="1101" h="21600" stroke="0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  <a:lnTo>
                    <a:pt x="564" y="0"/>
                  </a:lnTo>
                  <a:lnTo>
                    <a:pt x="1101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1" name="Arc 3355"/>
            <p:cNvSpPr>
              <a:spLocks/>
            </p:cNvSpPr>
            <p:nvPr/>
          </p:nvSpPr>
          <p:spPr bwMode="auto">
            <a:xfrm>
              <a:off x="1555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</a:path>
                <a:path w="43200" h="43193" stroke="0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  <a:lnTo>
                    <a:pt x="21600" y="21600"/>
                  </a:lnTo>
                  <a:lnTo>
                    <a:pt x="2103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2" name="Arc 3356"/>
            <p:cNvSpPr>
              <a:spLocks/>
            </p:cNvSpPr>
            <p:nvPr/>
          </p:nvSpPr>
          <p:spPr bwMode="auto">
            <a:xfrm>
              <a:off x="1564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3" name="Arc 3357"/>
            <p:cNvSpPr>
              <a:spLocks/>
            </p:cNvSpPr>
            <p:nvPr/>
          </p:nvSpPr>
          <p:spPr bwMode="auto">
            <a:xfrm>
              <a:off x="1546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4" name="Arc 3358"/>
            <p:cNvSpPr>
              <a:spLocks/>
            </p:cNvSpPr>
            <p:nvPr/>
          </p:nvSpPr>
          <p:spPr bwMode="auto">
            <a:xfrm>
              <a:off x="1474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5" name="Arc 3359"/>
            <p:cNvSpPr>
              <a:spLocks/>
            </p:cNvSpPr>
            <p:nvPr/>
          </p:nvSpPr>
          <p:spPr bwMode="auto">
            <a:xfrm>
              <a:off x="1456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6" name="Arc 3360"/>
            <p:cNvSpPr>
              <a:spLocks/>
            </p:cNvSpPr>
            <p:nvPr/>
          </p:nvSpPr>
          <p:spPr bwMode="auto">
            <a:xfrm>
              <a:off x="1636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7" name="Arc 3361"/>
            <p:cNvSpPr>
              <a:spLocks/>
            </p:cNvSpPr>
            <p:nvPr/>
          </p:nvSpPr>
          <p:spPr bwMode="auto">
            <a:xfrm>
              <a:off x="1618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8" name="Arc 3362"/>
            <p:cNvSpPr>
              <a:spLocks/>
            </p:cNvSpPr>
            <p:nvPr/>
          </p:nvSpPr>
          <p:spPr bwMode="auto">
            <a:xfrm>
              <a:off x="1895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09" name="Arc 3363"/>
            <p:cNvSpPr>
              <a:spLocks/>
            </p:cNvSpPr>
            <p:nvPr/>
          </p:nvSpPr>
          <p:spPr bwMode="auto">
            <a:xfrm>
              <a:off x="1878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0" name="Arc 3364"/>
            <p:cNvSpPr>
              <a:spLocks/>
            </p:cNvSpPr>
            <p:nvPr/>
          </p:nvSpPr>
          <p:spPr bwMode="auto">
            <a:xfrm>
              <a:off x="1743" y="2322"/>
              <a:ext cx="29" cy="29"/>
            </a:xfrm>
            <a:custGeom>
              <a:avLst/>
              <a:gdLst>
                <a:gd name="T0" fmla="*/ 29 w 1544"/>
                <a:gd name="T1" fmla="*/ 29 h 21600"/>
                <a:gd name="T2" fmla="*/ 0 w 1544"/>
                <a:gd name="T3" fmla="*/ 29 h 21600"/>
                <a:gd name="T4" fmla="*/ 15 w 154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4" h="21600" fill="none" extrusionOk="0">
                  <a:moveTo>
                    <a:pt x="1543" y="21586"/>
                  </a:moveTo>
                  <a:cubicBezTo>
                    <a:pt x="1293" y="21595"/>
                    <a:pt x="1042" y="21600"/>
                    <a:pt x="791" y="21600"/>
                  </a:cubicBezTo>
                  <a:cubicBezTo>
                    <a:pt x="527" y="21600"/>
                    <a:pt x="263" y="21595"/>
                    <a:pt x="0" y="21585"/>
                  </a:cubicBezTo>
                </a:path>
                <a:path w="1544" h="21600" stroke="0" extrusionOk="0">
                  <a:moveTo>
                    <a:pt x="1543" y="21586"/>
                  </a:moveTo>
                  <a:cubicBezTo>
                    <a:pt x="1293" y="21595"/>
                    <a:pt x="1042" y="21600"/>
                    <a:pt x="791" y="21600"/>
                  </a:cubicBezTo>
                  <a:cubicBezTo>
                    <a:pt x="527" y="21600"/>
                    <a:pt x="263" y="21595"/>
                    <a:pt x="0" y="21585"/>
                  </a:cubicBezTo>
                  <a:lnTo>
                    <a:pt x="791" y="0"/>
                  </a:lnTo>
                  <a:lnTo>
                    <a:pt x="1543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1" name="Arc 3365"/>
            <p:cNvSpPr>
              <a:spLocks/>
            </p:cNvSpPr>
            <p:nvPr/>
          </p:nvSpPr>
          <p:spPr bwMode="auto">
            <a:xfrm>
              <a:off x="1725" y="2301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09" y="43185"/>
                  </a:moveTo>
                  <a:cubicBezTo>
                    <a:pt x="9195" y="42759"/>
                    <a:pt x="0" y="33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6"/>
                    <a:pt x="33982" y="42781"/>
                    <a:pt x="22352" y="43186"/>
                  </a:cubicBezTo>
                </a:path>
                <a:path w="43200" h="43187" stroke="0" extrusionOk="0">
                  <a:moveTo>
                    <a:pt x="20809" y="43185"/>
                  </a:moveTo>
                  <a:cubicBezTo>
                    <a:pt x="9195" y="42759"/>
                    <a:pt x="0" y="33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6"/>
                    <a:pt x="33982" y="42781"/>
                    <a:pt x="22352" y="43186"/>
                  </a:cubicBezTo>
                  <a:lnTo>
                    <a:pt x="21600" y="21600"/>
                  </a:lnTo>
                  <a:lnTo>
                    <a:pt x="20809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2" name="Arc 3366"/>
            <p:cNvSpPr>
              <a:spLocks/>
            </p:cNvSpPr>
            <p:nvPr/>
          </p:nvSpPr>
          <p:spPr bwMode="auto">
            <a:xfrm>
              <a:off x="1411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3" name="Arc 3367"/>
            <p:cNvSpPr>
              <a:spLocks/>
            </p:cNvSpPr>
            <p:nvPr/>
          </p:nvSpPr>
          <p:spPr bwMode="auto">
            <a:xfrm>
              <a:off x="1393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4" name="Arc 3368"/>
            <p:cNvSpPr>
              <a:spLocks/>
            </p:cNvSpPr>
            <p:nvPr/>
          </p:nvSpPr>
          <p:spPr bwMode="auto">
            <a:xfrm>
              <a:off x="1582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5" name="Arc 3369"/>
            <p:cNvSpPr>
              <a:spLocks/>
            </p:cNvSpPr>
            <p:nvPr/>
          </p:nvSpPr>
          <p:spPr bwMode="auto">
            <a:xfrm>
              <a:off x="1564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6" name="Arc 3370"/>
            <p:cNvSpPr>
              <a:spLocks/>
            </p:cNvSpPr>
            <p:nvPr/>
          </p:nvSpPr>
          <p:spPr bwMode="auto">
            <a:xfrm>
              <a:off x="1321" y="2996"/>
              <a:ext cx="29" cy="29"/>
            </a:xfrm>
            <a:custGeom>
              <a:avLst/>
              <a:gdLst>
                <a:gd name="T0" fmla="*/ 29 w 972"/>
                <a:gd name="T1" fmla="*/ 29 h 21600"/>
                <a:gd name="T2" fmla="*/ 0 w 972"/>
                <a:gd name="T3" fmla="*/ 29 h 21600"/>
                <a:gd name="T4" fmla="*/ 15 w 9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21600" fill="none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</a:path>
                <a:path w="972" h="21600" stroke="0" extrusionOk="0">
                  <a:moveTo>
                    <a:pt x="971" y="21594"/>
                  </a:moveTo>
                  <a:cubicBezTo>
                    <a:pt x="810" y="21598"/>
                    <a:pt x="648" y="21600"/>
                    <a:pt x="486" y="21600"/>
                  </a:cubicBezTo>
                  <a:cubicBezTo>
                    <a:pt x="323" y="21600"/>
                    <a:pt x="161" y="21598"/>
                    <a:pt x="0" y="21594"/>
                  </a:cubicBezTo>
                  <a:lnTo>
                    <a:pt x="486" y="0"/>
                  </a:lnTo>
                  <a:lnTo>
                    <a:pt x="971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7" name="Arc 3371"/>
            <p:cNvSpPr>
              <a:spLocks/>
            </p:cNvSpPr>
            <p:nvPr/>
          </p:nvSpPr>
          <p:spPr bwMode="auto">
            <a:xfrm>
              <a:off x="1303" y="297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</a:path>
                <a:path w="43200" h="43195" stroke="0" extrusionOk="0">
                  <a:moveTo>
                    <a:pt x="21114" y="43194"/>
                  </a:moveTo>
                  <a:cubicBezTo>
                    <a:pt x="9376" y="42930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3" y="42930"/>
                    <a:pt x="22085" y="43194"/>
                  </a:cubicBezTo>
                  <a:lnTo>
                    <a:pt x="21600" y="21600"/>
                  </a:lnTo>
                  <a:lnTo>
                    <a:pt x="2111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8" name="Arc 3372"/>
            <p:cNvSpPr>
              <a:spLocks/>
            </p:cNvSpPr>
            <p:nvPr/>
          </p:nvSpPr>
          <p:spPr bwMode="auto">
            <a:xfrm>
              <a:off x="1842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1" y="21574"/>
                  </a:moveTo>
                  <a:cubicBezTo>
                    <a:pt x="1793" y="21591"/>
                    <a:pt x="1445" y="21600"/>
                    <a:pt x="1097" y="21600"/>
                  </a:cubicBezTo>
                  <a:cubicBezTo>
                    <a:pt x="731" y="21600"/>
                    <a:pt x="365" y="21590"/>
                    <a:pt x="-1" y="21572"/>
                  </a:cubicBezTo>
                </a:path>
                <a:path w="2142" h="21600" stroke="0" extrusionOk="0">
                  <a:moveTo>
                    <a:pt x="2141" y="21574"/>
                  </a:moveTo>
                  <a:cubicBezTo>
                    <a:pt x="1793" y="21591"/>
                    <a:pt x="1445" y="21600"/>
                    <a:pt x="1097" y="21600"/>
                  </a:cubicBezTo>
                  <a:cubicBezTo>
                    <a:pt x="731" y="21600"/>
                    <a:pt x="365" y="21590"/>
                    <a:pt x="-1" y="21572"/>
                  </a:cubicBezTo>
                  <a:lnTo>
                    <a:pt x="1097" y="0"/>
                  </a:lnTo>
                  <a:lnTo>
                    <a:pt x="2141" y="2157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19" name="Arc 3373"/>
            <p:cNvSpPr>
              <a:spLocks/>
            </p:cNvSpPr>
            <p:nvPr/>
          </p:nvSpPr>
          <p:spPr bwMode="auto">
            <a:xfrm>
              <a:off x="1824" y="1981"/>
              <a:ext cx="29" cy="29"/>
            </a:xfrm>
            <a:custGeom>
              <a:avLst/>
              <a:gdLst>
                <a:gd name="T0" fmla="*/ 14 w 43200"/>
                <a:gd name="T1" fmla="*/ 29 h 43175"/>
                <a:gd name="T2" fmla="*/ 15 w 43200"/>
                <a:gd name="T3" fmla="*/ 29 h 43175"/>
                <a:gd name="T4" fmla="*/ 14 w 43200"/>
                <a:gd name="T5" fmla="*/ 15 h 4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5" fill="none" extrusionOk="0">
                  <a:moveTo>
                    <a:pt x="20502" y="43172"/>
                  </a:moveTo>
                  <a:cubicBezTo>
                    <a:pt x="9014" y="42587"/>
                    <a:pt x="0" y="33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23"/>
                    <a:pt x="34154" y="42617"/>
                    <a:pt x="22644" y="43174"/>
                  </a:cubicBezTo>
                </a:path>
                <a:path w="43200" h="43175" stroke="0" extrusionOk="0">
                  <a:moveTo>
                    <a:pt x="20502" y="43172"/>
                  </a:moveTo>
                  <a:cubicBezTo>
                    <a:pt x="9014" y="42587"/>
                    <a:pt x="0" y="33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23"/>
                    <a:pt x="34154" y="42617"/>
                    <a:pt x="22644" y="43174"/>
                  </a:cubicBezTo>
                  <a:lnTo>
                    <a:pt x="21600" y="21600"/>
                  </a:lnTo>
                  <a:lnTo>
                    <a:pt x="20502" y="431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0" name="Arc 3374"/>
            <p:cNvSpPr>
              <a:spLocks/>
            </p:cNvSpPr>
            <p:nvPr/>
          </p:nvSpPr>
          <p:spPr bwMode="auto">
            <a:xfrm>
              <a:off x="1824" y="2575"/>
              <a:ext cx="29" cy="29"/>
            </a:xfrm>
            <a:custGeom>
              <a:avLst/>
              <a:gdLst>
                <a:gd name="T0" fmla="*/ 29 w 1267"/>
                <a:gd name="T1" fmla="*/ 29 h 21600"/>
                <a:gd name="T2" fmla="*/ 0 w 1267"/>
                <a:gd name="T3" fmla="*/ 29 h 21600"/>
                <a:gd name="T4" fmla="*/ 15 w 12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21600" fill="none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</a:path>
                <a:path w="1267" h="21600" stroke="0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  <a:lnTo>
                    <a:pt x="649" y="0"/>
                  </a:lnTo>
                  <a:lnTo>
                    <a:pt x="126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1" name="Arc 3375"/>
            <p:cNvSpPr>
              <a:spLocks/>
            </p:cNvSpPr>
            <p:nvPr/>
          </p:nvSpPr>
          <p:spPr bwMode="auto">
            <a:xfrm>
              <a:off x="1806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</a:path>
                <a:path w="43200" h="43191" stroke="0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  <a:lnTo>
                    <a:pt x="21600" y="21600"/>
                  </a:lnTo>
                  <a:lnTo>
                    <a:pt x="2095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2" name="Arc 3376"/>
            <p:cNvSpPr>
              <a:spLocks/>
            </p:cNvSpPr>
            <p:nvPr/>
          </p:nvSpPr>
          <p:spPr bwMode="auto">
            <a:xfrm>
              <a:off x="2012" y="1968"/>
              <a:ext cx="29" cy="29"/>
            </a:xfrm>
            <a:custGeom>
              <a:avLst/>
              <a:gdLst>
                <a:gd name="T0" fmla="*/ 29 w 2173"/>
                <a:gd name="T1" fmla="*/ 29 h 21600"/>
                <a:gd name="T2" fmla="*/ 0 w 2173"/>
                <a:gd name="T3" fmla="*/ 29 h 21600"/>
                <a:gd name="T4" fmla="*/ 15 w 21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3" h="21600" fill="none" extrusionOk="0">
                  <a:moveTo>
                    <a:pt x="2172" y="21573"/>
                  </a:moveTo>
                  <a:cubicBezTo>
                    <a:pt x="1819" y="21591"/>
                    <a:pt x="1466" y="21600"/>
                    <a:pt x="1113" y="21600"/>
                  </a:cubicBezTo>
                  <a:cubicBezTo>
                    <a:pt x="741" y="21600"/>
                    <a:pt x="370" y="21590"/>
                    <a:pt x="-1" y="21571"/>
                  </a:cubicBezTo>
                </a:path>
                <a:path w="2173" h="21600" stroke="0" extrusionOk="0">
                  <a:moveTo>
                    <a:pt x="2172" y="21573"/>
                  </a:moveTo>
                  <a:cubicBezTo>
                    <a:pt x="1819" y="21591"/>
                    <a:pt x="1466" y="21600"/>
                    <a:pt x="1113" y="21600"/>
                  </a:cubicBezTo>
                  <a:cubicBezTo>
                    <a:pt x="741" y="21600"/>
                    <a:pt x="370" y="21590"/>
                    <a:pt x="-1" y="21571"/>
                  </a:cubicBezTo>
                  <a:lnTo>
                    <a:pt x="1113" y="0"/>
                  </a:lnTo>
                  <a:lnTo>
                    <a:pt x="217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3" name="Arc 3377"/>
            <p:cNvSpPr>
              <a:spLocks/>
            </p:cNvSpPr>
            <p:nvPr/>
          </p:nvSpPr>
          <p:spPr bwMode="auto">
            <a:xfrm>
              <a:off x="1995" y="1948"/>
              <a:ext cx="29" cy="29"/>
            </a:xfrm>
            <a:custGeom>
              <a:avLst/>
              <a:gdLst>
                <a:gd name="T0" fmla="*/ 14 w 43200"/>
                <a:gd name="T1" fmla="*/ 29 h 43174"/>
                <a:gd name="T2" fmla="*/ 15 w 43200"/>
                <a:gd name="T3" fmla="*/ 29 h 43174"/>
                <a:gd name="T4" fmla="*/ 14 w 43200"/>
                <a:gd name="T5" fmla="*/ 15 h 43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4" fill="none" extrusionOk="0">
                  <a:moveTo>
                    <a:pt x="20486" y="43171"/>
                  </a:moveTo>
                  <a:cubicBezTo>
                    <a:pt x="9005" y="42578"/>
                    <a:pt x="0" y="330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7"/>
                    <a:pt x="34163" y="42608"/>
                    <a:pt x="22659" y="43173"/>
                  </a:cubicBezTo>
                </a:path>
                <a:path w="43200" h="43174" stroke="0" extrusionOk="0">
                  <a:moveTo>
                    <a:pt x="20486" y="43171"/>
                  </a:moveTo>
                  <a:cubicBezTo>
                    <a:pt x="9005" y="42578"/>
                    <a:pt x="0" y="330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7"/>
                    <a:pt x="34163" y="42608"/>
                    <a:pt x="22659" y="43173"/>
                  </a:cubicBezTo>
                  <a:lnTo>
                    <a:pt x="21600" y="21600"/>
                  </a:lnTo>
                  <a:lnTo>
                    <a:pt x="20486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4" name="Arc 3378"/>
            <p:cNvSpPr>
              <a:spLocks/>
            </p:cNvSpPr>
            <p:nvPr/>
          </p:nvSpPr>
          <p:spPr bwMode="auto">
            <a:xfrm>
              <a:off x="1366" y="3248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34" h="21600" stroke="0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3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5" name="Arc 3379"/>
            <p:cNvSpPr>
              <a:spLocks/>
            </p:cNvSpPr>
            <p:nvPr/>
          </p:nvSpPr>
          <p:spPr bwMode="auto">
            <a:xfrm>
              <a:off x="1348" y="322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6" name="Arc 3380"/>
            <p:cNvSpPr>
              <a:spLocks/>
            </p:cNvSpPr>
            <p:nvPr/>
          </p:nvSpPr>
          <p:spPr bwMode="auto">
            <a:xfrm>
              <a:off x="1465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7" name="Arc 3381"/>
            <p:cNvSpPr>
              <a:spLocks/>
            </p:cNvSpPr>
            <p:nvPr/>
          </p:nvSpPr>
          <p:spPr bwMode="auto">
            <a:xfrm>
              <a:off x="1447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8" name="Arc 3382"/>
            <p:cNvSpPr>
              <a:spLocks/>
            </p:cNvSpPr>
            <p:nvPr/>
          </p:nvSpPr>
          <p:spPr bwMode="auto">
            <a:xfrm>
              <a:off x="1779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29" name="Arc 3383"/>
            <p:cNvSpPr>
              <a:spLocks/>
            </p:cNvSpPr>
            <p:nvPr/>
          </p:nvSpPr>
          <p:spPr bwMode="auto">
            <a:xfrm>
              <a:off x="1762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0" name="Arc 3384"/>
            <p:cNvSpPr>
              <a:spLocks/>
            </p:cNvSpPr>
            <p:nvPr/>
          </p:nvSpPr>
          <p:spPr bwMode="auto">
            <a:xfrm>
              <a:off x="2183" y="2490"/>
              <a:ext cx="29" cy="29"/>
            </a:xfrm>
            <a:custGeom>
              <a:avLst/>
              <a:gdLst>
                <a:gd name="T0" fmla="*/ 29 w 1312"/>
                <a:gd name="T1" fmla="*/ 29 h 21600"/>
                <a:gd name="T2" fmla="*/ 0 w 1312"/>
                <a:gd name="T3" fmla="*/ 29 h 21600"/>
                <a:gd name="T4" fmla="*/ 15 w 13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21600" fill="none" extrusionOk="0">
                  <a:moveTo>
                    <a:pt x="1312" y="21590"/>
                  </a:moveTo>
                  <a:cubicBezTo>
                    <a:pt x="1093" y="21596"/>
                    <a:pt x="87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</a:path>
                <a:path w="1312" h="21600" stroke="0" extrusionOk="0">
                  <a:moveTo>
                    <a:pt x="1312" y="21590"/>
                  </a:moveTo>
                  <a:cubicBezTo>
                    <a:pt x="1093" y="21596"/>
                    <a:pt x="87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  <a:lnTo>
                    <a:pt x="656" y="0"/>
                  </a:lnTo>
                  <a:lnTo>
                    <a:pt x="1312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1" name="Arc 3385"/>
            <p:cNvSpPr>
              <a:spLocks/>
            </p:cNvSpPr>
            <p:nvPr/>
          </p:nvSpPr>
          <p:spPr bwMode="auto">
            <a:xfrm>
              <a:off x="2166" y="2470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3"/>
                    <a:pt x="33924" y="42835"/>
                    <a:pt x="22256" y="43190"/>
                  </a:cubicBezTo>
                </a:path>
                <a:path w="43200" h="43190" stroke="0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3"/>
                    <a:pt x="33924" y="42835"/>
                    <a:pt x="22256" y="43190"/>
                  </a:cubicBezTo>
                  <a:lnTo>
                    <a:pt x="21600" y="21600"/>
                  </a:lnTo>
                  <a:lnTo>
                    <a:pt x="20943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2" name="Arc 3386"/>
            <p:cNvSpPr>
              <a:spLocks/>
            </p:cNvSpPr>
            <p:nvPr/>
          </p:nvSpPr>
          <p:spPr bwMode="auto">
            <a:xfrm>
              <a:off x="1842" y="2558"/>
              <a:ext cx="29" cy="29"/>
            </a:xfrm>
            <a:custGeom>
              <a:avLst/>
              <a:gdLst>
                <a:gd name="T0" fmla="*/ 29 w 1281"/>
                <a:gd name="T1" fmla="*/ 29 h 21600"/>
                <a:gd name="T2" fmla="*/ 0 w 1281"/>
                <a:gd name="T3" fmla="*/ 29 h 21600"/>
                <a:gd name="T4" fmla="*/ 15 w 12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1" h="21600" fill="none" extrusionOk="0">
                  <a:moveTo>
                    <a:pt x="1280" y="21590"/>
                  </a:moveTo>
                  <a:cubicBezTo>
                    <a:pt x="1072" y="21596"/>
                    <a:pt x="86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</a:path>
                <a:path w="1281" h="21600" stroke="0" extrusionOk="0">
                  <a:moveTo>
                    <a:pt x="1280" y="21590"/>
                  </a:moveTo>
                  <a:cubicBezTo>
                    <a:pt x="1072" y="21596"/>
                    <a:pt x="86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  <a:lnTo>
                    <a:pt x="656" y="0"/>
                  </a:lnTo>
                  <a:lnTo>
                    <a:pt x="1280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3" name="Arc 3387"/>
            <p:cNvSpPr>
              <a:spLocks/>
            </p:cNvSpPr>
            <p:nvPr/>
          </p:nvSpPr>
          <p:spPr bwMode="auto">
            <a:xfrm>
              <a:off x="1824" y="253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5"/>
                    <a:pt x="33906" y="42852"/>
                    <a:pt x="22224" y="43190"/>
                  </a:cubicBezTo>
                </a:path>
                <a:path w="43200" h="43191" stroke="0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5"/>
                    <a:pt x="33906" y="42852"/>
                    <a:pt x="22224" y="43190"/>
                  </a:cubicBezTo>
                  <a:lnTo>
                    <a:pt x="21600" y="21600"/>
                  </a:lnTo>
                  <a:lnTo>
                    <a:pt x="20943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4" name="Arc 3388"/>
            <p:cNvSpPr>
              <a:spLocks/>
            </p:cNvSpPr>
            <p:nvPr/>
          </p:nvSpPr>
          <p:spPr bwMode="auto">
            <a:xfrm>
              <a:off x="1366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5" name="Arc 3389"/>
            <p:cNvSpPr>
              <a:spLocks/>
            </p:cNvSpPr>
            <p:nvPr/>
          </p:nvSpPr>
          <p:spPr bwMode="auto">
            <a:xfrm>
              <a:off x="1348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6" name="Arc 3390"/>
            <p:cNvSpPr>
              <a:spLocks/>
            </p:cNvSpPr>
            <p:nvPr/>
          </p:nvSpPr>
          <p:spPr bwMode="auto">
            <a:xfrm>
              <a:off x="1474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</a:path>
                <a:path w="1040" h="21600" stroke="0" extrusionOk="0">
                  <a:moveTo>
                    <a:pt x="1039" y="21593"/>
                  </a:moveTo>
                  <a:cubicBezTo>
                    <a:pt x="866" y="21597"/>
                    <a:pt x="693" y="21600"/>
                    <a:pt x="520" y="21600"/>
                  </a:cubicBezTo>
                  <a:cubicBezTo>
                    <a:pt x="346" y="21600"/>
                    <a:pt x="173" y="21597"/>
                    <a:pt x="0" y="21593"/>
                  </a:cubicBezTo>
                  <a:lnTo>
                    <a:pt x="520" y="0"/>
                  </a:lnTo>
                  <a:lnTo>
                    <a:pt x="103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7" name="Arc 3391"/>
            <p:cNvSpPr>
              <a:spLocks/>
            </p:cNvSpPr>
            <p:nvPr/>
          </p:nvSpPr>
          <p:spPr bwMode="auto">
            <a:xfrm>
              <a:off x="1456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</a:path>
                <a:path w="43200" h="43194" stroke="0" extrusionOk="0">
                  <a:moveTo>
                    <a:pt x="21080" y="43193"/>
                  </a:moveTo>
                  <a:cubicBezTo>
                    <a:pt x="9356" y="42911"/>
                    <a:pt x="0" y="333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6"/>
                    <a:pt x="33843" y="42911"/>
                    <a:pt x="22119" y="43193"/>
                  </a:cubicBezTo>
                  <a:lnTo>
                    <a:pt x="21600" y="21600"/>
                  </a:lnTo>
                  <a:lnTo>
                    <a:pt x="2108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8" name="Arc 3392"/>
            <p:cNvSpPr>
              <a:spLocks/>
            </p:cNvSpPr>
            <p:nvPr/>
          </p:nvSpPr>
          <p:spPr bwMode="auto">
            <a:xfrm>
              <a:off x="1259" y="3299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4" y="21596"/>
                  </a:moveTo>
                  <a:cubicBezTo>
                    <a:pt x="698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34" h="21600" stroke="0" extrusionOk="0">
                  <a:moveTo>
                    <a:pt x="834" y="21596"/>
                  </a:moveTo>
                  <a:cubicBezTo>
                    <a:pt x="698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3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39" name="Arc 3393"/>
            <p:cNvSpPr>
              <a:spLocks/>
            </p:cNvSpPr>
            <p:nvPr/>
          </p:nvSpPr>
          <p:spPr bwMode="auto">
            <a:xfrm>
              <a:off x="1240" y="32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0" name="Arc 3394"/>
            <p:cNvSpPr>
              <a:spLocks/>
            </p:cNvSpPr>
            <p:nvPr/>
          </p:nvSpPr>
          <p:spPr bwMode="auto">
            <a:xfrm>
              <a:off x="1932" y="2305"/>
              <a:ext cx="29" cy="29"/>
            </a:xfrm>
            <a:custGeom>
              <a:avLst/>
              <a:gdLst>
                <a:gd name="T0" fmla="*/ 29 w 1529"/>
                <a:gd name="T1" fmla="*/ 29 h 21600"/>
                <a:gd name="T2" fmla="*/ 0 w 1529"/>
                <a:gd name="T3" fmla="*/ 29 h 21600"/>
                <a:gd name="T4" fmla="*/ 15 w 15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9" h="21600" fill="none" extrusionOk="0">
                  <a:moveTo>
                    <a:pt x="1529" y="21587"/>
                  </a:moveTo>
                  <a:cubicBezTo>
                    <a:pt x="1280" y="21595"/>
                    <a:pt x="1031" y="21600"/>
                    <a:pt x="783" y="21600"/>
                  </a:cubicBezTo>
                  <a:cubicBezTo>
                    <a:pt x="521" y="21600"/>
                    <a:pt x="260" y="21595"/>
                    <a:pt x="0" y="21585"/>
                  </a:cubicBezTo>
                </a:path>
                <a:path w="1529" h="21600" stroke="0" extrusionOk="0">
                  <a:moveTo>
                    <a:pt x="1529" y="21587"/>
                  </a:moveTo>
                  <a:cubicBezTo>
                    <a:pt x="1280" y="21595"/>
                    <a:pt x="1031" y="21600"/>
                    <a:pt x="783" y="21600"/>
                  </a:cubicBezTo>
                  <a:cubicBezTo>
                    <a:pt x="521" y="21600"/>
                    <a:pt x="260" y="21595"/>
                    <a:pt x="0" y="21585"/>
                  </a:cubicBezTo>
                  <a:lnTo>
                    <a:pt x="783" y="0"/>
                  </a:lnTo>
                  <a:lnTo>
                    <a:pt x="1529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1" name="Arc 3395"/>
            <p:cNvSpPr>
              <a:spLocks/>
            </p:cNvSpPr>
            <p:nvPr/>
          </p:nvSpPr>
          <p:spPr bwMode="auto">
            <a:xfrm>
              <a:off x="1914" y="2285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17" y="43185"/>
                  </a:moveTo>
                  <a:cubicBezTo>
                    <a:pt x="9200" y="42764"/>
                    <a:pt x="0" y="332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8"/>
                    <a:pt x="33978" y="42785"/>
                    <a:pt x="22346" y="43187"/>
                  </a:cubicBezTo>
                </a:path>
                <a:path w="43200" h="43187" stroke="0" extrusionOk="0">
                  <a:moveTo>
                    <a:pt x="20817" y="43185"/>
                  </a:moveTo>
                  <a:cubicBezTo>
                    <a:pt x="9200" y="42764"/>
                    <a:pt x="0" y="332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8"/>
                    <a:pt x="33978" y="42785"/>
                    <a:pt x="22346" y="43187"/>
                  </a:cubicBezTo>
                  <a:lnTo>
                    <a:pt x="21600" y="21600"/>
                  </a:lnTo>
                  <a:lnTo>
                    <a:pt x="20817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2" name="Arc 3396"/>
            <p:cNvSpPr>
              <a:spLocks/>
            </p:cNvSpPr>
            <p:nvPr/>
          </p:nvSpPr>
          <p:spPr bwMode="auto">
            <a:xfrm>
              <a:off x="1618" y="2979"/>
              <a:ext cx="29" cy="29"/>
            </a:xfrm>
            <a:custGeom>
              <a:avLst/>
              <a:gdLst>
                <a:gd name="T0" fmla="*/ 29 w 958"/>
                <a:gd name="T1" fmla="*/ 29 h 21600"/>
                <a:gd name="T2" fmla="*/ 0 w 958"/>
                <a:gd name="T3" fmla="*/ 29 h 21600"/>
                <a:gd name="T4" fmla="*/ 15 w 95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8" h="21600" fill="none" extrusionOk="0">
                  <a:moveTo>
                    <a:pt x="957" y="21594"/>
                  </a:moveTo>
                  <a:cubicBezTo>
                    <a:pt x="798" y="21598"/>
                    <a:pt x="638" y="21600"/>
                    <a:pt x="479" y="21600"/>
                  </a:cubicBezTo>
                  <a:cubicBezTo>
                    <a:pt x="319" y="21600"/>
                    <a:pt x="159" y="21598"/>
                    <a:pt x="0" y="21594"/>
                  </a:cubicBezTo>
                </a:path>
                <a:path w="958" h="21600" stroke="0" extrusionOk="0">
                  <a:moveTo>
                    <a:pt x="957" y="21594"/>
                  </a:moveTo>
                  <a:cubicBezTo>
                    <a:pt x="798" y="21598"/>
                    <a:pt x="638" y="21600"/>
                    <a:pt x="479" y="21600"/>
                  </a:cubicBezTo>
                  <a:cubicBezTo>
                    <a:pt x="319" y="21600"/>
                    <a:pt x="159" y="21598"/>
                    <a:pt x="0" y="21594"/>
                  </a:cubicBezTo>
                  <a:lnTo>
                    <a:pt x="479" y="0"/>
                  </a:lnTo>
                  <a:lnTo>
                    <a:pt x="957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3" name="Arc 3397"/>
            <p:cNvSpPr>
              <a:spLocks/>
            </p:cNvSpPr>
            <p:nvPr/>
          </p:nvSpPr>
          <p:spPr bwMode="auto">
            <a:xfrm>
              <a:off x="1600" y="295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1" y="43194"/>
                  </a:moveTo>
                  <a:cubicBezTo>
                    <a:pt x="9381" y="42934"/>
                    <a:pt x="0" y="333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8" y="42934"/>
                    <a:pt x="22078" y="43194"/>
                  </a:cubicBezTo>
                </a:path>
                <a:path w="43200" h="43195" stroke="0" extrusionOk="0">
                  <a:moveTo>
                    <a:pt x="21121" y="43194"/>
                  </a:moveTo>
                  <a:cubicBezTo>
                    <a:pt x="9381" y="42934"/>
                    <a:pt x="0" y="333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8" y="42934"/>
                    <a:pt x="22078" y="43194"/>
                  </a:cubicBezTo>
                  <a:lnTo>
                    <a:pt x="21600" y="21600"/>
                  </a:lnTo>
                  <a:lnTo>
                    <a:pt x="2112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4" name="Arc 3398"/>
            <p:cNvSpPr>
              <a:spLocks/>
            </p:cNvSpPr>
            <p:nvPr/>
          </p:nvSpPr>
          <p:spPr bwMode="auto">
            <a:xfrm>
              <a:off x="1403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5" y="21598"/>
                    <a:pt x="616" y="21600"/>
                    <a:pt x="468" y="21600"/>
                  </a:cubicBezTo>
                  <a:cubicBezTo>
                    <a:pt x="311" y="21600"/>
                    <a:pt x="155" y="21598"/>
                    <a:pt x="0" y="21594"/>
                  </a:cubicBezTo>
                  <a:lnTo>
                    <a:pt x="468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5" name="Arc 3399"/>
            <p:cNvSpPr>
              <a:spLocks/>
            </p:cNvSpPr>
            <p:nvPr/>
          </p:nvSpPr>
          <p:spPr bwMode="auto">
            <a:xfrm>
              <a:off x="1384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2" y="43194"/>
                  </a:moveTo>
                  <a:cubicBezTo>
                    <a:pt x="9387" y="42940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6" name="Arc 3400"/>
            <p:cNvSpPr>
              <a:spLocks/>
            </p:cNvSpPr>
            <p:nvPr/>
          </p:nvSpPr>
          <p:spPr bwMode="auto">
            <a:xfrm>
              <a:off x="1510" y="3147"/>
              <a:ext cx="29" cy="29"/>
            </a:xfrm>
            <a:custGeom>
              <a:avLst/>
              <a:gdLst>
                <a:gd name="T0" fmla="*/ 29 w 876"/>
                <a:gd name="T1" fmla="*/ 29 h 21600"/>
                <a:gd name="T2" fmla="*/ 0 w 876"/>
                <a:gd name="T3" fmla="*/ 29 h 21600"/>
                <a:gd name="T4" fmla="*/ 15 w 8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6" h="21600" fill="none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</a:path>
                <a:path w="876" h="21600" stroke="0" extrusionOk="0">
                  <a:moveTo>
                    <a:pt x="875" y="21595"/>
                  </a:moveTo>
                  <a:cubicBezTo>
                    <a:pt x="733" y="21598"/>
                    <a:pt x="591" y="21600"/>
                    <a:pt x="449" y="21600"/>
                  </a:cubicBezTo>
                  <a:cubicBezTo>
                    <a:pt x="299" y="21600"/>
                    <a:pt x="149" y="21598"/>
                    <a:pt x="-1" y="21595"/>
                  </a:cubicBezTo>
                  <a:lnTo>
                    <a:pt x="449" y="0"/>
                  </a:lnTo>
                  <a:lnTo>
                    <a:pt x="87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7" name="Arc 3401"/>
            <p:cNvSpPr>
              <a:spLocks/>
            </p:cNvSpPr>
            <p:nvPr/>
          </p:nvSpPr>
          <p:spPr bwMode="auto">
            <a:xfrm>
              <a:off x="1492" y="3127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</a:path>
                <a:path w="43200" h="43196" stroke="0" extrusionOk="0">
                  <a:moveTo>
                    <a:pt x="21150" y="43195"/>
                  </a:moveTo>
                  <a:cubicBezTo>
                    <a:pt x="9399" y="42950"/>
                    <a:pt x="0" y="33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2"/>
                    <a:pt x="33787" y="42963"/>
                    <a:pt x="22026" y="43195"/>
                  </a:cubicBezTo>
                  <a:lnTo>
                    <a:pt x="21600" y="21600"/>
                  </a:lnTo>
                  <a:lnTo>
                    <a:pt x="21150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8" name="Arc 3402"/>
            <p:cNvSpPr>
              <a:spLocks/>
            </p:cNvSpPr>
            <p:nvPr/>
          </p:nvSpPr>
          <p:spPr bwMode="auto">
            <a:xfrm>
              <a:off x="1366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49" name="Arc 3403"/>
            <p:cNvSpPr>
              <a:spLocks/>
            </p:cNvSpPr>
            <p:nvPr/>
          </p:nvSpPr>
          <p:spPr bwMode="auto">
            <a:xfrm>
              <a:off x="1348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0" name="Arc 3404"/>
            <p:cNvSpPr>
              <a:spLocks/>
            </p:cNvSpPr>
            <p:nvPr/>
          </p:nvSpPr>
          <p:spPr bwMode="auto">
            <a:xfrm>
              <a:off x="1420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1" name="Arc 3405"/>
            <p:cNvSpPr>
              <a:spLocks/>
            </p:cNvSpPr>
            <p:nvPr/>
          </p:nvSpPr>
          <p:spPr bwMode="auto">
            <a:xfrm>
              <a:off x="1402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2" name="Arc 3406"/>
            <p:cNvSpPr>
              <a:spLocks/>
            </p:cNvSpPr>
            <p:nvPr/>
          </p:nvSpPr>
          <p:spPr bwMode="auto">
            <a:xfrm>
              <a:off x="1411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3" name="Arc 3407"/>
            <p:cNvSpPr>
              <a:spLocks/>
            </p:cNvSpPr>
            <p:nvPr/>
          </p:nvSpPr>
          <p:spPr bwMode="auto">
            <a:xfrm>
              <a:off x="1393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4" name="Arc 3408"/>
            <p:cNvSpPr>
              <a:spLocks/>
            </p:cNvSpPr>
            <p:nvPr/>
          </p:nvSpPr>
          <p:spPr bwMode="auto">
            <a:xfrm>
              <a:off x="134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5" name="Arc 3409"/>
            <p:cNvSpPr>
              <a:spLocks/>
            </p:cNvSpPr>
            <p:nvPr/>
          </p:nvSpPr>
          <p:spPr bwMode="auto">
            <a:xfrm>
              <a:off x="1330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6" name="Arc 3410"/>
            <p:cNvSpPr>
              <a:spLocks/>
            </p:cNvSpPr>
            <p:nvPr/>
          </p:nvSpPr>
          <p:spPr bwMode="auto">
            <a:xfrm>
              <a:off x="1509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7" name="Arc 3411"/>
            <p:cNvSpPr>
              <a:spLocks/>
            </p:cNvSpPr>
            <p:nvPr/>
          </p:nvSpPr>
          <p:spPr bwMode="auto">
            <a:xfrm>
              <a:off x="149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8" name="Arc 3412"/>
            <p:cNvSpPr>
              <a:spLocks/>
            </p:cNvSpPr>
            <p:nvPr/>
          </p:nvSpPr>
          <p:spPr bwMode="auto">
            <a:xfrm>
              <a:off x="1805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59" name="Arc 3413"/>
            <p:cNvSpPr>
              <a:spLocks/>
            </p:cNvSpPr>
            <p:nvPr/>
          </p:nvSpPr>
          <p:spPr bwMode="auto">
            <a:xfrm>
              <a:off x="1788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0" name="Arc 3414"/>
            <p:cNvSpPr>
              <a:spLocks/>
            </p:cNvSpPr>
            <p:nvPr/>
          </p:nvSpPr>
          <p:spPr bwMode="auto">
            <a:xfrm>
              <a:off x="1356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1" name="Arc 3415"/>
            <p:cNvSpPr>
              <a:spLocks/>
            </p:cNvSpPr>
            <p:nvPr/>
          </p:nvSpPr>
          <p:spPr bwMode="auto">
            <a:xfrm>
              <a:off x="133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2" name="Arc 3416"/>
            <p:cNvSpPr>
              <a:spLocks/>
            </p:cNvSpPr>
            <p:nvPr/>
          </p:nvSpPr>
          <p:spPr bwMode="auto">
            <a:xfrm>
              <a:off x="1869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3" name="Arc 3417"/>
            <p:cNvSpPr>
              <a:spLocks/>
            </p:cNvSpPr>
            <p:nvPr/>
          </p:nvSpPr>
          <p:spPr bwMode="auto">
            <a:xfrm>
              <a:off x="1852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4" name="Arc 3418"/>
            <p:cNvSpPr>
              <a:spLocks/>
            </p:cNvSpPr>
            <p:nvPr/>
          </p:nvSpPr>
          <p:spPr bwMode="auto">
            <a:xfrm>
              <a:off x="1743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5" name="Arc 3419"/>
            <p:cNvSpPr>
              <a:spLocks/>
            </p:cNvSpPr>
            <p:nvPr/>
          </p:nvSpPr>
          <p:spPr bwMode="auto">
            <a:xfrm>
              <a:off x="1725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6" name="Arc 3420"/>
            <p:cNvSpPr>
              <a:spLocks/>
            </p:cNvSpPr>
            <p:nvPr/>
          </p:nvSpPr>
          <p:spPr bwMode="auto">
            <a:xfrm>
              <a:off x="1546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7" name="Arc 3421"/>
            <p:cNvSpPr>
              <a:spLocks/>
            </p:cNvSpPr>
            <p:nvPr/>
          </p:nvSpPr>
          <p:spPr bwMode="auto">
            <a:xfrm>
              <a:off x="1528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8" name="Arc 3422"/>
            <p:cNvSpPr>
              <a:spLocks/>
            </p:cNvSpPr>
            <p:nvPr/>
          </p:nvSpPr>
          <p:spPr bwMode="auto">
            <a:xfrm>
              <a:off x="1447" y="3164"/>
              <a:ext cx="29" cy="29"/>
            </a:xfrm>
            <a:custGeom>
              <a:avLst/>
              <a:gdLst>
                <a:gd name="T0" fmla="*/ 29 w 890"/>
                <a:gd name="T1" fmla="*/ 29 h 21600"/>
                <a:gd name="T2" fmla="*/ 0 w 890"/>
                <a:gd name="T3" fmla="*/ 29 h 21600"/>
                <a:gd name="T4" fmla="*/ 15 w 89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0" h="21600" fill="none" extrusionOk="0">
                  <a:moveTo>
                    <a:pt x="889" y="21595"/>
                  </a:moveTo>
                  <a:cubicBezTo>
                    <a:pt x="745" y="21598"/>
                    <a:pt x="600" y="21600"/>
                    <a:pt x="456" y="21600"/>
                  </a:cubicBezTo>
                  <a:cubicBezTo>
                    <a:pt x="303" y="21600"/>
                    <a:pt x="151" y="21598"/>
                    <a:pt x="-1" y="21595"/>
                  </a:cubicBezTo>
                </a:path>
                <a:path w="890" h="21600" stroke="0" extrusionOk="0">
                  <a:moveTo>
                    <a:pt x="889" y="21595"/>
                  </a:moveTo>
                  <a:cubicBezTo>
                    <a:pt x="745" y="21598"/>
                    <a:pt x="600" y="21600"/>
                    <a:pt x="456" y="21600"/>
                  </a:cubicBezTo>
                  <a:cubicBezTo>
                    <a:pt x="303" y="21600"/>
                    <a:pt x="151" y="21598"/>
                    <a:pt x="-1" y="21595"/>
                  </a:cubicBezTo>
                  <a:lnTo>
                    <a:pt x="456" y="0"/>
                  </a:lnTo>
                  <a:lnTo>
                    <a:pt x="889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69" name="Arc 3423"/>
            <p:cNvSpPr>
              <a:spLocks/>
            </p:cNvSpPr>
            <p:nvPr/>
          </p:nvSpPr>
          <p:spPr bwMode="auto">
            <a:xfrm>
              <a:off x="1428" y="3143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3" y="43195"/>
                  </a:moveTo>
                  <a:cubicBezTo>
                    <a:pt x="9394" y="42947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</a:path>
                <a:path w="43200" h="43196" stroke="0" extrusionOk="0">
                  <a:moveTo>
                    <a:pt x="21143" y="43195"/>
                  </a:moveTo>
                  <a:cubicBezTo>
                    <a:pt x="9394" y="42947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  <a:lnTo>
                    <a:pt x="21600" y="21600"/>
                  </a:lnTo>
                  <a:lnTo>
                    <a:pt x="2114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0" name="Arc 3424"/>
            <p:cNvSpPr>
              <a:spLocks/>
            </p:cNvSpPr>
            <p:nvPr/>
          </p:nvSpPr>
          <p:spPr bwMode="auto">
            <a:xfrm>
              <a:off x="1609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1" name="Arc 3425"/>
            <p:cNvSpPr>
              <a:spLocks/>
            </p:cNvSpPr>
            <p:nvPr/>
          </p:nvSpPr>
          <p:spPr bwMode="auto">
            <a:xfrm>
              <a:off x="1591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2" name="Arc 3426"/>
            <p:cNvSpPr>
              <a:spLocks/>
            </p:cNvSpPr>
            <p:nvPr/>
          </p:nvSpPr>
          <p:spPr bwMode="auto">
            <a:xfrm>
              <a:off x="2210" y="2120"/>
              <a:ext cx="29" cy="29"/>
            </a:xfrm>
            <a:custGeom>
              <a:avLst/>
              <a:gdLst>
                <a:gd name="T0" fmla="*/ 29 w 1874"/>
                <a:gd name="T1" fmla="*/ 29 h 21600"/>
                <a:gd name="T2" fmla="*/ 0 w 1874"/>
                <a:gd name="T3" fmla="*/ 29 h 21600"/>
                <a:gd name="T4" fmla="*/ 15 w 18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4" h="21600" fill="none" extrusionOk="0">
                  <a:moveTo>
                    <a:pt x="1873" y="21579"/>
                  </a:moveTo>
                  <a:cubicBezTo>
                    <a:pt x="1561" y="21593"/>
                    <a:pt x="1249" y="21600"/>
                    <a:pt x="937" y="21600"/>
                  </a:cubicBezTo>
                  <a:cubicBezTo>
                    <a:pt x="624" y="21600"/>
                    <a:pt x="312" y="21593"/>
                    <a:pt x="0" y="21579"/>
                  </a:cubicBezTo>
                </a:path>
                <a:path w="1874" h="21600" stroke="0" extrusionOk="0">
                  <a:moveTo>
                    <a:pt x="1873" y="21579"/>
                  </a:moveTo>
                  <a:cubicBezTo>
                    <a:pt x="1561" y="21593"/>
                    <a:pt x="1249" y="21600"/>
                    <a:pt x="937" y="21600"/>
                  </a:cubicBezTo>
                  <a:cubicBezTo>
                    <a:pt x="624" y="21600"/>
                    <a:pt x="312" y="21593"/>
                    <a:pt x="0" y="21579"/>
                  </a:cubicBezTo>
                  <a:lnTo>
                    <a:pt x="937" y="0"/>
                  </a:lnTo>
                  <a:lnTo>
                    <a:pt x="1873" y="215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3" name="Arc 3427"/>
            <p:cNvSpPr>
              <a:spLocks/>
            </p:cNvSpPr>
            <p:nvPr/>
          </p:nvSpPr>
          <p:spPr bwMode="auto">
            <a:xfrm>
              <a:off x="2193" y="2099"/>
              <a:ext cx="29" cy="29"/>
            </a:xfrm>
            <a:custGeom>
              <a:avLst/>
              <a:gdLst>
                <a:gd name="T0" fmla="*/ 14 w 43200"/>
                <a:gd name="T1" fmla="*/ 29 h 43180"/>
                <a:gd name="T2" fmla="*/ 15 w 43200"/>
                <a:gd name="T3" fmla="*/ 29 h 43180"/>
                <a:gd name="T4" fmla="*/ 14 w 43200"/>
                <a:gd name="T5" fmla="*/ 15 h 431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0" fill="none" extrusionOk="0">
                  <a:moveTo>
                    <a:pt x="20663" y="43179"/>
                  </a:moveTo>
                  <a:cubicBezTo>
                    <a:pt x="9108" y="42677"/>
                    <a:pt x="0" y="33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4"/>
                    <a:pt x="34091" y="42677"/>
                    <a:pt x="22536" y="43179"/>
                  </a:cubicBezTo>
                </a:path>
                <a:path w="43200" h="43180" stroke="0" extrusionOk="0">
                  <a:moveTo>
                    <a:pt x="20663" y="43179"/>
                  </a:moveTo>
                  <a:cubicBezTo>
                    <a:pt x="9108" y="42677"/>
                    <a:pt x="0" y="33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4"/>
                    <a:pt x="34091" y="42677"/>
                    <a:pt x="22536" y="43179"/>
                  </a:cubicBezTo>
                  <a:lnTo>
                    <a:pt x="21600" y="21600"/>
                  </a:lnTo>
                  <a:lnTo>
                    <a:pt x="20663" y="431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4" name="Arc 3428"/>
            <p:cNvSpPr>
              <a:spLocks/>
            </p:cNvSpPr>
            <p:nvPr/>
          </p:nvSpPr>
          <p:spPr bwMode="auto">
            <a:xfrm>
              <a:off x="1662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5" name="Arc 3429"/>
            <p:cNvSpPr>
              <a:spLocks/>
            </p:cNvSpPr>
            <p:nvPr/>
          </p:nvSpPr>
          <p:spPr bwMode="auto">
            <a:xfrm>
              <a:off x="1644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6" name="Arc 3430"/>
            <p:cNvSpPr>
              <a:spLocks/>
            </p:cNvSpPr>
            <p:nvPr/>
          </p:nvSpPr>
          <p:spPr bwMode="auto">
            <a:xfrm>
              <a:off x="1564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7" name="Arc 3431"/>
            <p:cNvSpPr>
              <a:spLocks/>
            </p:cNvSpPr>
            <p:nvPr/>
          </p:nvSpPr>
          <p:spPr bwMode="auto">
            <a:xfrm>
              <a:off x="1546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8" name="Arc 3432"/>
            <p:cNvSpPr>
              <a:spLocks/>
            </p:cNvSpPr>
            <p:nvPr/>
          </p:nvSpPr>
          <p:spPr bwMode="auto">
            <a:xfrm>
              <a:off x="1321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79" name="Arc 3433"/>
            <p:cNvSpPr>
              <a:spLocks/>
            </p:cNvSpPr>
            <p:nvPr/>
          </p:nvSpPr>
          <p:spPr bwMode="auto">
            <a:xfrm>
              <a:off x="1303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0" name="Arc 3434"/>
            <p:cNvSpPr>
              <a:spLocks/>
            </p:cNvSpPr>
            <p:nvPr/>
          </p:nvSpPr>
          <p:spPr bwMode="auto">
            <a:xfrm>
              <a:off x="1851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1" name="Arc 3435"/>
            <p:cNvSpPr>
              <a:spLocks/>
            </p:cNvSpPr>
            <p:nvPr/>
          </p:nvSpPr>
          <p:spPr bwMode="auto">
            <a:xfrm>
              <a:off x="1833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2" name="Arc 3436"/>
            <p:cNvSpPr>
              <a:spLocks/>
            </p:cNvSpPr>
            <p:nvPr/>
          </p:nvSpPr>
          <p:spPr bwMode="auto">
            <a:xfrm>
              <a:off x="1501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3" name="Arc 3437"/>
            <p:cNvSpPr>
              <a:spLocks/>
            </p:cNvSpPr>
            <p:nvPr/>
          </p:nvSpPr>
          <p:spPr bwMode="auto">
            <a:xfrm>
              <a:off x="1483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4" name="Arc 3438"/>
            <p:cNvSpPr>
              <a:spLocks/>
            </p:cNvSpPr>
            <p:nvPr/>
          </p:nvSpPr>
          <p:spPr bwMode="auto">
            <a:xfrm>
              <a:off x="1796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5" name="Arc 3439"/>
            <p:cNvSpPr>
              <a:spLocks/>
            </p:cNvSpPr>
            <p:nvPr/>
          </p:nvSpPr>
          <p:spPr bwMode="auto">
            <a:xfrm>
              <a:off x="1780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6" name="Arc 3440"/>
            <p:cNvSpPr>
              <a:spLocks/>
            </p:cNvSpPr>
            <p:nvPr/>
          </p:nvSpPr>
          <p:spPr bwMode="auto">
            <a:xfrm>
              <a:off x="1527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</a:path>
                <a:path w="1384" h="21600" stroke="0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  <a:lnTo>
                    <a:pt x="709" y="0"/>
                  </a:lnTo>
                  <a:lnTo>
                    <a:pt x="1384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7" name="Arc 3441"/>
            <p:cNvSpPr>
              <a:spLocks/>
            </p:cNvSpPr>
            <p:nvPr/>
          </p:nvSpPr>
          <p:spPr bwMode="auto">
            <a:xfrm>
              <a:off x="1509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</a:path>
                <a:path w="43200" h="43189" stroke="0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  <a:lnTo>
                    <a:pt x="21600" y="21600"/>
                  </a:lnTo>
                  <a:lnTo>
                    <a:pt x="2089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8" name="Arc 3442"/>
            <p:cNvSpPr>
              <a:spLocks/>
            </p:cNvSpPr>
            <p:nvPr/>
          </p:nvSpPr>
          <p:spPr bwMode="auto">
            <a:xfrm>
              <a:off x="1779" y="2457"/>
              <a:ext cx="29" cy="29"/>
            </a:xfrm>
            <a:custGeom>
              <a:avLst/>
              <a:gdLst>
                <a:gd name="T0" fmla="*/ 29 w 1380"/>
                <a:gd name="T1" fmla="*/ 29 h 21600"/>
                <a:gd name="T2" fmla="*/ 0 w 1380"/>
                <a:gd name="T3" fmla="*/ 29 h 21600"/>
                <a:gd name="T4" fmla="*/ 15 w 13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0" h="21600" fill="none" extrusionOk="0">
                  <a:moveTo>
                    <a:pt x="1379" y="21588"/>
                  </a:moveTo>
                  <a:cubicBezTo>
                    <a:pt x="1150" y="21596"/>
                    <a:pt x="920" y="21600"/>
                    <a:pt x="690" y="21600"/>
                  </a:cubicBezTo>
                  <a:cubicBezTo>
                    <a:pt x="459" y="21600"/>
                    <a:pt x="229" y="21596"/>
                    <a:pt x="0" y="21588"/>
                  </a:cubicBezTo>
                </a:path>
                <a:path w="1380" h="21600" stroke="0" extrusionOk="0">
                  <a:moveTo>
                    <a:pt x="1379" y="21588"/>
                  </a:moveTo>
                  <a:cubicBezTo>
                    <a:pt x="1150" y="21596"/>
                    <a:pt x="920" y="21600"/>
                    <a:pt x="690" y="21600"/>
                  </a:cubicBezTo>
                  <a:cubicBezTo>
                    <a:pt x="459" y="21600"/>
                    <a:pt x="229" y="21596"/>
                    <a:pt x="0" y="21588"/>
                  </a:cubicBezTo>
                  <a:lnTo>
                    <a:pt x="690" y="0"/>
                  </a:lnTo>
                  <a:lnTo>
                    <a:pt x="1379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89" name="Arc 3443"/>
            <p:cNvSpPr>
              <a:spLocks/>
            </p:cNvSpPr>
            <p:nvPr/>
          </p:nvSpPr>
          <p:spPr bwMode="auto">
            <a:xfrm>
              <a:off x="1762" y="243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10" y="43188"/>
                  </a:moveTo>
                  <a:cubicBezTo>
                    <a:pt x="9255" y="42816"/>
                    <a:pt x="0" y="332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0"/>
                    <a:pt x="33944" y="42816"/>
                    <a:pt x="22289" y="43188"/>
                  </a:cubicBezTo>
                </a:path>
                <a:path w="43200" h="43189" stroke="0" extrusionOk="0">
                  <a:moveTo>
                    <a:pt x="20910" y="43188"/>
                  </a:moveTo>
                  <a:cubicBezTo>
                    <a:pt x="9255" y="42816"/>
                    <a:pt x="0" y="332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0"/>
                    <a:pt x="33944" y="42816"/>
                    <a:pt x="22289" y="43188"/>
                  </a:cubicBezTo>
                  <a:lnTo>
                    <a:pt x="21600" y="21600"/>
                  </a:lnTo>
                  <a:lnTo>
                    <a:pt x="2091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0" name="Arc 3444"/>
            <p:cNvSpPr>
              <a:spLocks/>
            </p:cNvSpPr>
            <p:nvPr/>
          </p:nvSpPr>
          <p:spPr bwMode="auto">
            <a:xfrm>
              <a:off x="1474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1" name="Arc 3445"/>
            <p:cNvSpPr>
              <a:spLocks/>
            </p:cNvSpPr>
            <p:nvPr/>
          </p:nvSpPr>
          <p:spPr bwMode="auto">
            <a:xfrm>
              <a:off x="1456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2" name="Arc 3446"/>
            <p:cNvSpPr>
              <a:spLocks/>
            </p:cNvSpPr>
            <p:nvPr/>
          </p:nvSpPr>
          <p:spPr bwMode="auto">
            <a:xfrm>
              <a:off x="1501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3" name="Arc 3447"/>
            <p:cNvSpPr>
              <a:spLocks/>
            </p:cNvSpPr>
            <p:nvPr/>
          </p:nvSpPr>
          <p:spPr bwMode="auto">
            <a:xfrm>
              <a:off x="1483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4" name="Arc 3448"/>
            <p:cNvSpPr>
              <a:spLocks/>
            </p:cNvSpPr>
            <p:nvPr/>
          </p:nvSpPr>
          <p:spPr bwMode="auto">
            <a:xfrm>
              <a:off x="1447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9" y="21598"/>
                    <a:pt x="652" y="21600"/>
                    <a:pt x="495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5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5" name="Arc 3449"/>
            <p:cNvSpPr>
              <a:spLocks/>
            </p:cNvSpPr>
            <p:nvPr/>
          </p:nvSpPr>
          <p:spPr bwMode="auto">
            <a:xfrm>
              <a:off x="1428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</a:path>
                <a:path w="43200" h="43195" stroke="0" extrusionOk="0">
                  <a:moveTo>
                    <a:pt x="21104" y="43194"/>
                  </a:moveTo>
                  <a:cubicBezTo>
                    <a:pt x="9371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5"/>
                    <a:pt x="33814" y="42938"/>
                    <a:pt x="22070" y="43194"/>
                  </a:cubicBezTo>
                  <a:lnTo>
                    <a:pt x="21600" y="21600"/>
                  </a:lnTo>
                  <a:lnTo>
                    <a:pt x="21104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6" name="Arc 3450"/>
            <p:cNvSpPr>
              <a:spLocks/>
            </p:cNvSpPr>
            <p:nvPr/>
          </p:nvSpPr>
          <p:spPr bwMode="auto">
            <a:xfrm>
              <a:off x="1636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7" name="Arc 3451"/>
            <p:cNvSpPr>
              <a:spLocks/>
            </p:cNvSpPr>
            <p:nvPr/>
          </p:nvSpPr>
          <p:spPr bwMode="auto">
            <a:xfrm>
              <a:off x="1618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8" name="Arc 3452"/>
            <p:cNvSpPr>
              <a:spLocks/>
            </p:cNvSpPr>
            <p:nvPr/>
          </p:nvSpPr>
          <p:spPr bwMode="auto">
            <a:xfrm>
              <a:off x="1564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99" name="Arc 3453"/>
            <p:cNvSpPr>
              <a:spLocks/>
            </p:cNvSpPr>
            <p:nvPr/>
          </p:nvSpPr>
          <p:spPr bwMode="auto">
            <a:xfrm>
              <a:off x="1546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0" name="Arc 3454"/>
            <p:cNvSpPr>
              <a:spLocks/>
            </p:cNvSpPr>
            <p:nvPr/>
          </p:nvSpPr>
          <p:spPr bwMode="auto">
            <a:xfrm>
              <a:off x="1356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1" name="Arc 3455"/>
            <p:cNvSpPr>
              <a:spLocks/>
            </p:cNvSpPr>
            <p:nvPr/>
          </p:nvSpPr>
          <p:spPr bwMode="auto">
            <a:xfrm>
              <a:off x="133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2" name="Arc 3456"/>
            <p:cNvSpPr>
              <a:spLocks/>
            </p:cNvSpPr>
            <p:nvPr/>
          </p:nvSpPr>
          <p:spPr bwMode="auto">
            <a:xfrm>
              <a:off x="2067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1" y="21574"/>
                  </a:moveTo>
                  <a:cubicBezTo>
                    <a:pt x="1793" y="21591"/>
                    <a:pt x="1445" y="21600"/>
                    <a:pt x="1097" y="21600"/>
                  </a:cubicBezTo>
                  <a:cubicBezTo>
                    <a:pt x="731" y="21600"/>
                    <a:pt x="365" y="21590"/>
                    <a:pt x="-1" y="21572"/>
                  </a:cubicBezTo>
                </a:path>
                <a:path w="2142" h="21600" stroke="0" extrusionOk="0">
                  <a:moveTo>
                    <a:pt x="2141" y="21574"/>
                  </a:moveTo>
                  <a:cubicBezTo>
                    <a:pt x="1793" y="21591"/>
                    <a:pt x="1445" y="21600"/>
                    <a:pt x="1097" y="21600"/>
                  </a:cubicBezTo>
                  <a:cubicBezTo>
                    <a:pt x="731" y="21600"/>
                    <a:pt x="365" y="21590"/>
                    <a:pt x="-1" y="21572"/>
                  </a:cubicBezTo>
                  <a:lnTo>
                    <a:pt x="1097" y="0"/>
                  </a:lnTo>
                  <a:lnTo>
                    <a:pt x="2141" y="2157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3" name="Arc 3457"/>
            <p:cNvSpPr>
              <a:spLocks/>
            </p:cNvSpPr>
            <p:nvPr/>
          </p:nvSpPr>
          <p:spPr bwMode="auto">
            <a:xfrm>
              <a:off x="2049" y="1981"/>
              <a:ext cx="29" cy="29"/>
            </a:xfrm>
            <a:custGeom>
              <a:avLst/>
              <a:gdLst>
                <a:gd name="T0" fmla="*/ 14 w 43200"/>
                <a:gd name="T1" fmla="*/ 29 h 43175"/>
                <a:gd name="T2" fmla="*/ 15 w 43200"/>
                <a:gd name="T3" fmla="*/ 29 h 43175"/>
                <a:gd name="T4" fmla="*/ 14 w 43200"/>
                <a:gd name="T5" fmla="*/ 15 h 4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5" fill="none" extrusionOk="0">
                  <a:moveTo>
                    <a:pt x="20502" y="43172"/>
                  </a:moveTo>
                  <a:cubicBezTo>
                    <a:pt x="9014" y="42587"/>
                    <a:pt x="0" y="33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23"/>
                    <a:pt x="34154" y="42617"/>
                    <a:pt x="22644" y="43174"/>
                  </a:cubicBezTo>
                </a:path>
                <a:path w="43200" h="43175" stroke="0" extrusionOk="0">
                  <a:moveTo>
                    <a:pt x="20502" y="43172"/>
                  </a:moveTo>
                  <a:cubicBezTo>
                    <a:pt x="9014" y="42587"/>
                    <a:pt x="0" y="33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23"/>
                    <a:pt x="34154" y="42617"/>
                    <a:pt x="22644" y="43174"/>
                  </a:cubicBezTo>
                  <a:lnTo>
                    <a:pt x="21600" y="21600"/>
                  </a:lnTo>
                  <a:lnTo>
                    <a:pt x="20502" y="431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4" name="Arc 3458"/>
            <p:cNvSpPr>
              <a:spLocks/>
            </p:cNvSpPr>
            <p:nvPr/>
          </p:nvSpPr>
          <p:spPr bwMode="auto">
            <a:xfrm>
              <a:off x="142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5" name="Arc 3459"/>
            <p:cNvSpPr>
              <a:spLocks/>
            </p:cNvSpPr>
            <p:nvPr/>
          </p:nvSpPr>
          <p:spPr bwMode="auto">
            <a:xfrm>
              <a:off x="141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6" name="Arc 3460"/>
            <p:cNvSpPr>
              <a:spLocks/>
            </p:cNvSpPr>
            <p:nvPr/>
          </p:nvSpPr>
          <p:spPr bwMode="auto">
            <a:xfrm>
              <a:off x="1384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7" name="Arc 3461"/>
            <p:cNvSpPr>
              <a:spLocks/>
            </p:cNvSpPr>
            <p:nvPr/>
          </p:nvSpPr>
          <p:spPr bwMode="auto">
            <a:xfrm>
              <a:off x="1366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8" name="Arc 3462"/>
            <p:cNvSpPr>
              <a:spLocks/>
            </p:cNvSpPr>
            <p:nvPr/>
          </p:nvSpPr>
          <p:spPr bwMode="auto">
            <a:xfrm>
              <a:off x="2067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5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</a:path>
                <a:path w="1734" h="21600" stroke="0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  <a:lnTo>
                    <a:pt x="888" y="0"/>
                  </a:lnTo>
                  <a:lnTo>
                    <a:pt x="1734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09" name="Arc 3463"/>
            <p:cNvSpPr>
              <a:spLocks/>
            </p:cNvSpPr>
            <p:nvPr/>
          </p:nvSpPr>
          <p:spPr bwMode="auto">
            <a:xfrm>
              <a:off x="2049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1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0" name="Arc 3464"/>
            <p:cNvSpPr>
              <a:spLocks/>
            </p:cNvSpPr>
            <p:nvPr/>
          </p:nvSpPr>
          <p:spPr bwMode="auto">
            <a:xfrm>
              <a:off x="159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1" name="Arc 3465"/>
            <p:cNvSpPr>
              <a:spLocks/>
            </p:cNvSpPr>
            <p:nvPr/>
          </p:nvSpPr>
          <p:spPr bwMode="auto">
            <a:xfrm>
              <a:off x="1572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2" name="Arc 3466"/>
            <p:cNvSpPr>
              <a:spLocks/>
            </p:cNvSpPr>
            <p:nvPr/>
          </p:nvSpPr>
          <p:spPr bwMode="auto">
            <a:xfrm>
              <a:off x="1814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3" name="Arc 3467"/>
            <p:cNvSpPr>
              <a:spLocks/>
            </p:cNvSpPr>
            <p:nvPr/>
          </p:nvSpPr>
          <p:spPr bwMode="auto">
            <a:xfrm>
              <a:off x="1797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4" name="Arc 3468"/>
            <p:cNvSpPr>
              <a:spLocks/>
            </p:cNvSpPr>
            <p:nvPr/>
          </p:nvSpPr>
          <p:spPr bwMode="auto">
            <a:xfrm>
              <a:off x="150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5" name="Arc 3469"/>
            <p:cNvSpPr>
              <a:spLocks/>
            </p:cNvSpPr>
            <p:nvPr/>
          </p:nvSpPr>
          <p:spPr bwMode="auto">
            <a:xfrm>
              <a:off x="1483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6" name="Arc 3470"/>
            <p:cNvSpPr>
              <a:spLocks/>
            </p:cNvSpPr>
            <p:nvPr/>
          </p:nvSpPr>
          <p:spPr bwMode="auto">
            <a:xfrm>
              <a:off x="1617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7" name="Arc 3471"/>
            <p:cNvSpPr>
              <a:spLocks/>
            </p:cNvSpPr>
            <p:nvPr/>
          </p:nvSpPr>
          <p:spPr bwMode="auto">
            <a:xfrm>
              <a:off x="1600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8" name="Arc 3472"/>
            <p:cNvSpPr>
              <a:spLocks/>
            </p:cNvSpPr>
            <p:nvPr/>
          </p:nvSpPr>
          <p:spPr bwMode="auto">
            <a:xfrm>
              <a:off x="1537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19" name="Arc 3473"/>
            <p:cNvSpPr>
              <a:spLocks/>
            </p:cNvSpPr>
            <p:nvPr/>
          </p:nvSpPr>
          <p:spPr bwMode="auto">
            <a:xfrm>
              <a:off x="1519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0" name="Arc 3474"/>
            <p:cNvSpPr>
              <a:spLocks/>
            </p:cNvSpPr>
            <p:nvPr/>
          </p:nvSpPr>
          <p:spPr bwMode="auto">
            <a:xfrm>
              <a:off x="1653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1" name="Arc 3475"/>
            <p:cNvSpPr>
              <a:spLocks/>
            </p:cNvSpPr>
            <p:nvPr/>
          </p:nvSpPr>
          <p:spPr bwMode="auto">
            <a:xfrm>
              <a:off x="1636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2" name="Arc 3476"/>
            <p:cNvSpPr>
              <a:spLocks/>
            </p:cNvSpPr>
            <p:nvPr/>
          </p:nvSpPr>
          <p:spPr bwMode="auto">
            <a:xfrm>
              <a:off x="1707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3" name="Arc 3477"/>
            <p:cNvSpPr>
              <a:spLocks/>
            </p:cNvSpPr>
            <p:nvPr/>
          </p:nvSpPr>
          <p:spPr bwMode="auto">
            <a:xfrm>
              <a:off x="1690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4" name="Arc 3478"/>
            <p:cNvSpPr>
              <a:spLocks/>
            </p:cNvSpPr>
            <p:nvPr/>
          </p:nvSpPr>
          <p:spPr bwMode="auto">
            <a:xfrm>
              <a:off x="1626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5" name="Arc 3479"/>
            <p:cNvSpPr>
              <a:spLocks/>
            </p:cNvSpPr>
            <p:nvPr/>
          </p:nvSpPr>
          <p:spPr bwMode="auto">
            <a:xfrm>
              <a:off x="1609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6" name="Arc 3480"/>
            <p:cNvSpPr>
              <a:spLocks/>
            </p:cNvSpPr>
            <p:nvPr/>
          </p:nvSpPr>
          <p:spPr bwMode="auto">
            <a:xfrm>
              <a:off x="1743" y="2541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6" h="21600" stroke="0" extrusionOk="0">
                  <a:moveTo>
                    <a:pt x="1295" y="21590"/>
                  </a:moveTo>
                  <a:cubicBezTo>
                    <a:pt x="1085" y="21596"/>
                    <a:pt x="874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" name="Arc 3481"/>
            <p:cNvSpPr>
              <a:spLocks/>
            </p:cNvSpPr>
            <p:nvPr/>
          </p:nvSpPr>
          <p:spPr bwMode="auto">
            <a:xfrm>
              <a:off x="1725" y="252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3"/>
                    <a:pt x="33910" y="42848"/>
                    <a:pt x="22231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" name="Arc 3482"/>
            <p:cNvSpPr>
              <a:spLocks/>
            </p:cNvSpPr>
            <p:nvPr/>
          </p:nvSpPr>
          <p:spPr bwMode="auto">
            <a:xfrm>
              <a:off x="1635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9" name="Arc 3483"/>
            <p:cNvSpPr>
              <a:spLocks/>
            </p:cNvSpPr>
            <p:nvPr/>
          </p:nvSpPr>
          <p:spPr bwMode="auto">
            <a:xfrm>
              <a:off x="1618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0" name="Arc 3484"/>
            <p:cNvSpPr>
              <a:spLocks/>
            </p:cNvSpPr>
            <p:nvPr/>
          </p:nvSpPr>
          <p:spPr bwMode="auto">
            <a:xfrm>
              <a:off x="1922" y="1665"/>
              <a:ext cx="29" cy="29"/>
            </a:xfrm>
            <a:custGeom>
              <a:avLst/>
              <a:gdLst>
                <a:gd name="T0" fmla="*/ 29 w 3602"/>
                <a:gd name="T1" fmla="*/ 29 h 21600"/>
                <a:gd name="T2" fmla="*/ 0 w 3602"/>
                <a:gd name="T3" fmla="*/ 29 h 21600"/>
                <a:gd name="T4" fmla="*/ 15 w 36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2" h="21600" fill="none" extrusionOk="0">
                  <a:moveTo>
                    <a:pt x="3601" y="21524"/>
                  </a:moveTo>
                  <a:cubicBezTo>
                    <a:pt x="3002" y="21574"/>
                    <a:pt x="2402" y="21600"/>
                    <a:pt x="1801" y="21600"/>
                  </a:cubicBezTo>
                  <a:cubicBezTo>
                    <a:pt x="1199" y="21600"/>
                    <a:pt x="599" y="21574"/>
                    <a:pt x="0" y="21524"/>
                  </a:cubicBezTo>
                </a:path>
                <a:path w="3602" h="21600" stroke="0" extrusionOk="0">
                  <a:moveTo>
                    <a:pt x="3601" y="21524"/>
                  </a:moveTo>
                  <a:cubicBezTo>
                    <a:pt x="3002" y="21574"/>
                    <a:pt x="2402" y="21600"/>
                    <a:pt x="1801" y="21600"/>
                  </a:cubicBezTo>
                  <a:cubicBezTo>
                    <a:pt x="1199" y="21600"/>
                    <a:pt x="599" y="21574"/>
                    <a:pt x="0" y="21524"/>
                  </a:cubicBezTo>
                  <a:lnTo>
                    <a:pt x="1801" y="0"/>
                  </a:lnTo>
                  <a:lnTo>
                    <a:pt x="3601" y="2152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1" name="Arc 3485"/>
            <p:cNvSpPr>
              <a:spLocks/>
            </p:cNvSpPr>
            <p:nvPr/>
          </p:nvSpPr>
          <p:spPr bwMode="auto">
            <a:xfrm>
              <a:off x="1906" y="1644"/>
              <a:ext cx="29" cy="29"/>
            </a:xfrm>
            <a:custGeom>
              <a:avLst/>
              <a:gdLst>
                <a:gd name="T0" fmla="*/ 13 w 43200"/>
                <a:gd name="T1" fmla="*/ 29 h 43125"/>
                <a:gd name="T2" fmla="*/ 16 w 43200"/>
                <a:gd name="T3" fmla="*/ 29 h 43125"/>
                <a:gd name="T4" fmla="*/ 14 w 43200"/>
                <a:gd name="T5" fmla="*/ 15 h 43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25" fill="none" extrusionOk="0">
                  <a:moveTo>
                    <a:pt x="19799" y="43124"/>
                  </a:moveTo>
                  <a:cubicBezTo>
                    <a:pt x="8606" y="42188"/>
                    <a:pt x="0" y="32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31"/>
                    <a:pt x="34593" y="42188"/>
                    <a:pt x="23400" y="43124"/>
                  </a:cubicBezTo>
                </a:path>
                <a:path w="43200" h="43125" stroke="0" extrusionOk="0">
                  <a:moveTo>
                    <a:pt x="19799" y="43124"/>
                  </a:moveTo>
                  <a:cubicBezTo>
                    <a:pt x="8606" y="42188"/>
                    <a:pt x="0" y="32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31"/>
                    <a:pt x="34593" y="42188"/>
                    <a:pt x="23400" y="43124"/>
                  </a:cubicBezTo>
                  <a:lnTo>
                    <a:pt x="21600" y="21600"/>
                  </a:lnTo>
                  <a:lnTo>
                    <a:pt x="19799" y="4312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2" name="Arc 3486"/>
            <p:cNvSpPr>
              <a:spLocks/>
            </p:cNvSpPr>
            <p:nvPr/>
          </p:nvSpPr>
          <p:spPr bwMode="auto">
            <a:xfrm>
              <a:off x="1527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53" y="21597"/>
                    <a:pt x="768" y="21600"/>
                    <a:pt x="583" y="21600"/>
                  </a:cubicBezTo>
                  <a:cubicBezTo>
                    <a:pt x="388" y="21600"/>
                    <a:pt x="194" y="21597"/>
                    <a:pt x="-1" y="21592"/>
                  </a:cubicBezTo>
                  <a:lnTo>
                    <a:pt x="583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3" name="Arc 3487"/>
            <p:cNvSpPr>
              <a:spLocks/>
            </p:cNvSpPr>
            <p:nvPr/>
          </p:nvSpPr>
          <p:spPr bwMode="auto">
            <a:xfrm>
              <a:off x="1509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</a:path>
                <a:path w="43200" h="43193" stroke="0" extrusionOk="0">
                  <a:moveTo>
                    <a:pt x="21016" y="43192"/>
                  </a:moveTo>
                  <a:cubicBezTo>
                    <a:pt x="9318" y="42876"/>
                    <a:pt x="0" y="333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4" y="42891"/>
                    <a:pt x="22154" y="43192"/>
                  </a:cubicBezTo>
                  <a:lnTo>
                    <a:pt x="21600" y="21600"/>
                  </a:lnTo>
                  <a:lnTo>
                    <a:pt x="2101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4" name="Arc 3488"/>
            <p:cNvSpPr>
              <a:spLocks/>
            </p:cNvSpPr>
            <p:nvPr/>
          </p:nvSpPr>
          <p:spPr bwMode="auto">
            <a:xfrm>
              <a:off x="1420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  <a:lnTo>
                    <a:pt x="536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5" name="Arc 3489"/>
            <p:cNvSpPr>
              <a:spLocks/>
            </p:cNvSpPr>
            <p:nvPr/>
          </p:nvSpPr>
          <p:spPr bwMode="auto">
            <a:xfrm>
              <a:off x="1402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</a:path>
                <a:path w="43200" h="43194" stroke="0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  <a:lnTo>
                    <a:pt x="21600" y="21600"/>
                  </a:lnTo>
                  <a:lnTo>
                    <a:pt x="2106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6" name="Arc 3490"/>
            <p:cNvSpPr>
              <a:spLocks/>
            </p:cNvSpPr>
            <p:nvPr/>
          </p:nvSpPr>
          <p:spPr bwMode="auto">
            <a:xfrm>
              <a:off x="1813" y="1665"/>
              <a:ext cx="29" cy="29"/>
            </a:xfrm>
            <a:custGeom>
              <a:avLst/>
              <a:gdLst>
                <a:gd name="T0" fmla="*/ 29 w 3602"/>
                <a:gd name="T1" fmla="*/ 29 h 21600"/>
                <a:gd name="T2" fmla="*/ 0 w 3602"/>
                <a:gd name="T3" fmla="*/ 29 h 21600"/>
                <a:gd name="T4" fmla="*/ 15 w 36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2" h="21600" fill="none" extrusionOk="0">
                  <a:moveTo>
                    <a:pt x="3601" y="21524"/>
                  </a:moveTo>
                  <a:cubicBezTo>
                    <a:pt x="3002" y="21574"/>
                    <a:pt x="2402" y="21600"/>
                    <a:pt x="1801" y="21600"/>
                  </a:cubicBezTo>
                  <a:cubicBezTo>
                    <a:pt x="1199" y="21600"/>
                    <a:pt x="599" y="21574"/>
                    <a:pt x="0" y="21524"/>
                  </a:cubicBezTo>
                </a:path>
                <a:path w="3602" h="21600" stroke="0" extrusionOk="0">
                  <a:moveTo>
                    <a:pt x="3601" y="21524"/>
                  </a:moveTo>
                  <a:cubicBezTo>
                    <a:pt x="3002" y="21574"/>
                    <a:pt x="2402" y="21600"/>
                    <a:pt x="1801" y="21600"/>
                  </a:cubicBezTo>
                  <a:cubicBezTo>
                    <a:pt x="1199" y="21600"/>
                    <a:pt x="599" y="21574"/>
                    <a:pt x="0" y="21524"/>
                  </a:cubicBezTo>
                  <a:lnTo>
                    <a:pt x="1801" y="0"/>
                  </a:lnTo>
                  <a:lnTo>
                    <a:pt x="3601" y="2152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7" name="Arc 3491"/>
            <p:cNvSpPr>
              <a:spLocks/>
            </p:cNvSpPr>
            <p:nvPr/>
          </p:nvSpPr>
          <p:spPr bwMode="auto">
            <a:xfrm>
              <a:off x="1797" y="1644"/>
              <a:ext cx="29" cy="29"/>
            </a:xfrm>
            <a:custGeom>
              <a:avLst/>
              <a:gdLst>
                <a:gd name="T0" fmla="*/ 13 w 43200"/>
                <a:gd name="T1" fmla="*/ 29 h 43125"/>
                <a:gd name="T2" fmla="*/ 16 w 43200"/>
                <a:gd name="T3" fmla="*/ 29 h 43125"/>
                <a:gd name="T4" fmla="*/ 14 w 43200"/>
                <a:gd name="T5" fmla="*/ 15 h 43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25" fill="none" extrusionOk="0">
                  <a:moveTo>
                    <a:pt x="19799" y="43124"/>
                  </a:moveTo>
                  <a:cubicBezTo>
                    <a:pt x="8606" y="42188"/>
                    <a:pt x="0" y="32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31"/>
                    <a:pt x="34593" y="42188"/>
                    <a:pt x="23400" y="43124"/>
                  </a:cubicBezTo>
                </a:path>
                <a:path w="43200" h="43125" stroke="0" extrusionOk="0">
                  <a:moveTo>
                    <a:pt x="19799" y="43124"/>
                  </a:moveTo>
                  <a:cubicBezTo>
                    <a:pt x="8606" y="42188"/>
                    <a:pt x="0" y="328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831"/>
                    <a:pt x="34593" y="42188"/>
                    <a:pt x="23400" y="43124"/>
                  </a:cubicBezTo>
                  <a:lnTo>
                    <a:pt x="21600" y="21600"/>
                  </a:lnTo>
                  <a:lnTo>
                    <a:pt x="19799" y="4312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8" name="Arc 3492"/>
            <p:cNvSpPr>
              <a:spLocks/>
            </p:cNvSpPr>
            <p:nvPr/>
          </p:nvSpPr>
          <p:spPr bwMode="auto">
            <a:xfrm>
              <a:off x="1770" y="2558"/>
              <a:ext cx="29" cy="29"/>
            </a:xfrm>
            <a:custGeom>
              <a:avLst/>
              <a:gdLst>
                <a:gd name="T0" fmla="*/ 29 w 1282"/>
                <a:gd name="T1" fmla="*/ 29 h 21600"/>
                <a:gd name="T2" fmla="*/ 0 w 1282"/>
                <a:gd name="T3" fmla="*/ 29 h 21600"/>
                <a:gd name="T4" fmla="*/ 15 w 12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2" h="21600" fill="none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</a:path>
                <a:path w="1282" h="21600" stroke="0" extrusionOk="0">
                  <a:moveTo>
                    <a:pt x="1281" y="21590"/>
                  </a:moveTo>
                  <a:cubicBezTo>
                    <a:pt x="1068" y="21596"/>
                    <a:pt x="854" y="21600"/>
                    <a:pt x="641" y="21600"/>
                  </a:cubicBezTo>
                  <a:cubicBezTo>
                    <a:pt x="427" y="21600"/>
                    <a:pt x="213" y="21596"/>
                    <a:pt x="0" y="21590"/>
                  </a:cubicBezTo>
                  <a:lnTo>
                    <a:pt x="641" y="0"/>
                  </a:lnTo>
                  <a:lnTo>
                    <a:pt x="128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39" name="Arc 3493"/>
            <p:cNvSpPr>
              <a:spLocks/>
            </p:cNvSpPr>
            <p:nvPr/>
          </p:nvSpPr>
          <p:spPr bwMode="auto">
            <a:xfrm>
              <a:off x="1753" y="253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</a:path>
                <a:path w="43200" h="43191" stroke="0" extrusionOk="0">
                  <a:moveTo>
                    <a:pt x="20959" y="43190"/>
                  </a:moveTo>
                  <a:cubicBezTo>
                    <a:pt x="9284" y="42843"/>
                    <a:pt x="0" y="3327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9"/>
                    <a:pt x="33915" y="42843"/>
                    <a:pt x="22240" y="43190"/>
                  </a:cubicBezTo>
                  <a:lnTo>
                    <a:pt x="21600" y="21600"/>
                  </a:lnTo>
                  <a:lnTo>
                    <a:pt x="20959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0" name="Arc 3494"/>
            <p:cNvSpPr>
              <a:spLocks/>
            </p:cNvSpPr>
            <p:nvPr/>
          </p:nvSpPr>
          <p:spPr bwMode="auto">
            <a:xfrm>
              <a:off x="1806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1" name="Arc 3495"/>
            <p:cNvSpPr>
              <a:spLocks/>
            </p:cNvSpPr>
            <p:nvPr/>
          </p:nvSpPr>
          <p:spPr bwMode="auto">
            <a:xfrm>
              <a:off x="1788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2" name="Arc 3496"/>
            <p:cNvSpPr>
              <a:spLocks/>
            </p:cNvSpPr>
            <p:nvPr/>
          </p:nvSpPr>
          <p:spPr bwMode="auto">
            <a:xfrm>
              <a:off x="1510" y="3232"/>
              <a:ext cx="29" cy="29"/>
            </a:xfrm>
            <a:custGeom>
              <a:avLst/>
              <a:gdLst>
                <a:gd name="T0" fmla="*/ 29 w 861"/>
                <a:gd name="T1" fmla="*/ 29 h 21600"/>
                <a:gd name="T2" fmla="*/ 0 w 861"/>
                <a:gd name="T3" fmla="*/ 29 h 21600"/>
                <a:gd name="T4" fmla="*/ 15 w 8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1" h="21600" fill="none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61" h="21600" stroke="0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60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3" name="Arc 3497"/>
            <p:cNvSpPr>
              <a:spLocks/>
            </p:cNvSpPr>
            <p:nvPr/>
          </p:nvSpPr>
          <p:spPr bwMode="auto">
            <a:xfrm>
              <a:off x="1492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4" name="Arc 3498"/>
            <p:cNvSpPr>
              <a:spLocks/>
            </p:cNvSpPr>
            <p:nvPr/>
          </p:nvSpPr>
          <p:spPr bwMode="auto">
            <a:xfrm>
              <a:off x="1509" y="2777"/>
              <a:ext cx="29" cy="29"/>
            </a:xfrm>
            <a:custGeom>
              <a:avLst/>
              <a:gdLst>
                <a:gd name="T0" fmla="*/ 29 w 1105"/>
                <a:gd name="T1" fmla="*/ 29 h 21600"/>
                <a:gd name="T2" fmla="*/ 0 w 1105"/>
                <a:gd name="T3" fmla="*/ 29 h 21600"/>
                <a:gd name="T4" fmla="*/ 15 w 11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1600" fill="none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</a:path>
                <a:path w="1105" h="21600" stroke="0" extrusionOk="0">
                  <a:moveTo>
                    <a:pt x="1105" y="21593"/>
                  </a:moveTo>
                  <a:cubicBezTo>
                    <a:pt x="925" y="21597"/>
                    <a:pt x="745" y="21600"/>
                    <a:pt x="566" y="21600"/>
                  </a:cubicBezTo>
                  <a:cubicBezTo>
                    <a:pt x="377" y="21600"/>
                    <a:pt x="188" y="21597"/>
                    <a:pt x="0" y="21592"/>
                  </a:cubicBezTo>
                  <a:lnTo>
                    <a:pt x="566" y="0"/>
                  </a:lnTo>
                  <a:lnTo>
                    <a:pt x="110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5" name="Arc 3499"/>
            <p:cNvSpPr>
              <a:spLocks/>
            </p:cNvSpPr>
            <p:nvPr/>
          </p:nvSpPr>
          <p:spPr bwMode="auto">
            <a:xfrm>
              <a:off x="1492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</a:path>
                <a:path w="43200" h="43193" stroke="0" extrusionOk="0">
                  <a:moveTo>
                    <a:pt x="21034" y="43192"/>
                  </a:moveTo>
                  <a:cubicBezTo>
                    <a:pt x="9329" y="42885"/>
                    <a:pt x="0" y="333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9"/>
                    <a:pt x="33854" y="42900"/>
                    <a:pt x="22139" y="43193"/>
                  </a:cubicBezTo>
                  <a:lnTo>
                    <a:pt x="21600" y="21600"/>
                  </a:lnTo>
                  <a:lnTo>
                    <a:pt x="21034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6" name="Arc 3500"/>
            <p:cNvSpPr>
              <a:spLocks/>
            </p:cNvSpPr>
            <p:nvPr/>
          </p:nvSpPr>
          <p:spPr bwMode="auto">
            <a:xfrm>
              <a:off x="1599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7" name="Arc 3501"/>
            <p:cNvSpPr>
              <a:spLocks/>
            </p:cNvSpPr>
            <p:nvPr/>
          </p:nvSpPr>
          <p:spPr bwMode="auto">
            <a:xfrm>
              <a:off x="158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8" name="Arc 3502"/>
            <p:cNvSpPr>
              <a:spLocks/>
            </p:cNvSpPr>
            <p:nvPr/>
          </p:nvSpPr>
          <p:spPr bwMode="auto">
            <a:xfrm>
              <a:off x="1428" y="2794"/>
              <a:ext cx="29" cy="29"/>
            </a:xfrm>
            <a:custGeom>
              <a:avLst/>
              <a:gdLst>
                <a:gd name="T0" fmla="*/ 29 w 1095"/>
                <a:gd name="T1" fmla="*/ 29 h 21600"/>
                <a:gd name="T2" fmla="*/ 0 w 1095"/>
                <a:gd name="T3" fmla="*/ 29 h 21600"/>
                <a:gd name="T4" fmla="*/ 15 w 10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5" h="21600" fill="none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</a:path>
                <a:path w="1095" h="21600" stroke="0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109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49" name="Arc 3503"/>
            <p:cNvSpPr>
              <a:spLocks/>
            </p:cNvSpPr>
            <p:nvPr/>
          </p:nvSpPr>
          <p:spPr bwMode="auto">
            <a:xfrm>
              <a:off x="1411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</a:path>
                <a:path w="43200" h="43193" stroke="0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  <a:lnTo>
                    <a:pt x="21600" y="21600"/>
                  </a:lnTo>
                  <a:lnTo>
                    <a:pt x="2103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0" name="Arc 3504"/>
            <p:cNvSpPr>
              <a:spLocks/>
            </p:cNvSpPr>
            <p:nvPr/>
          </p:nvSpPr>
          <p:spPr bwMode="auto">
            <a:xfrm>
              <a:off x="1537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1" name="Arc 3505"/>
            <p:cNvSpPr>
              <a:spLocks/>
            </p:cNvSpPr>
            <p:nvPr/>
          </p:nvSpPr>
          <p:spPr bwMode="auto">
            <a:xfrm>
              <a:off x="1519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2" name="Arc 3506"/>
            <p:cNvSpPr>
              <a:spLocks/>
            </p:cNvSpPr>
            <p:nvPr/>
          </p:nvSpPr>
          <p:spPr bwMode="auto">
            <a:xfrm>
              <a:off x="1484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3" name="Arc 3507"/>
            <p:cNvSpPr>
              <a:spLocks/>
            </p:cNvSpPr>
            <p:nvPr/>
          </p:nvSpPr>
          <p:spPr bwMode="auto">
            <a:xfrm>
              <a:off x="1465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4" name="Arc 3508"/>
            <p:cNvSpPr>
              <a:spLocks/>
            </p:cNvSpPr>
            <p:nvPr/>
          </p:nvSpPr>
          <p:spPr bwMode="auto">
            <a:xfrm>
              <a:off x="151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5" name="Arc 3509"/>
            <p:cNvSpPr>
              <a:spLocks/>
            </p:cNvSpPr>
            <p:nvPr/>
          </p:nvSpPr>
          <p:spPr bwMode="auto">
            <a:xfrm>
              <a:off x="149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6" name="Arc 3510"/>
            <p:cNvSpPr>
              <a:spLocks/>
            </p:cNvSpPr>
            <p:nvPr/>
          </p:nvSpPr>
          <p:spPr bwMode="auto">
            <a:xfrm>
              <a:off x="1392" y="2659"/>
              <a:ext cx="29" cy="29"/>
            </a:xfrm>
            <a:custGeom>
              <a:avLst/>
              <a:gdLst>
                <a:gd name="T0" fmla="*/ 29 w 1194"/>
                <a:gd name="T1" fmla="*/ 29 h 21600"/>
                <a:gd name="T2" fmla="*/ 0 w 1194"/>
                <a:gd name="T3" fmla="*/ 29 h 21600"/>
                <a:gd name="T4" fmla="*/ 15 w 11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4" h="21600" fill="none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4" h="21600" stroke="0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7" y="0"/>
                  </a:lnTo>
                  <a:lnTo>
                    <a:pt x="119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7" name="Arc 3511"/>
            <p:cNvSpPr>
              <a:spLocks/>
            </p:cNvSpPr>
            <p:nvPr/>
          </p:nvSpPr>
          <p:spPr bwMode="auto">
            <a:xfrm>
              <a:off x="1375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</a:path>
                <a:path w="43200" h="43192" stroke="0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  <a:lnTo>
                    <a:pt x="21600" y="21600"/>
                  </a:lnTo>
                  <a:lnTo>
                    <a:pt x="21003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8" name="Arc 3512"/>
            <p:cNvSpPr>
              <a:spLocks/>
            </p:cNvSpPr>
            <p:nvPr/>
          </p:nvSpPr>
          <p:spPr bwMode="auto">
            <a:xfrm>
              <a:off x="1510" y="3232"/>
              <a:ext cx="29" cy="29"/>
            </a:xfrm>
            <a:custGeom>
              <a:avLst/>
              <a:gdLst>
                <a:gd name="T0" fmla="*/ 29 w 861"/>
                <a:gd name="T1" fmla="*/ 29 h 21600"/>
                <a:gd name="T2" fmla="*/ 0 w 861"/>
                <a:gd name="T3" fmla="*/ 29 h 21600"/>
                <a:gd name="T4" fmla="*/ 15 w 8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1" h="21600" fill="none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61" h="21600" stroke="0" extrusionOk="0">
                  <a:moveTo>
                    <a:pt x="860" y="21595"/>
                  </a:moveTo>
                  <a:cubicBezTo>
                    <a:pt x="721" y="21598"/>
                    <a:pt x="581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60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59" name="Arc 3513"/>
            <p:cNvSpPr>
              <a:spLocks/>
            </p:cNvSpPr>
            <p:nvPr/>
          </p:nvSpPr>
          <p:spPr bwMode="auto">
            <a:xfrm>
              <a:off x="1492" y="3211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</a:path>
                <a:path w="43200" h="43196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5"/>
                    <a:pt x="33783" y="42967"/>
                    <a:pt x="22019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0" name="Arc 3514"/>
            <p:cNvSpPr>
              <a:spLocks/>
            </p:cNvSpPr>
            <p:nvPr/>
          </p:nvSpPr>
          <p:spPr bwMode="auto">
            <a:xfrm>
              <a:off x="1932" y="2187"/>
              <a:ext cx="29" cy="29"/>
            </a:xfrm>
            <a:custGeom>
              <a:avLst/>
              <a:gdLst>
                <a:gd name="T0" fmla="*/ 29 w 1706"/>
                <a:gd name="T1" fmla="*/ 29 h 21600"/>
                <a:gd name="T2" fmla="*/ 0 w 1706"/>
                <a:gd name="T3" fmla="*/ 29 h 21600"/>
                <a:gd name="T4" fmla="*/ 15 w 17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6" h="21600" fill="none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</a:path>
                <a:path w="1706" h="21600" stroke="0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  <a:lnTo>
                    <a:pt x="874" y="0"/>
                  </a:lnTo>
                  <a:lnTo>
                    <a:pt x="1705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1" name="Arc 3515"/>
            <p:cNvSpPr>
              <a:spLocks/>
            </p:cNvSpPr>
            <p:nvPr/>
          </p:nvSpPr>
          <p:spPr bwMode="auto">
            <a:xfrm>
              <a:off x="1914" y="2167"/>
              <a:ext cx="29" cy="29"/>
            </a:xfrm>
            <a:custGeom>
              <a:avLst/>
              <a:gdLst>
                <a:gd name="T0" fmla="*/ 14 w 43200"/>
                <a:gd name="T1" fmla="*/ 29 h 43184"/>
                <a:gd name="T2" fmla="*/ 15 w 43200"/>
                <a:gd name="T3" fmla="*/ 29 h 43184"/>
                <a:gd name="T4" fmla="*/ 14 w 43200"/>
                <a:gd name="T5" fmla="*/ 15 h 43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4" fill="none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</a:path>
                <a:path w="43200" h="43184" stroke="0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  <a:lnTo>
                    <a:pt x="21600" y="21600"/>
                  </a:lnTo>
                  <a:lnTo>
                    <a:pt x="20725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2" name="Arc 3516"/>
            <p:cNvSpPr>
              <a:spLocks/>
            </p:cNvSpPr>
            <p:nvPr/>
          </p:nvSpPr>
          <p:spPr bwMode="auto">
            <a:xfrm>
              <a:off x="1770" y="2743"/>
              <a:ext cx="29" cy="29"/>
            </a:xfrm>
            <a:custGeom>
              <a:avLst/>
              <a:gdLst>
                <a:gd name="T0" fmla="*/ 29 w 1102"/>
                <a:gd name="T1" fmla="*/ 29 h 21600"/>
                <a:gd name="T2" fmla="*/ 0 w 1102"/>
                <a:gd name="T3" fmla="*/ 29 h 21600"/>
                <a:gd name="T4" fmla="*/ 15 w 11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2" h="21600" fill="none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</a:path>
                <a:path w="1102" h="21600" stroke="0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  <a:lnTo>
                    <a:pt x="551" y="0"/>
                  </a:lnTo>
                  <a:lnTo>
                    <a:pt x="110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3" name="Arc 3517"/>
            <p:cNvSpPr>
              <a:spLocks/>
            </p:cNvSpPr>
            <p:nvPr/>
          </p:nvSpPr>
          <p:spPr bwMode="auto">
            <a:xfrm>
              <a:off x="1753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</a:path>
                <a:path w="43200" h="43193" stroke="0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  <a:lnTo>
                    <a:pt x="21600" y="21600"/>
                  </a:lnTo>
                  <a:lnTo>
                    <a:pt x="2104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4" name="Arc 3518"/>
            <p:cNvSpPr>
              <a:spLocks/>
            </p:cNvSpPr>
            <p:nvPr/>
          </p:nvSpPr>
          <p:spPr bwMode="auto">
            <a:xfrm>
              <a:off x="142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5" name="Arc 3519"/>
            <p:cNvSpPr>
              <a:spLocks/>
            </p:cNvSpPr>
            <p:nvPr/>
          </p:nvSpPr>
          <p:spPr bwMode="auto">
            <a:xfrm>
              <a:off x="140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6" name="Arc 3520"/>
            <p:cNvSpPr>
              <a:spLocks/>
            </p:cNvSpPr>
            <p:nvPr/>
          </p:nvSpPr>
          <p:spPr bwMode="auto">
            <a:xfrm>
              <a:off x="1500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7" name="Arc 3521"/>
            <p:cNvSpPr>
              <a:spLocks/>
            </p:cNvSpPr>
            <p:nvPr/>
          </p:nvSpPr>
          <p:spPr bwMode="auto">
            <a:xfrm>
              <a:off x="1483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8" name="Arc 3522"/>
            <p:cNvSpPr>
              <a:spLocks/>
            </p:cNvSpPr>
            <p:nvPr/>
          </p:nvSpPr>
          <p:spPr bwMode="auto">
            <a:xfrm>
              <a:off x="1340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69" name="Arc 3523"/>
            <p:cNvSpPr>
              <a:spLocks/>
            </p:cNvSpPr>
            <p:nvPr/>
          </p:nvSpPr>
          <p:spPr bwMode="auto">
            <a:xfrm>
              <a:off x="1321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0" name="Arc 3524"/>
            <p:cNvSpPr>
              <a:spLocks/>
            </p:cNvSpPr>
            <p:nvPr/>
          </p:nvSpPr>
          <p:spPr bwMode="auto">
            <a:xfrm>
              <a:off x="1868" y="1934"/>
              <a:ext cx="29" cy="29"/>
            </a:xfrm>
            <a:custGeom>
              <a:avLst/>
              <a:gdLst>
                <a:gd name="T0" fmla="*/ 29 w 2270"/>
                <a:gd name="T1" fmla="*/ 29 h 21600"/>
                <a:gd name="T2" fmla="*/ 0 w 2270"/>
                <a:gd name="T3" fmla="*/ 29 h 21600"/>
                <a:gd name="T4" fmla="*/ 15 w 227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0" h="21600" fill="none" extrusionOk="0">
                  <a:moveTo>
                    <a:pt x="2270" y="21570"/>
                  </a:moveTo>
                  <a:cubicBezTo>
                    <a:pt x="1891" y="21590"/>
                    <a:pt x="1513" y="21600"/>
                    <a:pt x="1135" y="21600"/>
                  </a:cubicBezTo>
                  <a:cubicBezTo>
                    <a:pt x="756" y="21600"/>
                    <a:pt x="378" y="21590"/>
                    <a:pt x="-1" y="21570"/>
                  </a:cubicBezTo>
                </a:path>
                <a:path w="2270" h="21600" stroke="0" extrusionOk="0">
                  <a:moveTo>
                    <a:pt x="2270" y="21570"/>
                  </a:moveTo>
                  <a:cubicBezTo>
                    <a:pt x="1891" y="21590"/>
                    <a:pt x="1513" y="21600"/>
                    <a:pt x="1135" y="21600"/>
                  </a:cubicBezTo>
                  <a:cubicBezTo>
                    <a:pt x="756" y="21600"/>
                    <a:pt x="378" y="21590"/>
                    <a:pt x="-1" y="21570"/>
                  </a:cubicBezTo>
                  <a:lnTo>
                    <a:pt x="1135" y="0"/>
                  </a:lnTo>
                  <a:lnTo>
                    <a:pt x="2270" y="2157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1" name="Arc 3525"/>
            <p:cNvSpPr>
              <a:spLocks/>
            </p:cNvSpPr>
            <p:nvPr/>
          </p:nvSpPr>
          <p:spPr bwMode="auto">
            <a:xfrm>
              <a:off x="1852" y="1914"/>
              <a:ext cx="29" cy="29"/>
            </a:xfrm>
            <a:custGeom>
              <a:avLst/>
              <a:gdLst>
                <a:gd name="T0" fmla="*/ 14 w 43200"/>
                <a:gd name="T1" fmla="*/ 29 h 43170"/>
                <a:gd name="T2" fmla="*/ 15 w 43200"/>
                <a:gd name="T3" fmla="*/ 29 h 43170"/>
                <a:gd name="T4" fmla="*/ 14 w 43200"/>
                <a:gd name="T5" fmla="*/ 15 h 43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0" fill="none" extrusionOk="0">
                  <a:moveTo>
                    <a:pt x="20464" y="43170"/>
                  </a:moveTo>
                  <a:cubicBezTo>
                    <a:pt x="8992" y="42566"/>
                    <a:pt x="0" y="330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88"/>
                    <a:pt x="34207" y="42566"/>
                    <a:pt x="22735" y="43170"/>
                  </a:cubicBezTo>
                </a:path>
                <a:path w="43200" h="43170" stroke="0" extrusionOk="0">
                  <a:moveTo>
                    <a:pt x="20464" y="43170"/>
                  </a:moveTo>
                  <a:cubicBezTo>
                    <a:pt x="8992" y="42566"/>
                    <a:pt x="0" y="330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88"/>
                    <a:pt x="34207" y="42566"/>
                    <a:pt x="22735" y="43170"/>
                  </a:cubicBezTo>
                  <a:lnTo>
                    <a:pt x="21600" y="21600"/>
                  </a:lnTo>
                  <a:lnTo>
                    <a:pt x="20464" y="4317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2" name="Arc 3526"/>
            <p:cNvSpPr>
              <a:spLocks/>
            </p:cNvSpPr>
            <p:nvPr/>
          </p:nvSpPr>
          <p:spPr bwMode="auto">
            <a:xfrm>
              <a:off x="1537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3" name="Arc 3527"/>
            <p:cNvSpPr>
              <a:spLocks/>
            </p:cNvSpPr>
            <p:nvPr/>
          </p:nvSpPr>
          <p:spPr bwMode="auto">
            <a:xfrm>
              <a:off x="1519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4" name="Arc 3528"/>
            <p:cNvSpPr>
              <a:spLocks/>
            </p:cNvSpPr>
            <p:nvPr/>
          </p:nvSpPr>
          <p:spPr bwMode="auto">
            <a:xfrm>
              <a:off x="1420" y="3198"/>
              <a:ext cx="29" cy="29"/>
            </a:xfrm>
            <a:custGeom>
              <a:avLst/>
              <a:gdLst>
                <a:gd name="T0" fmla="*/ 29 w 855"/>
                <a:gd name="T1" fmla="*/ 29 h 21600"/>
                <a:gd name="T2" fmla="*/ 0 w 855"/>
                <a:gd name="T3" fmla="*/ 29 h 21600"/>
                <a:gd name="T4" fmla="*/ 15 w 8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5" h="21600" fill="none" extrusionOk="0">
                  <a:moveTo>
                    <a:pt x="854" y="21595"/>
                  </a:moveTo>
                  <a:cubicBezTo>
                    <a:pt x="716" y="21598"/>
                    <a:pt x="577" y="21600"/>
                    <a:pt x="438" y="21600"/>
                  </a:cubicBezTo>
                  <a:cubicBezTo>
                    <a:pt x="291" y="21600"/>
                    <a:pt x="145" y="21598"/>
                    <a:pt x="0" y="21595"/>
                  </a:cubicBezTo>
                </a:path>
                <a:path w="855" h="21600" stroke="0" extrusionOk="0">
                  <a:moveTo>
                    <a:pt x="854" y="21595"/>
                  </a:moveTo>
                  <a:cubicBezTo>
                    <a:pt x="716" y="21598"/>
                    <a:pt x="577" y="21600"/>
                    <a:pt x="438" y="21600"/>
                  </a:cubicBezTo>
                  <a:cubicBezTo>
                    <a:pt x="291" y="21600"/>
                    <a:pt x="145" y="21598"/>
                    <a:pt x="0" y="21595"/>
                  </a:cubicBezTo>
                  <a:lnTo>
                    <a:pt x="438" y="0"/>
                  </a:lnTo>
                  <a:lnTo>
                    <a:pt x="85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5" name="Arc 3529"/>
            <p:cNvSpPr>
              <a:spLocks/>
            </p:cNvSpPr>
            <p:nvPr/>
          </p:nvSpPr>
          <p:spPr bwMode="auto">
            <a:xfrm>
              <a:off x="1402" y="31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2" y="43195"/>
                  </a:moveTo>
                  <a:cubicBezTo>
                    <a:pt x="9405" y="42957"/>
                    <a:pt x="0" y="3335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62" y="43195"/>
                  </a:moveTo>
                  <a:cubicBezTo>
                    <a:pt x="9405" y="42957"/>
                    <a:pt x="0" y="3335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6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6" name="Arc 3530"/>
            <p:cNvSpPr>
              <a:spLocks/>
            </p:cNvSpPr>
            <p:nvPr/>
          </p:nvSpPr>
          <p:spPr bwMode="auto">
            <a:xfrm>
              <a:off x="1456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88" y="21598"/>
                    <a:pt x="550" y="21600"/>
                    <a:pt x="413" y="21600"/>
                  </a:cubicBezTo>
                  <a:cubicBezTo>
                    <a:pt x="275" y="21600"/>
                    <a:pt x="137" y="21598"/>
                    <a:pt x="-1" y="21596"/>
                  </a:cubicBezTo>
                  <a:lnTo>
                    <a:pt x="41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7" name="Arc 3531"/>
            <p:cNvSpPr>
              <a:spLocks/>
            </p:cNvSpPr>
            <p:nvPr/>
          </p:nvSpPr>
          <p:spPr bwMode="auto">
            <a:xfrm>
              <a:off x="1438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</a:path>
                <a:path w="43200" h="43196" stroke="0" extrusionOk="0">
                  <a:moveTo>
                    <a:pt x="21186" y="43196"/>
                  </a:moveTo>
                  <a:cubicBezTo>
                    <a:pt x="9420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8"/>
                    <a:pt x="33779" y="42971"/>
                    <a:pt x="22013" y="43196"/>
                  </a:cubicBezTo>
                  <a:lnTo>
                    <a:pt x="21600" y="21600"/>
                  </a:lnTo>
                  <a:lnTo>
                    <a:pt x="21186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8" name="Arc 3532"/>
            <p:cNvSpPr>
              <a:spLocks/>
            </p:cNvSpPr>
            <p:nvPr/>
          </p:nvSpPr>
          <p:spPr bwMode="auto">
            <a:xfrm>
              <a:off x="1474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79" name="Arc 3533"/>
            <p:cNvSpPr>
              <a:spLocks/>
            </p:cNvSpPr>
            <p:nvPr/>
          </p:nvSpPr>
          <p:spPr bwMode="auto">
            <a:xfrm>
              <a:off x="1456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0" name="Arc 3534"/>
            <p:cNvSpPr>
              <a:spLocks/>
            </p:cNvSpPr>
            <p:nvPr/>
          </p:nvSpPr>
          <p:spPr bwMode="auto">
            <a:xfrm>
              <a:off x="1420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</a:path>
                <a:path w="994" h="21600" stroke="0" extrusionOk="0">
                  <a:moveTo>
                    <a:pt x="993" y="21594"/>
                  </a:moveTo>
                  <a:cubicBezTo>
                    <a:pt x="832" y="21598"/>
                    <a:pt x="670" y="21600"/>
                    <a:pt x="509" y="21600"/>
                  </a:cubicBezTo>
                  <a:cubicBezTo>
                    <a:pt x="339" y="21600"/>
                    <a:pt x="169" y="21598"/>
                    <a:pt x="-1" y="21594"/>
                  </a:cubicBezTo>
                  <a:lnTo>
                    <a:pt x="509" y="0"/>
                  </a:lnTo>
                  <a:lnTo>
                    <a:pt x="99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1" name="Arc 3535"/>
            <p:cNvSpPr>
              <a:spLocks/>
            </p:cNvSpPr>
            <p:nvPr/>
          </p:nvSpPr>
          <p:spPr bwMode="auto">
            <a:xfrm>
              <a:off x="1402" y="2891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</a:path>
                <a:path w="43200" h="43195" stroke="0" extrusionOk="0">
                  <a:moveTo>
                    <a:pt x="21090" y="43194"/>
                  </a:moveTo>
                  <a:cubicBezTo>
                    <a:pt x="9363" y="42917"/>
                    <a:pt x="0" y="333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0"/>
                    <a:pt x="33822" y="42930"/>
                    <a:pt x="22084" y="43194"/>
                  </a:cubicBezTo>
                  <a:lnTo>
                    <a:pt x="21600" y="21600"/>
                  </a:lnTo>
                  <a:lnTo>
                    <a:pt x="21090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2" name="Arc 3536"/>
            <p:cNvSpPr>
              <a:spLocks/>
            </p:cNvSpPr>
            <p:nvPr/>
          </p:nvSpPr>
          <p:spPr bwMode="auto">
            <a:xfrm>
              <a:off x="1644" y="1985"/>
              <a:ext cx="29" cy="29"/>
            </a:xfrm>
            <a:custGeom>
              <a:avLst/>
              <a:gdLst>
                <a:gd name="T0" fmla="*/ 29 w 2184"/>
                <a:gd name="T1" fmla="*/ 29 h 21600"/>
                <a:gd name="T2" fmla="*/ 0 w 2184"/>
                <a:gd name="T3" fmla="*/ 29 h 21600"/>
                <a:gd name="T4" fmla="*/ 15 w 21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4" h="21600" fill="none" extrusionOk="0">
                  <a:moveTo>
                    <a:pt x="2184" y="21572"/>
                  </a:moveTo>
                  <a:cubicBezTo>
                    <a:pt x="1820" y="21590"/>
                    <a:pt x="1456" y="21600"/>
                    <a:pt x="1092" y="21600"/>
                  </a:cubicBezTo>
                  <a:cubicBezTo>
                    <a:pt x="727" y="21600"/>
                    <a:pt x="363" y="21590"/>
                    <a:pt x="-1" y="21572"/>
                  </a:cubicBezTo>
                </a:path>
                <a:path w="2184" h="21600" stroke="0" extrusionOk="0">
                  <a:moveTo>
                    <a:pt x="2184" y="21572"/>
                  </a:moveTo>
                  <a:cubicBezTo>
                    <a:pt x="1820" y="21590"/>
                    <a:pt x="1456" y="21600"/>
                    <a:pt x="1092" y="21600"/>
                  </a:cubicBezTo>
                  <a:cubicBezTo>
                    <a:pt x="727" y="21600"/>
                    <a:pt x="363" y="21590"/>
                    <a:pt x="-1" y="21572"/>
                  </a:cubicBezTo>
                  <a:lnTo>
                    <a:pt x="1092" y="0"/>
                  </a:lnTo>
                  <a:lnTo>
                    <a:pt x="2184" y="215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3" name="Arc 3537"/>
            <p:cNvSpPr>
              <a:spLocks/>
            </p:cNvSpPr>
            <p:nvPr/>
          </p:nvSpPr>
          <p:spPr bwMode="auto">
            <a:xfrm>
              <a:off x="1627" y="1964"/>
              <a:ext cx="29" cy="29"/>
            </a:xfrm>
            <a:custGeom>
              <a:avLst/>
              <a:gdLst>
                <a:gd name="T0" fmla="*/ 14 w 43200"/>
                <a:gd name="T1" fmla="*/ 29 h 43172"/>
                <a:gd name="T2" fmla="*/ 15 w 43200"/>
                <a:gd name="T3" fmla="*/ 29 h 43172"/>
                <a:gd name="T4" fmla="*/ 14 w 43200"/>
                <a:gd name="T5" fmla="*/ 15 h 43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2" fill="none" extrusionOk="0">
                  <a:moveTo>
                    <a:pt x="20507" y="43172"/>
                  </a:moveTo>
                  <a:cubicBezTo>
                    <a:pt x="9017" y="42590"/>
                    <a:pt x="0" y="331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4"/>
                    <a:pt x="34182" y="42590"/>
                    <a:pt x="22692" y="43172"/>
                  </a:cubicBezTo>
                </a:path>
                <a:path w="43200" h="43172" stroke="0" extrusionOk="0">
                  <a:moveTo>
                    <a:pt x="20507" y="43172"/>
                  </a:moveTo>
                  <a:cubicBezTo>
                    <a:pt x="9017" y="42590"/>
                    <a:pt x="0" y="331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04"/>
                    <a:pt x="34182" y="42590"/>
                    <a:pt x="22692" y="43172"/>
                  </a:cubicBezTo>
                  <a:lnTo>
                    <a:pt x="21600" y="21600"/>
                  </a:lnTo>
                  <a:lnTo>
                    <a:pt x="20507" y="4317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4" name="Arc 3538"/>
            <p:cNvSpPr>
              <a:spLocks/>
            </p:cNvSpPr>
            <p:nvPr/>
          </p:nvSpPr>
          <p:spPr bwMode="auto">
            <a:xfrm>
              <a:off x="1491" y="2659"/>
              <a:ext cx="29" cy="29"/>
            </a:xfrm>
            <a:custGeom>
              <a:avLst/>
              <a:gdLst>
                <a:gd name="T0" fmla="*/ 29 w 1194"/>
                <a:gd name="T1" fmla="*/ 29 h 21600"/>
                <a:gd name="T2" fmla="*/ 0 w 1194"/>
                <a:gd name="T3" fmla="*/ 29 h 21600"/>
                <a:gd name="T4" fmla="*/ 15 w 11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4" h="21600" fill="none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4" h="21600" stroke="0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7" y="0"/>
                  </a:lnTo>
                  <a:lnTo>
                    <a:pt x="119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5" name="Arc 3539"/>
            <p:cNvSpPr>
              <a:spLocks/>
            </p:cNvSpPr>
            <p:nvPr/>
          </p:nvSpPr>
          <p:spPr bwMode="auto">
            <a:xfrm>
              <a:off x="1474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</a:path>
                <a:path w="43200" h="43192" stroke="0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  <a:lnTo>
                    <a:pt x="21600" y="21600"/>
                  </a:lnTo>
                  <a:lnTo>
                    <a:pt x="21003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6" name="Arc 3540"/>
            <p:cNvSpPr>
              <a:spLocks/>
            </p:cNvSpPr>
            <p:nvPr/>
          </p:nvSpPr>
          <p:spPr bwMode="auto">
            <a:xfrm>
              <a:off x="1725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7" name="Arc 3541"/>
            <p:cNvSpPr>
              <a:spLocks/>
            </p:cNvSpPr>
            <p:nvPr/>
          </p:nvSpPr>
          <p:spPr bwMode="auto">
            <a:xfrm>
              <a:off x="1708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8" name="Arc 3542"/>
            <p:cNvSpPr>
              <a:spLocks/>
            </p:cNvSpPr>
            <p:nvPr/>
          </p:nvSpPr>
          <p:spPr bwMode="auto">
            <a:xfrm>
              <a:off x="2309" y="2355"/>
              <a:ext cx="29" cy="29"/>
            </a:xfrm>
            <a:custGeom>
              <a:avLst/>
              <a:gdLst>
                <a:gd name="T0" fmla="*/ 29 w 1461"/>
                <a:gd name="T1" fmla="*/ 29 h 21600"/>
                <a:gd name="T2" fmla="*/ 0 w 1461"/>
                <a:gd name="T3" fmla="*/ 29 h 21600"/>
                <a:gd name="T4" fmla="*/ 15 w 14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1" h="21600" fill="none" extrusionOk="0">
                  <a:moveTo>
                    <a:pt x="1461" y="21588"/>
                  </a:moveTo>
                  <a:cubicBezTo>
                    <a:pt x="1223" y="21596"/>
                    <a:pt x="985" y="21600"/>
                    <a:pt x="748" y="21600"/>
                  </a:cubicBezTo>
                  <a:cubicBezTo>
                    <a:pt x="498" y="21600"/>
                    <a:pt x="249" y="21595"/>
                    <a:pt x="-1" y="21587"/>
                  </a:cubicBezTo>
                </a:path>
                <a:path w="1461" h="21600" stroke="0" extrusionOk="0">
                  <a:moveTo>
                    <a:pt x="1461" y="21588"/>
                  </a:moveTo>
                  <a:cubicBezTo>
                    <a:pt x="1223" y="21596"/>
                    <a:pt x="985" y="21600"/>
                    <a:pt x="748" y="21600"/>
                  </a:cubicBezTo>
                  <a:cubicBezTo>
                    <a:pt x="498" y="21600"/>
                    <a:pt x="249" y="21595"/>
                    <a:pt x="-1" y="21587"/>
                  </a:cubicBezTo>
                  <a:lnTo>
                    <a:pt x="748" y="0"/>
                  </a:lnTo>
                  <a:lnTo>
                    <a:pt x="1461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89" name="Arc 3543"/>
            <p:cNvSpPr>
              <a:spLocks/>
            </p:cNvSpPr>
            <p:nvPr/>
          </p:nvSpPr>
          <p:spPr bwMode="auto">
            <a:xfrm>
              <a:off x="2292" y="2335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1"/>
                    <a:pt x="33958" y="42803"/>
                    <a:pt x="22313" y="43188"/>
                  </a:cubicBezTo>
                </a:path>
                <a:path w="43200" h="43188" stroke="0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1"/>
                    <a:pt x="33958" y="42803"/>
                    <a:pt x="22313" y="43188"/>
                  </a:cubicBezTo>
                  <a:lnTo>
                    <a:pt x="21600" y="21600"/>
                  </a:lnTo>
                  <a:lnTo>
                    <a:pt x="2085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0" name="Arc 3544"/>
            <p:cNvSpPr>
              <a:spLocks/>
            </p:cNvSpPr>
            <p:nvPr/>
          </p:nvSpPr>
          <p:spPr bwMode="auto">
            <a:xfrm>
              <a:off x="1609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1" name="Arc 3545"/>
            <p:cNvSpPr>
              <a:spLocks/>
            </p:cNvSpPr>
            <p:nvPr/>
          </p:nvSpPr>
          <p:spPr bwMode="auto">
            <a:xfrm>
              <a:off x="1591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2" name="Arc 3546"/>
            <p:cNvSpPr>
              <a:spLocks/>
            </p:cNvSpPr>
            <p:nvPr/>
          </p:nvSpPr>
          <p:spPr bwMode="auto">
            <a:xfrm>
              <a:off x="1914" y="2490"/>
              <a:ext cx="29" cy="29"/>
            </a:xfrm>
            <a:custGeom>
              <a:avLst/>
              <a:gdLst>
                <a:gd name="T0" fmla="*/ 29 w 1312"/>
                <a:gd name="T1" fmla="*/ 29 h 21600"/>
                <a:gd name="T2" fmla="*/ 0 w 1312"/>
                <a:gd name="T3" fmla="*/ 29 h 21600"/>
                <a:gd name="T4" fmla="*/ 15 w 13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21600" fill="none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</a:path>
                <a:path w="1312" h="21600" stroke="0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  <a:lnTo>
                    <a:pt x="672" y="0"/>
                  </a:lnTo>
                  <a:lnTo>
                    <a:pt x="131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3" name="Arc 3547"/>
            <p:cNvSpPr>
              <a:spLocks/>
            </p:cNvSpPr>
            <p:nvPr/>
          </p:nvSpPr>
          <p:spPr bwMode="auto">
            <a:xfrm>
              <a:off x="1896" y="247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28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4" name="Arc 3548"/>
            <p:cNvSpPr>
              <a:spLocks/>
            </p:cNvSpPr>
            <p:nvPr/>
          </p:nvSpPr>
          <p:spPr bwMode="auto">
            <a:xfrm>
              <a:off x="1635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5" name="Arc 3549"/>
            <p:cNvSpPr>
              <a:spLocks/>
            </p:cNvSpPr>
            <p:nvPr/>
          </p:nvSpPr>
          <p:spPr bwMode="auto">
            <a:xfrm>
              <a:off x="1618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6" name="Arc 3550"/>
            <p:cNvSpPr>
              <a:spLocks/>
            </p:cNvSpPr>
            <p:nvPr/>
          </p:nvSpPr>
          <p:spPr bwMode="auto">
            <a:xfrm>
              <a:off x="1546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7" name="Arc 3551"/>
            <p:cNvSpPr>
              <a:spLocks/>
            </p:cNvSpPr>
            <p:nvPr/>
          </p:nvSpPr>
          <p:spPr bwMode="auto">
            <a:xfrm>
              <a:off x="1528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8" name="Arc 3552"/>
            <p:cNvSpPr>
              <a:spLocks/>
            </p:cNvSpPr>
            <p:nvPr/>
          </p:nvSpPr>
          <p:spPr bwMode="auto">
            <a:xfrm>
              <a:off x="1564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99" name="Arc 3553"/>
            <p:cNvSpPr>
              <a:spLocks/>
            </p:cNvSpPr>
            <p:nvPr/>
          </p:nvSpPr>
          <p:spPr bwMode="auto">
            <a:xfrm>
              <a:off x="1546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0" name="Arc 3554"/>
            <p:cNvSpPr>
              <a:spLocks/>
            </p:cNvSpPr>
            <p:nvPr/>
          </p:nvSpPr>
          <p:spPr bwMode="auto">
            <a:xfrm>
              <a:off x="1563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1" name="Arc 3555"/>
            <p:cNvSpPr>
              <a:spLocks/>
            </p:cNvSpPr>
            <p:nvPr/>
          </p:nvSpPr>
          <p:spPr bwMode="auto">
            <a:xfrm>
              <a:off x="1546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2" name="Arc 3556"/>
            <p:cNvSpPr>
              <a:spLocks/>
            </p:cNvSpPr>
            <p:nvPr/>
          </p:nvSpPr>
          <p:spPr bwMode="auto">
            <a:xfrm>
              <a:off x="1833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</a:path>
                <a:path w="1384" h="21600" stroke="0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  <a:lnTo>
                    <a:pt x="709" y="0"/>
                  </a:lnTo>
                  <a:lnTo>
                    <a:pt x="1384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3" name="Arc 3557"/>
            <p:cNvSpPr>
              <a:spLocks/>
            </p:cNvSpPr>
            <p:nvPr/>
          </p:nvSpPr>
          <p:spPr bwMode="auto">
            <a:xfrm>
              <a:off x="1815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</a:path>
                <a:path w="43200" h="43189" stroke="0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  <a:lnTo>
                    <a:pt x="21600" y="21600"/>
                  </a:lnTo>
                  <a:lnTo>
                    <a:pt x="2089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4" name="Arc 3558"/>
            <p:cNvSpPr>
              <a:spLocks/>
            </p:cNvSpPr>
            <p:nvPr/>
          </p:nvSpPr>
          <p:spPr bwMode="auto">
            <a:xfrm>
              <a:off x="156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5" name="Arc 3559"/>
            <p:cNvSpPr>
              <a:spLocks/>
            </p:cNvSpPr>
            <p:nvPr/>
          </p:nvSpPr>
          <p:spPr bwMode="auto">
            <a:xfrm>
              <a:off x="1546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6" name="Arc 3560"/>
            <p:cNvSpPr>
              <a:spLocks/>
            </p:cNvSpPr>
            <p:nvPr/>
          </p:nvSpPr>
          <p:spPr bwMode="auto">
            <a:xfrm>
              <a:off x="1393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7" name="Arc 3561"/>
            <p:cNvSpPr>
              <a:spLocks/>
            </p:cNvSpPr>
            <p:nvPr/>
          </p:nvSpPr>
          <p:spPr bwMode="auto">
            <a:xfrm>
              <a:off x="1375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8" name="Arc 3562"/>
            <p:cNvSpPr>
              <a:spLocks/>
            </p:cNvSpPr>
            <p:nvPr/>
          </p:nvSpPr>
          <p:spPr bwMode="auto">
            <a:xfrm>
              <a:off x="1833" y="2288"/>
              <a:ext cx="29" cy="29"/>
            </a:xfrm>
            <a:custGeom>
              <a:avLst/>
              <a:gdLst>
                <a:gd name="T0" fmla="*/ 29 w 1550"/>
                <a:gd name="T1" fmla="*/ 29 h 21600"/>
                <a:gd name="T2" fmla="*/ 0 w 1550"/>
                <a:gd name="T3" fmla="*/ 29 h 21600"/>
                <a:gd name="T4" fmla="*/ 15 w 15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1600" fill="none" extrusionOk="0">
                  <a:moveTo>
                    <a:pt x="1549" y="21586"/>
                  </a:moveTo>
                  <a:cubicBezTo>
                    <a:pt x="1298" y="21595"/>
                    <a:pt x="1046" y="21600"/>
                    <a:pt x="794" y="21600"/>
                  </a:cubicBezTo>
                  <a:cubicBezTo>
                    <a:pt x="529" y="21600"/>
                    <a:pt x="264" y="21595"/>
                    <a:pt x="-1" y="21585"/>
                  </a:cubicBezTo>
                </a:path>
                <a:path w="1550" h="21600" stroke="0" extrusionOk="0">
                  <a:moveTo>
                    <a:pt x="1549" y="21586"/>
                  </a:moveTo>
                  <a:cubicBezTo>
                    <a:pt x="1298" y="21595"/>
                    <a:pt x="1046" y="21600"/>
                    <a:pt x="794" y="21600"/>
                  </a:cubicBezTo>
                  <a:cubicBezTo>
                    <a:pt x="529" y="21600"/>
                    <a:pt x="264" y="21595"/>
                    <a:pt x="-1" y="21585"/>
                  </a:cubicBezTo>
                  <a:lnTo>
                    <a:pt x="794" y="0"/>
                  </a:lnTo>
                  <a:lnTo>
                    <a:pt x="154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09" name="Arc 3563"/>
            <p:cNvSpPr>
              <a:spLocks/>
            </p:cNvSpPr>
            <p:nvPr/>
          </p:nvSpPr>
          <p:spPr bwMode="auto">
            <a:xfrm>
              <a:off x="1815" y="226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05" y="43185"/>
                  </a:moveTo>
                  <a:cubicBezTo>
                    <a:pt x="9193" y="42758"/>
                    <a:pt x="0" y="332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5"/>
                    <a:pt x="33983" y="42779"/>
                    <a:pt x="22355" y="43186"/>
                  </a:cubicBezTo>
                </a:path>
                <a:path w="43200" h="43187" stroke="0" extrusionOk="0">
                  <a:moveTo>
                    <a:pt x="20805" y="43185"/>
                  </a:moveTo>
                  <a:cubicBezTo>
                    <a:pt x="9193" y="42758"/>
                    <a:pt x="0" y="332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5"/>
                    <a:pt x="33983" y="42779"/>
                    <a:pt x="22355" y="43186"/>
                  </a:cubicBezTo>
                  <a:lnTo>
                    <a:pt x="21600" y="21600"/>
                  </a:lnTo>
                  <a:lnTo>
                    <a:pt x="20805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0" name="Arc 3564"/>
            <p:cNvSpPr>
              <a:spLocks/>
            </p:cNvSpPr>
            <p:nvPr/>
          </p:nvSpPr>
          <p:spPr bwMode="auto">
            <a:xfrm>
              <a:off x="1268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1" name="Arc 3565"/>
            <p:cNvSpPr>
              <a:spLocks/>
            </p:cNvSpPr>
            <p:nvPr/>
          </p:nvSpPr>
          <p:spPr bwMode="auto">
            <a:xfrm>
              <a:off x="1249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2" name="Arc 3566"/>
            <p:cNvSpPr>
              <a:spLocks/>
            </p:cNvSpPr>
            <p:nvPr/>
          </p:nvSpPr>
          <p:spPr bwMode="auto">
            <a:xfrm>
              <a:off x="1627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3" name="Arc 3567"/>
            <p:cNvSpPr>
              <a:spLocks/>
            </p:cNvSpPr>
            <p:nvPr/>
          </p:nvSpPr>
          <p:spPr bwMode="auto">
            <a:xfrm>
              <a:off x="1609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4" name="Arc 3568"/>
            <p:cNvSpPr>
              <a:spLocks/>
            </p:cNvSpPr>
            <p:nvPr/>
          </p:nvSpPr>
          <p:spPr bwMode="auto">
            <a:xfrm>
              <a:off x="1923" y="2204"/>
              <a:ext cx="29" cy="29"/>
            </a:xfrm>
            <a:custGeom>
              <a:avLst/>
              <a:gdLst>
                <a:gd name="T0" fmla="*/ 29 w 1722"/>
                <a:gd name="T1" fmla="*/ 29 h 21600"/>
                <a:gd name="T2" fmla="*/ 0 w 1722"/>
                <a:gd name="T3" fmla="*/ 29 h 21600"/>
                <a:gd name="T4" fmla="*/ 15 w 17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2" h="21600" fill="none" extrusionOk="0">
                  <a:moveTo>
                    <a:pt x="1721" y="21582"/>
                  </a:moveTo>
                  <a:cubicBezTo>
                    <a:pt x="1435" y="21594"/>
                    <a:pt x="1148" y="21600"/>
                    <a:pt x="861" y="21600"/>
                  </a:cubicBezTo>
                  <a:cubicBezTo>
                    <a:pt x="573" y="21600"/>
                    <a:pt x="286" y="21594"/>
                    <a:pt x="0" y="21582"/>
                  </a:cubicBezTo>
                </a:path>
                <a:path w="1722" h="21600" stroke="0" extrusionOk="0">
                  <a:moveTo>
                    <a:pt x="1721" y="21582"/>
                  </a:moveTo>
                  <a:cubicBezTo>
                    <a:pt x="1435" y="21594"/>
                    <a:pt x="1148" y="21600"/>
                    <a:pt x="861" y="21600"/>
                  </a:cubicBezTo>
                  <a:cubicBezTo>
                    <a:pt x="573" y="21600"/>
                    <a:pt x="286" y="21594"/>
                    <a:pt x="0" y="21582"/>
                  </a:cubicBezTo>
                  <a:lnTo>
                    <a:pt x="861" y="0"/>
                  </a:lnTo>
                  <a:lnTo>
                    <a:pt x="1721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5" name="Arc 3569"/>
            <p:cNvSpPr>
              <a:spLocks/>
            </p:cNvSpPr>
            <p:nvPr/>
          </p:nvSpPr>
          <p:spPr bwMode="auto">
            <a:xfrm>
              <a:off x="1906" y="2183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9" y="43182"/>
                  </a:moveTo>
                  <a:cubicBezTo>
                    <a:pt x="9153" y="42720"/>
                    <a:pt x="0" y="331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4"/>
                    <a:pt x="34046" y="42720"/>
                    <a:pt x="22460" y="43182"/>
                  </a:cubicBezTo>
                </a:path>
                <a:path w="43200" h="43183" stroke="0" extrusionOk="0">
                  <a:moveTo>
                    <a:pt x="20739" y="43182"/>
                  </a:moveTo>
                  <a:cubicBezTo>
                    <a:pt x="9153" y="42720"/>
                    <a:pt x="0" y="331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4"/>
                    <a:pt x="34046" y="42720"/>
                    <a:pt x="22460" y="43182"/>
                  </a:cubicBezTo>
                  <a:lnTo>
                    <a:pt x="21600" y="21600"/>
                  </a:lnTo>
                  <a:lnTo>
                    <a:pt x="20739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6" name="Arc 3570"/>
            <p:cNvSpPr>
              <a:spLocks/>
            </p:cNvSpPr>
            <p:nvPr/>
          </p:nvSpPr>
          <p:spPr bwMode="auto">
            <a:xfrm>
              <a:off x="1428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7" name="Arc 3571"/>
            <p:cNvSpPr>
              <a:spLocks/>
            </p:cNvSpPr>
            <p:nvPr/>
          </p:nvSpPr>
          <p:spPr bwMode="auto">
            <a:xfrm>
              <a:off x="141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8" name="Arc 3572"/>
            <p:cNvSpPr>
              <a:spLocks/>
            </p:cNvSpPr>
            <p:nvPr/>
          </p:nvSpPr>
          <p:spPr bwMode="auto">
            <a:xfrm>
              <a:off x="1805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19" name="Arc 3573"/>
            <p:cNvSpPr>
              <a:spLocks/>
            </p:cNvSpPr>
            <p:nvPr/>
          </p:nvSpPr>
          <p:spPr bwMode="auto">
            <a:xfrm>
              <a:off x="1788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0" name="Arc 3574"/>
            <p:cNvSpPr>
              <a:spLocks/>
            </p:cNvSpPr>
            <p:nvPr/>
          </p:nvSpPr>
          <p:spPr bwMode="auto">
            <a:xfrm>
              <a:off x="1743" y="2659"/>
              <a:ext cx="29" cy="29"/>
            </a:xfrm>
            <a:custGeom>
              <a:avLst/>
              <a:gdLst>
                <a:gd name="T0" fmla="*/ 29 w 1193"/>
                <a:gd name="T1" fmla="*/ 29 h 21600"/>
                <a:gd name="T2" fmla="*/ 0 w 1193"/>
                <a:gd name="T3" fmla="*/ 29 h 21600"/>
                <a:gd name="T4" fmla="*/ 15 w 119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3" h="21600" fill="none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</a:path>
                <a:path w="1193" h="21600" stroke="0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  <a:lnTo>
                    <a:pt x="611" y="0"/>
                  </a:lnTo>
                  <a:lnTo>
                    <a:pt x="119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1" name="Arc 3575"/>
            <p:cNvSpPr>
              <a:spLocks/>
            </p:cNvSpPr>
            <p:nvPr/>
          </p:nvSpPr>
          <p:spPr bwMode="auto">
            <a:xfrm>
              <a:off x="1725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</a:path>
                <a:path w="43200" h="43192" stroke="0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  <a:lnTo>
                    <a:pt x="21600" y="21600"/>
                  </a:lnTo>
                  <a:lnTo>
                    <a:pt x="20988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2" name="Arc 3576"/>
            <p:cNvSpPr>
              <a:spLocks/>
            </p:cNvSpPr>
            <p:nvPr/>
          </p:nvSpPr>
          <p:spPr bwMode="auto">
            <a:xfrm>
              <a:off x="178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3" name="Arc 3577"/>
            <p:cNvSpPr>
              <a:spLocks/>
            </p:cNvSpPr>
            <p:nvPr/>
          </p:nvSpPr>
          <p:spPr bwMode="auto">
            <a:xfrm>
              <a:off x="177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4" name="Arc 3578"/>
            <p:cNvSpPr>
              <a:spLocks/>
            </p:cNvSpPr>
            <p:nvPr/>
          </p:nvSpPr>
          <p:spPr bwMode="auto">
            <a:xfrm>
              <a:off x="1761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</a:path>
                <a:path w="1384" h="21600" stroke="0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  <a:lnTo>
                    <a:pt x="709" y="0"/>
                  </a:lnTo>
                  <a:lnTo>
                    <a:pt x="1384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5" name="Arc 3579"/>
            <p:cNvSpPr>
              <a:spLocks/>
            </p:cNvSpPr>
            <p:nvPr/>
          </p:nvSpPr>
          <p:spPr bwMode="auto">
            <a:xfrm>
              <a:off x="1743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</a:path>
                <a:path w="43200" h="43189" stroke="0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  <a:lnTo>
                    <a:pt x="21600" y="21600"/>
                  </a:lnTo>
                  <a:lnTo>
                    <a:pt x="2089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6" name="Arc 3580"/>
            <p:cNvSpPr>
              <a:spLocks/>
            </p:cNvSpPr>
            <p:nvPr/>
          </p:nvSpPr>
          <p:spPr bwMode="auto">
            <a:xfrm>
              <a:off x="1698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7" name="Arc 3581"/>
            <p:cNvSpPr>
              <a:spLocks/>
            </p:cNvSpPr>
            <p:nvPr/>
          </p:nvSpPr>
          <p:spPr bwMode="auto">
            <a:xfrm>
              <a:off x="1681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8" name="Arc 3582"/>
            <p:cNvSpPr>
              <a:spLocks/>
            </p:cNvSpPr>
            <p:nvPr/>
          </p:nvSpPr>
          <p:spPr bwMode="auto">
            <a:xfrm>
              <a:off x="1348" y="3181"/>
              <a:ext cx="29" cy="29"/>
            </a:xfrm>
            <a:custGeom>
              <a:avLst/>
              <a:gdLst>
                <a:gd name="T0" fmla="*/ 29 w 883"/>
                <a:gd name="T1" fmla="*/ 29 h 21600"/>
                <a:gd name="T2" fmla="*/ 0 w 883"/>
                <a:gd name="T3" fmla="*/ 29 h 21600"/>
                <a:gd name="T4" fmla="*/ 15 w 8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3" h="21600" fill="none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883" h="21600" stroke="0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2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29" name="Arc 3583"/>
            <p:cNvSpPr>
              <a:spLocks/>
            </p:cNvSpPr>
            <p:nvPr/>
          </p:nvSpPr>
          <p:spPr bwMode="auto">
            <a:xfrm>
              <a:off x="1330" y="3160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4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0" name="Arc 3584"/>
            <p:cNvSpPr>
              <a:spLocks/>
            </p:cNvSpPr>
            <p:nvPr/>
          </p:nvSpPr>
          <p:spPr bwMode="auto">
            <a:xfrm>
              <a:off x="1403" y="3333"/>
              <a:ext cx="29" cy="29"/>
            </a:xfrm>
            <a:custGeom>
              <a:avLst/>
              <a:gdLst>
                <a:gd name="T0" fmla="*/ 29 w 822"/>
                <a:gd name="T1" fmla="*/ 29 h 21600"/>
                <a:gd name="T2" fmla="*/ 0 w 822"/>
                <a:gd name="T3" fmla="*/ 29 h 21600"/>
                <a:gd name="T4" fmla="*/ 15 w 8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2" h="21600" fill="none" extrusionOk="0">
                  <a:moveTo>
                    <a:pt x="822" y="21596"/>
                  </a:moveTo>
                  <a:cubicBezTo>
                    <a:pt x="688" y="21598"/>
                    <a:pt x="554" y="21600"/>
                    <a:pt x="421" y="21600"/>
                  </a:cubicBezTo>
                  <a:cubicBezTo>
                    <a:pt x="280" y="21600"/>
                    <a:pt x="140" y="21598"/>
                    <a:pt x="0" y="21595"/>
                  </a:cubicBezTo>
                </a:path>
                <a:path w="822" h="21600" stroke="0" extrusionOk="0">
                  <a:moveTo>
                    <a:pt x="822" y="21596"/>
                  </a:moveTo>
                  <a:cubicBezTo>
                    <a:pt x="688" y="21598"/>
                    <a:pt x="554" y="21600"/>
                    <a:pt x="421" y="21600"/>
                  </a:cubicBezTo>
                  <a:cubicBezTo>
                    <a:pt x="280" y="21600"/>
                    <a:pt x="140" y="21598"/>
                    <a:pt x="0" y="21595"/>
                  </a:cubicBezTo>
                  <a:lnTo>
                    <a:pt x="421" y="0"/>
                  </a:lnTo>
                  <a:lnTo>
                    <a:pt x="822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1" name="Arc 3585"/>
            <p:cNvSpPr>
              <a:spLocks/>
            </p:cNvSpPr>
            <p:nvPr/>
          </p:nvSpPr>
          <p:spPr bwMode="auto">
            <a:xfrm>
              <a:off x="1384" y="3312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9" y="43195"/>
                  </a:moveTo>
                  <a:cubicBezTo>
                    <a:pt x="9415" y="42966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3"/>
                    <a:pt x="33772" y="42977"/>
                    <a:pt x="22001" y="43196"/>
                  </a:cubicBezTo>
                </a:path>
                <a:path w="43200" h="43196" stroke="0" extrusionOk="0">
                  <a:moveTo>
                    <a:pt x="21179" y="43195"/>
                  </a:moveTo>
                  <a:cubicBezTo>
                    <a:pt x="9415" y="42966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3"/>
                    <a:pt x="33772" y="42977"/>
                    <a:pt x="22001" y="43196"/>
                  </a:cubicBezTo>
                  <a:lnTo>
                    <a:pt x="21600" y="21600"/>
                  </a:lnTo>
                  <a:lnTo>
                    <a:pt x="21179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2" name="Arc 3586"/>
            <p:cNvSpPr>
              <a:spLocks/>
            </p:cNvSpPr>
            <p:nvPr/>
          </p:nvSpPr>
          <p:spPr bwMode="auto">
            <a:xfrm>
              <a:off x="2067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5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</a:path>
                <a:path w="1734" h="21600" stroke="0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  <a:lnTo>
                    <a:pt x="888" y="0"/>
                  </a:lnTo>
                  <a:lnTo>
                    <a:pt x="1734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3" name="Arc 3587"/>
            <p:cNvSpPr>
              <a:spLocks/>
            </p:cNvSpPr>
            <p:nvPr/>
          </p:nvSpPr>
          <p:spPr bwMode="auto">
            <a:xfrm>
              <a:off x="2049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1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4" name="Arc 3588"/>
            <p:cNvSpPr>
              <a:spLocks/>
            </p:cNvSpPr>
            <p:nvPr/>
          </p:nvSpPr>
          <p:spPr bwMode="auto">
            <a:xfrm>
              <a:off x="1384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5" name="Arc 3589"/>
            <p:cNvSpPr>
              <a:spLocks/>
            </p:cNvSpPr>
            <p:nvPr/>
          </p:nvSpPr>
          <p:spPr bwMode="auto">
            <a:xfrm>
              <a:off x="1366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6" name="Arc 3590"/>
            <p:cNvSpPr>
              <a:spLocks/>
            </p:cNvSpPr>
            <p:nvPr/>
          </p:nvSpPr>
          <p:spPr bwMode="auto">
            <a:xfrm>
              <a:off x="1698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7" name="Arc 3591"/>
            <p:cNvSpPr>
              <a:spLocks/>
            </p:cNvSpPr>
            <p:nvPr/>
          </p:nvSpPr>
          <p:spPr bwMode="auto">
            <a:xfrm>
              <a:off x="1681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8" name="Arc 3592"/>
            <p:cNvSpPr>
              <a:spLocks/>
            </p:cNvSpPr>
            <p:nvPr/>
          </p:nvSpPr>
          <p:spPr bwMode="auto">
            <a:xfrm>
              <a:off x="1644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39" name="Arc 3593"/>
            <p:cNvSpPr>
              <a:spLocks/>
            </p:cNvSpPr>
            <p:nvPr/>
          </p:nvSpPr>
          <p:spPr bwMode="auto">
            <a:xfrm>
              <a:off x="1627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0" name="Arc 3594"/>
            <p:cNvSpPr>
              <a:spLocks/>
            </p:cNvSpPr>
            <p:nvPr/>
          </p:nvSpPr>
          <p:spPr bwMode="auto">
            <a:xfrm>
              <a:off x="1618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1" name="Arc 3595"/>
            <p:cNvSpPr>
              <a:spLocks/>
            </p:cNvSpPr>
            <p:nvPr/>
          </p:nvSpPr>
          <p:spPr bwMode="auto">
            <a:xfrm>
              <a:off x="1600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2" name="Arc 3596"/>
            <p:cNvSpPr>
              <a:spLocks/>
            </p:cNvSpPr>
            <p:nvPr/>
          </p:nvSpPr>
          <p:spPr bwMode="auto">
            <a:xfrm>
              <a:off x="1600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3" name="Arc 3597"/>
            <p:cNvSpPr>
              <a:spLocks/>
            </p:cNvSpPr>
            <p:nvPr/>
          </p:nvSpPr>
          <p:spPr bwMode="auto">
            <a:xfrm>
              <a:off x="1581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4" name="Arc 3598"/>
            <p:cNvSpPr>
              <a:spLocks/>
            </p:cNvSpPr>
            <p:nvPr/>
          </p:nvSpPr>
          <p:spPr bwMode="auto">
            <a:xfrm>
              <a:off x="1590" y="2794"/>
              <a:ext cx="29" cy="29"/>
            </a:xfrm>
            <a:custGeom>
              <a:avLst/>
              <a:gdLst>
                <a:gd name="T0" fmla="*/ 29 w 1095"/>
                <a:gd name="T1" fmla="*/ 29 h 21600"/>
                <a:gd name="T2" fmla="*/ 0 w 1095"/>
                <a:gd name="T3" fmla="*/ 29 h 21600"/>
                <a:gd name="T4" fmla="*/ 15 w 10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5" h="21600" fill="none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</a:path>
                <a:path w="1095" h="21600" stroke="0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109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5" name="Arc 3599"/>
            <p:cNvSpPr>
              <a:spLocks/>
            </p:cNvSpPr>
            <p:nvPr/>
          </p:nvSpPr>
          <p:spPr bwMode="auto">
            <a:xfrm>
              <a:off x="1572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</a:path>
                <a:path w="43200" h="43193" stroke="0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  <a:lnTo>
                    <a:pt x="21600" y="21600"/>
                  </a:lnTo>
                  <a:lnTo>
                    <a:pt x="2103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6" name="Arc 3600"/>
            <p:cNvSpPr>
              <a:spLocks/>
            </p:cNvSpPr>
            <p:nvPr/>
          </p:nvSpPr>
          <p:spPr bwMode="auto">
            <a:xfrm>
              <a:off x="1403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7" name="Arc 3601"/>
            <p:cNvSpPr>
              <a:spLocks/>
            </p:cNvSpPr>
            <p:nvPr/>
          </p:nvSpPr>
          <p:spPr bwMode="auto">
            <a:xfrm>
              <a:off x="1384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8" name="Arc 3602"/>
            <p:cNvSpPr>
              <a:spLocks/>
            </p:cNvSpPr>
            <p:nvPr/>
          </p:nvSpPr>
          <p:spPr bwMode="auto">
            <a:xfrm>
              <a:off x="183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49" name="Arc 3603"/>
            <p:cNvSpPr>
              <a:spLocks/>
            </p:cNvSpPr>
            <p:nvPr/>
          </p:nvSpPr>
          <p:spPr bwMode="auto">
            <a:xfrm>
              <a:off x="181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0" name="Arc 3604"/>
            <p:cNvSpPr>
              <a:spLocks/>
            </p:cNvSpPr>
            <p:nvPr/>
          </p:nvSpPr>
          <p:spPr bwMode="auto">
            <a:xfrm>
              <a:off x="1545" y="2709"/>
              <a:ext cx="29" cy="29"/>
            </a:xfrm>
            <a:custGeom>
              <a:avLst/>
              <a:gdLst>
                <a:gd name="T0" fmla="*/ 29 w 1124"/>
                <a:gd name="T1" fmla="*/ 29 h 21600"/>
                <a:gd name="T2" fmla="*/ 0 w 1124"/>
                <a:gd name="T3" fmla="*/ 29 h 21600"/>
                <a:gd name="T4" fmla="*/ 15 w 11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4" h="21600" fill="none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</a:path>
                <a:path w="1124" h="21600" stroke="0" extrusionOk="0">
                  <a:moveTo>
                    <a:pt x="1123" y="21592"/>
                  </a:moveTo>
                  <a:cubicBezTo>
                    <a:pt x="936" y="21597"/>
                    <a:pt x="749" y="21600"/>
                    <a:pt x="562" y="21600"/>
                  </a:cubicBezTo>
                  <a:cubicBezTo>
                    <a:pt x="374" y="21600"/>
                    <a:pt x="187" y="21597"/>
                    <a:pt x="0" y="21592"/>
                  </a:cubicBezTo>
                  <a:lnTo>
                    <a:pt x="562" y="0"/>
                  </a:lnTo>
                  <a:lnTo>
                    <a:pt x="112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1" name="Arc 3605"/>
            <p:cNvSpPr>
              <a:spLocks/>
            </p:cNvSpPr>
            <p:nvPr/>
          </p:nvSpPr>
          <p:spPr bwMode="auto">
            <a:xfrm>
              <a:off x="1528" y="268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</a:path>
                <a:path w="43200" h="43193" stroke="0" extrusionOk="0">
                  <a:moveTo>
                    <a:pt x="21038" y="43192"/>
                  </a:moveTo>
                  <a:cubicBezTo>
                    <a:pt x="9331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0"/>
                    <a:pt x="33868" y="42888"/>
                    <a:pt x="22161" y="43192"/>
                  </a:cubicBezTo>
                  <a:lnTo>
                    <a:pt x="21600" y="21600"/>
                  </a:lnTo>
                  <a:lnTo>
                    <a:pt x="21038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2" name="Arc 3606"/>
            <p:cNvSpPr>
              <a:spLocks/>
            </p:cNvSpPr>
            <p:nvPr/>
          </p:nvSpPr>
          <p:spPr bwMode="auto">
            <a:xfrm>
              <a:off x="1384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3" name="Arc 3607"/>
            <p:cNvSpPr>
              <a:spLocks/>
            </p:cNvSpPr>
            <p:nvPr/>
          </p:nvSpPr>
          <p:spPr bwMode="auto">
            <a:xfrm>
              <a:off x="1366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4" name="Arc 3608"/>
            <p:cNvSpPr>
              <a:spLocks/>
            </p:cNvSpPr>
            <p:nvPr/>
          </p:nvSpPr>
          <p:spPr bwMode="auto">
            <a:xfrm>
              <a:off x="1608" y="2524"/>
              <a:ext cx="29" cy="29"/>
            </a:xfrm>
            <a:custGeom>
              <a:avLst/>
              <a:gdLst>
                <a:gd name="T0" fmla="*/ 29 w 1280"/>
                <a:gd name="T1" fmla="*/ 29 h 21600"/>
                <a:gd name="T2" fmla="*/ 0 w 1280"/>
                <a:gd name="T3" fmla="*/ 29 h 21600"/>
                <a:gd name="T4" fmla="*/ 15 w 12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0" h="21600" fill="none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</a:path>
                <a:path w="1280" h="21600" stroke="0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  <a:lnTo>
                    <a:pt x="640" y="0"/>
                  </a:lnTo>
                  <a:lnTo>
                    <a:pt x="1279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5" name="Arc 3609"/>
            <p:cNvSpPr>
              <a:spLocks/>
            </p:cNvSpPr>
            <p:nvPr/>
          </p:nvSpPr>
          <p:spPr bwMode="auto">
            <a:xfrm>
              <a:off x="1591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6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6" name="Arc 3610"/>
            <p:cNvSpPr>
              <a:spLocks/>
            </p:cNvSpPr>
            <p:nvPr/>
          </p:nvSpPr>
          <p:spPr bwMode="auto">
            <a:xfrm>
              <a:off x="1671" y="2524"/>
              <a:ext cx="29" cy="29"/>
            </a:xfrm>
            <a:custGeom>
              <a:avLst/>
              <a:gdLst>
                <a:gd name="T0" fmla="*/ 29 w 1279"/>
                <a:gd name="T1" fmla="*/ 29 h 21600"/>
                <a:gd name="T2" fmla="*/ 0 w 1279"/>
                <a:gd name="T3" fmla="*/ 29 h 21600"/>
                <a:gd name="T4" fmla="*/ 15 w 127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9" h="21600" fill="none" extrusionOk="0">
                  <a:moveTo>
                    <a:pt x="1278" y="21590"/>
                  </a:moveTo>
                  <a:cubicBezTo>
                    <a:pt x="1071" y="21596"/>
                    <a:pt x="863" y="21600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</a:path>
                <a:path w="1279" h="21600" stroke="0" extrusionOk="0">
                  <a:moveTo>
                    <a:pt x="1278" y="21590"/>
                  </a:moveTo>
                  <a:cubicBezTo>
                    <a:pt x="1071" y="21596"/>
                    <a:pt x="863" y="21600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  <a:lnTo>
                    <a:pt x="655" y="0"/>
                  </a:lnTo>
                  <a:lnTo>
                    <a:pt x="1278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7" name="Arc 3611"/>
            <p:cNvSpPr>
              <a:spLocks/>
            </p:cNvSpPr>
            <p:nvPr/>
          </p:nvSpPr>
          <p:spPr bwMode="auto">
            <a:xfrm>
              <a:off x="1653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44" y="43190"/>
                  </a:moveTo>
                  <a:cubicBezTo>
                    <a:pt x="9276" y="42836"/>
                    <a:pt x="0" y="332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6"/>
                    <a:pt x="33905" y="42853"/>
                    <a:pt x="22223" y="43190"/>
                  </a:cubicBezTo>
                </a:path>
                <a:path w="43200" h="43191" stroke="0" extrusionOk="0">
                  <a:moveTo>
                    <a:pt x="20944" y="43190"/>
                  </a:moveTo>
                  <a:cubicBezTo>
                    <a:pt x="9276" y="42836"/>
                    <a:pt x="0" y="332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6"/>
                    <a:pt x="33905" y="42853"/>
                    <a:pt x="22223" y="43190"/>
                  </a:cubicBezTo>
                  <a:lnTo>
                    <a:pt x="21600" y="21600"/>
                  </a:lnTo>
                  <a:lnTo>
                    <a:pt x="20944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8" name="Arc 3612"/>
            <p:cNvSpPr>
              <a:spLocks/>
            </p:cNvSpPr>
            <p:nvPr/>
          </p:nvSpPr>
          <p:spPr bwMode="auto">
            <a:xfrm>
              <a:off x="1636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59" name="Arc 3613"/>
            <p:cNvSpPr>
              <a:spLocks/>
            </p:cNvSpPr>
            <p:nvPr/>
          </p:nvSpPr>
          <p:spPr bwMode="auto">
            <a:xfrm>
              <a:off x="1618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0" name="Arc 3614"/>
            <p:cNvSpPr>
              <a:spLocks/>
            </p:cNvSpPr>
            <p:nvPr/>
          </p:nvSpPr>
          <p:spPr bwMode="auto">
            <a:xfrm>
              <a:off x="1527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1" name="Arc 3615"/>
            <p:cNvSpPr>
              <a:spLocks/>
            </p:cNvSpPr>
            <p:nvPr/>
          </p:nvSpPr>
          <p:spPr bwMode="auto">
            <a:xfrm>
              <a:off x="1509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2" name="Arc 3616"/>
            <p:cNvSpPr>
              <a:spLocks/>
            </p:cNvSpPr>
            <p:nvPr/>
          </p:nvSpPr>
          <p:spPr bwMode="auto">
            <a:xfrm>
              <a:off x="1590" y="2086"/>
              <a:ext cx="29" cy="29"/>
            </a:xfrm>
            <a:custGeom>
              <a:avLst/>
              <a:gdLst>
                <a:gd name="T0" fmla="*/ 29 w 1892"/>
                <a:gd name="T1" fmla="*/ 29 h 21600"/>
                <a:gd name="T2" fmla="*/ 0 w 1892"/>
                <a:gd name="T3" fmla="*/ 29 h 21600"/>
                <a:gd name="T4" fmla="*/ 15 w 18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2" h="21600" fill="none" extrusionOk="0">
                  <a:moveTo>
                    <a:pt x="1892" y="21580"/>
                  </a:moveTo>
                  <a:cubicBezTo>
                    <a:pt x="1584" y="21593"/>
                    <a:pt x="1276" y="21600"/>
                    <a:pt x="969" y="21600"/>
                  </a:cubicBezTo>
                  <a:cubicBezTo>
                    <a:pt x="645" y="21600"/>
                    <a:pt x="322" y="21592"/>
                    <a:pt x="-1" y="21578"/>
                  </a:cubicBezTo>
                </a:path>
                <a:path w="1892" h="21600" stroke="0" extrusionOk="0">
                  <a:moveTo>
                    <a:pt x="1892" y="21580"/>
                  </a:moveTo>
                  <a:cubicBezTo>
                    <a:pt x="1584" y="21593"/>
                    <a:pt x="1276" y="21600"/>
                    <a:pt x="969" y="21600"/>
                  </a:cubicBezTo>
                  <a:cubicBezTo>
                    <a:pt x="645" y="21600"/>
                    <a:pt x="322" y="21592"/>
                    <a:pt x="-1" y="21578"/>
                  </a:cubicBezTo>
                  <a:lnTo>
                    <a:pt x="969" y="0"/>
                  </a:lnTo>
                  <a:lnTo>
                    <a:pt x="1892" y="2158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3" name="Arc 3617"/>
            <p:cNvSpPr>
              <a:spLocks/>
            </p:cNvSpPr>
            <p:nvPr/>
          </p:nvSpPr>
          <p:spPr bwMode="auto">
            <a:xfrm>
              <a:off x="1572" y="2066"/>
              <a:ext cx="29" cy="29"/>
            </a:xfrm>
            <a:custGeom>
              <a:avLst/>
              <a:gdLst>
                <a:gd name="T0" fmla="*/ 14 w 43200"/>
                <a:gd name="T1" fmla="*/ 29 h 43180"/>
                <a:gd name="T2" fmla="*/ 15 w 43200"/>
                <a:gd name="T3" fmla="*/ 29 h 43180"/>
                <a:gd name="T4" fmla="*/ 14 w 43200"/>
                <a:gd name="T5" fmla="*/ 15 h 431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0" fill="none" extrusionOk="0">
                  <a:moveTo>
                    <a:pt x="20630" y="43178"/>
                  </a:moveTo>
                  <a:cubicBezTo>
                    <a:pt x="9090" y="42659"/>
                    <a:pt x="0" y="331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70"/>
                    <a:pt x="34082" y="42685"/>
                    <a:pt x="22523" y="43180"/>
                  </a:cubicBezTo>
                </a:path>
                <a:path w="43200" h="43180" stroke="0" extrusionOk="0">
                  <a:moveTo>
                    <a:pt x="20630" y="43178"/>
                  </a:moveTo>
                  <a:cubicBezTo>
                    <a:pt x="9090" y="42659"/>
                    <a:pt x="0" y="331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70"/>
                    <a:pt x="34082" y="42685"/>
                    <a:pt x="22523" y="43180"/>
                  </a:cubicBezTo>
                  <a:lnTo>
                    <a:pt x="21600" y="21600"/>
                  </a:lnTo>
                  <a:lnTo>
                    <a:pt x="20630" y="4317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4" name="Arc 3618"/>
            <p:cNvSpPr>
              <a:spLocks/>
            </p:cNvSpPr>
            <p:nvPr/>
          </p:nvSpPr>
          <p:spPr bwMode="auto">
            <a:xfrm>
              <a:off x="1447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5" name="Arc 3619"/>
            <p:cNvSpPr>
              <a:spLocks/>
            </p:cNvSpPr>
            <p:nvPr/>
          </p:nvSpPr>
          <p:spPr bwMode="auto">
            <a:xfrm>
              <a:off x="1428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</a:path>
                <a:path w="43200" h="43196" stroke="0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  <a:lnTo>
                    <a:pt x="21600" y="21600"/>
                  </a:lnTo>
                  <a:lnTo>
                    <a:pt x="2117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6" name="Arc 3620"/>
            <p:cNvSpPr>
              <a:spLocks/>
            </p:cNvSpPr>
            <p:nvPr/>
          </p:nvSpPr>
          <p:spPr bwMode="auto">
            <a:xfrm>
              <a:off x="1438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7" name="Arc 3621"/>
            <p:cNvSpPr>
              <a:spLocks/>
            </p:cNvSpPr>
            <p:nvPr/>
          </p:nvSpPr>
          <p:spPr bwMode="auto">
            <a:xfrm>
              <a:off x="1420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8" name="Arc 3622"/>
            <p:cNvSpPr>
              <a:spLocks/>
            </p:cNvSpPr>
            <p:nvPr/>
          </p:nvSpPr>
          <p:spPr bwMode="auto">
            <a:xfrm>
              <a:off x="1519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69" name="Arc 3623"/>
            <p:cNvSpPr>
              <a:spLocks/>
            </p:cNvSpPr>
            <p:nvPr/>
          </p:nvSpPr>
          <p:spPr bwMode="auto">
            <a:xfrm>
              <a:off x="1501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0" name="Arc 3624"/>
            <p:cNvSpPr>
              <a:spLocks/>
            </p:cNvSpPr>
            <p:nvPr/>
          </p:nvSpPr>
          <p:spPr bwMode="auto">
            <a:xfrm>
              <a:off x="1976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1" name="Arc 3625"/>
            <p:cNvSpPr>
              <a:spLocks/>
            </p:cNvSpPr>
            <p:nvPr/>
          </p:nvSpPr>
          <p:spPr bwMode="auto">
            <a:xfrm>
              <a:off x="1959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2" name="Arc 3626"/>
            <p:cNvSpPr>
              <a:spLocks/>
            </p:cNvSpPr>
            <p:nvPr/>
          </p:nvSpPr>
          <p:spPr bwMode="auto">
            <a:xfrm>
              <a:off x="1914" y="2254"/>
              <a:ext cx="29" cy="29"/>
            </a:xfrm>
            <a:custGeom>
              <a:avLst/>
              <a:gdLst>
                <a:gd name="T0" fmla="*/ 29 w 1599"/>
                <a:gd name="T1" fmla="*/ 29 h 21600"/>
                <a:gd name="T2" fmla="*/ 0 w 1599"/>
                <a:gd name="T3" fmla="*/ 29 h 21600"/>
                <a:gd name="T4" fmla="*/ 15 w 15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9" h="21600" fill="none" extrusionOk="0">
                  <a:moveTo>
                    <a:pt x="1598" y="21585"/>
                  </a:moveTo>
                  <a:cubicBezTo>
                    <a:pt x="1339" y="21595"/>
                    <a:pt x="1079" y="21600"/>
                    <a:pt x="819" y="21600"/>
                  </a:cubicBezTo>
                  <a:cubicBezTo>
                    <a:pt x="545" y="21600"/>
                    <a:pt x="272" y="21594"/>
                    <a:pt x="-1" y="21584"/>
                  </a:cubicBezTo>
                </a:path>
                <a:path w="1599" h="21600" stroke="0" extrusionOk="0">
                  <a:moveTo>
                    <a:pt x="1598" y="21585"/>
                  </a:moveTo>
                  <a:cubicBezTo>
                    <a:pt x="1339" y="21595"/>
                    <a:pt x="1079" y="21600"/>
                    <a:pt x="819" y="21600"/>
                  </a:cubicBezTo>
                  <a:cubicBezTo>
                    <a:pt x="545" y="21600"/>
                    <a:pt x="272" y="21594"/>
                    <a:pt x="-1" y="21584"/>
                  </a:cubicBezTo>
                  <a:lnTo>
                    <a:pt x="819" y="0"/>
                  </a:lnTo>
                  <a:lnTo>
                    <a:pt x="1598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3" name="Arc 3627"/>
            <p:cNvSpPr>
              <a:spLocks/>
            </p:cNvSpPr>
            <p:nvPr/>
          </p:nvSpPr>
          <p:spPr bwMode="auto">
            <a:xfrm>
              <a:off x="1896" y="2234"/>
              <a:ext cx="29" cy="29"/>
            </a:xfrm>
            <a:custGeom>
              <a:avLst/>
              <a:gdLst>
                <a:gd name="T0" fmla="*/ 14 w 43200"/>
                <a:gd name="T1" fmla="*/ 29 h 43186"/>
                <a:gd name="T2" fmla="*/ 15 w 43200"/>
                <a:gd name="T3" fmla="*/ 29 h 43186"/>
                <a:gd name="T4" fmla="*/ 14 w 43200"/>
                <a:gd name="T5" fmla="*/ 15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6" fill="none" extrusionOk="0">
                  <a:moveTo>
                    <a:pt x="20780" y="43184"/>
                  </a:moveTo>
                  <a:cubicBezTo>
                    <a:pt x="9178" y="42744"/>
                    <a:pt x="0" y="332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25"/>
                    <a:pt x="33998" y="42766"/>
                    <a:pt x="22379" y="43185"/>
                  </a:cubicBezTo>
                </a:path>
                <a:path w="43200" h="43186" stroke="0" extrusionOk="0">
                  <a:moveTo>
                    <a:pt x="20780" y="43184"/>
                  </a:moveTo>
                  <a:cubicBezTo>
                    <a:pt x="9178" y="42744"/>
                    <a:pt x="0" y="332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25"/>
                    <a:pt x="33998" y="42766"/>
                    <a:pt x="22379" y="43185"/>
                  </a:cubicBezTo>
                  <a:lnTo>
                    <a:pt x="21600" y="21600"/>
                  </a:lnTo>
                  <a:lnTo>
                    <a:pt x="20780" y="431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4" name="Arc 3628"/>
            <p:cNvSpPr>
              <a:spLocks/>
            </p:cNvSpPr>
            <p:nvPr/>
          </p:nvSpPr>
          <p:spPr bwMode="auto">
            <a:xfrm>
              <a:off x="1671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5" name="Arc 3629"/>
            <p:cNvSpPr>
              <a:spLocks/>
            </p:cNvSpPr>
            <p:nvPr/>
          </p:nvSpPr>
          <p:spPr bwMode="auto">
            <a:xfrm>
              <a:off x="1653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6" name="Arc 3630"/>
            <p:cNvSpPr>
              <a:spLocks/>
            </p:cNvSpPr>
            <p:nvPr/>
          </p:nvSpPr>
          <p:spPr bwMode="auto">
            <a:xfrm>
              <a:off x="1680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7" name="Arc 3631"/>
            <p:cNvSpPr>
              <a:spLocks/>
            </p:cNvSpPr>
            <p:nvPr/>
          </p:nvSpPr>
          <p:spPr bwMode="auto">
            <a:xfrm>
              <a:off x="1662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8" name="Arc 3632"/>
            <p:cNvSpPr>
              <a:spLocks/>
            </p:cNvSpPr>
            <p:nvPr/>
          </p:nvSpPr>
          <p:spPr bwMode="auto">
            <a:xfrm>
              <a:off x="1842" y="2069"/>
              <a:ext cx="29" cy="29"/>
            </a:xfrm>
            <a:custGeom>
              <a:avLst/>
              <a:gdLst>
                <a:gd name="T0" fmla="*/ 29 w 1931"/>
                <a:gd name="T1" fmla="*/ 29 h 21600"/>
                <a:gd name="T2" fmla="*/ 0 w 1931"/>
                <a:gd name="T3" fmla="*/ 29 h 21600"/>
                <a:gd name="T4" fmla="*/ 15 w 193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1" h="21600" fill="none" extrusionOk="0">
                  <a:moveTo>
                    <a:pt x="1931" y="21579"/>
                  </a:moveTo>
                  <a:cubicBezTo>
                    <a:pt x="1617" y="21593"/>
                    <a:pt x="1303" y="21600"/>
                    <a:pt x="989" y="21600"/>
                  </a:cubicBezTo>
                  <a:cubicBezTo>
                    <a:pt x="659" y="21600"/>
                    <a:pt x="329" y="21592"/>
                    <a:pt x="-1" y="21577"/>
                  </a:cubicBezTo>
                </a:path>
                <a:path w="1931" h="21600" stroke="0" extrusionOk="0">
                  <a:moveTo>
                    <a:pt x="1931" y="21579"/>
                  </a:moveTo>
                  <a:cubicBezTo>
                    <a:pt x="1617" y="21593"/>
                    <a:pt x="1303" y="21600"/>
                    <a:pt x="989" y="21600"/>
                  </a:cubicBezTo>
                  <a:cubicBezTo>
                    <a:pt x="659" y="21600"/>
                    <a:pt x="329" y="21592"/>
                    <a:pt x="-1" y="21577"/>
                  </a:cubicBezTo>
                  <a:lnTo>
                    <a:pt x="989" y="0"/>
                  </a:lnTo>
                  <a:lnTo>
                    <a:pt x="1931" y="2157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79" name="Arc 3633"/>
            <p:cNvSpPr>
              <a:spLocks/>
            </p:cNvSpPr>
            <p:nvPr/>
          </p:nvSpPr>
          <p:spPr bwMode="auto">
            <a:xfrm>
              <a:off x="1824" y="2049"/>
              <a:ext cx="29" cy="29"/>
            </a:xfrm>
            <a:custGeom>
              <a:avLst/>
              <a:gdLst>
                <a:gd name="T0" fmla="*/ 14 w 43200"/>
                <a:gd name="T1" fmla="*/ 29 h 43179"/>
                <a:gd name="T2" fmla="*/ 15 w 43200"/>
                <a:gd name="T3" fmla="*/ 29 h 43179"/>
                <a:gd name="T4" fmla="*/ 14 w 43200"/>
                <a:gd name="T5" fmla="*/ 15 h 43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9" fill="none" extrusionOk="0">
                  <a:moveTo>
                    <a:pt x="20610" y="43177"/>
                  </a:moveTo>
                  <a:cubicBezTo>
                    <a:pt x="9078" y="42648"/>
                    <a:pt x="0" y="331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2"/>
                    <a:pt x="34094" y="42675"/>
                    <a:pt x="22542" y="43179"/>
                  </a:cubicBezTo>
                </a:path>
                <a:path w="43200" h="43179" stroke="0" extrusionOk="0">
                  <a:moveTo>
                    <a:pt x="20610" y="43177"/>
                  </a:moveTo>
                  <a:cubicBezTo>
                    <a:pt x="9078" y="42648"/>
                    <a:pt x="0" y="331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62"/>
                    <a:pt x="34094" y="42675"/>
                    <a:pt x="22542" y="43179"/>
                  </a:cubicBezTo>
                  <a:lnTo>
                    <a:pt x="21600" y="21600"/>
                  </a:lnTo>
                  <a:lnTo>
                    <a:pt x="20610" y="4317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0" name="Arc 3634"/>
            <p:cNvSpPr>
              <a:spLocks/>
            </p:cNvSpPr>
            <p:nvPr/>
          </p:nvSpPr>
          <p:spPr bwMode="auto">
            <a:xfrm>
              <a:off x="1796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1" name="Arc 3635"/>
            <p:cNvSpPr>
              <a:spLocks/>
            </p:cNvSpPr>
            <p:nvPr/>
          </p:nvSpPr>
          <p:spPr bwMode="auto">
            <a:xfrm>
              <a:off x="1780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2" name="Arc 3636"/>
            <p:cNvSpPr>
              <a:spLocks/>
            </p:cNvSpPr>
            <p:nvPr/>
          </p:nvSpPr>
          <p:spPr bwMode="auto">
            <a:xfrm>
              <a:off x="1573" y="3131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5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8" y="21598"/>
                    <a:pt x="611" y="21600"/>
                    <a:pt x="464" y="21600"/>
                  </a:cubicBezTo>
                  <a:cubicBezTo>
                    <a:pt x="309" y="21600"/>
                    <a:pt x="154" y="21598"/>
                    <a:pt x="-1" y="21595"/>
                  </a:cubicBezTo>
                  <a:lnTo>
                    <a:pt x="464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3" name="Arc 3637"/>
            <p:cNvSpPr>
              <a:spLocks/>
            </p:cNvSpPr>
            <p:nvPr/>
          </p:nvSpPr>
          <p:spPr bwMode="auto">
            <a:xfrm>
              <a:off x="1555" y="311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</a:path>
                <a:path w="43200" h="43195" stroke="0" extrusionOk="0">
                  <a:moveTo>
                    <a:pt x="21135" y="43195"/>
                  </a:moveTo>
                  <a:cubicBezTo>
                    <a:pt x="9390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4"/>
                    <a:pt x="22042" y="43195"/>
                  </a:cubicBezTo>
                  <a:lnTo>
                    <a:pt x="21600" y="21600"/>
                  </a:lnTo>
                  <a:lnTo>
                    <a:pt x="21135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4" name="Arc 3638"/>
            <p:cNvSpPr>
              <a:spLocks/>
            </p:cNvSpPr>
            <p:nvPr/>
          </p:nvSpPr>
          <p:spPr bwMode="auto">
            <a:xfrm>
              <a:off x="1491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5" name="Arc 3639"/>
            <p:cNvSpPr>
              <a:spLocks/>
            </p:cNvSpPr>
            <p:nvPr/>
          </p:nvSpPr>
          <p:spPr bwMode="auto">
            <a:xfrm>
              <a:off x="1474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6" name="Arc 3640"/>
            <p:cNvSpPr>
              <a:spLocks/>
            </p:cNvSpPr>
            <p:nvPr/>
          </p:nvSpPr>
          <p:spPr bwMode="auto">
            <a:xfrm>
              <a:off x="1483" y="2473"/>
              <a:ext cx="29" cy="29"/>
            </a:xfrm>
            <a:custGeom>
              <a:avLst/>
              <a:gdLst>
                <a:gd name="T0" fmla="*/ 29 w 1328"/>
                <a:gd name="T1" fmla="*/ 29 h 21600"/>
                <a:gd name="T2" fmla="*/ 0 w 1328"/>
                <a:gd name="T3" fmla="*/ 29 h 21600"/>
                <a:gd name="T4" fmla="*/ 15 w 132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8" h="21600" fill="none" extrusionOk="0">
                  <a:moveTo>
                    <a:pt x="1328" y="21590"/>
                  </a:moveTo>
                  <a:cubicBezTo>
                    <a:pt x="1112" y="21596"/>
                    <a:pt x="896" y="21600"/>
                    <a:pt x="680" y="21600"/>
                  </a:cubicBezTo>
                  <a:cubicBezTo>
                    <a:pt x="453" y="21600"/>
                    <a:pt x="226" y="21596"/>
                    <a:pt x="-1" y="21589"/>
                  </a:cubicBezTo>
                </a:path>
                <a:path w="1328" h="21600" stroke="0" extrusionOk="0">
                  <a:moveTo>
                    <a:pt x="1328" y="21590"/>
                  </a:moveTo>
                  <a:cubicBezTo>
                    <a:pt x="1112" y="21596"/>
                    <a:pt x="896" y="21600"/>
                    <a:pt x="680" y="21600"/>
                  </a:cubicBezTo>
                  <a:cubicBezTo>
                    <a:pt x="453" y="21600"/>
                    <a:pt x="226" y="21596"/>
                    <a:pt x="-1" y="21589"/>
                  </a:cubicBezTo>
                  <a:lnTo>
                    <a:pt x="680" y="0"/>
                  </a:lnTo>
                  <a:lnTo>
                    <a:pt x="1328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7" name="Arc 3641"/>
            <p:cNvSpPr>
              <a:spLocks/>
            </p:cNvSpPr>
            <p:nvPr/>
          </p:nvSpPr>
          <p:spPr bwMode="auto">
            <a:xfrm>
              <a:off x="1465" y="2453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19" y="43189"/>
                  </a:moveTo>
                  <a:cubicBezTo>
                    <a:pt x="9261" y="42822"/>
                    <a:pt x="0" y="332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19" y="43189"/>
                  </a:moveTo>
                  <a:cubicBezTo>
                    <a:pt x="9261" y="42822"/>
                    <a:pt x="0" y="332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19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8" name="Arc 3642"/>
            <p:cNvSpPr>
              <a:spLocks/>
            </p:cNvSpPr>
            <p:nvPr/>
          </p:nvSpPr>
          <p:spPr bwMode="auto">
            <a:xfrm>
              <a:off x="1663" y="3215"/>
              <a:ext cx="29" cy="29"/>
            </a:xfrm>
            <a:custGeom>
              <a:avLst/>
              <a:gdLst>
                <a:gd name="T0" fmla="*/ 29 w 868"/>
                <a:gd name="T1" fmla="*/ 29 h 21600"/>
                <a:gd name="T2" fmla="*/ 0 w 868"/>
                <a:gd name="T3" fmla="*/ 29 h 21600"/>
                <a:gd name="T4" fmla="*/ 15 w 86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21600" fill="none" extrusionOk="0">
                  <a:moveTo>
                    <a:pt x="867" y="21595"/>
                  </a:moveTo>
                  <a:cubicBezTo>
                    <a:pt x="727" y="21598"/>
                    <a:pt x="586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</a:path>
                <a:path w="868" h="21600" stroke="0" extrusionOk="0">
                  <a:moveTo>
                    <a:pt x="867" y="21595"/>
                  </a:moveTo>
                  <a:cubicBezTo>
                    <a:pt x="727" y="21598"/>
                    <a:pt x="586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  <a:lnTo>
                    <a:pt x="445" y="0"/>
                  </a:lnTo>
                  <a:lnTo>
                    <a:pt x="867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89" name="Arc 3643"/>
            <p:cNvSpPr>
              <a:spLocks/>
            </p:cNvSpPr>
            <p:nvPr/>
          </p:nvSpPr>
          <p:spPr bwMode="auto">
            <a:xfrm>
              <a:off x="1644" y="3194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4"/>
                    <a:pt x="33785" y="42965"/>
                    <a:pt x="22022" y="43195"/>
                  </a:cubicBezTo>
                </a:path>
                <a:path w="43200" h="43196" stroke="0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4"/>
                    <a:pt x="33785" y="42965"/>
                    <a:pt x="22022" y="43195"/>
                  </a:cubicBezTo>
                  <a:lnTo>
                    <a:pt x="21600" y="21600"/>
                  </a:lnTo>
                  <a:lnTo>
                    <a:pt x="21154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0" name="Arc 3644"/>
            <p:cNvSpPr>
              <a:spLocks/>
            </p:cNvSpPr>
            <p:nvPr/>
          </p:nvSpPr>
          <p:spPr bwMode="auto">
            <a:xfrm>
              <a:off x="1554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1" name="Arc 3645"/>
            <p:cNvSpPr>
              <a:spLocks/>
            </p:cNvSpPr>
            <p:nvPr/>
          </p:nvSpPr>
          <p:spPr bwMode="auto">
            <a:xfrm>
              <a:off x="1537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2" name="Arc 3646"/>
            <p:cNvSpPr>
              <a:spLocks/>
            </p:cNvSpPr>
            <p:nvPr/>
          </p:nvSpPr>
          <p:spPr bwMode="auto">
            <a:xfrm>
              <a:off x="1698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3" name="Arc 3647"/>
            <p:cNvSpPr>
              <a:spLocks/>
            </p:cNvSpPr>
            <p:nvPr/>
          </p:nvSpPr>
          <p:spPr bwMode="auto">
            <a:xfrm>
              <a:off x="1681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4" name="Arc 3648"/>
            <p:cNvSpPr>
              <a:spLocks/>
            </p:cNvSpPr>
            <p:nvPr/>
          </p:nvSpPr>
          <p:spPr bwMode="auto">
            <a:xfrm>
              <a:off x="1681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5" name="Arc 3649"/>
            <p:cNvSpPr>
              <a:spLocks/>
            </p:cNvSpPr>
            <p:nvPr/>
          </p:nvSpPr>
          <p:spPr bwMode="auto">
            <a:xfrm>
              <a:off x="1662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6" name="Arc 3650"/>
            <p:cNvSpPr>
              <a:spLocks/>
            </p:cNvSpPr>
            <p:nvPr/>
          </p:nvSpPr>
          <p:spPr bwMode="auto">
            <a:xfrm>
              <a:off x="1824" y="1968"/>
              <a:ext cx="29" cy="29"/>
            </a:xfrm>
            <a:custGeom>
              <a:avLst/>
              <a:gdLst>
                <a:gd name="T0" fmla="*/ 29 w 2173"/>
                <a:gd name="T1" fmla="*/ 29 h 21600"/>
                <a:gd name="T2" fmla="*/ 0 w 2173"/>
                <a:gd name="T3" fmla="*/ 29 h 21600"/>
                <a:gd name="T4" fmla="*/ 15 w 21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3" h="21600" fill="none" extrusionOk="0">
                  <a:moveTo>
                    <a:pt x="2172" y="21573"/>
                  </a:moveTo>
                  <a:cubicBezTo>
                    <a:pt x="1819" y="21591"/>
                    <a:pt x="1466" y="21600"/>
                    <a:pt x="1113" y="21600"/>
                  </a:cubicBezTo>
                  <a:cubicBezTo>
                    <a:pt x="741" y="21600"/>
                    <a:pt x="370" y="21590"/>
                    <a:pt x="-1" y="21571"/>
                  </a:cubicBezTo>
                </a:path>
                <a:path w="2173" h="21600" stroke="0" extrusionOk="0">
                  <a:moveTo>
                    <a:pt x="2172" y="21573"/>
                  </a:moveTo>
                  <a:cubicBezTo>
                    <a:pt x="1819" y="21591"/>
                    <a:pt x="1466" y="21600"/>
                    <a:pt x="1113" y="21600"/>
                  </a:cubicBezTo>
                  <a:cubicBezTo>
                    <a:pt x="741" y="21600"/>
                    <a:pt x="370" y="21590"/>
                    <a:pt x="-1" y="21571"/>
                  </a:cubicBezTo>
                  <a:lnTo>
                    <a:pt x="1113" y="0"/>
                  </a:lnTo>
                  <a:lnTo>
                    <a:pt x="217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7" name="Arc 3651"/>
            <p:cNvSpPr>
              <a:spLocks/>
            </p:cNvSpPr>
            <p:nvPr/>
          </p:nvSpPr>
          <p:spPr bwMode="auto">
            <a:xfrm>
              <a:off x="1806" y="1948"/>
              <a:ext cx="29" cy="29"/>
            </a:xfrm>
            <a:custGeom>
              <a:avLst/>
              <a:gdLst>
                <a:gd name="T0" fmla="*/ 14 w 43200"/>
                <a:gd name="T1" fmla="*/ 29 h 43174"/>
                <a:gd name="T2" fmla="*/ 15 w 43200"/>
                <a:gd name="T3" fmla="*/ 29 h 43174"/>
                <a:gd name="T4" fmla="*/ 14 w 43200"/>
                <a:gd name="T5" fmla="*/ 15 h 43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4" fill="none" extrusionOk="0">
                  <a:moveTo>
                    <a:pt x="20486" y="43171"/>
                  </a:moveTo>
                  <a:cubicBezTo>
                    <a:pt x="9005" y="42578"/>
                    <a:pt x="0" y="330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7"/>
                    <a:pt x="34163" y="42608"/>
                    <a:pt x="22659" y="43173"/>
                  </a:cubicBezTo>
                </a:path>
                <a:path w="43200" h="43174" stroke="0" extrusionOk="0">
                  <a:moveTo>
                    <a:pt x="20486" y="43171"/>
                  </a:moveTo>
                  <a:cubicBezTo>
                    <a:pt x="9005" y="42578"/>
                    <a:pt x="0" y="330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7"/>
                    <a:pt x="34163" y="42608"/>
                    <a:pt x="22659" y="43173"/>
                  </a:cubicBezTo>
                  <a:lnTo>
                    <a:pt x="21600" y="21600"/>
                  </a:lnTo>
                  <a:lnTo>
                    <a:pt x="20486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8" name="Arc 3652"/>
            <p:cNvSpPr>
              <a:spLocks/>
            </p:cNvSpPr>
            <p:nvPr/>
          </p:nvSpPr>
          <p:spPr bwMode="auto">
            <a:xfrm>
              <a:off x="1690" y="3215"/>
              <a:ext cx="29" cy="29"/>
            </a:xfrm>
            <a:custGeom>
              <a:avLst/>
              <a:gdLst>
                <a:gd name="T0" fmla="*/ 29 w 868"/>
                <a:gd name="T1" fmla="*/ 29 h 21600"/>
                <a:gd name="T2" fmla="*/ 0 w 868"/>
                <a:gd name="T3" fmla="*/ 29 h 21600"/>
                <a:gd name="T4" fmla="*/ 15 w 86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21600" fill="none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</a:path>
                <a:path w="868" h="21600" stroke="0" extrusionOk="0">
                  <a:moveTo>
                    <a:pt x="867" y="21595"/>
                  </a:moveTo>
                  <a:cubicBezTo>
                    <a:pt x="723" y="21598"/>
                    <a:pt x="578" y="21600"/>
                    <a:pt x="434" y="21600"/>
                  </a:cubicBezTo>
                  <a:cubicBezTo>
                    <a:pt x="289" y="21600"/>
                    <a:pt x="144" y="21598"/>
                    <a:pt x="0" y="21595"/>
                  </a:cubicBezTo>
                  <a:lnTo>
                    <a:pt x="434" y="0"/>
                  </a:lnTo>
                  <a:lnTo>
                    <a:pt x="867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99" name="Arc 3653"/>
            <p:cNvSpPr>
              <a:spLocks/>
            </p:cNvSpPr>
            <p:nvPr/>
          </p:nvSpPr>
          <p:spPr bwMode="auto">
            <a:xfrm>
              <a:off x="1672" y="3194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</a:path>
                <a:path w="43200" h="43196" stroke="0" extrusionOk="0">
                  <a:moveTo>
                    <a:pt x="21166" y="43195"/>
                  </a:moveTo>
                  <a:cubicBezTo>
                    <a:pt x="9408" y="42959"/>
                    <a:pt x="0" y="333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0"/>
                    <a:pt x="33791" y="42959"/>
                    <a:pt x="22033" y="43195"/>
                  </a:cubicBezTo>
                  <a:lnTo>
                    <a:pt x="21600" y="21600"/>
                  </a:lnTo>
                  <a:lnTo>
                    <a:pt x="2116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0" name="Arc 3654"/>
            <p:cNvSpPr>
              <a:spLocks/>
            </p:cNvSpPr>
            <p:nvPr/>
          </p:nvSpPr>
          <p:spPr bwMode="auto">
            <a:xfrm>
              <a:off x="148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1" name="Arc 3655"/>
            <p:cNvSpPr>
              <a:spLocks/>
            </p:cNvSpPr>
            <p:nvPr/>
          </p:nvSpPr>
          <p:spPr bwMode="auto">
            <a:xfrm>
              <a:off x="146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2" name="Arc 3656"/>
            <p:cNvSpPr>
              <a:spLocks/>
            </p:cNvSpPr>
            <p:nvPr/>
          </p:nvSpPr>
          <p:spPr bwMode="auto">
            <a:xfrm>
              <a:off x="1725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3" name="Arc 3657"/>
            <p:cNvSpPr>
              <a:spLocks/>
            </p:cNvSpPr>
            <p:nvPr/>
          </p:nvSpPr>
          <p:spPr bwMode="auto">
            <a:xfrm>
              <a:off x="1708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4" name="Arc 3658"/>
            <p:cNvSpPr>
              <a:spLocks/>
            </p:cNvSpPr>
            <p:nvPr/>
          </p:nvSpPr>
          <p:spPr bwMode="auto">
            <a:xfrm>
              <a:off x="2021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5" name="Arc 3659"/>
            <p:cNvSpPr>
              <a:spLocks/>
            </p:cNvSpPr>
            <p:nvPr/>
          </p:nvSpPr>
          <p:spPr bwMode="auto">
            <a:xfrm>
              <a:off x="2004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6" name="Arc 3660"/>
            <p:cNvSpPr>
              <a:spLocks/>
            </p:cNvSpPr>
            <p:nvPr/>
          </p:nvSpPr>
          <p:spPr bwMode="auto">
            <a:xfrm>
              <a:off x="1940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7" name="Arc 3661"/>
            <p:cNvSpPr>
              <a:spLocks/>
            </p:cNvSpPr>
            <p:nvPr/>
          </p:nvSpPr>
          <p:spPr bwMode="auto">
            <a:xfrm>
              <a:off x="1924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8" name="Arc 3662"/>
            <p:cNvSpPr>
              <a:spLocks/>
            </p:cNvSpPr>
            <p:nvPr/>
          </p:nvSpPr>
          <p:spPr bwMode="auto">
            <a:xfrm>
              <a:off x="1537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09" name="Arc 3663"/>
            <p:cNvSpPr>
              <a:spLocks/>
            </p:cNvSpPr>
            <p:nvPr/>
          </p:nvSpPr>
          <p:spPr bwMode="auto">
            <a:xfrm>
              <a:off x="1519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0" name="Arc 3664"/>
            <p:cNvSpPr>
              <a:spLocks/>
            </p:cNvSpPr>
            <p:nvPr/>
          </p:nvSpPr>
          <p:spPr bwMode="auto">
            <a:xfrm>
              <a:off x="1860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</a:path>
                <a:path w="1178" h="21600" stroke="0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  <a:lnTo>
                    <a:pt x="589" y="0"/>
                  </a:lnTo>
                  <a:lnTo>
                    <a:pt x="117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1" name="Arc 3665"/>
            <p:cNvSpPr>
              <a:spLocks/>
            </p:cNvSpPr>
            <p:nvPr/>
          </p:nvSpPr>
          <p:spPr bwMode="auto">
            <a:xfrm>
              <a:off x="1843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</a:path>
                <a:path w="43200" h="43192" stroke="0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  <a:lnTo>
                    <a:pt x="21600" y="21600"/>
                  </a:lnTo>
                  <a:lnTo>
                    <a:pt x="21011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2" name="Arc 3666"/>
            <p:cNvSpPr>
              <a:spLocks/>
            </p:cNvSpPr>
            <p:nvPr/>
          </p:nvSpPr>
          <p:spPr bwMode="auto">
            <a:xfrm>
              <a:off x="1805" y="2743"/>
              <a:ext cx="29" cy="29"/>
            </a:xfrm>
            <a:custGeom>
              <a:avLst/>
              <a:gdLst>
                <a:gd name="T0" fmla="*/ 29 w 1102"/>
                <a:gd name="T1" fmla="*/ 29 h 21600"/>
                <a:gd name="T2" fmla="*/ 0 w 1102"/>
                <a:gd name="T3" fmla="*/ 29 h 21600"/>
                <a:gd name="T4" fmla="*/ 15 w 11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2" h="21600" fill="none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</a:path>
                <a:path w="1102" h="21600" stroke="0" extrusionOk="0">
                  <a:moveTo>
                    <a:pt x="1101" y="21592"/>
                  </a:moveTo>
                  <a:cubicBezTo>
                    <a:pt x="918" y="21597"/>
                    <a:pt x="734" y="21600"/>
                    <a:pt x="551" y="21600"/>
                  </a:cubicBezTo>
                  <a:cubicBezTo>
                    <a:pt x="367" y="21600"/>
                    <a:pt x="183" y="21597"/>
                    <a:pt x="0" y="21592"/>
                  </a:cubicBezTo>
                  <a:lnTo>
                    <a:pt x="551" y="0"/>
                  </a:lnTo>
                  <a:lnTo>
                    <a:pt x="110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3" name="Arc 3667"/>
            <p:cNvSpPr>
              <a:spLocks/>
            </p:cNvSpPr>
            <p:nvPr/>
          </p:nvSpPr>
          <p:spPr bwMode="auto">
            <a:xfrm>
              <a:off x="1788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</a:path>
                <a:path w="43200" h="43193" stroke="0" extrusionOk="0">
                  <a:moveTo>
                    <a:pt x="21049" y="43192"/>
                  </a:moveTo>
                  <a:cubicBezTo>
                    <a:pt x="9338" y="42894"/>
                    <a:pt x="0" y="333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4"/>
                    <a:pt x="33861" y="42894"/>
                    <a:pt x="22150" y="43192"/>
                  </a:cubicBezTo>
                  <a:lnTo>
                    <a:pt x="21600" y="21600"/>
                  </a:lnTo>
                  <a:lnTo>
                    <a:pt x="2104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4" name="Arc 3668"/>
            <p:cNvSpPr>
              <a:spLocks/>
            </p:cNvSpPr>
            <p:nvPr/>
          </p:nvSpPr>
          <p:spPr bwMode="auto">
            <a:xfrm>
              <a:off x="2058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5" name="Arc 3669"/>
            <p:cNvSpPr>
              <a:spLocks/>
            </p:cNvSpPr>
            <p:nvPr/>
          </p:nvSpPr>
          <p:spPr bwMode="auto">
            <a:xfrm>
              <a:off x="2040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6" name="Arc 3670"/>
            <p:cNvSpPr>
              <a:spLocks/>
            </p:cNvSpPr>
            <p:nvPr/>
          </p:nvSpPr>
          <p:spPr bwMode="auto">
            <a:xfrm>
              <a:off x="1940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7" name="Arc 3671"/>
            <p:cNvSpPr>
              <a:spLocks/>
            </p:cNvSpPr>
            <p:nvPr/>
          </p:nvSpPr>
          <p:spPr bwMode="auto">
            <a:xfrm>
              <a:off x="1924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8" name="Arc 3672"/>
            <p:cNvSpPr>
              <a:spLocks/>
            </p:cNvSpPr>
            <p:nvPr/>
          </p:nvSpPr>
          <p:spPr bwMode="auto">
            <a:xfrm>
              <a:off x="1483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19" name="Arc 3673"/>
            <p:cNvSpPr>
              <a:spLocks/>
            </p:cNvSpPr>
            <p:nvPr/>
          </p:nvSpPr>
          <p:spPr bwMode="auto">
            <a:xfrm>
              <a:off x="1465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0" name="Arc 3674"/>
            <p:cNvSpPr>
              <a:spLocks/>
            </p:cNvSpPr>
            <p:nvPr/>
          </p:nvSpPr>
          <p:spPr bwMode="auto">
            <a:xfrm>
              <a:off x="2372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1" name="Arc 3675"/>
            <p:cNvSpPr>
              <a:spLocks/>
            </p:cNvSpPr>
            <p:nvPr/>
          </p:nvSpPr>
          <p:spPr bwMode="auto">
            <a:xfrm>
              <a:off x="2355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2" name="Arc 3676"/>
            <p:cNvSpPr>
              <a:spLocks/>
            </p:cNvSpPr>
            <p:nvPr/>
          </p:nvSpPr>
          <p:spPr bwMode="auto">
            <a:xfrm>
              <a:off x="2399" y="1749"/>
              <a:ext cx="29" cy="29"/>
            </a:xfrm>
            <a:custGeom>
              <a:avLst/>
              <a:gdLst>
                <a:gd name="T0" fmla="*/ 29 w 3003"/>
                <a:gd name="T1" fmla="*/ 29 h 21600"/>
                <a:gd name="T2" fmla="*/ 0 w 3003"/>
                <a:gd name="T3" fmla="*/ 29 h 21600"/>
                <a:gd name="T4" fmla="*/ 15 w 300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3" h="21600" fill="none" extrusionOk="0">
                  <a:moveTo>
                    <a:pt x="3003" y="21550"/>
                  </a:moveTo>
                  <a:cubicBezTo>
                    <a:pt x="2515" y="21583"/>
                    <a:pt x="2026" y="21600"/>
                    <a:pt x="1538" y="21600"/>
                  </a:cubicBezTo>
                  <a:cubicBezTo>
                    <a:pt x="1024" y="21600"/>
                    <a:pt x="511" y="21581"/>
                    <a:pt x="-1" y="21545"/>
                  </a:cubicBezTo>
                </a:path>
                <a:path w="3003" h="21600" stroke="0" extrusionOk="0">
                  <a:moveTo>
                    <a:pt x="3003" y="21550"/>
                  </a:moveTo>
                  <a:cubicBezTo>
                    <a:pt x="2515" y="21583"/>
                    <a:pt x="2026" y="21600"/>
                    <a:pt x="1538" y="21600"/>
                  </a:cubicBezTo>
                  <a:cubicBezTo>
                    <a:pt x="1024" y="21600"/>
                    <a:pt x="511" y="21581"/>
                    <a:pt x="-1" y="21545"/>
                  </a:cubicBezTo>
                  <a:lnTo>
                    <a:pt x="1538" y="0"/>
                  </a:lnTo>
                  <a:lnTo>
                    <a:pt x="3003" y="2155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3" name="Arc 3677"/>
            <p:cNvSpPr>
              <a:spLocks/>
            </p:cNvSpPr>
            <p:nvPr/>
          </p:nvSpPr>
          <p:spPr bwMode="auto">
            <a:xfrm>
              <a:off x="2381" y="1729"/>
              <a:ext cx="29" cy="29"/>
            </a:xfrm>
            <a:custGeom>
              <a:avLst/>
              <a:gdLst>
                <a:gd name="T0" fmla="*/ 13 w 43200"/>
                <a:gd name="T1" fmla="*/ 29 h 43150"/>
                <a:gd name="T2" fmla="*/ 15 w 43200"/>
                <a:gd name="T3" fmla="*/ 29 h 43150"/>
                <a:gd name="T4" fmla="*/ 14 w 43200"/>
                <a:gd name="T5" fmla="*/ 15 h 43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50" fill="none" extrusionOk="0">
                  <a:moveTo>
                    <a:pt x="20061" y="43145"/>
                  </a:moveTo>
                  <a:cubicBezTo>
                    <a:pt x="8758" y="42338"/>
                    <a:pt x="0" y="329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60"/>
                    <a:pt x="34399" y="42379"/>
                    <a:pt x="23065" y="43150"/>
                  </a:cubicBezTo>
                </a:path>
                <a:path w="43200" h="43150" stroke="0" extrusionOk="0">
                  <a:moveTo>
                    <a:pt x="20061" y="43145"/>
                  </a:moveTo>
                  <a:cubicBezTo>
                    <a:pt x="8758" y="42338"/>
                    <a:pt x="0" y="329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60"/>
                    <a:pt x="34399" y="42379"/>
                    <a:pt x="23065" y="43150"/>
                  </a:cubicBezTo>
                  <a:lnTo>
                    <a:pt x="21600" y="21600"/>
                  </a:lnTo>
                  <a:lnTo>
                    <a:pt x="20061" y="4314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4" name="Arc 3678"/>
            <p:cNvSpPr>
              <a:spLocks/>
            </p:cNvSpPr>
            <p:nvPr/>
          </p:nvSpPr>
          <p:spPr bwMode="auto">
            <a:xfrm>
              <a:off x="1627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5" name="Arc 3679"/>
            <p:cNvSpPr>
              <a:spLocks/>
            </p:cNvSpPr>
            <p:nvPr/>
          </p:nvSpPr>
          <p:spPr bwMode="auto">
            <a:xfrm>
              <a:off x="1609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6" name="Arc 3680"/>
            <p:cNvSpPr>
              <a:spLocks/>
            </p:cNvSpPr>
            <p:nvPr/>
          </p:nvSpPr>
          <p:spPr bwMode="auto">
            <a:xfrm>
              <a:off x="1815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7" name="Arc 3681"/>
            <p:cNvSpPr>
              <a:spLocks/>
            </p:cNvSpPr>
            <p:nvPr/>
          </p:nvSpPr>
          <p:spPr bwMode="auto">
            <a:xfrm>
              <a:off x="1797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8" name="Arc 3682"/>
            <p:cNvSpPr>
              <a:spLocks/>
            </p:cNvSpPr>
            <p:nvPr/>
          </p:nvSpPr>
          <p:spPr bwMode="auto">
            <a:xfrm>
              <a:off x="1877" y="2221"/>
              <a:ext cx="29" cy="29"/>
            </a:xfrm>
            <a:custGeom>
              <a:avLst/>
              <a:gdLst>
                <a:gd name="T0" fmla="*/ 29 w 1692"/>
                <a:gd name="T1" fmla="*/ 29 h 21600"/>
                <a:gd name="T2" fmla="*/ 0 w 1692"/>
                <a:gd name="T3" fmla="*/ 29 h 21600"/>
                <a:gd name="T4" fmla="*/ 15 w 16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92" h="21600" fill="none" extrusionOk="0">
                  <a:moveTo>
                    <a:pt x="1692" y="21583"/>
                  </a:moveTo>
                  <a:cubicBezTo>
                    <a:pt x="1410" y="21594"/>
                    <a:pt x="1128" y="21600"/>
                    <a:pt x="846" y="21600"/>
                  </a:cubicBezTo>
                  <a:cubicBezTo>
                    <a:pt x="563" y="21600"/>
                    <a:pt x="281" y="21594"/>
                    <a:pt x="-1" y="21583"/>
                  </a:cubicBezTo>
                </a:path>
                <a:path w="1692" h="21600" stroke="0" extrusionOk="0">
                  <a:moveTo>
                    <a:pt x="1692" y="21583"/>
                  </a:moveTo>
                  <a:cubicBezTo>
                    <a:pt x="1410" y="21594"/>
                    <a:pt x="1128" y="21600"/>
                    <a:pt x="846" y="21600"/>
                  </a:cubicBezTo>
                  <a:cubicBezTo>
                    <a:pt x="563" y="21600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1692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29" name="Arc 3683"/>
            <p:cNvSpPr>
              <a:spLocks/>
            </p:cNvSpPr>
            <p:nvPr/>
          </p:nvSpPr>
          <p:spPr bwMode="auto">
            <a:xfrm>
              <a:off x="1860" y="220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53" y="43183"/>
                  </a:moveTo>
                  <a:cubicBezTo>
                    <a:pt x="9162" y="42729"/>
                    <a:pt x="0" y="332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53" y="43183"/>
                  </a:moveTo>
                  <a:cubicBezTo>
                    <a:pt x="9162" y="42729"/>
                    <a:pt x="0" y="332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53" y="431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0" name="Arc 3684"/>
            <p:cNvSpPr>
              <a:spLocks/>
            </p:cNvSpPr>
            <p:nvPr/>
          </p:nvSpPr>
          <p:spPr bwMode="auto">
            <a:xfrm>
              <a:off x="1761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8" y="21592"/>
                  </a:moveTo>
                  <a:cubicBezTo>
                    <a:pt x="986" y="21597"/>
                    <a:pt x="794" y="21600"/>
                    <a:pt x="603" y="21600"/>
                  </a:cubicBezTo>
                  <a:cubicBezTo>
                    <a:pt x="401" y="21600"/>
                    <a:pt x="200" y="21597"/>
                    <a:pt x="0" y="21591"/>
                  </a:cubicBezTo>
                </a:path>
                <a:path w="1178" h="21600" stroke="0" extrusionOk="0">
                  <a:moveTo>
                    <a:pt x="1178" y="21592"/>
                  </a:moveTo>
                  <a:cubicBezTo>
                    <a:pt x="986" y="21597"/>
                    <a:pt x="794" y="21600"/>
                    <a:pt x="603" y="21600"/>
                  </a:cubicBezTo>
                  <a:cubicBezTo>
                    <a:pt x="401" y="21600"/>
                    <a:pt x="200" y="21597"/>
                    <a:pt x="0" y="21591"/>
                  </a:cubicBezTo>
                  <a:lnTo>
                    <a:pt x="603" y="0"/>
                  </a:lnTo>
                  <a:lnTo>
                    <a:pt x="1178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1" name="Arc 3685"/>
            <p:cNvSpPr>
              <a:spLocks/>
            </p:cNvSpPr>
            <p:nvPr/>
          </p:nvSpPr>
          <p:spPr bwMode="auto">
            <a:xfrm>
              <a:off x="1743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7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5"/>
                    <a:pt x="33876" y="42880"/>
                    <a:pt x="22175" y="43192"/>
                  </a:cubicBezTo>
                </a:path>
                <a:path w="43200" h="43192" stroke="0" extrusionOk="0">
                  <a:moveTo>
                    <a:pt x="20997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5"/>
                    <a:pt x="33876" y="42880"/>
                    <a:pt x="22175" y="43192"/>
                  </a:cubicBezTo>
                  <a:lnTo>
                    <a:pt x="21600" y="21600"/>
                  </a:lnTo>
                  <a:lnTo>
                    <a:pt x="20997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2" name="Arc 3686"/>
            <p:cNvSpPr>
              <a:spLocks/>
            </p:cNvSpPr>
            <p:nvPr/>
          </p:nvSpPr>
          <p:spPr bwMode="auto">
            <a:xfrm>
              <a:off x="1563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3" name="Arc 3687"/>
            <p:cNvSpPr>
              <a:spLocks/>
            </p:cNvSpPr>
            <p:nvPr/>
          </p:nvSpPr>
          <p:spPr bwMode="auto">
            <a:xfrm>
              <a:off x="1546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4" name="Arc 3688"/>
            <p:cNvSpPr>
              <a:spLocks/>
            </p:cNvSpPr>
            <p:nvPr/>
          </p:nvSpPr>
          <p:spPr bwMode="auto">
            <a:xfrm>
              <a:off x="148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5" name="Arc 3689"/>
            <p:cNvSpPr>
              <a:spLocks/>
            </p:cNvSpPr>
            <p:nvPr/>
          </p:nvSpPr>
          <p:spPr bwMode="auto">
            <a:xfrm>
              <a:off x="1465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6" name="Arc 3690"/>
            <p:cNvSpPr>
              <a:spLocks/>
            </p:cNvSpPr>
            <p:nvPr/>
          </p:nvSpPr>
          <p:spPr bwMode="auto">
            <a:xfrm>
              <a:off x="1976" y="2389"/>
              <a:ext cx="29" cy="29"/>
            </a:xfrm>
            <a:custGeom>
              <a:avLst/>
              <a:gdLst>
                <a:gd name="T0" fmla="*/ 29 w 1422"/>
                <a:gd name="T1" fmla="*/ 29 h 21600"/>
                <a:gd name="T2" fmla="*/ 0 w 1422"/>
                <a:gd name="T3" fmla="*/ 29 h 21600"/>
                <a:gd name="T4" fmla="*/ 14 w 14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2" h="21600" fill="none" extrusionOk="0">
                  <a:moveTo>
                    <a:pt x="1422" y="21588"/>
                  </a:moveTo>
                  <a:cubicBezTo>
                    <a:pt x="1185" y="21596"/>
                    <a:pt x="948" y="21600"/>
                    <a:pt x="711" y="21600"/>
                  </a:cubicBezTo>
                  <a:cubicBezTo>
                    <a:pt x="473" y="21600"/>
                    <a:pt x="236" y="21596"/>
                    <a:pt x="-1" y="21588"/>
                  </a:cubicBezTo>
                </a:path>
                <a:path w="1422" h="21600" stroke="0" extrusionOk="0">
                  <a:moveTo>
                    <a:pt x="1422" y="21588"/>
                  </a:moveTo>
                  <a:cubicBezTo>
                    <a:pt x="1185" y="21596"/>
                    <a:pt x="948" y="21600"/>
                    <a:pt x="711" y="21600"/>
                  </a:cubicBezTo>
                  <a:cubicBezTo>
                    <a:pt x="473" y="21600"/>
                    <a:pt x="236" y="21596"/>
                    <a:pt x="-1" y="21588"/>
                  </a:cubicBezTo>
                  <a:lnTo>
                    <a:pt x="711" y="0"/>
                  </a:lnTo>
                  <a:lnTo>
                    <a:pt x="1422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7" name="Arc 3691"/>
            <p:cNvSpPr>
              <a:spLocks/>
            </p:cNvSpPr>
            <p:nvPr/>
          </p:nvSpPr>
          <p:spPr bwMode="auto">
            <a:xfrm>
              <a:off x="1959" y="2369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88" y="43188"/>
                  </a:moveTo>
                  <a:cubicBezTo>
                    <a:pt x="9242" y="42804"/>
                    <a:pt x="0" y="332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2"/>
                    <a:pt x="33957" y="42804"/>
                    <a:pt x="22311" y="43188"/>
                  </a:cubicBezTo>
                </a:path>
                <a:path w="43200" h="43188" stroke="0" extrusionOk="0">
                  <a:moveTo>
                    <a:pt x="20888" y="43188"/>
                  </a:moveTo>
                  <a:cubicBezTo>
                    <a:pt x="9242" y="42804"/>
                    <a:pt x="0" y="332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2"/>
                    <a:pt x="33957" y="42804"/>
                    <a:pt x="22311" y="43188"/>
                  </a:cubicBezTo>
                  <a:lnTo>
                    <a:pt x="21600" y="21600"/>
                  </a:lnTo>
                  <a:lnTo>
                    <a:pt x="2088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8" name="Arc 3692"/>
            <p:cNvSpPr>
              <a:spLocks/>
            </p:cNvSpPr>
            <p:nvPr/>
          </p:nvSpPr>
          <p:spPr bwMode="auto">
            <a:xfrm>
              <a:off x="1644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39" name="Arc 3693"/>
            <p:cNvSpPr>
              <a:spLocks/>
            </p:cNvSpPr>
            <p:nvPr/>
          </p:nvSpPr>
          <p:spPr bwMode="auto">
            <a:xfrm>
              <a:off x="1627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0" name="Arc 3694"/>
            <p:cNvSpPr>
              <a:spLocks/>
            </p:cNvSpPr>
            <p:nvPr/>
          </p:nvSpPr>
          <p:spPr bwMode="auto">
            <a:xfrm>
              <a:off x="2039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1" name="Arc 3695"/>
            <p:cNvSpPr>
              <a:spLocks/>
            </p:cNvSpPr>
            <p:nvPr/>
          </p:nvSpPr>
          <p:spPr bwMode="auto">
            <a:xfrm>
              <a:off x="2022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2" name="Arc 3696"/>
            <p:cNvSpPr>
              <a:spLocks/>
            </p:cNvSpPr>
            <p:nvPr/>
          </p:nvSpPr>
          <p:spPr bwMode="auto">
            <a:xfrm>
              <a:off x="1949" y="2153"/>
              <a:ext cx="29" cy="29"/>
            </a:xfrm>
            <a:custGeom>
              <a:avLst/>
              <a:gdLst>
                <a:gd name="T0" fmla="*/ 29 w 1762"/>
                <a:gd name="T1" fmla="*/ 29 h 21600"/>
                <a:gd name="T2" fmla="*/ 0 w 1762"/>
                <a:gd name="T3" fmla="*/ 29 h 21600"/>
                <a:gd name="T4" fmla="*/ 15 w 17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2" h="21600" fill="none" extrusionOk="0">
                  <a:moveTo>
                    <a:pt x="1762" y="21582"/>
                  </a:moveTo>
                  <a:cubicBezTo>
                    <a:pt x="1468" y="21594"/>
                    <a:pt x="1174" y="21600"/>
                    <a:pt x="881" y="21600"/>
                  </a:cubicBezTo>
                  <a:cubicBezTo>
                    <a:pt x="587" y="21600"/>
                    <a:pt x="293" y="21594"/>
                    <a:pt x="-1" y="21582"/>
                  </a:cubicBezTo>
                </a:path>
                <a:path w="1762" h="21600" stroke="0" extrusionOk="0">
                  <a:moveTo>
                    <a:pt x="1762" y="21582"/>
                  </a:moveTo>
                  <a:cubicBezTo>
                    <a:pt x="1468" y="21594"/>
                    <a:pt x="1174" y="21600"/>
                    <a:pt x="881" y="21600"/>
                  </a:cubicBezTo>
                  <a:cubicBezTo>
                    <a:pt x="587" y="21600"/>
                    <a:pt x="293" y="21594"/>
                    <a:pt x="-1" y="21582"/>
                  </a:cubicBezTo>
                  <a:lnTo>
                    <a:pt x="881" y="0"/>
                  </a:lnTo>
                  <a:lnTo>
                    <a:pt x="1762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3" name="Arc 3697"/>
            <p:cNvSpPr>
              <a:spLocks/>
            </p:cNvSpPr>
            <p:nvPr/>
          </p:nvSpPr>
          <p:spPr bwMode="auto">
            <a:xfrm>
              <a:off x="1932" y="2133"/>
              <a:ext cx="29" cy="29"/>
            </a:xfrm>
            <a:custGeom>
              <a:avLst/>
              <a:gdLst>
                <a:gd name="T0" fmla="*/ 14 w 43200"/>
                <a:gd name="T1" fmla="*/ 29 h 43182"/>
                <a:gd name="T2" fmla="*/ 15 w 43200"/>
                <a:gd name="T3" fmla="*/ 29 h 43182"/>
                <a:gd name="T4" fmla="*/ 14 w 43200"/>
                <a:gd name="T5" fmla="*/ 15 h 43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2" fill="none" extrusionOk="0">
                  <a:moveTo>
                    <a:pt x="20718" y="43182"/>
                  </a:moveTo>
                  <a:cubicBezTo>
                    <a:pt x="9142" y="42709"/>
                    <a:pt x="0" y="331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6"/>
                    <a:pt x="34057" y="42709"/>
                    <a:pt x="22481" y="43182"/>
                  </a:cubicBezTo>
                </a:path>
                <a:path w="43200" h="43182" stroke="0" extrusionOk="0">
                  <a:moveTo>
                    <a:pt x="20718" y="43182"/>
                  </a:moveTo>
                  <a:cubicBezTo>
                    <a:pt x="9142" y="42709"/>
                    <a:pt x="0" y="331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6"/>
                    <a:pt x="34057" y="42709"/>
                    <a:pt x="22481" y="43182"/>
                  </a:cubicBezTo>
                  <a:lnTo>
                    <a:pt x="21600" y="21600"/>
                  </a:lnTo>
                  <a:lnTo>
                    <a:pt x="20718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4" name="Arc 3698"/>
            <p:cNvSpPr>
              <a:spLocks/>
            </p:cNvSpPr>
            <p:nvPr/>
          </p:nvSpPr>
          <p:spPr bwMode="auto">
            <a:xfrm>
              <a:off x="1814" y="2490"/>
              <a:ext cx="29" cy="29"/>
            </a:xfrm>
            <a:custGeom>
              <a:avLst/>
              <a:gdLst>
                <a:gd name="T0" fmla="*/ 29 w 1312"/>
                <a:gd name="T1" fmla="*/ 29 h 21600"/>
                <a:gd name="T2" fmla="*/ 0 w 1312"/>
                <a:gd name="T3" fmla="*/ 29 h 21600"/>
                <a:gd name="T4" fmla="*/ 15 w 13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21600" fill="none" extrusionOk="0">
                  <a:moveTo>
                    <a:pt x="1312" y="21590"/>
                  </a:moveTo>
                  <a:cubicBezTo>
                    <a:pt x="1093" y="21596"/>
                    <a:pt x="87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</a:path>
                <a:path w="1312" h="21600" stroke="0" extrusionOk="0">
                  <a:moveTo>
                    <a:pt x="1312" y="21590"/>
                  </a:moveTo>
                  <a:cubicBezTo>
                    <a:pt x="1093" y="21596"/>
                    <a:pt x="87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  <a:lnTo>
                    <a:pt x="656" y="0"/>
                  </a:lnTo>
                  <a:lnTo>
                    <a:pt x="1312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5" name="Arc 3699"/>
            <p:cNvSpPr>
              <a:spLocks/>
            </p:cNvSpPr>
            <p:nvPr/>
          </p:nvSpPr>
          <p:spPr bwMode="auto">
            <a:xfrm>
              <a:off x="1797" y="2470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3"/>
                    <a:pt x="33924" y="42835"/>
                    <a:pt x="22256" y="43190"/>
                  </a:cubicBezTo>
                </a:path>
                <a:path w="43200" h="43190" stroke="0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3"/>
                    <a:pt x="33924" y="42835"/>
                    <a:pt x="22256" y="43190"/>
                  </a:cubicBezTo>
                  <a:lnTo>
                    <a:pt x="21600" y="21600"/>
                  </a:lnTo>
                  <a:lnTo>
                    <a:pt x="20943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6" name="Arc 3700"/>
            <p:cNvSpPr>
              <a:spLocks/>
            </p:cNvSpPr>
            <p:nvPr/>
          </p:nvSpPr>
          <p:spPr bwMode="auto">
            <a:xfrm>
              <a:off x="1707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7" name="Arc 3701"/>
            <p:cNvSpPr>
              <a:spLocks/>
            </p:cNvSpPr>
            <p:nvPr/>
          </p:nvSpPr>
          <p:spPr bwMode="auto">
            <a:xfrm>
              <a:off x="1690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8" name="Arc 3702"/>
            <p:cNvSpPr>
              <a:spLocks/>
            </p:cNvSpPr>
            <p:nvPr/>
          </p:nvSpPr>
          <p:spPr bwMode="auto">
            <a:xfrm>
              <a:off x="1932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49" name="Arc 3703"/>
            <p:cNvSpPr>
              <a:spLocks/>
            </p:cNvSpPr>
            <p:nvPr/>
          </p:nvSpPr>
          <p:spPr bwMode="auto">
            <a:xfrm>
              <a:off x="191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0" name="Arc 3704"/>
            <p:cNvSpPr>
              <a:spLocks/>
            </p:cNvSpPr>
            <p:nvPr/>
          </p:nvSpPr>
          <p:spPr bwMode="auto">
            <a:xfrm>
              <a:off x="1716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1" name="Arc 3705"/>
            <p:cNvSpPr>
              <a:spLocks/>
            </p:cNvSpPr>
            <p:nvPr/>
          </p:nvSpPr>
          <p:spPr bwMode="auto">
            <a:xfrm>
              <a:off x="1699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2" name="Arc 3706"/>
            <p:cNvSpPr>
              <a:spLocks/>
            </p:cNvSpPr>
            <p:nvPr/>
          </p:nvSpPr>
          <p:spPr bwMode="auto">
            <a:xfrm>
              <a:off x="1815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3" name="Arc 3707"/>
            <p:cNvSpPr>
              <a:spLocks/>
            </p:cNvSpPr>
            <p:nvPr/>
          </p:nvSpPr>
          <p:spPr bwMode="auto">
            <a:xfrm>
              <a:off x="1797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4" name="Arc 3708"/>
            <p:cNvSpPr>
              <a:spLocks/>
            </p:cNvSpPr>
            <p:nvPr/>
          </p:nvSpPr>
          <p:spPr bwMode="auto">
            <a:xfrm>
              <a:off x="1581" y="2827"/>
              <a:ext cx="29" cy="29"/>
            </a:xfrm>
            <a:custGeom>
              <a:avLst/>
              <a:gdLst>
                <a:gd name="T0" fmla="*/ 29 w 1046"/>
                <a:gd name="T1" fmla="*/ 29 h 21600"/>
                <a:gd name="T2" fmla="*/ 0 w 1046"/>
                <a:gd name="T3" fmla="*/ 29 h 21600"/>
                <a:gd name="T4" fmla="*/ 15 w 10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6" h="21600" fill="none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</a:path>
                <a:path w="1046" h="21600" stroke="0" extrusionOk="0">
                  <a:moveTo>
                    <a:pt x="1045" y="21593"/>
                  </a:moveTo>
                  <a:cubicBezTo>
                    <a:pt x="876" y="21597"/>
                    <a:pt x="706" y="21600"/>
                    <a:pt x="536" y="21600"/>
                  </a:cubicBezTo>
                  <a:cubicBezTo>
                    <a:pt x="357" y="21600"/>
                    <a:pt x="178" y="21597"/>
                    <a:pt x="-1" y="21593"/>
                  </a:cubicBezTo>
                  <a:lnTo>
                    <a:pt x="536" y="0"/>
                  </a:lnTo>
                  <a:lnTo>
                    <a:pt x="104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5" name="Arc 3709"/>
            <p:cNvSpPr>
              <a:spLocks/>
            </p:cNvSpPr>
            <p:nvPr/>
          </p:nvSpPr>
          <p:spPr bwMode="auto">
            <a:xfrm>
              <a:off x="1564" y="280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</a:path>
                <a:path w="43200" h="43194" stroke="0" extrusionOk="0">
                  <a:moveTo>
                    <a:pt x="21063" y="43193"/>
                  </a:moveTo>
                  <a:cubicBezTo>
                    <a:pt x="9347" y="42902"/>
                    <a:pt x="0" y="333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0"/>
                    <a:pt x="33837" y="42917"/>
                    <a:pt x="22109" y="43193"/>
                  </a:cubicBezTo>
                  <a:lnTo>
                    <a:pt x="21600" y="21600"/>
                  </a:lnTo>
                  <a:lnTo>
                    <a:pt x="2106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6" name="Arc 3710"/>
            <p:cNvSpPr>
              <a:spLocks/>
            </p:cNvSpPr>
            <p:nvPr/>
          </p:nvSpPr>
          <p:spPr bwMode="auto">
            <a:xfrm>
              <a:off x="1528" y="3063"/>
              <a:ext cx="29" cy="29"/>
            </a:xfrm>
            <a:custGeom>
              <a:avLst/>
              <a:gdLst>
                <a:gd name="T0" fmla="*/ 29 w 915"/>
                <a:gd name="T1" fmla="*/ 29 h 21600"/>
                <a:gd name="T2" fmla="*/ 0 w 915"/>
                <a:gd name="T3" fmla="*/ 29 h 21600"/>
                <a:gd name="T4" fmla="*/ 15 w 9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5" h="21600" fill="none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</a:path>
                <a:path w="915" h="21600" stroke="0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  <a:lnTo>
                    <a:pt x="469" y="0"/>
                  </a:lnTo>
                  <a:lnTo>
                    <a:pt x="91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7" name="Arc 3711"/>
            <p:cNvSpPr>
              <a:spLocks/>
            </p:cNvSpPr>
            <p:nvPr/>
          </p:nvSpPr>
          <p:spPr bwMode="auto">
            <a:xfrm>
              <a:off x="1509" y="30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8" name="Arc 3712"/>
            <p:cNvSpPr>
              <a:spLocks/>
            </p:cNvSpPr>
            <p:nvPr/>
          </p:nvSpPr>
          <p:spPr bwMode="auto">
            <a:xfrm>
              <a:off x="1941" y="3046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59" name="Arc 3713"/>
            <p:cNvSpPr>
              <a:spLocks/>
            </p:cNvSpPr>
            <p:nvPr/>
          </p:nvSpPr>
          <p:spPr bwMode="auto">
            <a:xfrm>
              <a:off x="1924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0" name="Arc 3714"/>
            <p:cNvSpPr>
              <a:spLocks/>
            </p:cNvSpPr>
            <p:nvPr/>
          </p:nvSpPr>
          <p:spPr bwMode="auto">
            <a:xfrm>
              <a:off x="2004" y="2625"/>
              <a:ext cx="29" cy="29"/>
            </a:xfrm>
            <a:custGeom>
              <a:avLst/>
              <a:gdLst>
                <a:gd name="T0" fmla="*/ 29 w 1192"/>
                <a:gd name="T1" fmla="*/ 29 h 21600"/>
                <a:gd name="T2" fmla="*/ 0 w 1192"/>
                <a:gd name="T3" fmla="*/ 29 h 21600"/>
                <a:gd name="T4" fmla="*/ 15 w 11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2" h="21600" fill="none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2" h="21600" stroke="0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6" y="0"/>
                  </a:lnTo>
                  <a:lnTo>
                    <a:pt x="1191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1" name="Arc 3715"/>
            <p:cNvSpPr>
              <a:spLocks/>
            </p:cNvSpPr>
            <p:nvPr/>
          </p:nvSpPr>
          <p:spPr bwMode="auto">
            <a:xfrm>
              <a:off x="1987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</a:path>
                <a:path w="43200" h="43192" stroke="0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  <a:lnTo>
                    <a:pt x="21600" y="21600"/>
                  </a:lnTo>
                  <a:lnTo>
                    <a:pt x="21004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2" name="Arc 3716"/>
            <p:cNvSpPr>
              <a:spLocks/>
            </p:cNvSpPr>
            <p:nvPr/>
          </p:nvSpPr>
          <p:spPr bwMode="auto">
            <a:xfrm>
              <a:off x="1716" y="3046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3" name="Arc 3717"/>
            <p:cNvSpPr>
              <a:spLocks/>
            </p:cNvSpPr>
            <p:nvPr/>
          </p:nvSpPr>
          <p:spPr bwMode="auto">
            <a:xfrm>
              <a:off x="1699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4" name="Arc 3718"/>
            <p:cNvSpPr>
              <a:spLocks/>
            </p:cNvSpPr>
            <p:nvPr/>
          </p:nvSpPr>
          <p:spPr bwMode="auto">
            <a:xfrm>
              <a:off x="1771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5" name="Arc 3719"/>
            <p:cNvSpPr>
              <a:spLocks/>
            </p:cNvSpPr>
            <p:nvPr/>
          </p:nvSpPr>
          <p:spPr bwMode="auto">
            <a:xfrm>
              <a:off x="1753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6" name="Arc 3720"/>
            <p:cNvSpPr>
              <a:spLocks/>
            </p:cNvSpPr>
            <p:nvPr/>
          </p:nvSpPr>
          <p:spPr bwMode="auto">
            <a:xfrm>
              <a:off x="2273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7" name="Arc 3721"/>
            <p:cNvSpPr>
              <a:spLocks/>
            </p:cNvSpPr>
            <p:nvPr/>
          </p:nvSpPr>
          <p:spPr bwMode="auto">
            <a:xfrm>
              <a:off x="2256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8" name="Arc 3722"/>
            <p:cNvSpPr>
              <a:spLocks/>
            </p:cNvSpPr>
            <p:nvPr/>
          </p:nvSpPr>
          <p:spPr bwMode="auto">
            <a:xfrm>
              <a:off x="1716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</a:path>
                <a:path w="1218" h="21600" stroke="0" extrusionOk="0">
                  <a:moveTo>
                    <a:pt x="1218" y="21591"/>
                  </a:moveTo>
                  <a:cubicBezTo>
                    <a:pt x="1015" y="21597"/>
                    <a:pt x="812" y="21600"/>
                    <a:pt x="609" y="21600"/>
                  </a:cubicBezTo>
                  <a:cubicBezTo>
                    <a:pt x="405" y="21600"/>
                    <a:pt x="202" y="21597"/>
                    <a:pt x="-1" y="21591"/>
                  </a:cubicBezTo>
                  <a:lnTo>
                    <a:pt x="609" y="0"/>
                  </a:lnTo>
                  <a:lnTo>
                    <a:pt x="1218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69" name="Arc 3723"/>
            <p:cNvSpPr>
              <a:spLocks/>
            </p:cNvSpPr>
            <p:nvPr/>
          </p:nvSpPr>
          <p:spPr bwMode="auto">
            <a:xfrm>
              <a:off x="1699" y="2571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</a:path>
                <a:path w="43200" h="43191" stroke="0" extrusionOk="0">
                  <a:moveTo>
                    <a:pt x="20990" y="43191"/>
                  </a:moveTo>
                  <a:cubicBezTo>
                    <a:pt x="9303" y="42861"/>
                    <a:pt x="0" y="332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2"/>
                    <a:pt x="33896" y="42861"/>
                    <a:pt x="22209" y="43191"/>
                  </a:cubicBezTo>
                  <a:lnTo>
                    <a:pt x="21600" y="21600"/>
                  </a:lnTo>
                  <a:lnTo>
                    <a:pt x="2099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0" name="Arc 3724"/>
            <p:cNvSpPr>
              <a:spLocks/>
            </p:cNvSpPr>
            <p:nvPr/>
          </p:nvSpPr>
          <p:spPr bwMode="auto">
            <a:xfrm>
              <a:off x="1932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1" name="Arc 3725"/>
            <p:cNvSpPr>
              <a:spLocks/>
            </p:cNvSpPr>
            <p:nvPr/>
          </p:nvSpPr>
          <p:spPr bwMode="auto">
            <a:xfrm>
              <a:off x="1914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2" name="Arc 3726"/>
            <p:cNvSpPr>
              <a:spLocks/>
            </p:cNvSpPr>
            <p:nvPr/>
          </p:nvSpPr>
          <p:spPr bwMode="auto">
            <a:xfrm>
              <a:off x="2210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3" name="Arc 3727"/>
            <p:cNvSpPr>
              <a:spLocks/>
            </p:cNvSpPr>
            <p:nvPr/>
          </p:nvSpPr>
          <p:spPr bwMode="auto">
            <a:xfrm>
              <a:off x="2193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4" name="Arc 3728"/>
            <p:cNvSpPr>
              <a:spLocks/>
            </p:cNvSpPr>
            <p:nvPr/>
          </p:nvSpPr>
          <p:spPr bwMode="auto">
            <a:xfrm>
              <a:off x="1752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5" name="Arc 3729"/>
            <p:cNvSpPr>
              <a:spLocks/>
            </p:cNvSpPr>
            <p:nvPr/>
          </p:nvSpPr>
          <p:spPr bwMode="auto">
            <a:xfrm>
              <a:off x="1734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6" name="Arc 3730"/>
            <p:cNvSpPr>
              <a:spLocks/>
            </p:cNvSpPr>
            <p:nvPr/>
          </p:nvSpPr>
          <p:spPr bwMode="auto">
            <a:xfrm>
              <a:off x="2068" y="3265"/>
              <a:ext cx="29" cy="29"/>
            </a:xfrm>
            <a:custGeom>
              <a:avLst/>
              <a:gdLst>
                <a:gd name="T0" fmla="*/ 29 w 826"/>
                <a:gd name="T1" fmla="*/ 29 h 21600"/>
                <a:gd name="T2" fmla="*/ 0 w 826"/>
                <a:gd name="T3" fmla="*/ 29 h 21600"/>
                <a:gd name="T4" fmla="*/ 15 w 82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6" h="21600" fill="none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</a:path>
                <a:path w="826" h="21600" stroke="0" extrusionOk="0">
                  <a:moveTo>
                    <a:pt x="826" y="21596"/>
                  </a:moveTo>
                  <a:cubicBezTo>
                    <a:pt x="691" y="21598"/>
                    <a:pt x="557" y="21600"/>
                    <a:pt x="423" y="21600"/>
                  </a:cubicBezTo>
                  <a:cubicBezTo>
                    <a:pt x="281" y="21600"/>
                    <a:pt x="140" y="21598"/>
                    <a:pt x="0" y="21595"/>
                  </a:cubicBezTo>
                  <a:lnTo>
                    <a:pt x="423" y="0"/>
                  </a:lnTo>
                  <a:lnTo>
                    <a:pt x="826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7" name="Arc 3731"/>
            <p:cNvSpPr>
              <a:spLocks/>
            </p:cNvSpPr>
            <p:nvPr/>
          </p:nvSpPr>
          <p:spPr bwMode="auto">
            <a:xfrm>
              <a:off x="2049" y="3245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</a:path>
                <a:path w="43200" h="43196" stroke="0" extrusionOk="0">
                  <a:moveTo>
                    <a:pt x="21177" y="43195"/>
                  </a:moveTo>
                  <a:cubicBezTo>
                    <a:pt x="9414" y="42965"/>
                    <a:pt x="0" y="33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2"/>
                    <a:pt x="33773" y="42976"/>
                    <a:pt x="22003" y="43196"/>
                  </a:cubicBezTo>
                  <a:lnTo>
                    <a:pt x="21600" y="21600"/>
                  </a:lnTo>
                  <a:lnTo>
                    <a:pt x="2117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8" name="Arc 3732"/>
            <p:cNvSpPr>
              <a:spLocks/>
            </p:cNvSpPr>
            <p:nvPr/>
          </p:nvSpPr>
          <p:spPr bwMode="auto">
            <a:xfrm>
              <a:off x="1744" y="3299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4" y="21596"/>
                  </a:moveTo>
                  <a:cubicBezTo>
                    <a:pt x="698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34" h="21600" stroke="0" extrusionOk="0">
                  <a:moveTo>
                    <a:pt x="834" y="21596"/>
                  </a:moveTo>
                  <a:cubicBezTo>
                    <a:pt x="698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3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79" name="Arc 3733"/>
            <p:cNvSpPr>
              <a:spLocks/>
            </p:cNvSpPr>
            <p:nvPr/>
          </p:nvSpPr>
          <p:spPr bwMode="auto">
            <a:xfrm>
              <a:off x="1725" y="32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0" name="Arc 3734"/>
            <p:cNvSpPr>
              <a:spLocks/>
            </p:cNvSpPr>
            <p:nvPr/>
          </p:nvSpPr>
          <p:spPr bwMode="auto">
            <a:xfrm>
              <a:off x="2148" y="1867"/>
              <a:ext cx="29" cy="29"/>
            </a:xfrm>
            <a:custGeom>
              <a:avLst/>
              <a:gdLst>
                <a:gd name="T0" fmla="*/ 29 w 2493"/>
                <a:gd name="T1" fmla="*/ 29 h 21600"/>
                <a:gd name="T2" fmla="*/ 0 w 2493"/>
                <a:gd name="T3" fmla="*/ 29 h 21600"/>
                <a:gd name="T4" fmla="*/ 15 w 249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93" h="21600" fill="none" extrusionOk="0">
                  <a:moveTo>
                    <a:pt x="2492" y="21565"/>
                  </a:moveTo>
                  <a:cubicBezTo>
                    <a:pt x="2088" y="21588"/>
                    <a:pt x="1682" y="21600"/>
                    <a:pt x="1277" y="21600"/>
                  </a:cubicBezTo>
                  <a:cubicBezTo>
                    <a:pt x="851" y="21600"/>
                    <a:pt x="425" y="21587"/>
                    <a:pt x="-1" y="21562"/>
                  </a:cubicBezTo>
                </a:path>
                <a:path w="2493" h="21600" stroke="0" extrusionOk="0">
                  <a:moveTo>
                    <a:pt x="2492" y="21565"/>
                  </a:moveTo>
                  <a:cubicBezTo>
                    <a:pt x="2088" y="21588"/>
                    <a:pt x="1682" y="21600"/>
                    <a:pt x="1277" y="21600"/>
                  </a:cubicBezTo>
                  <a:cubicBezTo>
                    <a:pt x="851" y="21600"/>
                    <a:pt x="425" y="21587"/>
                    <a:pt x="-1" y="21562"/>
                  </a:cubicBezTo>
                  <a:lnTo>
                    <a:pt x="1277" y="0"/>
                  </a:lnTo>
                  <a:lnTo>
                    <a:pt x="2492" y="2156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1" name="Arc 3735"/>
            <p:cNvSpPr>
              <a:spLocks/>
            </p:cNvSpPr>
            <p:nvPr/>
          </p:nvSpPr>
          <p:spPr bwMode="auto">
            <a:xfrm>
              <a:off x="2130" y="1847"/>
              <a:ext cx="29" cy="29"/>
            </a:xfrm>
            <a:custGeom>
              <a:avLst/>
              <a:gdLst>
                <a:gd name="T0" fmla="*/ 14 w 43200"/>
                <a:gd name="T1" fmla="*/ 29 h 43166"/>
                <a:gd name="T2" fmla="*/ 15 w 43200"/>
                <a:gd name="T3" fmla="*/ 29 h 43166"/>
                <a:gd name="T4" fmla="*/ 14 w 43200"/>
                <a:gd name="T5" fmla="*/ 15 h 43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6" fill="none" extrusionOk="0">
                  <a:moveTo>
                    <a:pt x="20322" y="43162"/>
                  </a:moveTo>
                  <a:cubicBezTo>
                    <a:pt x="8909" y="42486"/>
                    <a:pt x="0" y="330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56"/>
                    <a:pt x="34254" y="42520"/>
                    <a:pt x="22815" y="43165"/>
                  </a:cubicBezTo>
                </a:path>
                <a:path w="43200" h="43166" stroke="0" extrusionOk="0">
                  <a:moveTo>
                    <a:pt x="20322" y="43162"/>
                  </a:moveTo>
                  <a:cubicBezTo>
                    <a:pt x="8909" y="42486"/>
                    <a:pt x="0" y="330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56"/>
                    <a:pt x="34254" y="42520"/>
                    <a:pt x="22815" y="43165"/>
                  </a:cubicBezTo>
                  <a:lnTo>
                    <a:pt x="21600" y="21600"/>
                  </a:lnTo>
                  <a:lnTo>
                    <a:pt x="20322" y="4316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2" name="Arc 3736"/>
            <p:cNvSpPr>
              <a:spLocks/>
            </p:cNvSpPr>
            <p:nvPr/>
          </p:nvSpPr>
          <p:spPr bwMode="auto">
            <a:xfrm>
              <a:off x="2030" y="2406"/>
              <a:ext cx="29" cy="29"/>
            </a:xfrm>
            <a:custGeom>
              <a:avLst/>
              <a:gdLst>
                <a:gd name="T0" fmla="*/ 29 w 1402"/>
                <a:gd name="T1" fmla="*/ 29 h 21600"/>
                <a:gd name="T2" fmla="*/ 0 w 1402"/>
                <a:gd name="T3" fmla="*/ 29 h 21600"/>
                <a:gd name="T4" fmla="*/ 15 w 14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2" h="21600" fill="none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</a:path>
                <a:path w="1402" h="21600" stroke="0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  <a:lnTo>
                    <a:pt x="701" y="0"/>
                  </a:lnTo>
                  <a:lnTo>
                    <a:pt x="1401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3" name="Arc 3737"/>
            <p:cNvSpPr>
              <a:spLocks/>
            </p:cNvSpPr>
            <p:nvPr/>
          </p:nvSpPr>
          <p:spPr bwMode="auto">
            <a:xfrm>
              <a:off x="2013" y="238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</a:path>
                <a:path w="43200" h="43189" stroke="0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  <a:lnTo>
                    <a:pt x="21600" y="21600"/>
                  </a:lnTo>
                  <a:lnTo>
                    <a:pt x="20899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4" name="Arc 3738"/>
            <p:cNvSpPr>
              <a:spLocks/>
            </p:cNvSpPr>
            <p:nvPr/>
          </p:nvSpPr>
          <p:spPr bwMode="auto">
            <a:xfrm>
              <a:off x="1824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5" name="Arc 3739"/>
            <p:cNvSpPr>
              <a:spLocks/>
            </p:cNvSpPr>
            <p:nvPr/>
          </p:nvSpPr>
          <p:spPr bwMode="auto">
            <a:xfrm>
              <a:off x="1806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6" name="Arc 3740"/>
            <p:cNvSpPr>
              <a:spLocks/>
            </p:cNvSpPr>
            <p:nvPr/>
          </p:nvSpPr>
          <p:spPr bwMode="auto">
            <a:xfrm>
              <a:off x="2121" y="2861"/>
              <a:ext cx="29" cy="29"/>
            </a:xfrm>
            <a:custGeom>
              <a:avLst/>
              <a:gdLst>
                <a:gd name="T0" fmla="*/ 29 w 1024"/>
                <a:gd name="T1" fmla="*/ 29 h 21600"/>
                <a:gd name="T2" fmla="*/ 0 w 1024"/>
                <a:gd name="T3" fmla="*/ 29 h 21600"/>
                <a:gd name="T4" fmla="*/ 15 w 10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4" h="21600" fill="none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</a:path>
                <a:path w="1024" h="21600" stroke="0" extrusionOk="0">
                  <a:moveTo>
                    <a:pt x="1023" y="21593"/>
                  </a:moveTo>
                  <a:cubicBezTo>
                    <a:pt x="853" y="21597"/>
                    <a:pt x="682" y="21600"/>
                    <a:pt x="512" y="21600"/>
                  </a:cubicBezTo>
                  <a:cubicBezTo>
                    <a:pt x="341" y="21600"/>
                    <a:pt x="170" y="21597"/>
                    <a:pt x="0" y="21593"/>
                  </a:cubicBezTo>
                  <a:lnTo>
                    <a:pt x="512" y="0"/>
                  </a:lnTo>
                  <a:lnTo>
                    <a:pt x="102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7" name="Arc 3741"/>
            <p:cNvSpPr>
              <a:spLocks/>
            </p:cNvSpPr>
            <p:nvPr/>
          </p:nvSpPr>
          <p:spPr bwMode="auto">
            <a:xfrm>
              <a:off x="2103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</a:path>
                <a:path w="43200" h="43194" stroke="0" extrusionOk="0">
                  <a:moveTo>
                    <a:pt x="21088" y="43193"/>
                  </a:moveTo>
                  <a:cubicBezTo>
                    <a:pt x="9361" y="42915"/>
                    <a:pt x="0" y="33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9"/>
                    <a:pt x="33838" y="42915"/>
                    <a:pt x="22111" y="43193"/>
                  </a:cubicBezTo>
                  <a:lnTo>
                    <a:pt x="21600" y="21600"/>
                  </a:lnTo>
                  <a:lnTo>
                    <a:pt x="21088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8" name="Arc 3742"/>
            <p:cNvSpPr>
              <a:spLocks/>
            </p:cNvSpPr>
            <p:nvPr/>
          </p:nvSpPr>
          <p:spPr bwMode="auto">
            <a:xfrm>
              <a:off x="1940" y="2524"/>
              <a:ext cx="29" cy="29"/>
            </a:xfrm>
            <a:custGeom>
              <a:avLst/>
              <a:gdLst>
                <a:gd name="T0" fmla="*/ 29 w 1280"/>
                <a:gd name="T1" fmla="*/ 29 h 21600"/>
                <a:gd name="T2" fmla="*/ 0 w 1280"/>
                <a:gd name="T3" fmla="*/ 29 h 21600"/>
                <a:gd name="T4" fmla="*/ 15 w 12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0" h="21600" fill="none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</a:path>
                <a:path w="1280" h="21600" stroke="0" extrusionOk="0">
                  <a:moveTo>
                    <a:pt x="1279" y="21590"/>
                  </a:moveTo>
                  <a:cubicBezTo>
                    <a:pt x="1066" y="21596"/>
                    <a:pt x="853" y="21600"/>
                    <a:pt x="640" y="21600"/>
                  </a:cubicBezTo>
                  <a:cubicBezTo>
                    <a:pt x="426" y="21600"/>
                    <a:pt x="213" y="21596"/>
                    <a:pt x="0" y="21590"/>
                  </a:cubicBezTo>
                  <a:lnTo>
                    <a:pt x="640" y="0"/>
                  </a:lnTo>
                  <a:lnTo>
                    <a:pt x="1279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89" name="Arc 3743"/>
            <p:cNvSpPr>
              <a:spLocks/>
            </p:cNvSpPr>
            <p:nvPr/>
          </p:nvSpPr>
          <p:spPr bwMode="auto">
            <a:xfrm>
              <a:off x="1924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60" y="43190"/>
                  </a:moveTo>
                  <a:cubicBezTo>
                    <a:pt x="9284" y="42844"/>
                    <a:pt x="0" y="332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6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0" name="Arc 3744"/>
            <p:cNvSpPr>
              <a:spLocks/>
            </p:cNvSpPr>
            <p:nvPr/>
          </p:nvSpPr>
          <p:spPr bwMode="auto">
            <a:xfrm>
              <a:off x="1654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1" name="Arc 3745"/>
            <p:cNvSpPr>
              <a:spLocks/>
            </p:cNvSpPr>
            <p:nvPr/>
          </p:nvSpPr>
          <p:spPr bwMode="auto">
            <a:xfrm>
              <a:off x="1636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2" name="Arc 3746"/>
            <p:cNvSpPr>
              <a:spLocks/>
            </p:cNvSpPr>
            <p:nvPr/>
          </p:nvSpPr>
          <p:spPr bwMode="auto">
            <a:xfrm>
              <a:off x="1689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3" name="Arc 3747"/>
            <p:cNvSpPr>
              <a:spLocks/>
            </p:cNvSpPr>
            <p:nvPr/>
          </p:nvSpPr>
          <p:spPr bwMode="auto">
            <a:xfrm>
              <a:off x="1672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4" name="Arc 3748"/>
            <p:cNvSpPr>
              <a:spLocks/>
            </p:cNvSpPr>
            <p:nvPr/>
          </p:nvSpPr>
          <p:spPr bwMode="auto">
            <a:xfrm>
              <a:off x="1887" y="2490"/>
              <a:ext cx="29" cy="29"/>
            </a:xfrm>
            <a:custGeom>
              <a:avLst/>
              <a:gdLst>
                <a:gd name="T0" fmla="*/ 29 w 1312"/>
                <a:gd name="T1" fmla="*/ 29 h 21600"/>
                <a:gd name="T2" fmla="*/ 0 w 1312"/>
                <a:gd name="T3" fmla="*/ 29 h 21600"/>
                <a:gd name="T4" fmla="*/ 15 w 13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21600" fill="none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</a:path>
                <a:path w="1312" h="21600" stroke="0" extrusionOk="0">
                  <a:moveTo>
                    <a:pt x="1311" y="21590"/>
                  </a:moveTo>
                  <a:cubicBezTo>
                    <a:pt x="1098" y="21596"/>
                    <a:pt x="885" y="21600"/>
                    <a:pt x="672" y="21600"/>
                  </a:cubicBezTo>
                  <a:cubicBezTo>
                    <a:pt x="447" y="21600"/>
                    <a:pt x="223" y="21596"/>
                    <a:pt x="0" y="21589"/>
                  </a:cubicBezTo>
                  <a:lnTo>
                    <a:pt x="672" y="0"/>
                  </a:lnTo>
                  <a:lnTo>
                    <a:pt x="1311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5" name="Arc 3749"/>
            <p:cNvSpPr>
              <a:spLocks/>
            </p:cNvSpPr>
            <p:nvPr/>
          </p:nvSpPr>
          <p:spPr bwMode="auto">
            <a:xfrm>
              <a:off x="1869" y="2470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</a:path>
                <a:path w="43200" h="43191" stroke="0" extrusionOk="0">
                  <a:moveTo>
                    <a:pt x="20928" y="43189"/>
                  </a:moveTo>
                  <a:cubicBezTo>
                    <a:pt x="9265" y="42826"/>
                    <a:pt x="0" y="332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0"/>
                    <a:pt x="33915" y="42844"/>
                    <a:pt x="22239" y="43190"/>
                  </a:cubicBezTo>
                  <a:lnTo>
                    <a:pt x="21600" y="21600"/>
                  </a:lnTo>
                  <a:lnTo>
                    <a:pt x="20928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6" name="Arc 3750"/>
            <p:cNvSpPr>
              <a:spLocks/>
            </p:cNvSpPr>
            <p:nvPr/>
          </p:nvSpPr>
          <p:spPr bwMode="auto">
            <a:xfrm>
              <a:off x="1618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7" name="Arc 3751"/>
            <p:cNvSpPr>
              <a:spLocks/>
            </p:cNvSpPr>
            <p:nvPr/>
          </p:nvSpPr>
          <p:spPr bwMode="auto">
            <a:xfrm>
              <a:off x="1600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8" name="Arc 3752"/>
            <p:cNvSpPr>
              <a:spLocks/>
            </p:cNvSpPr>
            <p:nvPr/>
          </p:nvSpPr>
          <p:spPr bwMode="auto">
            <a:xfrm>
              <a:off x="1986" y="2305"/>
              <a:ext cx="29" cy="29"/>
            </a:xfrm>
            <a:custGeom>
              <a:avLst/>
              <a:gdLst>
                <a:gd name="T0" fmla="*/ 29 w 1529"/>
                <a:gd name="T1" fmla="*/ 29 h 21600"/>
                <a:gd name="T2" fmla="*/ 0 w 1529"/>
                <a:gd name="T3" fmla="*/ 29 h 21600"/>
                <a:gd name="T4" fmla="*/ 15 w 15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9" h="21600" fill="none" extrusionOk="0">
                  <a:moveTo>
                    <a:pt x="1529" y="21587"/>
                  </a:moveTo>
                  <a:cubicBezTo>
                    <a:pt x="1280" y="21595"/>
                    <a:pt x="1031" y="21600"/>
                    <a:pt x="783" y="21600"/>
                  </a:cubicBezTo>
                  <a:cubicBezTo>
                    <a:pt x="521" y="21600"/>
                    <a:pt x="260" y="21595"/>
                    <a:pt x="0" y="21585"/>
                  </a:cubicBezTo>
                </a:path>
                <a:path w="1529" h="21600" stroke="0" extrusionOk="0">
                  <a:moveTo>
                    <a:pt x="1529" y="21587"/>
                  </a:moveTo>
                  <a:cubicBezTo>
                    <a:pt x="1280" y="21595"/>
                    <a:pt x="1031" y="21600"/>
                    <a:pt x="783" y="21600"/>
                  </a:cubicBezTo>
                  <a:cubicBezTo>
                    <a:pt x="521" y="21600"/>
                    <a:pt x="260" y="21595"/>
                    <a:pt x="0" y="21585"/>
                  </a:cubicBezTo>
                  <a:lnTo>
                    <a:pt x="783" y="0"/>
                  </a:lnTo>
                  <a:lnTo>
                    <a:pt x="1529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99" name="Arc 3753"/>
            <p:cNvSpPr>
              <a:spLocks/>
            </p:cNvSpPr>
            <p:nvPr/>
          </p:nvSpPr>
          <p:spPr bwMode="auto">
            <a:xfrm>
              <a:off x="1968" y="2285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17" y="43185"/>
                  </a:moveTo>
                  <a:cubicBezTo>
                    <a:pt x="9200" y="42764"/>
                    <a:pt x="0" y="332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8"/>
                    <a:pt x="33978" y="42785"/>
                    <a:pt x="22346" y="43187"/>
                  </a:cubicBezTo>
                </a:path>
                <a:path w="43200" h="43187" stroke="0" extrusionOk="0">
                  <a:moveTo>
                    <a:pt x="20817" y="43185"/>
                  </a:moveTo>
                  <a:cubicBezTo>
                    <a:pt x="9200" y="42764"/>
                    <a:pt x="0" y="332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8"/>
                    <a:pt x="33978" y="42785"/>
                    <a:pt x="22346" y="43187"/>
                  </a:cubicBezTo>
                  <a:lnTo>
                    <a:pt x="21600" y="21600"/>
                  </a:lnTo>
                  <a:lnTo>
                    <a:pt x="20817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0" name="Arc 3754"/>
            <p:cNvSpPr>
              <a:spLocks/>
            </p:cNvSpPr>
            <p:nvPr/>
          </p:nvSpPr>
          <p:spPr bwMode="auto">
            <a:xfrm>
              <a:off x="1770" y="2625"/>
              <a:ext cx="29" cy="29"/>
            </a:xfrm>
            <a:custGeom>
              <a:avLst/>
              <a:gdLst>
                <a:gd name="T0" fmla="*/ 29 w 1192"/>
                <a:gd name="T1" fmla="*/ 29 h 21600"/>
                <a:gd name="T2" fmla="*/ 0 w 1192"/>
                <a:gd name="T3" fmla="*/ 29 h 21600"/>
                <a:gd name="T4" fmla="*/ 15 w 11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2" h="21600" fill="none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2" h="21600" stroke="0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6" y="0"/>
                  </a:lnTo>
                  <a:lnTo>
                    <a:pt x="1191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1" name="Arc 3755"/>
            <p:cNvSpPr>
              <a:spLocks/>
            </p:cNvSpPr>
            <p:nvPr/>
          </p:nvSpPr>
          <p:spPr bwMode="auto">
            <a:xfrm>
              <a:off x="1753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</a:path>
                <a:path w="43200" h="43192" stroke="0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  <a:lnTo>
                    <a:pt x="21600" y="21600"/>
                  </a:lnTo>
                  <a:lnTo>
                    <a:pt x="21004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2" name="Arc 3756"/>
            <p:cNvSpPr>
              <a:spLocks/>
            </p:cNvSpPr>
            <p:nvPr/>
          </p:nvSpPr>
          <p:spPr bwMode="auto">
            <a:xfrm>
              <a:off x="1671" y="2524"/>
              <a:ext cx="29" cy="29"/>
            </a:xfrm>
            <a:custGeom>
              <a:avLst/>
              <a:gdLst>
                <a:gd name="T0" fmla="*/ 29 w 1279"/>
                <a:gd name="T1" fmla="*/ 29 h 21600"/>
                <a:gd name="T2" fmla="*/ 0 w 1279"/>
                <a:gd name="T3" fmla="*/ 29 h 21600"/>
                <a:gd name="T4" fmla="*/ 15 w 127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9" h="21600" fill="none" extrusionOk="0">
                  <a:moveTo>
                    <a:pt x="1278" y="21590"/>
                  </a:moveTo>
                  <a:cubicBezTo>
                    <a:pt x="1071" y="21596"/>
                    <a:pt x="863" y="21600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</a:path>
                <a:path w="1279" h="21600" stroke="0" extrusionOk="0">
                  <a:moveTo>
                    <a:pt x="1278" y="21590"/>
                  </a:moveTo>
                  <a:cubicBezTo>
                    <a:pt x="1071" y="21596"/>
                    <a:pt x="863" y="21600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  <a:lnTo>
                    <a:pt x="655" y="0"/>
                  </a:lnTo>
                  <a:lnTo>
                    <a:pt x="1278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3" name="Arc 3757"/>
            <p:cNvSpPr>
              <a:spLocks/>
            </p:cNvSpPr>
            <p:nvPr/>
          </p:nvSpPr>
          <p:spPr bwMode="auto">
            <a:xfrm>
              <a:off x="1653" y="250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44" y="43190"/>
                  </a:moveTo>
                  <a:cubicBezTo>
                    <a:pt x="9276" y="42836"/>
                    <a:pt x="0" y="332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6"/>
                    <a:pt x="33905" y="42853"/>
                    <a:pt x="22223" y="43190"/>
                  </a:cubicBezTo>
                </a:path>
                <a:path w="43200" h="43191" stroke="0" extrusionOk="0">
                  <a:moveTo>
                    <a:pt x="20944" y="43190"/>
                  </a:moveTo>
                  <a:cubicBezTo>
                    <a:pt x="9276" y="42836"/>
                    <a:pt x="0" y="332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6"/>
                    <a:pt x="33905" y="42853"/>
                    <a:pt x="22223" y="43190"/>
                  </a:cubicBezTo>
                  <a:lnTo>
                    <a:pt x="21600" y="21600"/>
                  </a:lnTo>
                  <a:lnTo>
                    <a:pt x="20944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4" name="Arc 3758"/>
            <p:cNvSpPr>
              <a:spLocks/>
            </p:cNvSpPr>
            <p:nvPr/>
          </p:nvSpPr>
          <p:spPr bwMode="auto">
            <a:xfrm>
              <a:off x="1537" y="3164"/>
              <a:ext cx="29" cy="29"/>
            </a:xfrm>
            <a:custGeom>
              <a:avLst/>
              <a:gdLst>
                <a:gd name="T0" fmla="*/ 29 w 890"/>
                <a:gd name="T1" fmla="*/ 29 h 21600"/>
                <a:gd name="T2" fmla="*/ 0 w 890"/>
                <a:gd name="T3" fmla="*/ 29 h 21600"/>
                <a:gd name="T4" fmla="*/ 15 w 89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0" h="21600" fill="none" extrusionOk="0">
                  <a:moveTo>
                    <a:pt x="890" y="21595"/>
                  </a:moveTo>
                  <a:cubicBezTo>
                    <a:pt x="741" y="21598"/>
                    <a:pt x="593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</a:path>
                <a:path w="890" h="21600" stroke="0" extrusionOk="0">
                  <a:moveTo>
                    <a:pt x="890" y="21595"/>
                  </a:moveTo>
                  <a:cubicBezTo>
                    <a:pt x="741" y="21598"/>
                    <a:pt x="593" y="21600"/>
                    <a:pt x="445" y="21600"/>
                  </a:cubicBezTo>
                  <a:cubicBezTo>
                    <a:pt x="296" y="21600"/>
                    <a:pt x="148" y="21598"/>
                    <a:pt x="-1" y="21595"/>
                  </a:cubicBezTo>
                  <a:lnTo>
                    <a:pt x="445" y="0"/>
                  </a:lnTo>
                  <a:lnTo>
                    <a:pt x="890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5" name="Arc 3759"/>
            <p:cNvSpPr>
              <a:spLocks/>
            </p:cNvSpPr>
            <p:nvPr/>
          </p:nvSpPr>
          <p:spPr bwMode="auto">
            <a:xfrm>
              <a:off x="1519" y="31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8" y="42953"/>
                    <a:pt x="22045" y="43195"/>
                  </a:cubicBezTo>
                </a:path>
                <a:path w="43200" h="43195" stroke="0" extrusionOk="0">
                  <a:moveTo>
                    <a:pt x="21154" y="43195"/>
                  </a:moveTo>
                  <a:cubicBezTo>
                    <a:pt x="9401" y="42953"/>
                    <a:pt x="0" y="333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8" y="42953"/>
                    <a:pt x="22045" y="43195"/>
                  </a:cubicBezTo>
                  <a:lnTo>
                    <a:pt x="21600" y="21600"/>
                  </a:lnTo>
                  <a:lnTo>
                    <a:pt x="21154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6" name="Arc 3760"/>
            <p:cNvSpPr>
              <a:spLocks/>
            </p:cNvSpPr>
            <p:nvPr/>
          </p:nvSpPr>
          <p:spPr bwMode="auto">
            <a:xfrm>
              <a:off x="2148" y="2238"/>
              <a:ext cx="29" cy="29"/>
            </a:xfrm>
            <a:custGeom>
              <a:avLst/>
              <a:gdLst>
                <a:gd name="T0" fmla="*/ 29 w 1667"/>
                <a:gd name="T1" fmla="*/ 29 h 21600"/>
                <a:gd name="T2" fmla="*/ 0 w 1667"/>
                <a:gd name="T3" fmla="*/ 29 h 21600"/>
                <a:gd name="T4" fmla="*/ 15 w 16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7" h="21600" fill="none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</a:path>
                <a:path w="1667" h="21600" stroke="0" extrusionOk="0">
                  <a:moveTo>
                    <a:pt x="1666" y="21584"/>
                  </a:moveTo>
                  <a:cubicBezTo>
                    <a:pt x="1396" y="21594"/>
                    <a:pt x="1125" y="21600"/>
                    <a:pt x="854" y="21600"/>
                  </a:cubicBezTo>
                  <a:cubicBezTo>
                    <a:pt x="569" y="21600"/>
                    <a:pt x="284" y="21594"/>
                    <a:pt x="-1" y="21583"/>
                  </a:cubicBezTo>
                  <a:lnTo>
                    <a:pt x="854" y="0"/>
                  </a:lnTo>
                  <a:lnTo>
                    <a:pt x="1666" y="2158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7" name="Arc 3761"/>
            <p:cNvSpPr>
              <a:spLocks/>
            </p:cNvSpPr>
            <p:nvPr/>
          </p:nvSpPr>
          <p:spPr bwMode="auto">
            <a:xfrm>
              <a:off x="2130" y="2217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</a:path>
                <a:path w="43200" h="43185" stroke="0" extrusionOk="0">
                  <a:moveTo>
                    <a:pt x="20745" y="43183"/>
                  </a:moveTo>
                  <a:cubicBezTo>
                    <a:pt x="9157" y="42724"/>
                    <a:pt x="0" y="331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3"/>
                    <a:pt x="34017" y="42747"/>
                    <a:pt x="22412" y="43184"/>
                  </a:cubicBezTo>
                  <a:lnTo>
                    <a:pt x="21600" y="21600"/>
                  </a:lnTo>
                  <a:lnTo>
                    <a:pt x="20745" y="431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8" name="Arc 3762"/>
            <p:cNvSpPr>
              <a:spLocks/>
            </p:cNvSpPr>
            <p:nvPr/>
          </p:nvSpPr>
          <p:spPr bwMode="auto">
            <a:xfrm>
              <a:off x="1591" y="3063"/>
              <a:ext cx="29" cy="29"/>
            </a:xfrm>
            <a:custGeom>
              <a:avLst/>
              <a:gdLst>
                <a:gd name="T0" fmla="*/ 29 w 915"/>
                <a:gd name="T1" fmla="*/ 29 h 21600"/>
                <a:gd name="T2" fmla="*/ 0 w 915"/>
                <a:gd name="T3" fmla="*/ 29 h 21600"/>
                <a:gd name="T4" fmla="*/ 15 w 9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5" h="21600" fill="none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</a:path>
                <a:path w="915" h="21600" stroke="0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  <a:lnTo>
                    <a:pt x="469" y="0"/>
                  </a:lnTo>
                  <a:lnTo>
                    <a:pt x="91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09" name="Arc 3763"/>
            <p:cNvSpPr>
              <a:spLocks/>
            </p:cNvSpPr>
            <p:nvPr/>
          </p:nvSpPr>
          <p:spPr bwMode="auto">
            <a:xfrm>
              <a:off x="1572" y="30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0" name="Arc 3764"/>
            <p:cNvSpPr>
              <a:spLocks/>
            </p:cNvSpPr>
            <p:nvPr/>
          </p:nvSpPr>
          <p:spPr bwMode="auto">
            <a:xfrm>
              <a:off x="1860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1" name="Arc 3765"/>
            <p:cNvSpPr>
              <a:spLocks/>
            </p:cNvSpPr>
            <p:nvPr/>
          </p:nvSpPr>
          <p:spPr bwMode="auto">
            <a:xfrm>
              <a:off x="1843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2" name="Arc 3766"/>
            <p:cNvSpPr>
              <a:spLocks/>
            </p:cNvSpPr>
            <p:nvPr/>
          </p:nvSpPr>
          <p:spPr bwMode="auto">
            <a:xfrm>
              <a:off x="1895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3" name="Arc 3767"/>
            <p:cNvSpPr>
              <a:spLocks/>
            </p:cNvSpPr>
            <p:nvPr/>
          </p:nvSpPr>
          <p:spPr bwMode="auto">
            <a:xfrm>
              <a:off x="1878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4" name="Arc 3768"/>
            <p:cNvSpPr>
              <a:spLocks/>
            </p:cNvSpPr>
            <p:nvPr/>
          </p:nvSpPr>
          <p:spPr bwMode="auto">
            <a:xfrm>
              <a:off x="1725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5" name="Arc 3769"/>
            <p:cNvSpPr>
              <a:spLocks/>
            </p:cNvSpPr>
            <p:nvPr/>
          </p:nvSpPr>
          <p:spPr bwMode="auto">
            <a:xfrm>
              <a:off x="1708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6" name="Arc 3770"/>
            <p:cNvSpPr>
              <a:spLocks/>
            </p:cNvSpPr>
            <p:nvPr/>
          </p:nvSpPr>
          <p:spPr bwMode="auto">
            <a:xfrm>
              <a:off x="1420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</a:path>
                <a:path w="984" h="21600" stroke="0" extrusionOk="0">
                  <a:moveTo>
                    <a:pt x="983" y="21594"/>
                  </a:moveTo>
                  <a:cubicBezTo>
                    <a:pt x="824" y="21598"/>
                    <a:pt x="664" y="21600"/>
                    <a:pt x="504" y="21600"/>
                  </a:cubicBezTo>
                  <a:cubicBezTo>
                    <a:pt x="335" y="21600"/>
                    <a:pt x="167" y="21598"/>
                    <a:pt x="-1" y="21594"/>
                  </a:cubicBezTo>
                  <a:lnTo>
                    <a:pt x="504" y="0"/>
                  </a:lnTo>
                  <a:lnTo>
                    <a:pt x="98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7" name="Arc 3771"/>
            <p:cNvSpPr>
              <a:spLocks/>
            </p:cNvSpPr>
            <p:nvPr/>
          </p:nvSpPr>
          <p:spPr bwMode="auto">
            <a:xfrm>
              <a:off x="1402" y="2908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</a:path>
                <a:path w="43200" h="43195" stroke="0" extrusionOk="0">
                  <a:moveTo>
                    <a:pt x="21095" y="43194"/>
                  </a:moveTo>
                  <a:cubicBezTo>
                    <a:pt x="9366" y="42920"/>
                    <a:pt x="0" y="333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2"/>
                    <a:pt x="33819" y="42933"/>
                    <a:pt x="22079" y="43194"/>
                  </a:cubicBezTo>
                  <a:lnTo>
                    <a:pt x="21600" y="21600"/>
                  </a:lnTo>
                  <a:lnTo>
                    <a:pt x="2109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8" name="Arc 3772"/>
            <p:cNvSpPr>
              <a:spLocks/>
            </p:cNvSpPr>
            <p:nvPr/>
          </p:nvSpPr>
          <p:spPr bwMode="auto">
            <a:xfrm>
              <a:off x="1851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19" name="Arc 3773"/>
            <p:cNvSpPr>
              <a:spLocks/>
            </p:cNvSpPr>
            <p:nvPr/>
          </p:nvSpPr>
          <p:spPr bwMode="auto">
            <a:xfrm>
              <a:off x="1833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0" name="Arc 3774"/>
            <p:cNvSpPr>
              <a:spLocks/>
            </p:cNvSpPr>
            <p:nvPr/>
          </p:nvSpPr>
          <p:spPr bwMode="auto">
            <a:xfrm>
              <a:off x="1644" y="2625"/>
              <a:ext cx="29" cy="29"/>
            </a:xfrm>
            <a:custGeom>
              <a:avLst/>
              <a:gdLst>
                <a:gd name="T0" fmla="*/ 29 w 1192"/>
                <a:gd name="T1" fmla="*/ 29 h 21600"/>
                <a:gd name="T2" fmla="*/ 0 w 1192"/>
                <a:gd name="T3" fmla="*/ 29 h 21600"/>
                <a:gd name="T4" fmla="*/ 15 w 11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2" h="21600" fill="none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2" h="21600" stroke="0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6" y="0"/>
                  </a:lnTo>
                  <a:lnTo>
                    <a:pt x="1191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1" name="Arc 3775"/>
            <p:cNvSpPr>
              <a:spLocks/>
            </p:cNvSpPr>
            <p:nvPr/>
          </p:nvSpPr>
          <p:spPr bwMode="auto">
            <a:xfrm>
              <a:off x="1627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</a:path>
                <a:path w="43200" h="43192" stroke="0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  <a:lnTo>
                    <a:pt x="21600" y="21600"/>
                  </a:lnTo>
                  <a:lnTo>
                    <a:pt x="21004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2" name="Arc 3776"/>
            <p:cNvSpPr>
              <a:spLocks/>
            </p:cNvSpPr>
            <p:nvPr/>
          </p:nvSpPr>
          <p:spPr bwMode="auto">
            <a:xfrm>
              <a:off x="1905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3" name="Arc 3777"/>
            <p:cNvSpPr>
              <a:spLocks/>
            </p:cNvSpPr>
            <p:nvPr/>
          </p:nvSpPr>
          <p:spPr bwMode="auto">
            <a:xfrm>
              <a:off x="1887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4" name="Arc 3778"/>
            <p:cNvSpPr>
              <a:spLocks/>
            </p:cNvSpPr>
            <p:nvPr/>
          </p:nvSpPr>
          <p:spPr bwMode="auto">
            <a:xfrm>
              <a:off x="1806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5" name="Arc 3779"/>
            <p:cNvSpPr>
              <a:spLocks/>
            </p:cNvSpPr>
            <p:nvPr/>
          </p:nvSpPr>
          <p:spPr bwMode="auto">
            <a:xfrm>
              <a:off x="1788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6" name="Arc 3780"/>
            <p:cNvSpPr>
              <a:spLocks/>
            </p:cNvSpPr>
            <p:nvPr/>
          </p:nvSpPr>
          <p:spPr bwMode="auto">
            <a:xfrm>
              <a:off x="1797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7" name="Arc 3781"/>
            <p:cNvSpPr>
              <a:spLocks/>
            </p:cNvSpPr>
            <p:nvPr/>
          </p:nvSpPr>
          <p:spPr bwMode="auto">
            <a:xfrm>
              <a:off x="1780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8" name="Arc 3782"/>
            <p:cNvSpPr>
              <a:spLocks/>
            </p:cNvSpPr>
            <p:nvPr/>
          </p:nvSpPr>
          <p:spPr bwMode="auto">
            <a:xfrm>
              <a:off x="1995" y="1985"/>
              <a:ext cx="29" cy="29"/>
            </a:xfrm>
            <a:custGeom>
              <a:avLst/>
              <a:gdLst>
                <a:gd name="T0" fmla="*/ 29 w 2183"/>
                <a:gd name="T1" fmla="*/ 29 h 21600"/>
                <a:gd name="T2" fmla="*/ 0 w 2183"/>
                <a:gd name="T3" fmla="*/ 29 h 21600"/>
                <a:gd name="T4" fmla="*/ 15 w 21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3" h="21600" fill="none" extrusionOk="0">
                  <a:moveTo>
                    <a:pt x="2182" y="21573"/>
                  </a:moveTo>
                  <a:cubicBezTo>
                    <a:pt x="1828" y="21591"/>
                    <a:pt x="1473" y="21600"/>
                    <a:pt x="1118" y="21600"/>
                  </a:cubicBezTo>
                  <a:cubicBezTo>
                    <a:pt x="745" y="21600"/>
                    <a:pt x="372" y="21590"/>
                    <a:pt x="-1" y="21571"/>
                  </a:cubicBezTo>
                </a:path>
                <a:path w="2183" h="21600" stroke="0" extrusionOk="0">
                  <a:moveTo>
                    <a:pt x="2182" y="21573"/>
                  </a:moveTo>
                  <a:cubicBezTo>
                    <a:pt x="1828" y="21591"/>
                    <a:pt x="1473" y="21600"/>
                    <a:pt x="1118" y="21600"/>
                  </a:cubicBezTo>
                  <a:cubicBezTo>
                    <a:pt x="745" y="21600"/>
                    <a:pt x="372" y="21590"/>
                    <a:pt x="-1" y="21571"/>
                  </a:cubicBezTo>
                  <a:lnTo>
                    <a:pt x="1118" y="0"/>
                  </a:lnTo>
                  <a:lnTo>
                    <a:pt x="218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29" name="Arc 3783"/>
            <p:cNvSpPr>
              <a:spLocks/>
            </p:cNvSpPr>
            <p:nvPr/>
          </p:nvSpPr>
          <p:spPr bwMode="auto">
            <a:xfrm>
              <a:off x="1977" y="1964"/>
              <a:ext cx="29" cy="29"/>
            </a:xfrm>
            <a:custGeom>
              <a:avLst/>
              <a:gdLst>
                <a:gd name="T0" fmla="*/ 14 w 43200"/>
                <a:gd name="T1" fmla="*/ 29 h 43174"/>
                <a:gd name="T2" fmla="*/ 15 w 43200"/>
                <a:gd name="T3" fmla="*/ 29 h 43174"/>
                <a:gd name="T4" fmla="*/ 14 w 43200"/>
                <a:gd name="T5" fmla="*/ 15 h 43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4" fill="none" extrusionOk="0">
                  <a:moveTo>
                    <a:pt x="20481" y="43171"/>
                  </a:moveTo>
                  <a:cubicBezTo>
                    <a:pt x="9002" y="42576"/>
                    <a:pt x="0" y="330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5"/>
                    <a:pt x="34166" y="42605"/>
                    <a:pt x="22664" y="43173"/>
                  </a:cubicBezTo>
                </a:path>
                <a:path w="43200" h="43174" stroke="0" extrusionOk="0">
                  <a:moveTo>
                    <a:pt x="20481" y="43171"/>
                  </a:moveTo>
                  <a:cubicBezTo>
                    <a:pt x="9002" y="42576"/>
                    <a:pt x="0" y="330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5"/>
                    <a:pt x="34166" y="42605"/>
                    <a:pt x="22664" y="43173"/>
                  </a:cubicBezTo>
                  <a:lnTo>
                    <a:pt x="21600" y="21600"/>
                  </a:lnTo>
                  <a:lnTo>
                    <a:pt x="20481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0" name="Arc 3784"/>
            <p:cNvSpPr>
              <a:spLocks/>
            </p:cNvSpPr>
            <p:nvPr/>
          </p:nvSpPr>
          <p:spPr bwMode="auto">
            <a:xfrm>
              <a:off x="1958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1" name="Arc 3785"/>
            <p:cNvSpPr>
              <a:spLocks/>
            </p:cNvSpPr>
            <p:nvPr/>
          </p:nvSpPr>
          <p:spPr bwMode="auto">
            <a:xfrm>
              <a:off x="194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2" name="Arc 3786"/>
            <p:cNvSpPr>
              <a:spLocks/>
            </p:cNvSpPr>
            <p:nvPr/>
          </p:nvSpPr>
          <p:spPr bwMode="auto">
            <a:xfrm>
              <a:off x="1484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3" name="Arc 3787"/>
            <p:cNvSpPr>
              <a:spLocks/>
            </p:cNvSpPr>
            <p:nvPr/>
          </p:nvSpPr>
          <p:spPr bwMode="auto">
            <a:xfrm>
              <a:off x="1465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4" name="Arc 3788"/>
            <p:cNvSpPr>
              <a:spLocks/>
            </p:cNvSpPr>
            <p:nvPr/>
          </p:nvSpPr>
          <p:spPr bwMode="auto">
            <a:xfrm>
              <a:off x="1958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" name="Arc 3789"/>
            <p:cNvSpPr>
              <a:spLocks/>
            </p:cNvSpPr>
            <p:nvPr/>
          </p:nvSpPr>
          <p:spPr bwMode="auto">
            <a:xfrm>
              <a:off x="194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6" name="Arc 3790"/>
            <p:cNvSpPr>
              <a:spLocks/>
            </p:cNvSpPr>
            <p:nvPr/>
          </p:nvSpPr>
          <p:spPr bwMode="auto">
            <a:xfrm>
              <a:off x="1708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7" name="Arc 3791"/>
            <p:cNvSpPr>
              <a:spLocks/>
            </p:cNvSpPr>
            <p:nvPr/>
          </p:nvSpPr>
          <p:spPr bwMode="auto">
            <a:xfrm>
              <a:off x="1690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8" name="Arc 3792"/>
            <p:cNvSpPr>
              <a:spLocks/>
            </p:cNvSpPr>
            <p:nvPr/>
          </p:nvSpPr>
          <p:spPr bwMode="auto">
            <a:xfrm>
              <a:off x="1860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9" name="Arc 3793"/>
            <p:cNvSpPr>
              <a:spLocks/>
            </p:cNvSpPr>
            <p:nvPr/>
          </p:nvSpPr>
          <p:spPr bwMode="auto">
            <a:xfrm>
              <a:off x="1843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0" name="Arc 3794"/>
            <p:cNvSpPr>
              <a:spLocks/>
            </p:cNvSpPr>
            <p:nvPr/>
          </p:nvSpPr>
          <p:spPr bwMode="auto">
            <a:xfrm>
              <a:off x="1887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1" name="Arc 3795"/>
            <p:cNvSpPr>
              <a:spLocks/>
            </p:cNvSpPr>
            <p:nvPr/>
          </p:nvSpPr>
          <p:spPr bwMode="auto">
            <a:xfrm>
              <a:off x="1869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2" name="Arc 3796"/>
            <p:cNvSpPr>
              <a:spLocks/>
            </p:cNvSpPr>
            <p:nvPr/>
          </p:nvSpPr>
          <p:spPr bwMode="auto">
            <a:xfrm>
              <a:off x="1707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3" name="Arc 3797"/>
            <p:cNvSpPr>
              <a:spLocks/>
            </p:cNvSpPr>
            <p:nvPr/>
          </p:nvSpPr>
          <p:spPr bwMode="auto">
            <a:xfrm>
              <a:off x="1690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4" name="Arc 3798"/>
            <p:cNvSpPr>
              <a:spLocks/>
            </p:cNvSpPr>
            <p:nvPr/>
          </p:nvSpPr>
          <p:spPr bwMode="auto">
            <a:xfrm>
              <a:off x="2012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5" name="Arc 3799"/>
            <p:cNvSpPr>
              <a:spLocks/>
            </p:cNvSpPr>
            <p:nvPr/>
          </p:nvSpPr>
          <p:spPr bwMode="auto">
            <a:xfrm>
              <a:off x="1995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6" name="Arc 3800"/>
            <p:cNvSpPr>
              <a:spLocks/>
            </p:cNvSpPr>
            <p:nvPr/>
          </p:nvSpPr>
          <p:spPr bwMode="auto">
            <a:xfrm>
              <a:off x="1932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7" name="Arc 3801"/>
            <p:cNvSpPr>
              <a:spLocks/>
            </p:cNvSpPr>
            <p:nvPr/>
          </p:nvSpPr>
          <p:spPr bwMode="auto">
            <a:xfrm>
              <a:off x="1914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8" name="Arc 3802"/>
            <p:cNvSpPr>
              <a:spLocks/>
            </p:cNvSpPr>
            <p:nvPr/>
          </p:nvSpPr>
          <p:spPr bwMode="auto">
            <a:xfrm>
              <a:off x="2282" y="2204"/>
              <a:ext cx="29" cy="29"/>
            </a:xfrm>
            <a:custGeom>
              <a:avLst/>
              <a:gdLst>
                <a:gd name="T0" fmla="*/ 29 w 1722"/>
                <a:gd name="T1" fmla="*/ 29 h 21600"/>
                <a:gd name="T2" fmla="*/ 0 w 1722"/>
                <a:gd name="T3" fmla="*/ 29 h 21600"/>
                <a:gd name="T4" fmla="*/ 15 w 17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2" h="21600" fill="none" extrusionOk="0">
                  <a:moveTo>
                    <a:pt x="1721" y="21582"/>
                  </a:moveTo>
                  <a:cubicBezTo>
                    <a:pt x="1435" y="21594"/>
                    <a:pt x="1148" y="21600"/>
                    <a:pt x="861" y="21600"/>
                  </a:cubicBezTo>
                  <a:cubicBezTo>
                    <a:pt x="573" y="21600"/>
                    <a:pt x="286" y="21594"/>
                    <a:pt x="0" y="21582"/>
                  </a:cubicBezTo>
                </a:path>
                <a:path w="1722" h="21600" stroke="0" extrusionOk="0">
                  <a:moveTo>
                    <a:pt x="1721" y="21582"/>
                  </a:moveTo>
                  <a:cubicBezTo>
                    <a:pt x="1435" y="21594"/>
                    <a:pt x="1148" y="21600"/>
                    <a:pt x="861" y="21600"/>
                  </a:cubicBezTo>
                  <a:cubicBezTo>
                    <a:pt x="573" y="21600"/>
                    <a:pt x="286" y="21594"/>
                    <a:pt x="0" y="21582"/>
                  </a:cubicBezTo>
                  <a:lnTo>
                    <a:pt x="861" y="0"/>
                  </a:lnTo>
                  <a:lnTo>
                    <a:pt x="1721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49" name="Arc 3803"/>
            <p:cNvSpPr>
              <a:spLocks/>
            </p:cNvSpPr>
            <p:nvPr/>
          </p:nvSpPr>
          <p:spPr bwMode="auto">
            <a:xfrm>
              <a:off x="2265" y="2183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9" y="43182"/>
                  </a:moveTo>
                  <a:cubicBezTo>
                    <a:pt x="9153" y="42720"/>
                    <a:pt x="0" y="331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4"/>
                    <a:pt x="34046" y="42720"/>
                    <a:pt x="22460" y="43182"/>
                  </a:cubicBezTo>
                </a:path>
                <a:path w="43200" h="43183" stroke="0" extrusionOk="0">
                  <a:moveTo>
                    <a:pt x="20739" y="43182"/>
                  </a:moveTo>
                  <a:cubicBezTo>
                    <a:pt x="9153" y="42720"/>
                    <a:pt x="0" y="331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4"/>
                    <a:pt x="34046" y="42720"/>
                    <a:pt x="22460" y="43182"/>
                  </a:cubicBezTo>
                  <a:lnTo>
                    <a:pt x="21600" y="21600"/>
                  </a:lnTo>
                  <a:lnTo>
                    <a:pt x="20739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0" name="Arc 3804"/>
            <p:cNvSpPr>
              <a:spLocks/>
            </p:cNvSpPr>
            <p:nvPr/>
          </p:nvSpPr>
          <p:spPr bwMode="auto">
            <a:xfrm>
              <a:off x="1429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1" name="Arc 3805"/>
            <p:cNvSpPr>
              <a:spLocks/>
            </p:cNvSpPr>
            <p:nvPr/>
          </p:nvSpPr>
          <p:spPr bwMode="auto">
            <a:xfrm>
              <a:off x="1411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2" name="Arc 3806"/>
            <p:cNvSpPr>
              <a:spLocks/>
            </p:cNvSpPr>
            <p:nvPr/>
          </p:nvSpPr>
          <p:spPr bwMode="auto">
            <a:xfrm>
              <a:off x="1949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3" name="Arc 3807"/>
            <p:cNvSpPr>
              <a:spLocks/>
            </p:cNvSpPr>
            <p:nvPr/>
          </p:nvSpPr>
          <p:spPr bwMode="auto">
            <a:xfrm>
              <a:off x="1932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4" name="Arc 3808"/>
            <p:cNvSpPr>
              <a:spLocks/>
            </p:cNvSpPr>
            <p:nvPr/>
          </p:nvSpPr>
          <p:spPr bwMode="auto">
            <a:xfrm>
              <a:off x="1771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3" y="21598"/>
                    <a:pt x="642" y="21600"/>
                    <a:pt x="482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2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5" name="Arc 3809"/>
            <p:cNvSpPr>
              <a:spLocks/>
            </p:cNvSpPr>
            <p:nvPr/>
          </p:nvSpPr>
          <p:spPr bwMode="auto">
            <a:xfrm>
              <a:off x="1753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</a:path>
                <a:path w="43200" h="43195" stroke="0" extrusionOk="0">
                  <a:moveTo>
                    <a:pt x="21118" y="43194"/>
                  </a:moveTo>
                  <a:cubicBezTo>
                    <a:pt x="9379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0" y="42932"/>
                    <a:pt x="22081" y="43194"/>
                  </a:cubicBezTo>
                  <a:lnTo>
                    <a:pt x="21600" y="21600"/>
                  </a:lnTo>
                  <a:lnTo>
                    <a:pt x="2111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6" name="Arc 3810"/>
            <p:cNvSpPr>
              <a:spLocks/>
            </p:cNvSpPr>
            <p:nvPr/>
          </p:nvSpPr>
          <p:spPr bwMode="auto">
            <a:xfrm>
              <a:off x="1644" y="2625"/>
              <a:ext cx="29" cy="29"/>
            </a:xfrm>
            <a:custGeom>
              <a:avLst/>
              <a:gdLst>
                <a:gd name="T0" fmla="*/ 29 w 1192"/>
                <a:gd name="T1" fmla="*/ 29 h 21600"/>
                <a:gd name="T2" fmla="*/ 0 w 1192"/>
                <a:gd name="T3" fmla="*/ 29 h 21600"/>
                <a:gd name="T4" fmla="*/ 15 w 11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2" h="21600" fill="none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2" h="21600" stroke="0" extrusionOk="0">
                  <a:moveTo>
                    <a:pt x="1191" y="21591"/>
                  </a:moveTo>
                  <a:cubicBezTo>
                    <a:pt x="993" y="21597"/>
                    <a:pt x="794" y="21600"/>
                    <a:pt x="596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6" y="0"/>
                  </a:lnTo>
                  <a:lnTo>
                    <a:pt x="1191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7" name="Arc 3811"/>
            <p:cNvSpPr>
              <a:spLocks/>
            </p:cNvSpPr>
            <p:nvPr/>
          </p:nvSpPr>
          <p:spPr bwMode="auto">
            <a:xfrm>
              <a:off x="1627" y="260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</a:path>
                <a:path w="43200" h="43192" stroke="0" extrusionOk="0">
                  <a:moveTo>
                    <a:pt x="21004" y="43191"/>
                  </a:moveTo>
                  <a:cubicBezTo>
                    <a:pt x="9311" y="42869"/>
                    <a:pt x="0" y="332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7"/>
                    <a:pt x="33888" y="42869"/>
                    <a:pt x="22195" y="43191"/>
                  </a:cubicBezTo>
                  <a:lnTo>
                    <a:pt x="21600" y="21600"/>
                  </a:lnTo>
                  <a:lnTo>
                    <a:pt x="21004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8" name="Arc 3812"/>
            <p:cNvSpPr>
              <a:spLocks/>
            </p:cNvSpPr>
            <p:nvPr/>
          </p:nvSpPr>
          <p:spPr bwMode="auto">
            <a:xfrm>
              <a:off x="1518" y="2490"/>
              <a:ext cx="29" cy="29"/>
            </a:xfrm>
            <a:custGeom>
              <a:avLst/>
              <a:gdLst>
                <a:gd name="T0" fmla="*/ 29 w 1312"/>
                <a:gd name="T1" fmla="*/ 29 h 21600"/>
                <a:gd name="T2" fmla="*/ 0 w 1312"/>
                <a:gd name="T3" fmla="*/ 29 h 21600"/>
                <a:gd name="T4" fmla="*/ 15 w 13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21600" fill="none" extrusionOk="0">
                  <a:moveTo>
                    <a:pt x="1312" y="21590"/>
                  </a:moveTo>
                  <a:cubicBezTo>
                    <a:pt x="1093" y="21596"/>
                    <a:pt x="87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</a:path>
                <a:path w="1312" h="21600" stroke="0" extrusionOk="0">
                  <a:moveTo>
                    <a:pt x="1312" y="21590"/>
                  </a:moveTo>
                  <a:cubicBezTo>
                    <a:pt x="1093" y="21596"/>
                    <a:pt x="874" y="21600"/>
                    <a:pt x="656" y="21600"/>
                  </a:cubicBezTo>
                  <a:cubicBezTo>
                    <a:pt x="437" y="21600"/>
                    <a:pt x="218" y="21596"/>
                    <a:pt x="-1" y="21590"/>
                  </a:cubicBezTo>
                  <a:lnTo>
                    <a:pt x="656" y="0"/>
                  </a:lnTo>
                  <a:lnTo>
                    <a:pt x="1312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59" name="Arc 3813"/>
            <p:cNvSpPr>
              <a:spLocks/>
            </p:cNvSpPr>
            <p:nvPr/>
          </p:nvSpPr>
          <p:spPr bwMode="auto">
            <a:xfrm>
              <a:off x="1501" y="2470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3"/>
                    <a:pt x="33924" y="42835"/>
                    <a:pt x="22256" y="43190"/>
                  </a:cubicBezTo>
                </a:path>
                <a:path w="43200" h="43190" stroke="0" extrusionOk="0">
                  <a:moveTo>
                    <a:pt x="20943" y="43190"/>
                  </a:moveTo>
                  <a:cubicBezTo>
                    <a:pt x="9275" y="42835"/>
                    <a:pt x="0" y="332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3"/>
                    <a:pt x="33924" y="42835"/>
                    <a:pt x="22256" y="43190"/>
                  </a:cubicBezTo>
                  <a:lnTo>
                    <a:pt x="21600" y="21600"/>
                  </a:lnTo>
                  <a:lnTo>
                    <a:pt x="20943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0" name="Arc 3814"/>
            <p:cNvSpPr>
              <a:spLocks/>
            </p:cNvSpPr>
            <p:nvPr/>
          </p:nvSpPr>
          <p:spPr bwMode="auto">
            <a:xfrm>
              <a:off x="1796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1" name="Arc 3815"/>
            <p:cNvSpPr>
              <a:spLocks/>
            </p:cNvSpPr>
            <p:nvPr/>
          </p:nvSpPr>
          <p:spPr bwMode="auto">
            <a:xfrm>
              <a:off x="1780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2" name="Arc 3816"/>
            <p:cNvSpPr>
              <a:spLocks/>
            </p:cNvSpPr>
            <p:nvPr/>
          </p:nvSpPr>
          <p:spPr bwMode="auto">
            <a:xfrm>
              <a:off x="1591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3" name="Arc 3817"/>
            <p:cNvSpPr>
              <a:spLocks/>
            </p:cNvSpPr>
            <p:nvPr/>
          </p:nvSpPr>
          <p:spPr bwMode="auto">
            <a:xfrm>
              <a:off x="1572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4" name="Arc 3818"/>
            <p:cNvSpPr>
              <a:spLocks/>
            </p:cNvSpPr>
            <p:nvPr/>
          </p:nvSpPr>
          <p:spPr bwMode="auto">
            <a:xfrm>
              <a:off x="1743" y="2035"/>
              <a:ext cx="29" cy="29"/>
            </a:xfrm>
            <a:custGeom>
              <a:avLst/>
              <a:gdLst>
                <a:gd name="T0" fmla="*/ 29 w 2003"/>
                <a:gd name="T1" fmla="*/ 29 h 21600"/>
                <a:gd name="T2" fmla="*/ 0 w 2003"/>
                <a:gd name="T3" fmla="*/ 29 h 21600"/>
                <a:gd name="T4" fmla="*/ 15 w 200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3" h="21600" fill="none" extrusionOk="0">
                  <a:moveTo>
                    <a:pt x="2002" y="21577"/>
                  </a:moveTo>
                  <a:cubicBezTo>
                    <a:pt x="1677" y="21592"/>
                    <a:pt x="1351" y="21600"/>
                    <a:pt x="1026" y="21600"/>
                  </a:cubicBezTo>
                  <a:cubicBezTo>
                    <a:pt x="683" y="21600"/>
                    <a:pt x="341" y="21591"/>
                    <a:pt x="0" y="21575"/>
                  </a:cubicBezTo>
                </a:path>
                <a:path w="2003" h="21600" stroke="0" extrusionOk="0">
                  <a:moveTo>
                    <a:pt x="2002" y="21577"/>
                  </a:moveTo>
                  <a:cubicBezTo>
                    <a:pt x="1677" y="21592"/>
                    <a:pt x="1351" y="21600"/>
                    <a:pt x="1026" y="21600"/>
                  </a:cubicBezTo>
                  <a:cubicBezTo>
                    <a:pt x="683" y="21600"/>
                    <a:pt x="341" y="21591"/>
                    <a:pt x="0" y="21575"/>
                  </a:cubicBezTo>
                  <a:lnTo>
                    <a:pt x="1026" y="0"/>
                  </a:lnTo>
                  <a:lnTo>
                    <a:pt x="2002" y="2157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5" name="Arc 3819"/>
            <p:cNvSpPr>
              <a:spLocks/>
            </p:cNvSpPr>
            <p:nvPr/>
          </p:nvSpPr>
          <p:spPr bwMode="auto">
            <a:xfrm>
              <a:off x="1725" y="2015"/>
              <a:ext cx="29" cy="29"/>
            </a:xfrm>
            <a:custGeom>
              <a:avLst/>
              <a:gdLst>
                <a:gd name="T0" fmla="*/ 14 w 43200"/>
                <a:gd name="T1" fmla="*/ 29 h 43178"/>
                <a:gd name="T2" fmla="*/ 15 w 43200"/>
                <a:gd name="T3" fmla="*/ 29 h 43178"/>
                <a:gd name="T4" fmla="*/ 14 w 43200"/>
                <a:gd name="T5" fmla="*/ 15 h 43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8" fill="none" extrusionOk="0">
                  <a:moveTo>
                    <a:pt x="20574" y="43175"/>
                  </a:moveTo>
                  <a:cubicBezTo>
                    <a:pt x="9056" y="42627"/>
                    <a:pt x="0" y="3313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49"/>
                    <a:pt x="34114" y="42655"/>
                    <a:pt x="22576" y="43177"/>
                  </a:cubicBezTo>
                </a:path>
                <a:path w="43200" h="43178" stroke="0" extrusionOk="0">
                  <a:moveTo>
                    <a:pt x="20574" y="43175"/>
                  </a:moveTo>
                  <a:cubicBezTo>
                    <a:pt x="9056" y="42627"/>
                    <a:pt x="0" y="3313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49"/>
                    <a:pt x="34114" y="42655"/>
                    <a:pt x="22576" y="43177"/>
                  </a:cubicBezTo>
                  <a:lnTo>
                    <a:pt x="21600" y="21600"/>
                  </a:lnTo>
                  <a:lnTo>
                    <a:pt x="20574" y="4317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6" name="Arc 3820"/>
            <p:cNvSpPr>
              <a:spLocks/>
            </p:cNvSpPr>
            <p:nvPr/>
          </p:nvSpPr>
          <p:spPr bwMode="auto">
            <a:xfrm>
              <a:off x="1473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7" name="Arc 3821"/>
            <p:cNvSpPr>
              <a:spLocks/>
            </p:cNvSpPr>
            <p:nvPr/>
          </p:nvSpPr>
          <p:spPr bwMode="auto">
            <a:xfrm>
              <a:off x="1456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8" name="Arc 3822"/>
            <p:cNvSpPr>
              <a:spLocks/>
            </p:cNvSpPr>
            <p:nvPr/>
          </p:nvSpPr>
          <p:spPr bwMode="auto">
            <a:xfrm>
              <a:off x="1770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69" name="Arc 3823"/>
            <p:cNvSpPr>
              <a:spLocks/>
            </p:cNvSpPr>
            <p:nvPr/>
          </p:nvSpPr>
          <p:spPr bwMode="auto">
            <a:xfrm>
              <a:off x="1753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0" name="Arc 3824"/>
            <p:cNvSpPr>
              <a:spLocks/>
            </p:cNvSpPr>
            <p:nvPr/>
          </p:nvSpPr>
          <p:spPr bwMode="auto">
            <a:xfrm>
              <a:off x="1707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1" name="Arc 3825"/>
            <p:cNvSpPr>
              <a:spLocks/>
            </p:cNvSpPr>
            <p:nvPr/>
          </p:nvSpPr>
          <p:spPr bwMode="auto">
            <a:xfrm>
              <a:off x="1690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2" name="Arc 3826"/>
            <p:cNvSpPr>
              <a:spLocks/>
            </p:cNvSpPr>
            <p:nvPr/>
          </p:nvSpPr>
          <p:spPr bwMode="auto">
            <a:xfrm>
              <a:off x="1707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3" name="Arc 3827"/>
            <p:cNvSpPr>
              <a:spLocks/>
            </p:cNvSpPr>
            <p:nvPr/>
          </p:nvSpPr>
          <p:spPr bwMode="auto">
            <a:xfrm>
              <a:off x="1690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4" name="Arc 3828"/>
            <p:cNvSpPr>
              <a:spLocks/>
            </p:cNvSpPr>
            <p:nvPr/>
          </p:nvSpPr>
          <p:spPr bwMode="auto">
            <a:xfrm>
              <a:off x="1914" y="2372"/>
              <a:ext cx="29" cy="29"/>
            </a:xfrm>
            <a:custGeom>
              <a:avLst/>
              <a:gdLst>
                <a:gd name="T0" fmla="*/ 29 w 1441"/>
                <a:gd name="T1" fmla="*/ 29 h 21600"/>
                <a:gd name="T2" fmla="*/ 0 w 1441"/>
                <a:gd name="T3" fmla="*/ 29 h 21600"/>
                <a:gd name="T4" fmla="*/ 15 w 14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1" h="21600" fill="none" extrusionOk="0">
                  <a:moveTo>
                    <a:pt x="1440" y="21588"/>
                  </a:moveTo>
                  <a:cubicBezTo>
                    <a:pt x="1206" y="21596"/>
                    <a:pt x="972" y="21600"/>
                    <a:pt x="738" y="21600"/>
                  </a:cubicBezTo>
                  <a:cubicBezTo>
                    <a:pt x="491" y="21600"/>
                    <a:pt x="245" y="21595"/>
                    <a:pt x="-1" y="21587"/>
                  </a:cubicBezTo>
                </a:path>
                <a:path w="1441" h="21600" stroke="0" extrusionOk="0">
                  <a:moveTo>
                    <a:pt x="1440" y="21588"/>
                  </a:moveTo>
                  <a:cubicBezTo>
                    <a:pt x="1206" y="21596"/>
                    <a:pt x="972" y="21600"/>
                    <a:pt x="738" y="21600"/>
                  </a:cubicBezTo>
                  <a:cubicBezTo>
                    <a:pt x="491" y="21600"/>
                    <a:pt x="245" y="21595"/>
                    <a:pt x="-1" y="21587"/>
                  </a:cubicBezTo>
                  <a:lnTo>
                    <a:pt x="738" y="0"/>
                  </a:lnTo>
                  <a:lnTo>
                    <a:pt x="1440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5" name="Arc 3829"/>
            <p:cNvSpPr>
              <a:spLocks/>
            </p:cNvSpPr>
            <p:nvPr/>
          </p:nvSpPr>
          <p:spPr bwMode="auto">
            <a:xfrm>
              <a:off x="1896" y="2352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61" y="43187"/>
                  </a:moveTo>
                  <a:cubicBezTo>
                    <a:pt x="9226" y="42789"/>
                    <a:pt x="0" y="332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5"/>
                    <a:pt x="33952" y="42809"/>
                    <a:pt x="22302" y="43188"/>
                  </a:cubicBezTo>
                </a:path>
                <a:path w="43200" h="43189" stroke="0" extrusionOk="0">
                  <a:moveTo>
                    <a:pt x="20861" y="43187"/>
                  </a:moveTo>
                  <a:cubicBezTo>
                    <a:pt x="9226" y="42789"/>
                    <a:pt x="0" y="332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5"/>
                    <a:pt x="33952" y="42809"/>
                    <a:pt x="22302" y="43188"/>
                  </a:cubicBezTo>
                  <a:lnTo>
                    <a:pt x="21600" y="21600"/>
                  </a:lnTo>
                  <a:lnTo>
                    <a:pt x="2086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6" name="Arc 3830"/>
            <p:cNvSpPr>
              <a:spLocks/>
            </p:cNvSpPr>
            <p:nvPr/>
          </p:nvSpPr>
          <p:spPr bwMode="auto">
            <a:xfrm>
              <a:off x="1465" y="2810"/>
              <a:ext cx="29" cy="29"/>
            </a:xfrm>
            <a:custGeom>
              <a:avLst/>
              <a:gdLst>
                <a:gd name="T0" fmla="*/ 29 w 1056"/>
                <a:gd name="T1" fmla="*/ 29 h 21600"/>
                <a:gd name="T2" fmla="*/ 0 w 1056"/>
                <a:gd name="T3" fmla="*/ 29 h 21600"/>
                <a:gd name="T4" fmla="*/ 15 w 105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1600" fill="none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</a:path>
                <a:path w="1056" h="21600" stroke="0" extrusionOk="0">
                  <a:moveTo>
                    <a:pt x="1055" y="21593"/>
                  </a:moveTo>
                  <a:cubicBezTo>
                    <a:pt x="880" y="21597"/>
                    <a:pt x="704" y="21600"/>
                    <a:pt x="528" y="21600"/>
                  </a:cubicBezTo>
                  <a:cubicBezTo>
                    <a:pt x="351" y="21600"/>
                    <a:pt x="175" y="21597"/>
                    <a:pt x="0" y="21593"/>
                  </a:cubicBezTo>
                  <a:lnTo>
                    <a:pt x="528" y="0"/>
                  </a:lnTo>
                  <a:lnTo>
                    <a:pt x="105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7" name="Arc 3831"/>
            <p:cNvSpPr>
              <a:spLocks/>
            </p:cNvSpPr>
            <p:nvPr/>
          </p:nvSpPr>
          <p:spPr bwMode="auto">
            <a:xfrm>
              <a:off x="1447" y="2790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</a:path>
                <a:path w="43200" h="43194" stroke="0" extrusionOk="0">
                  <a:moveTo>
                    <a:pt x="21072" y="43193"/>
                  </a:moveTo>
                  <a:cubicBezTo>
                    <a:pt x="9351" y="42906"/>
                    <a:pt x="0" y="333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3"/>
                    <a:pt x="33848" y="42906"/>
                    <a:pt x="22127" y="43193"/>
                  </a:cubicBezTo>
                  <a:lnTo>
                    <a:pt x="21600" y="21600"/>
                  </a:lnTo>
                  <a:lnTo>
                    <a:pt x="2107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8" name="Arc 3832"/>
            <p:cNvSpPr>
              <a:spLocks/>
            </p:cNvSpPr>
            <p:nvPr/>
          </p:nvSpPr>
          <p:spPr bwMode="auto">
            <a:xfrm>
              <a:off x="1842" y="2743"/>
              <a:ext cx="29" cy="29"/>
            </a:xfrm>
            <a:custGeom>
              <a:avLst/>
              <a:gdLst>
                <a:gd name="T0" fmla="*/ 29 w 1101"/>
                <a:gd name="T1" fmla="*/ 29 h 21600"/>
                <a:gd name="T2" fmla="*/ 0 w 1101"/>
                <a:gd name="T3" fmla="*/ 29 h 21600"/>
                <a:gd name="T4" fmla="*/ 15 w 11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1" h="21600" fill="none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</a:path>
                <a:path w="1101" h="21600" stroke="0" extrusionOk="0">
                  <a:moveTo>
                    <a:pt x="1101" y="21593"/>
                  </a:moveTo>
                  <a:cubicBezTo>
                    <a:pt x="922" y="21597"/>
                    <a:pt x="743" y="21600"/>
                    <a:pt x="564" y="21600"/>
                  </a:cubicBezTo>
                  <a:cubicBezTo>
                    <a:pt x="375" y="21600"/>
                    <a:pt x="187" y="21597"/>
                    <a:pt x="0" y="21592"/>
                  </a:cubicBezTo>
                  <a:lnTo>
                    <a:pt x="564" y="0"/>
                  </a:lnTo>
                  <a:lnTo>
                    <a:pt x="1101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79" name="Arc 3833"/>
            <p:cNvSpPr>
              <a:spLocks/>
            </p:cNvSpPr>
            <p:nvPr/>
          </p:nvSpPr>
          <p:spPr bwMode="auto">
            <a:xfrm>
              <a:off x="1824" y="272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</a:path>
                <a:path w="43200" h="43193" stroke="0" extrusionOk="0">
                  <a:moveTo>
                    <a:pt x="21036" y="43192"/>
                  </a:moveTo>
                  <a:cubicBezTo>
                    <a:pt x="9330" y="42886"/>
                    <a:pt x="0" y="33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0"/>
                    <a:pt x="33853" y="42901"/>
                    <a:pt x="22137" y="43193"/>
                  </a:cubicBezTo>
                  <a:lnTo>
                    <a:pt x="21600" y="21600"/>
                  </a:lnTo>
                  <a:lnTo>
                    <a:pt x="2103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0" name="Arc 3834"/>
            <p:cNvSpPr>
              <a:spLocks/>
            </p:cNvSpPr>
            <p:nvPr/>
          </p:nvSpPr>
          <p:spPr bwMode="auto">
            <a:xfrm>
              <a:off x="1644" y="2928"/>
              <a:ext cx="29" cy="29"/>
            </a:xfrm>
            <a:custGeom>
              <a:avLst/>
              <a:gdLst>
                <a:gd name="T0" fmla="*/ 29 w 984"/>
                <a:gd name="T1" fmla="*/ 29 h 21600"/>
                <a:gd name="T2" fmla="*/ 0 w 984"/>
                <a:gd name="T3" fmla="*/ 29 h 21600"/>
                <a:gd name="T4" fmla="*/ 15 w 9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4" h="21600" fill="none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</a:path>
                <a:path w="984" h="21600" stroke="0" extrusionOk="0">
                  <a:moveTo>
                    <a:pt x="984" y="21594"/>
                  </a:moveTo>
                  <a:cubicBezTo>
                    <a:pt x="820" y="21598"/>
                    <a:pt x="656" y="21600"/>
                    <a:pt x="492" y="21600"/>
                  </a:cubicBezTo>
                  <a:cubicBezTo>
                    <a:pt x="327" y="21600"/>
                    <a:pt x="163" y="21598"/>
                    <a:pt x="-1" y="21594"/>
                  </a:cubicBezTo>
                  <a:lnTo>
                    <a:pt x="492" y="0"/>
                  </a:lnTo>
                  <a:lnTo>
                    <a:pt x="98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1" name="Arc 3835"/>
            <p:cNvSpPr>
              <a:spLocks/>
            </p:cNvSpPr>
            <p:nvPr/>
          </p:nvSpPr>
          <p:spPr bwMode="auto">
            <a:xfrm>
              <a:off x="1627" y="2908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</a:path>
                <a:path w="43200" h="43194" stroke="0" extrusionOk="0">
                  <a:moveTo>
                    <a:pt x="21107" y="43194"/>
                  </a:moveTo>
                  <a:cubicBezTo>
                    <a:pt x="9373" y="42927"/>
                    <a:pt x="0" y="333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7"/>
                    <a:pt x="33826" y="42927"/>
                    <a:pt x="22092" y="43194"/>
                  </a:cubicBezTo>
                  <a:lnTo>
                    <a:pt x="21600" y="21600"/>
                  </a:lnTo>
                  <a:lnTo>
                    <a:pt x="2110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2" name="Arc 3836"/>
            <p:cNvSpPr>
              <a:spLocks/>
            </p:cNvSpPr>
            <p:nvPr/>
          </p:nvSpPr>
          <p:spPr bwMode="auto">
            <a:xfrm>
              <a:off x="1537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3" name="Arc 3837"/>
            <p:cNvSpPr>
              <a:spLocks/>
            </p:cNvSpPr>
            <p:nvPr/>
          </p:nvSpPr>
          <p:spPr bwMode="auto">
            <a:xfrm>
              <a:off x="1519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4" name="Arc 3838"/>
            <p:cNvSpPr>
              <a:spLocks/>
            </p:cNvSpPr>
            <p:nvPr/>
          </p:nvSpPr>
          <p:spPr bwMode="auto">
            <a:xfrm>
              <a:off x="1843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5" name="Arc 3839"/>
            <p:cNvSpPr>
              <a:spLocks/>
            </p:cNvSpPr>
            <p:nvPr/>
          </p:nvSpPr>
          <p:spPr bwMode="auto">
            <a:xfrm>
              <a:off x="1824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6" name="Arc 3840"/>
            <p:cNvSpPr>
              <a:spLocks/>
            </p:cNvSpPr>
            <p:nvPr/>
          </p:nvSpPr>
          <p:spPr bwMode="auto">
            <a:xfrm>
              <a:off x="1923" y="1951"/>
              <a:ext cx="29" cy="29"/>
            </a:xfrm>
            <a:custGeom>
              <a:avLst/>
              <a:gdLst>
                <a:gd name="T0" fmla="*/ 29 w 2224"/>
                <a:gd name="T1" fmla="*/ 29 h 21600"/>
                <a:gd name="T2" fmla="*/ 0 w 2224"/>
                <a:gd name="T3" fmla="*/ 29 h 21600"/>
                <a:gd name="T4" fmla="*/ 15 w 22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4" h="21600" fill="none" extrusionOk="0">
                  <a:moveTo>
                    <a:pt x="2224" y="21571"/>
                  </a:moveTo>
                  <a:cubicBezTo>
                    <a:pt x="1853" y="21590"/>
                    <a:pt x="1482" y="21600"/>
                    <a:pt x="1112" y="21600"/>
                  </a:cubicBezTo>
                  <a:cubicBezTo>
                    <a:pt x="741" y="21600"/>
                    <a:pt x="370" y="21590"/>
                    <a:pt x="-1" y="21571"/>
                  </a:cubicBezTo>
                </a:path>
                <a:path w="2224" h="21600" stroke="0" extrusionOk="0">
                  <a:moveTo>
                    <a:pt x="2224" y="21571"/>
                  </a:moveTo>
                  <a:cubicBezTo>
                    <a:pt x="1853" y="21590"/>
                    <a:pt x="1482" y="21600"/>
                    <a:pt x="1112" y="21600"/>
                  </a:cubicBezTo>
                  <a:cubicBezTo>
                    <a:pt x="741" y="21600"/>
                    <a:pt x="370" y="21590"/>
                    <a:pt x="-1" y="21571"/>
                  </a:cubicBezTo>
                  <a:lnTo>
                    <a:pt x="1112" y="0"/>
                  </a:lnTo>
                  <a:lnTo>
                    <a:pt x="2224" y="215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7" name="Arc 3841"/>
            <p:cNvSpPr>
              <a:spLocks/>
            </p:cNvSpPr>
            <p:nvPr/>
          </p:nvSpPr>
          <p:spPr bwMode="auto">
            <a:xfrm>
              <a:off x="1906" y="1931"/>
              <a:ext cx="29" cy="29"/>
            </a:xfrm>
            <a:custGeom>
              <a:avLst/>
              <a:gdLst>
                <a:gd name="T0" fmla="*/ 14 w 43200"/>
                <a:gd name="T1" fmla="*/ 29 h 43171"/>
                <a:gd name="T2" fmla="*/ 15 w 43200"/>
                <a:gd name="T3" fmla="*/ 29 h 43171"/>
                <a:gd name="T4" fmla="*/ 14 w 43200"/>
                <a:gd name="T5" fmla="*/ 15 h 43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1" fill="none" extrusionOk="0">
                  <a:moveTo>
                    <a:pt x="20487" y="43171"/>
                  </a:moveTo>
                  <a:cubicBezTo>
                    <a:pt x="9006" y="42579"/>
                    <a:pt x="0" y="33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97"/>
                    <a:pt x="34193" y="42579"/>
                    <a:pt x="22712" y="43171"/>
                  </a:cubicBezTo>
                </a:path>
                <a:path w="43200" h="43171" stroke="0" extrusionOk="0">
                  <a:moveTo>
                    <a:pt x="20487" y="43171"/>
                  </a:moveTo>
                  <a:cubicBezTo>
                    <a:pt x="9006" y="42579"/>
                    <a:pt x="0" y="33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97"/>
                    <a:pt x="34193" y="42579"/>
                    <a:pt x="22712" y="43171"/>
                  </a:cubicBezTo>
                  <a:lnTo>
                    <a:pt x="21600" y="21600"/>
                  </a:lnTo>
                  <a:lnTo>
                    <a:pt x="20487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8" name="Arc 3842"/>
            <p:cNvSpPr>
              <a:spLocks/>
            </p:cNvSpPr>
            <p:nvPr/>
          </p:nvSpPr>
          <p:spPr bwMode="auto">
            <a:xfrm>
              <a:off x="2228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</a:path>
                <a:path w="1384" h="21600" stroke="0" extrusionOk="0">
                  <a:moveTo>
                    <a:pt x="1384" y="21589"/>
                  </a:moveTo>
                  <a:cubicBezTo>
                    <a:pt x="1159" y="21596"/>
                    <a:pt x="934" y="21600"/>
                    <a:pt x="709" y="21600"/>
                  </a:cubicBezTo>
                  <a:cubicBezTo>
                    <a:pt x="472" y="21600"/>
                    <a:pt x="236" y="21596"/>
                    <a:pt x="-1" y="21588"/>
                  </a:cubicBezTo>
                  <a:lnTo>
                    <a:pt x="709" y="0"/>
                  </a:lnTo>
                  <a:lnTo>
                    <a:pt x="1384" y="215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89" name="Arc 3843"/>
            <p:cNvSpPr>
              <a:spLocks/>
            </p:cNvSpPr>
            <p:nvPr/>
          </p:nvSpPr>
          <p:spPr bwMode="auto">
            <a:xfrm>
              <a:off x="2211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</a:path>
                <a:path w="43200" h="43189" stroke="0" extrusionOk="0">
                  <a:moveTo>
                    <a:pt x="20890" y="43188"/>
                  </a:moveTo>
                  <a:cubicBezTo>
                    <a:pt x="9243" y="42805"/>
                    <a:pt x="0" y="33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66"/>
                    <a:pt x="33935" y="42824"/>
                    <a:pt x="22275" y="43189"/>
                  </a:cubicBezTo>
                  <a:lnTo>
                    <a:pt x="21600" y="21600"/>
                  </a:lnTo>
                  <a:lnTo>
                    <a:pt x="2089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0" name="Arc 3844"/>
            <p:cNvSpPr>
              <a:spLocks/>
            </p:cNvSpPr>
            <p:nvPr/>
          </p:nvSpPr>
          <p:spPr bwMode="auto">
            <a:xfrm>
              <a:off x="1744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1" name="Arc 3845"/>
            <p:cNvSpPr>
              <a:spLocks/>
            </p:cNvSpPr>
            <p:nvPr/>
          </p:nvSpPr>
          <p:spPr bwMode="auto">
            <a:xfrm>
              <a:off x="1725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2" name="Arc 3846"/>
            <p:cNvSpPr>
              <a:spLocks/>
            </p:cNvSpPr>
            <p:nvPr/>
          </p:nvSpPr>
          <p:spPr bwMode="auto">
            <a:xfrm>
              <a:off x="2040" y="2962"/>
              <a:ext cx="29" cy="29"/>
            </a:xfrm>
            <a:custGeom>
              <a:avLst/>
              <a:gdLst>
                <a:gd name="T0" fmla="*/ 29 w 966"/>
                <a:gd name="T1" fmla="*/ 29 h 21600"/>
                <a:gd name="T2" fmla="*/ 0 w 966"/>
                <a:gd name="T3" fmla="*/ 29 h 21600"/>
                <a:gd name="T4" fmla="*/ 15 w 9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6" h="21600" fill="none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</a:path>
                <a:path w="966" h="21600" stroke="0" extrusionOk="0">
                  <a:moveTo>
                    <a:pt x="965" y="21594"/>
                  </a:moveTo>
                  <a:cubicBezTo>
                    <a:pt x="805" y="21598"/>
                    <a:pt x="644" y="21600"/>
                    <a:pt x="483" y="21600"/>
                  </a:cubicBezTo>
                  <a:cubicBezTo>
                    <a:pt x="321" y="21600"/>
                    <a:pt x="160" y="21598"/>
                    <a:pt x="0" y="21594"/>
                  </a:cubicBezTo>
                  <a:lnTo>
                    <a:pt x="483" y="0"/>
                  </a:lnTo>
                  <a:lnTo>
                    <a:pt x="96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3" name="Arc 3847"/>
            <p:cNvSpPr>
              <a:spLocks/>
            </p:cNvSpPr>
            <p:nvPr/>
          </p:nvSpPr>
          <p:spPr bwMode="auto">
            <a:xfrm>
              <a:off x="2022" y="294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</a:path>
                <a:path w="43200" h="43195" stroke="0" extrusionOk="0">
                  <a:moveTo>
                    <a:pt x="21117" y="43194"/>
                  </a:moveTo>
                  <a:cubicBezTo>
                    <a:pt x="9378" y="42932"/>
                    <a:pt x="0" y="3334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1"/>
                    <a:pt x="33821" y="42932"/>
                    <a:pt x="22082" y="43194"/>
                  </a:cubicBezTo>
                  <a:lnTo>
                    <a:pt x="21600" y="21600"/>
                  </a:lnTo>
                  <a:lnTo>
                    <a:pt x="2111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4" name="Arc 3848"/>
            <p:cNvSpPr>
              <a:spLocks/>
            </p:cNvSpPr>
            <p:nvPr/>
          </p:nvSpPr>
          <p:spPr bwMode="auto">
            <a:xfrm>
              <a:off x="1895" y="2642"/>
              <a:ext cx="29" cy="29"/>
            </a:xfrm>
            <a:custGeom>
              <a:avLst/>
              <a:gdLst>
                <a:gd name="T0" fmla="*/ 29 w 1178"/>
                <a:gd name="T1" fmla="*/ 29 h 21600"/>
                <a:gd name="T2" fmla="*/ 0 w 1178"/>
                <a:gd name="T3" fmla="*/ 29 h 21600"/>
                <a:gd name="T4" fmla="*/ 15 w 117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" h="21600" fill="none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</a:path>
                <a:path w="1178" h="21600" stroke="0" extrusionOk="0">
                  <a:moveTo>
                    <a:pt x="1177" y="21591"/>
                  </a:moveTo>
                  <a:cubicBezTo>
                    <a:pt x="981" y="21597"/>
                    <a:pt x="785" y="21600"/>
                    <a:pt x="589" y="21600"/>
                  </a:cubicBezTo>
                  <a:cubicBezTo>
                    <a:pt x="392" y="21600"/>
                    <a:pt x="196" y="21597"/>
                    <a:pt x="0" y="21591"/>
                  </a:cubicBezTo>
                  <a:lnTo>
                    <a:pt x="589" y="0"/>
                  </a:lnTo>
                  <a:lnTo>
                    <a:pt x="117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5" name="Arc 3849"/>
            <p:cNvSpPr>
              <a:spLocks/>
            </p:cNvSpPr>
            <p:nvPr/>
          </p:nvSpPr>
          <p:spPr bwMode="auto">
            <a:xfrm>
              <a:off x="1878" y="2622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</a:path>
                <a:path w="43200" h="43192" stroke="0" extrusionOk="0">
                  <a:moveTo>
                    <a:pt x="21011" y="43191"/>
                  </a:moveTo>
                  <a:cubicBezTo>
                    <a:pt x="9315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4" y="42872"/>
                    <a:pt x="22188" y="43191"/>
                  </a:cubicBezTo>
                  <a:lnTo>
                    <a:pt x="21600" y="21600"/>
                  </a:lnTo>
                  <a:lnTo>
                    <a:pt x="21011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6" name="Arc 3850"/>
            <p:cNvSpPr>
              <a:spLocks/>
            </p:cNvSpPr>
            <p:nvPr/>
          </p:nvSpPr>
          <p:spPr bwMode="auto">
            <a:xfrm>
              <a:off x="1662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7" name="Arc 3851"/>
            <p:cNvSpPr>
              <a:spLocks/>
            </p:cNvSpPr>
            <p:nvPr/>
          </p:nvSpPr>
          <p:spPr bwMode="auto">
            <a:xfrm>
              <a:off x="1644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8" name="Arc 3852"/>
            <p:cNvSpPr>
              <a:spLocks/>
            </p:cNvSpPr>
            <p:nvPr/>
          </p:nvSpPr>
          <p:spPr bwMode="auto">
            <a:xfrm>
              <a:off x="1986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99" name="Arc 3853"/>
            <p:cNvSpPr>
              <a:spLocks/>
            </p:cNvSpPr>
            <p:nvPr/>
          </p:nvSpPr>
          <p:spPr bwMode="auto">
            <a:xfrm>
              <a:off x="1968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0" name="Arc 3854"/>
            <p:cNvSpPr>
              <a:spLocks/>
            </p:cNvSpPr>
            <p:nvPr/>
          </p:nvSpPr>
          <p:spPr bwMode="auto">
            <a:xfrm>
              <a:off x="1680" y="2339"/>
              <a:ext cx="29" cy="29"/>
            </a:xfrm>
            <a:custGeom>
              <a:avLst/>
              <a:gdLst>
                <a:gd name="T0" fmla="*/ 29 w 1521"/>
                <a:gd name="T1" fmla="*/ 29 h 21600"/>
                <a:gd name="T2" fmla="*/ 0 w 1521"/>
                <a:gd name="T3" fmla="*/ 29 h 21600"/>
                <a:gd name="T4" fmla="*/ 15 w 15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1" h="21600" fill="none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</a:path>
                <a:path w="1521" h="21600" stroke="0" extrusionOk="0">
                  <a:moveTo>
                    <a:pt x="1521" y="21587"/>
                  </a:moveTo>
                  <a:cubicBezTo>
                    <a:pt x="1273" y="21595"/>
                    <a:pt x="1026" y="21600"/>
                    <a:pt x="779" y="21600"/>
                  </a:cubicBezTo>
                  <a:cubicBezTo>
                    <a:pt x="519" y="21600"/>
                    <a:pt x="259" y="21595"/>
                    <a:pt x="0" y="21585"/>
                  </a:cubicBezTo>
                  <a:lnTo>
                    <a:pt x="779" y="0"/>
                  </a:lnTo>
                  <a:lnTo>
                    <a:pt x="1521" y="215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1" name="Arc 3855"/>
            <p:cNvSpPr>
              <a:spLocks/>
            </p:cNvSpPr>
            <p:nvPr/>
          </p:nvSpPr>
          <p:spPr bwMode="auto">
            <a:xfrm>
              <a:off x="1662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</a:path>
                <a:path w="43200" h="43187" stroke="0" extrusionOk="0">
                  <a:moveTo>
                    <a:pt x="20821" y="43185"/>
                  </a:moveTo>
                  <a:cubicBezTo>
                    <a:pt x="9202" y="42766"/>
                    <a:pt x="0" y="332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40"/>
                    <a:pt x="33975" y="42787"/>
                    <a:pt x="22342" y="43187"/>
                  </a:cubicBezTo>
                  <a:lnTo>
                    <a:pt x="21600" y="21600"/>
                  </a:lnTo>
                  <a:lnTo>
                    <a:pt x="20821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2" name="Arc 3856"/>
            <p:cNvSpPr>
              <a:spLocks/>
            </p:cNvSpPr>
            <p:nvPr/>
          </p:nvSpPr>
          <p:spPr bwMode="auto">
            <a:xfrm>
              <a:off x="1671" y="2878"/>
              <a:ext cx="29" cy="29"/>
            </a:xfrm>
            <a:custGeom>
              <a:avLst/>
              <a:gdLst>
                <a:gd name="T0" fmla="*/ 29 w 1040"/>
                <a:gd name="T1" fmla="*/ 29 h 21600"/>
                <a:gd name="T2" fmla="*/ 0 w 1040"/>
                <a:gd name="T3" fmla="*/ 29 h 21600"/>
                <a:gd name="T4" fmla="*/ 15 w 10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0" h="21600" fill="none" extrusionOk="0">
                  <a:moveTo>
                    <a:pt x="1040" y="21594"/>
                  </a:moveTo>
                  <a:cubicBezTo>
                    <a:pt x="871" y="21598"/>
                    <a:pt x="702" y="21600"/>
                    <a:pt x="533" y="21600"/>
                  </a:cubicBezTo>
                  <a:cubicBezTo>
                    <a:pt x="355" y="21600"/>
                    <a:pt x="177" y="21597"/>
                    <a:pt x="-1" y="21593"/>
                  </a:cubicBezTo>
                </a:path>
                <a:path w="1040" h="21600" stroke="0" extrusionOk="0">
                  <a:moveTo>
                    <a:pt x="1040" y="21594"/>
                  </a:moveTo>
                  <a:cubicBezTo>
                    <a:pt x="871" y="21598"/>
                    <a:pt x="702" y="21600"/>
                    <a:pt x="533" y="21600"/>
                  </a:cubicBezTo>
                  <a:cubicBezTo>
                    <a:pt x="355" y="21600"/>
                    <a:pt x="177" y="21597"/>
                    <a:pt x="-1" y="21593"/>
                  </a:cubicBezTo>
                  <a:lnTo>
                    <a:pt x="533" y="0"/>
                  </a:lnTo>
                  <a:lnTo>
                    <a:pt x="1040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3" name="Arc 3857"/>
            <p:cNvSpPr>
              <a:spLocks/>
            </p:cNvSpPr>
            <p:nvPr/>
          </p:nvSpPr>
          <p:spPr bwMode="auto">
            <a:xfrm>
              <a:off x="1653" y="2857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66" y="43193"/>
                  </a:moveTo>
                  <a:cubicBezTo>
                    <a:pt x="9348" y="42904"/>
                    <a:pt x="0" y="333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1"/>
                    <a:pt x="33835" y="42918"/>
                    <a:pt x="22107" y="43194"/>
                  </a:cubicBezTo>
                </a:path>
                <a:path w="43200" h="43194" stroke="0" extrusionOk="0">
                  <a:moveTo>
                    <a:pt x="21066" y="43193"/>
                  </a:moveTo>
                  <a:cubicBezTo>
                    <a:pt x="9348" y="42904"/>
                    <a:pt x="0" y="333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1"/>
                    <a:pt x="33835" y="42918"/>
                    <a:pt x="22107" y="43194"/>
                  </a:cubicBezTo>
                  <a:lnTo>
                    <a:pt x="21600" y="21600"/>
                  </a:lnTo>
                  <a:lnTo>
                    <a:pt x="21066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4" name="Arc 3858"/>
            <p:cNvSpPr>
              <a:spLocks/>
            </p:cNvSpPr>
            <p:nvPr/>
          </p:nvSpPr>
          <p:spPr bwMode="auto">
            <a:xfrm>
              <a:off x="2076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5" name="Arc 3859"/>
            <p:cNvSpPr>
              <a:spLocks/>
            </p:cNvSpPr>
            <p:nvPr/>
          </p:nvSpPr>
          <p:spPr bwMode="auto">
            <a:xfrm>
              <a:off x="2058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6" name="Arc 3860"/>
            <p:cNvSpPr>
              <a:spLocks/>
            </p:cNvSpPr>
            <p:nvPr/>
          </p:nvSpPr>
          <p:spPr bwMode="auto">
            <a:xfrm>
              <a:off x="2012" y="2709"/>
              <a:ext cx="29" cy="29"/>
            </a:xfrm>
            <a:custGeom>
              <a:avLst/>
              <a:gdLst>
                <a:gd name="T0" fmla="*/ 29 w 1125"/>
                <a:gd name="T1" fmla="*/ 29 h 21600"/>
                <a:gd name="T2" fmla="*/ 0 w 1125"/>
                <a:gd name="T3" fmla="*/ 29 h 21600"/>
                <a:gd name="T4" fmla="*/ 15 w 11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5" h="21600" fill="none" extrusionOk="0">
                  <a:moveTo>
                    <a:pt x="1125" y="21593"/>
                  </a:moveTo>
                  <a:cubicBezTo>
                    <a:pt x="942" y="21597"/>
                    <a:pt x="759" y="21600"/>
                    <a:pt x="576" y="21600"/>
                  </a:cubicBezTo>
                  <a:cubicBezTo>
                    <a:pt x="383" y="21600"/>
                    <a:pt x="191" y="21597"/>
                    <a:pt x="-1" y="21592"/>
                  </a:cubicBezTo>
                </a:path>
                <a:path w="1125" h="21600" stroke="0" extrusionOk="0">
                  <a:moveTo>
                    <a:pt x="1125" y="21593"/>
                  </a:moveTo>
                  <a:cubicBezTo>
                    <a:pt x="942" y="21597"/>
                    <a:pt x="759" y="21600"/>
                    <a:pt x="576" y="21600"/>
                  </a:cubicBezTo>
                  <a:cubicBezTo>
                    <a:pt x="383" y="21600"/>
                    <a:pt x="191" y="21597"/>
                    <a:pt x="-1" y="21592"/>
                  </a:cubicBezTo>
                  <a:lnTo>
                    <a:pt x="576" y="0"/>
                  </a:lnTo>
                  <a:lnTo>
                    <a:pt x="112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7" name="Arc 3861"/>
            <p:cNvSpPr>
              <a:spLocks/>
            </p:cNvSpPr>
            <p:nvPr/>
          </p:nvSpPr>
          <p:spPr bwMode="auto">
            <a:xfrm>
              <a:off x="1995" y="268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3" y="43192"/>
                  </a:moveTo>
                  <a:cubicBezTo>
                    <a:pt x="9323" y="42880"/>
                    <a:pt x="0" y="333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5"/>
                    <a:pt x="33860" y="42895"/>
                    <a:pt x="22149" y="43193"/>
                  </a:cubicBezTo>
                </a:path>
                <a:path w="43200" h="43193" stroke="0" extrusionOk="0">
                  <a:moveTo>
                    <a:pt x="21023" y="43192"/>
                  </a:moveTo>
                  <a:cubicBezTo>
                    <a:pt x="9323" y="42880"/>
                    <a:pt x="0" y="333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5"/>
                    <a:pt x="33860" y="42895"/>
                    <a:pt x="22149" y="43193"/>
                  </a:cubicBezTo>
                  <a:lnTo>
                    <a:pt x="21600" y="21600"/>
                  </a:lnTo>
                  <a:lnTo>
                    <a:pt x="21023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8" name="Arc 3862"/>
            <p:cNvSpPr>
              <a:spLocks/>
            </p:cNvSpPr>
            <p:nvPr/>
          </p:nvSpPr>
          <p:spPr bwMode="auto">
            <a:xfrm>
              <a:off x="2021" y="2136"/>
              <a:ext cx="29" cy="29"/>
            </a:xfrm>
            <a:custGeom>
              <a:avLst/>
              <a:gdLst>
                <a:gd name="T0" fmla="*/ 29 w 1794"/>
                <a:gd name="T1" fmla="*/ 29 h 21600"/>
                <a:gd name="T2" fmla="*/ 0 w 1794"/>
                <a:gd name="T3" fmla="*/ 29 h 21600"/>
                <a:gd name="T4" fmla="*/ 15 w 17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4" h="21600" fill="none" extrusionOk="0">
                  <a:moveTo>
                    <a:pt x="1794" y="21581"/>
                  </a:moveTo>
                  <a:cubicBezTo>
                    <a:pt x="1495" y="21593"/>
                    <a:pt x="1196" y="21600"/>
                    <a:pt x="897" y="21600"/>
                  </a:cubicBezTo>
                  <a:cubicBezTo>
                    <a:pt x="597" y="21600"/>
                    <a:pt x="298" y="21593"/>
                    <a:pt x="-1" y="21581"/>
                  </a:cubicBezTo>
                </a:path>
                <a:path w="1794" h="21600" stroke="0" extrusionOk="0">
                  <a:moveTo>
                    <a:pt x="1794" y="21581"/>
                  </a:moveTo>
                  <a:cubicBezTo>
                    <a:pt x="1495" y="21593"/>
                    <a:pt x="1196" y="21600"/>
                    <a:pt x="897" y="21600"/>
                  </a:cubicBezTo>
                  <a:cubicBezTo>
                    <a:pt x="597" y="21600"/>
                    <a:pt x="298" y="21593"/>
                    <a:pt x="-1" y="21581"/>
                  </a:cubicBezTo>
                  <a:lnTo>
                    <a:pt x="897" y="0"/>
                  </a:lnTo>
                  <a:lnTo>
                    <a:pt x="1794" y="215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09" name="Arc 3863"/>
            <p:cNvSpPr>
              <a:spLocks/>
            </p:cNvSpPr>
            <p:nvPr/>
          </p:nvSpPr>
          <p:spPr bwMode="auto">
            <a:xfrm>
              <a:off x="2004" y="2116"/>
              <a:ext cx="29" cy="29"/>
            </a:xfrm>
            <a:custGeom>
              <a:avLst/>
              <a:gdLst>
                <a:gd name="T0" fmla="*/ 14 w 43200"/>
                <a:gd name="T1" fmla="*/ 29 h 43181"/>
                <a:gd name="T2" fmla="*/ 15 w 43200"/>
                <a:gd name="T3" fmla="*/ 29 h 43181"/>
                <a:gd name="T4" fmla="*/ 14 w 43200"/>
                <a:gd name="T5" fmla="*/ 15 h 43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1" fill="none" extrusionOk="0">
                  <a:moveTo>
                    <a:pt x="20702" y="43181"/>
                  </a:moveTo>
                  <a:cubicBezTo>
                    <a:pt x="9132" y="42700"/>
                    <a:pt x="0" y="331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0"/>
                    <a:pt x="34067" y="42700"/>
                    <a:pt x="22497" y="43181"/>
                  </a:cubicBezTo>
                </a:path>
                <a:path w="43200" h="43181" stroke="0" extrusionOk="0">
                  <a:moveTo>
                    <a:pt x="20702" y="43181"/>
                  </a:moveTo>
                  <a:cubicBezTo>
                    <a:pt x="9132" y="42700"/>
                    <a:pt x="0" y="331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80"/>
                    <a:pt x="34067" y="42700"/>
                    <a:pt x="22497" y="43181"/>
                  </a:cubicBezTo>
                  <a:lnTo>
                    <a:pt x="21600" y="21600"/>
                  </a:lnTo>
                  <a:lnTo>
                    <a:pt x="2070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0" name="Arc 3864"/>
            <p:cNvSpPr>
              <a:spLocks/>
            </p:cNvSpPr>
            <p:nvPr/>
          </p:nvSpPr>
          <p:spPr bwMode="auto">
            <a:xfrm>
              <a:off x="1527" y="2794"/>
              <a:ext cx="29" cy="29"/>
            </a:xfrm>
            <a:custGeom>
              <a:avLst/>
              <a:gdLst>
                <a:gd name="T0" fmla="*/ 29 w 1095"/>
                <a:gd name="T1" fmla="*/ 29 h 21600"/>
                <a:gd name="T2" fmla="*/ 0 w 1095"/>
                <a:gd name="T3" fmla="*/ 29 h 21600"/>
                <a:gd name="T4" fmla="*/ 15 w 10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5" h="21600" fill="none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</a:path>
                <a:path w="1095" h="21600" stroke="0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109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1" name="Arc 3865"/>
            <p:cNvSpPr>
              <a:spLocks/>
            </p:cNvSpPr>
            <p:nvPr/>
          </p:nvSpPr>
          <p:spPr bwMode="auto">
            <a:xfrm>
              <a:off x="1509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</a:path>
                <a:path w="43200" h="43193" stroke="0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  <a:lnTo>
                    <a:pt x="21600" y="21600"/>
                  </a:lnTo>
                  <a:lnTo>
                    <a:pt x="2103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2" name="Arc 3866"/>
            <p:cNvSpPr>
              <a:spLocks/>
            </p:cNvSpPr>
            <p:nvPr/>
          </p:nvSpPr>
          <p:spPr bwMode="auto">
            <a:xfrm>
              <a:off x="1672" y="3046"/>
              <a:ext cx="29" cy="29"/>
            </a:xfrm>
            <a:custGeom>
              <a:avLst/>
              <a:gdLst>
                <a:gd name="T0" fmla="*/ 29 w 923"/>
                <a:gd name="T1" fmla="*/ 29 h 21600"/>
                <a:gd name="T2" fmla="*/ 0 w 923"/>
                <a:gd name="T3" fmla="*/ 29 h 21600"/>
                <a:gd name="T4" fmla="*/ 15 w 9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3" h="21600" fill="none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</a:path>
                <a:path w="923" h="21600" stroke="0" extrusionOk="0">
                  <a:moveTo>
                    <a:pt x="923" y="21595"/>
                  </a:moveTo>
                  <a:cubicBezTo>
                    <a:pt x="773" y="21598"/>
                    <a:pt x="623" y="21600"/>
                    <a:pt x="473" y="21600"/>
                  </a:cubicBezTo>
                  <a:cubicBezTo>
                    <a:pt x="315" y="21600"/>
                    <a:pt x="157" y="21598"/>
                    <a:pt x="0" y="21594"/>
                  </a:cubicBezTo>
                  <a:lnTo>
                    <a:pt x="473" y="0"/>
                  </a:lnTo>
                  <a:lnTo>
                    <a:pt x="92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3" name="Arc 3867"/>
            <p:cNvSpPr>
              <a:spLocks/>
            </p:cNvSpPr>
            <p:nvPr/>
          </p:nvSpPr>
          <p:spPr bwMode="auto">
            <a:xfrm>
              <a:off x="1653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7" y="43194"/>
                  </a:moveTo>
                  <a:cubicBezTo>
                    <a:pt x="9384" y="42937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7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4" name="Arc 3868"/>
            <p:cNvSpPr>
              <a:spLocks/>
            </p:cNvSpPr>
            <p:nvPr/>
          </p:nvSpPr>
          <p:spPr bwMode="auto">
            <a:xfrm>
              <a:off x="2003" y="1614"/>
              <a:ext cx="29" cy="29"/>
            </a:xfrm>
            <a:custGeom>
              <a:avLst/>
              <a:gdLst>
                <a:gd name="T0" fmla="*/ 29 w 3912"/>
                <a:gd name="T1" fmla="*/ 29 h 21600"/>
                <a:gd name="T2" fmla="*/ 0 w 3912"/>
                <a:gd name="T3" fmla="*/ 29 h 21600"/>
                <a:gd name="T4" fmla="*/ 15 w 391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12" h="21600" fill="none" extrusionOk="0">
                  <a:moveTo>
                    <a:pt x="3912" y="21511"/>
                  </a:moveTo>
                  <a:cubicBezTo>
                    <a:pt x="3261" y="21570"/>
                    <a:pt x="2609" y="21600"/>
                    <a:pt x="1956" y="21600"/>
                  </a:cubicBezTo>
                  <a:cubicBezTo>
                    <a:pt x="1302" y="21600"/>
                    <a:pt x="650" y="21570"/>
                    <a:pt x="-1" y="21511"/>
                  </a:cubicBezTo>
                </a:path>
                <a:path w="3912" h="21600" stroke="0" extrusionOk="0">
                  <a:moveTo>
                    <a:pt x="3912" y="21511"/>
                  </a:moveTo>
                  <a:cubicBezTo>
                    <a:pt x="3261" y="21570"/>
                    <a:pt x="2609" y="21600"/>
                    <a:pt x="1956" y="21600"/>
                  </a:cubicBezTo>
                  <a:cubicBezTo>
                    <a:pt x="1302" y="21600"/>
                    <a:pt x="650" y="21570"/>
                    <a:pt x="-1" y="21511"/>
                  </a:cubicBezTo>
                  <a:lnTo>
                    <a:pt x="1956" y="0"/>
                  </a:lnTo>
                  <a:lnTo>
                    <a:pt x="3912" y="2151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5" name="Arc 3869"/>
            <p:cNvSpPr>
              <a:spLocks/>
            </p:cNvSpPr>
            <p:nvPr/>
          </p:nvSpPr>
          <p:spPr bwMode="auto">
            <a:xfrm>
              <a:off x="1987" y="1594"/>
              <a:ext cx="29" cy="29"/>
            </a:xfrm>
            <a:custGeom>
              <a:avLst/>
              <a:gdLst>
                <a:gd name="T0" fmla="*/ 13 w 43200"/>
                <a:gd name="T1" fmla="*/ 29 h 43111"/>
                <a:gd name="T2" fmla="*/ 16 w 43200"/>
                <a:gd name="T3" fmla="*/ 29 h 43111"/>
                <a:gd name="T4" fmla="*/ 14 w 43200"/>
                <a:gd name="T5" fmla="*/ 15 h 431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11" fill="none" extrusionOk="0">
                  <a:moveTo>
                    <a:pt x="19643" y="43111"/>
                  </a:moveTo>
                  <a:cubicBezTo>
                    <a:pt x="8518" y="42099"/>
                    <a:pt x="0" y="327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771"/>
                    <a:pt x="34681" y="42099"/>
                    <a:pt x="23556" y="43111"/>
                  </a:cubicBezTo>
                </a:path>
                <a:path w="43200" h="43111" stroke="0" extrusionOk="0">
                  <a:moveTo>
                    <a:pt x="19643" y="43111"/>
                  </a:moveTo>
                  <a:cubicBezTo>
                    <a:pt x="8518" y="42099"/>
                    <a:pt x="0" y="3277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771"/>
                    <a:pt x="34681" y="42099"/>
                    <a:pt x="23556" y="43111"/>
                  </a:cubicBezTo>
                  <a:lnTo>
                    <a:pt x="21600" y="21600"/>
                  </a:lnTo>
                  <a:lnTo>
                    <a:pt x="19643" y="4311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6" name="Arc 3870"/>
            <p:cNvSpPr>
              <a:spLocks/>
            </p:cNvSpPr>
            <p:nvPr/>
          </p:nvSpPr>
          <p:spPr bwMode="auto">
            <a:xfrm>
              <a:off x="1914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7" name="Arc 3871"/>
            <p:cNvSpPr>
              <a:spLocks/>
            </p:cNvSpPr>
            <p:nvPr/>
          </p:nvSpPr>
          <p:spPr bwMode="auto">
            <a:xfrm>
              <a:off x="1896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8" name="Arc 3872"/>
            <p:cNvSpPr>
              <a:spLocks/>
            </p:cNvSpPr>
            <p:nvPr/>
          </p:nvSpPr>
          <p:spPr bwMode="auto">
            <a:xfrm>
              <a:off x="1555" y="3046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19" name="Arc 3873"/>
            <p:cNvSpPr>
              <a:spLocks/>
            </p:cNvSpPr>
            <p:nvPr/>
          </p:nvSpPr>
          <p:spPr bwMode="auto">
            <a:xfrm>
              <a:off x="1537" y="302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0" name="Arc 3874"/>
            <p:cNvSpPr>
              <a:spLocks/>
            </p:cNvSpPr>
            <p:nvPr/>
          </p:nvSpPr>
          <p:spPr bwMode="auto">
            <a:xfrm>
              <a:off x="1708" y="2911"/>
              <a:ext cx="29" cy="29"/>
            </a:xfrm>
            <a:custGeom>
              <a:avLst/>
              <a:gdLst>
                <a:gd name="T0" fmla="*/ 29 w 994"/>
                <a:gd name="T1" fmla="*/ 29 h 21600"/>
                <a:gd name="T2" fmla="*/ 0 w 994"/>
                <a:gd name="T3" fmla="*/ 29 h 21600"/>
                <a:gd name="T4" fmla="*/ 15 w 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" h="21600" fill="none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</a:path>
                <a:path w="994" h="21600" stroke="0" extrusionOk="0">
                  <a:moveTo>
                    <a:pt x="994" y="21594"/>
                  </a:moveTo>
                  <a:cubicBezTo>
                    <a:pt x="828" y="21598"/>
                    <a:pt x="662" y="21600"/>
                    <a:pt x="497" y="21600"/>
                  </a:cubicBezTo>
                  <a:cubicBezTo>
                    <a:pt x="331" y="21600"/>
                    <a:pt x="165" y="21598"/>
                    <a:pt x="-1" y="21594"/>
                  </a:cubicBezTo>
                  <a:lnTo>
                    <a:pt x="497" y="0"/>
                  </a:lnTo>
                  <a:lnTo>
                    <a:pt x="994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1" name="Arc 3875"/>
            <p:cNvSpPr>
              <a:spLocks/>
            </p:cNvSpPr>
            <p:nvPr/>
          </p:nvSpPr>
          <p:spPr bwMode="auto">
            <a:xfrm>
              <a:off x="1690" y="289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</a:path>
                <a:path w="43200" h="43194" stroke="0" extrusionOk="0">
                  <a:moveTo>
                    <a:pt x="21102" y="43194"/>
                  </a:moveTo>
                  <a:cubicBezTo>
                    <a:pt x="9370" y="42924"/>
                    <a:pt x="0" y="33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5"/>
                    <a:pt x="33829" y="42924"/>
                    <a:pt x="22097" y="43194"/>
                  </a:cubicBezTo>
                  <a:lnTo>
                    <a:pt x="21600" y="21600"/>
                  </a:lnTo>
                  <a:lnTo>
                    <a:pt x="21102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2" name="Arc 3876"/>
            <p:cNvSpPr>
              <a:spLocks/>
            </p:cNvSpPr>
            <p:nvPr/>
          </p:nvSpPr>
          <p:spPr bwMode="auto">
            <a:xfrm>
              <a:off x="1689" y="2608"/>
              <a:ext cx="29" cy="29"/>
            </a:xfrm>
            <a:custGeom>
              <a:avLst/>
              <a:gdLst>
                <a:gd name="T0" fmla="*/ 29 w 1204"/>
                <a:gd name="T1" fmla="*/ 29 h 21600"/>
                <a:gd name="T2" fmla="*/ 0 w 1204"/>
                <a:gd name="T3" fmla="*/ 29 h 21600"/>
                <a:gd name="T4" fmla="*/ 15 w 12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4" h="21600" fill="none" extrusionOk="0">
                  <a:moveTo>
                    <a:pt x="1203" y="21591"/>
                  </a:moveTo>
                  <a:cubicBezTo>
                    <a:pt x="1003" y="21597"/>
                    <a:pt x="802" y="21600"/>
                    <a:pt x="602" y="21600"/>
                  </a:cubicBezTo>
                  <a:cubicBezTo>
                    <a:pt x="401" y="21600"/>
                    <a:pt x="200" y="21597"/>
                    <a:pt x="0" y="21591"/>
                  </a:cubicBezTo>
                </a:path>
                <a:path w="1204" h="21600" stroke="0" extrusionOk="0">
                  <a:moveTo>
                    <a:pt x="1203" y="21591"/>
                  </a:moveTo>
                  <a:cubicBezTo>
                    <a:pt x="1003" y="21597"/>
                    <a:pt x="802" y="21600"/>
                    <a:pt x="602" y="21600"/>
                  </a:cubicBezTo>
                  <a:cubicBezTo>
                    <a:pt x="401" y="21600"/>
                    <a:pt x="200" y="21597"/>
                    <a:pt x="0" y="21591"/>
                  </a:cubicBezTo>
                  <a:lnTo>
                    <a:pt x="602" y="0"/>
                  </a:lnTo>
                  <a:lnTo>
                    <a:pt x="120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3" name="Arc 3877"/>
            <p:cNvSpPr>
              <a:spLocks/>
            </p:cNvSpPr>
            <p:nvPr/>
          </p:nvSpPr>
          <p:spPr bwMode="auto">
            <a:xfrm>
              <a:off x="1672" y="258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8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4"/>
                    <a:pt x="33892" y="42865"/>
                    <a:pt x="22201" y="43191"/>
                  </a:cubicBezTo>
                </a:path>
                <a:path w="43200" h="43192" stroke="0" extrusionOk="0">
                  <a:moveTo>
                    <a:pt x="20998" y="43191"/>
                  </a:moveTo>
                  <a:cubicBezTo>
                    <a:pt x="9307" y="42865"/>
                    <a:pt x="0" y="3329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4"/>
                    <a:pt x="33892" y="42865"/>
                    <a:pt x="22201" y="43191"/>
                  </a:cubicBezTo>
                  <a:lnTo>
                    <a:pt x="21600" y="21600"/>
                  </a:lnTo>
                  <a:lnTo>
                    <a:pt x="20998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4" name="Arc 3878"/>
            <p:cNvSpPr>
              <a:spLocks/>
            </p:cNvSpPr>
            <p:nvPr/>
          </p:nvSpPr>
          <p:spPr bwMode="auto">
            <a:xfrm>
              <a:off x="2192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5" name="Arc 3879"/>
            <p:cNvSpPr>
              <a:spLocks/>
            </p:cNvSpPr>
            <p:nvPr/>
          </p:nvSpPr>
          <p:spPr bwMode="auto">
            <a:xfrm>
              <a:off x="2175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6" name="Arc 3880"/>
            <p:cNvSpPr>
              <a:spLocks/>
            </p:cNvSpPr>
            <p:nvPr/>
          </p:nvSpPr>
          <p:spPr bwMode="auto">
            <a:xfrm>
              <a:off x="1672" y="3063"/>
              <a:ext cx="29" cy="29"/>
            </a:xfrm>
            <a:custGeom>
              <a:avLst/>
              <a:gdLst>
                <a:gd name="T0" fmla="*/ 29 w 915"/>
                <a:gd name="T1" fmla="*/ 29 h 21600"/>
                <a:gd name="T2" fmla="*/ 0 w 915"/>
                <a:gd name="T3" fmla="*/ 29 h 21600"/>
                <a:gd name="T4" fmla="*/ 15 w 9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5" h="21600" fill="none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</a:path>
                <a:path w="915" h="21600" stroke="0" extrusionOk="0">
                  <a:moveTo>
                    <a:pt x="915" y="21595"/>
                  </a:moveTo>
                  <a:cubicBezTo>
                    <a:pt x="766" y="21598"/>
                    <a:pt x="617" y="21600"/>
                    <a:pt x="469" y="21600"/>
                  </a:cubicBezTo>
                  <a:cubicBezTo>
                    <a:pt x="312" y="21600"/>
                    <a:pt x="156" y="21598"/>
                    <a:pt x="0" y="21594"/>
                  </a:cubicBezTo>
                  <a:lnTo>
                    <a:pt x="469" y="0"/>
                  </a:lnTo>
                  <a:lnTo>
                    <a:pt x="915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7" name="Arc 3881"/>
            <p:cNvSpPr>
              <a:spLocks/>
            </p:cNvSpPr>
            <p:nvPr/>
          </p:nvSpPr>
          <p:spPr bwMode="auto">
            <a:xfrm>
              <a:off x="1653" y="304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</a:path>
                <a:path w="43200" h="43195" stroke="0" extrusionOk="0">
                  <a:moveTo>
                    <a:pt x="21131" y="43194"/>
                  </a:moveTo>
                  <a:cubicBezTo>
                    <a:pt x="9387" y="42939"/>
                    <a:pt x="0" y="333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5"/>
                    <a:pt x="33799" y="42952"/>
                    <a:pt x="22046" y="43195"/>
                  </a:cubicBezTo>
                  <a:lnTo>
                    <a:pt x="21600" y="21600"/>
                  </a:lnTo>
                  <a:lnTo>
                    <a:pt x="2113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8" name="Arc 3882"/>
            <p:cNvSpPr>
              <a:spLocks/>
            </p:cNvSpPr>
            <p:nvPr/>
          </p:nvSpPr>
          <p:spPr bwMode="auto">
            <a:xfrm>
              <a:off x="1528" y="3029"/>
              <a:ext cx="29" cy="29"/>
            </a:xfrm>
            <a:custGeom>
              <a:avLst/>
              <a:gdLst>
                <a:gd name="T0" fmla="*/ 29 w 931"/>
                <a:gd name="T1" fmla="*/ 29 h 21600"/>
                <a:gd name="T2" fmla="*/ 0 w 931"/>
                <a:gd name="T3" fmla="*/ 29 h 21600"/>
                <a:gd name="T4" fmla="*/ 15 w 93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1" h="21600" fill="none" extrusionOk="0">
                  <a:moveTo>
                    <a:pt x="931" y="21595"/>
                  </a:moveTo>
                  <a:cubicBezTo>
                    <a:pt x="779" y="21598"/>
                    <a:pt x="628" y="21600"/>
                    <a:pt x="477" y="21600"/>
                  </a:cubicBezTo>
                  <a:cubicBezTo>
                    <a:pt x="317" y="21600"/>
                    <a:pt x="158" y="21598"/>
                    <a:pt x="0" y="21594"/>
                  </a:cubicBezTo>
                </a:path>
                <a:path w="931" h="21600" stroke="0" extrusionOk="0">
                  <a:moveTo>
                    <a:pt x="931" y="21595"/>
                  </a:moveTo>
                  <a:cubicBezTo>
                    <a:pt x="779" y="21598"/>
                    <a:pt x="628" y="21600"/>
                    <a:pt x="477" y="21600"/>
                  </a:cubicBezTo>
                  <a:cubicBezTo>
                    <a:pt x="317" y="21600"/>
                    <a:pt x="158" y="21598"/>
                    <a:pt x="0" y="21594"/>
                  </a:cubicBezTo>
                  <a:lnTo>
                    <a:pt x="477" y="0"/>
                  </a:lnTo>
                  <a:lnTo>
                    <a:pt x="931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29" name="Arc 3883"/>
            <p:cNvSpPr>
              <a:spLocks/>
            </p:cNvSpPr>
            <p:nvPr/>
          </p:nvSpPr>
          <p:spPr bwMode="auto">
            <a:xfrm>
              <a:off x="1509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3" y="43194"/>
                  </a:moveTo>
                  <a:cubicBezTo>
                    <a:pt x="9382" y="42935"/>
                    <a:pt x="0" y="333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4" y="43195"/>
                  </a:cubicBezTo>
                </a:path>
                <a:path w="43200" h="43195" stroke="0" extrusionOk="0">
                  <a:moveTo>
                    <a:pt x="21123" y="43194"/>
                  </a:moveTo>
                  <a:cubicBezTo>
                    <a:pt x="9382" y="42935"/>
                    <a:pt x="0" y="333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4" y="43195"/>
                  </a:cubicBezTo>
                  <a:lnTo>
                    <a:pt x="21600" y="21600"/>
                  </a:lnTo>
                  <a:lnTo>
                    <a:pt x="21123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0" name="Arc 3884"/>
            <p:cNvSpPr>
              <a:spLocks/>
            </p:cNvSpPr>
            <p:nvPr/>
          </p:nvSpPr>
          <p:spPr bwMode="auto">
            <a:xfrm>
              <a:off x="1833" y="2575"/>
              <a:ext cx="29" cy="29"/>
            </a:xfrm>
            <a:custGeom>
              <a:avLst/>
              <a:gdLst>
                <a:gd name="T0" fmla="*/ 29 w 1267"/>
                <a:gd name="T1" fmla="*/ 29 h 21600"/>
                <a:gd name="T2" fmla="*/ 0 w 1267"/>
                <a:gd name="T3" fmla="*/ 29 h 21600"/>
                <a:gd name="T4" fmla="*/ 15 w 12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7" h="21600" fill="none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</a:path>
                <a:path w="1267" h="21600" stroke="0" extrusionOk="0">
                  <a:moveTo>
                    <a:pt x="1267" y="21591"/>
                  </a:moveTo>
                  <a:cubicBezTo>
                    <a:pt x="1061" y="21597"/>
                    <a:pt x="855" y="21600"/>
                    <a:pt x="649" y="21600"/>
                  </a:cubicBezTo>
                  <a:cubicBezTo>
                    <a:pt x="432" y="21600"/>
                    <a:pt x="216" y="21596"/>
                    <a:pt x="-1" y="21590"/>
                  </a:cubicBezTo>
                  <a:lnTo>
                    <a:pt x="649" y="0"/>
                  </a:lnTo>
                  <a:lnTo>
                    <a:pt x="126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1" name="Arc 3885"/>
            <p:cNvSpPr>
              <a:spLocks/>
            </p:cNvSpPr>
            <p:nvPr/>
          </p:nvSpPr>
          <p:spPr bwMode="auto">
            <a:xfrm>
              <a:off x="1815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</a:path>
                <a:path w="43200" h="43191" stroke="0" extrusionOk="0">
                  <a:moveTo>
                    <a:pt x="20950" y="43190"/>
                  </a:moveTo>
                  <a:cubicBezTo>
                    <a:pt x="9279" y="42839"/>
                    <a:pt x="0" y="33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8"/>
                    <a:pt x="33901" y="42856"/>
                    <a:pt x="22218" y="43191"/>
                  </a:cubicBezTo>
                  <a:lnTo>
                    <a:pt x="21600" y="21600"/>
                  </a:lnTo>
                  <a:lnTo>
                    <a:pt x="20950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2" name="Arc 3886"/>
            <p:cNvSpPr>
              <a:spLocks/>
            </p:cNvSpPr>
            <p:nvPr/>
          </p:nvSpPr>
          <p:spPr bwMode="auto">
            <a:xfrm>
              <a:off x="1617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</a:path>
                <a:path w="1118" h="21600" stroke="0" extrusionOk="0">
                  <a:moveTo>
                    <a:pt x="1117" y="21592"/>
                  </a:moveTo>
                  <a:cubicBezTo>
                    <a:pt x="931" y="21597"/>
                    <a:pt x="745" y="21600"/>
                    <a:pt x="559" y="21600"/>
                  </a:cubicBezTo>
                  <a:cubicBezTo>
                    <a:pt x="372" y="21600"/>
                    <a:pt x="186" y="21597"/>
                    <a:pt x="0" y="21592"/>
                  </a:cubicBezTo>
                  <a:lnTo>
                    <a:pt x="559" y="0"/>
                  </a:lnTo>
                  <a:lnTo>
                    <a:pt x="111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3" name="Arc 3887"/>
            <p:cNvSpPr>
              <a:spLocks/>
            </p:cNvSpPr>
            <p:nvPr/>
          </p:nvSpPr>
          <p:spPr bwMode="auto">
            <a:xfrm>
              <a:off x="1600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</a:path>
                <a:path w="43200" h="43193" stroke="0" extrusionOk="0">
                  <a:moveTo>
                    <a:pt x="21041" y="43192"/>
                  </a:moveTo>
                  <a:cubicBezTo>
                    <a:pt x="9333" y="42889"/>
                    <a:pt x="0" y="333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1"/>
                    <a:pt x="33866" y="42889"/>
                    <a:pt x="22158" y="43192"/>
                  </a:cubicBezTo>
                  <a:lnTo>
                    <a:pt x="21600" y="21600"/>
                  </a:lnTo>
                  <a:lnTo>
                    <a:pt x="2104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4" name="Arc 3888"/>
            <p:cNvSpPr>
              <a:spLocks/>
            </p:cNvSpPr>
            <p:nvPr/>
          </p:nvSpPr>
          <p:spPr bwMode="auto">
            <a:xfrm>
              <a:off x="2004" y="2423"/>
              <a:ext cx="29" cy="29"/>
            </a:xfrm>
            <a:custGeom>
              <a:avLst/>
              <a:gdLst>
                <a:gd name="T0" fmla="*/ 29 w 1384"/>
                <a:gd name="T1" fmla="*/ 29 h 21600"/>
                <a:gd name="T2" fmla="*/ 0 w 1384"/>
                <a:gd name="T3" fmla="*/ 29 h 21600"/>
                <a:gd name="T4" fmla="*/ 15 w 138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4" h="21600" fill="none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</a:path>
                <a:path w="1384" h="21600" stroke="0" extrusionOk="0">
                  <a:moveTo>
                    <a:pt x="1383" y="21588"/>
                  </a:moveTo>
                  <a:cubicBezTo>
                    <a:pt x="1153" y="21596"/>
                    <a:pt x="922" y="21600"/>
                    <a:pt x="692" y="21600"/>
                  </a:cubicBezTo>
                  <a:cubicBezTo>
                    <a:pt x="461" y="21600"/>
                    <a:pt x="230" y="21596"/>
                    <a:pt x="0" y="21588"/>
                  </a:cubicBezTo>
                  <a:lnTo>
                    <a:pt x="692" y="0"/>
                  </a:lnTo>
                  <a:lnTo>
                    <a:pt x="1383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5" name="Arc 3889"/>
            <p:cNvSpPr>
              <a:spLocks/>
            </p:cNvSpPr>
            <p:nvPr/>
          </p:nvSpPr>
          <p:spPr bwMode="auto">
            <a:xfrm>
              <a:off x="1987" y="2403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</a:path>
                <a:path w="43200" h="43189" stroke="0" extrusionOk="0">
                  <a:moveTo>
                    <a:pt x="20908" y="43188"/>
                  </a:moveTo>
                  <a:cubicBezTo>
                    <a:pt x="9254" y="42815"/>
                    <a:pt x="0" y="332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9"/>
                    <a:pt x="33945" y="42815"/>
                    <a:pt x="22291" y="43188"/>
                  </a:cubicBezTo>
                  <a:lnTo>
                    <a:pt x="21600" y="21600"/>
                  </a:lnTo>
                  <a:lnTo>
                    <a:pt x="20908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6" name="Arc 3890"/>
            <p:cNvSpPr>
              <a:spLocks/>
            </p:cNvSpPr>
            <p:nvPr/>
          </p:nvSpPr>
          <p:spPr bwMode="auto">
            <a:xfrm>
              <a:off x="1465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7" name="Arc 3891"/>
            <p:cNvSpPr>
              <a:spLocks/>
            </p:cNvSpPr>
            <p:nvPr/>
          </p:nvSpPr>
          <p:spPr bwMode="auto">
            <a:xfrm>
              <a:off x="1447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8" name="Arc 3892"/>
            <p:cNvSpPr>
              <a:spLocks/>
            </p:cNvSpPr>
            <p:nvPr/>
          </p:nvSpPr>
          <p:spPr bwMode="auto">
            <a:xfrm>
              <a:off x="1608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39" name="Arc 3893"/>
            <p:cNvSpPr>
              <a:spLocks/>
            </p:cNvSpPr>
            <p:nvPr/>
          </p:nvSpPr>
          <p:spPr bwMode="auto">
            <a:xfrm>
              <a:off x="1591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0" name="Arc 3894"/>
            <p:cNvSpPr>
              <a:spLocks/>
            </p:cNvSpPr>
            <p:nvPr/>
          </p:nvSpPr>
          <p:spPr bwMode="auto">
            <a:xfrm>
              <a:off x="1724" y="2659"/>
              <a:ext cx="29" cy="29"/>
            </a:xfrm>
            <a:custGeom>
              <a:avLst/>
              <a:gdLst>
                <a:gd name="T0" fmla="*/ 29 w 1194"/>
                <a:gd name="T1" fmla="*/ 29 h 21600"/>
                <a:gd name="T2" fmla="*/ 0 w 1194"/>
                <a:gd name="T3" fmla="*/ 29 h 21600"/>
                <a:gd name="T4" fmla="*/ 15 w 11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4" h="21600" fill="none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</a:path>
                <a:path w="1194" h="21600" stroke="0" extrusionOk="0">
                  <a:moveTo>
                    <a:pt x="1193" y="21591"/>
                  </a:moveTo>
                  <a:cubicBezTo>
                    <a:pt x="995" y="21597"/>
                    <a:pt x="796" y="21600"/>
                    <a:pt x="597" y="21600"/>
                  </a:cubicBezTo>
                  <a:cubicBezTo>
                    <a:pt x="397" y="21600"/>
                    <a:pt x="198" y="21597"/>
                    <a:pt x="0" y="21591"/>
                  </a:cubicBezTo>
                  <a:lnTo>
                    <a:pt x="597" y="0"/>
                  </a:lnTo>
                  <a:lnTo>
                    <a:pt x="1193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1" name="Arc 3895"/>
            <p:cNvSpPr>
              <a:spLocks/>
            </p:cNvSpPr>
            <p:nvPr/>
          </p:nvSpPr>
          <p:spPr bwMode="auto">
            <a:xfrm>
              <a:off x="1708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</a:path>
                <a:path w="43200" h="43192" stroke="0" extrusionOk="0">
                  <a:moveTo>
                    <a:pt x="21003" y="43191"/>
                  </a:moveTo>
                  <a:cubicBezTo>
                    <a:pt x="9310" y="42868"/>
                    <a:pt x="0" y="332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6"/>
                    <a:pt x="33889" y="42868"/>
                    <a:pt x="22196" y="43191"/>
                  </a:cubicBezTo>
                  <a:lnTo>
                    <a:pt x="21600" y="21600"/>
                  </a:lnTo>
                  <a:lnTo>
                    <a:pt x="21003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2" name="Arc 3896"/>
            <p:cNvSpPr>
              <a:spLocks/>
            </p:cNvSpPr>
            <p:nvPr/>
          </p:nvSpPr>
          <p:spPr bwMode="auto">
            <a:xfrm>
              <a:off x="183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3" name="Arc 3897"/>
            <p:cNvSpPr>
              <a:spLocks/>
            </p:cNvSpPr>
            <p:nvPr/>
          </p:nvSpPr>
          <p:spPr bwMode="auto">
            <a:xfrm>
              <a:off x="181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4" name="Arc 3898"/>
            <p:cNvSpPr>
              <a:spLocks/>
            </p:cNvSpPr>
            <p:nvPr/>
          </p:nvSpPr>
          <p:spPr bwMode="auto">
            <a:xfrm>
              <a:off x="1932" y="2355"/>
              <a:ext cx="29" cy="29"/>
            </a:xfrm>
            <a:custGeom>
              <a:avLst/>
              <a:gdLst>
                <a:gd name="T0" fmla="*/ 29 w 1461"/>
                <a:gd name="T1" fmla="*/ 29 h 21600"/>
                <a:gd name="T2" fmla="*/ 0 w 1461"/>
                <a:gd name="T3" fmla="*/ 29 h 21600"/>
                <a:gd name="T4" fmla="*/ 15 w 14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1" h="21600" fill="none" extrusionOk="0">
                  <a:moveTo>
                    <a:pt x="1461" y="21588"/>
                  </a:moveTo>
                  <a:cubicBezTo>
                    <a:pt x="1223" y="21596"/>
                    <a:pt x="985" y="21600"/>
                    <a:pt x="748" y="21600"/>
                  </a:cubicBezTo>
                  <a:cubicBezTo>
                    <a:pt x="498" y="21600"/>
                    <a:pt x="249" y="21595"/>
                    <a:pt x="-1" y="21587"/>
                  </a:cubicBezTo>
                </a:path>
                <a:path w="1461" h="21600" stroke="0" extrusionOk="0">
                  <a:moveTo>
                    <a:pt x="1461" y="21588"/>
                  </a:moveTo>
                  <a:cubicBezTo>
                    <a:pt x="1223" y="21596"/>
                    <a:pt x="985" y="21600"/>
                    <a:pt x="748" y="21600"/>
                  </a:cubicBezTo>
                  <a:cubicBezTo>
                    <a:pt x="498" y="21600"/>
                    <a:pt x="249" y="21595"/>
                    <a:pt x="-1" y="21587"/>
                  </a:cubicBezTo>
                  <a:lnTo>
                    <a:pt x="748" y="0"/>
                  </a:lnTo>
                  <a:lnTo>
                    <a:pt x="1461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5" name="Arc 3899"/>
            <p:cNvSpPr>
              <a:spLocks/>
            </p:cNvSpPr>
            <p:nvPr/>
          </p:nvSpPr>
          <p:spPr bwMode="auto">
            <a:xfrm>
              <a:off x="1914" y="2335"/>
              <a:ext cx="29" cy="29"/>
            </a:xfrm>
            <a:custGeom>
              <a:avLst/>
              <a:gdLst>
                <a:gd name="T0" fmla="*/ 14 w 43200"/>
                <a:gd name="T1" fmla="*/ 29 h 43188"/>
                <a:gd name="T2" fmla="*/ 15 w 43200"/>
                <a:gd name="T3" fmla="*/ 29 h 43188"/>
                <a:gd name="T4" fmla="*/ 14 w 43200"/>
                <a:gd name="T5" fmla="*/ 15 h 43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8" fill="none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1"/>
                    <a:pt x="33958" y="42803"/>
                    <a:pt x="22313" y="43188"/>
                  </a:cubicBezTo>
                </a:path>
                <a:path w="43200" h="43188" stroke="0" extrusionOk="0">
                  <a:moveTo>
                    <a:pt x="20851" y="43187"/>
                  </a:moveTo>
                  <a:cubicBezTo>
                    <a:pt x="9220" y="42784"/>
                    <a:pt x="0" y="332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1"/>
                    <a:pt x="33958" y="42803"/>
                    <a:pt x="22313" y="43188"/>
                  </a:cubicBezTo>
                  <a:lnTo>
                    <a:pt x="21600" y="21600"/>
                  </a:lnTo>
                  <a:lnTo>
                    <a:pt x="20851" y="43187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6" name="Arc 3900"/>
            <p:cNvSpPr>
              <a:spLocks/>
            </p:cNvSpPr>
            <p:nvPr/>
          </p:nvSpPr>
          <p:spPr bwMode="auto">
            <a:xfrm>
              <a:off x="1779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7" name="Arc 3901"/>
            <p:cNvSpPr>
              <a:spLocks/>
            </p:cNvSpPr>
            <p:nvPr/>
          </p:nvSpPr>
          <p:spPr bwMode="auto">
            <a:xfrm>
              <a:off x="1762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8" name="Arc 3902"/>
            <p:cNvSpPr>
              <a:spLocks/>
            </p:cNvSpPr>
            <p:nvPr/>
          </p:nvSpPr>
          <p:spPr bwMode="auto">
            <a:xfrm>
              <a:off x="1393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49" name="Arc 3903"/>
            <p:cNvSpPr>
              <a:spLocks/>
            </p:cNvSpPr>
            <p:nvPr/>
          </p:nvSpPr>
          <p:spPr bwMode="auto">
            <a:xfrm>
              <a:off x="1375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0" name="Arc 3904"/>
            <p:cNvSpPr>
              <a:spLocks/>
            </p:cNvSpPr>
            <p:nvPr/>
          </p:nvSpPr>
          <p:spPr bwMode="auto">
            <a:xfrm>
              <a:off x="1806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68" y="21598"/>
                    <a:pt x="614" y="21600"/>
                    <a:pt x="461" y="21600"/>
                  </a:cubicBezTo>
                  <a:cubicBezTo>
                    <a:pt x="307" y="21600"/>
                    <a:pt x="153" y="21598"/>
                    <a:pt x="-1" y="21595"/>
                  </a:cubicBezTo>
                  <a:lnTo>
                    <a:pt x="461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1" name="Arc 3905"/>
            <p:cNvSpPr>
              <a:spLocks/>
            </p:cNvSpPr>
            <p:nvPr/>
          </p:nvSpPr>
          <p:spPr bwMode="auto">
            <a:xfrm>
              <a:off x="1788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</a:path>
                <a:path w="43200" h="43195" stroke="0" extrusionOk="0">
                  <a:moveTo>
                    <a:pt x="21138" y="43195"/>
                  </a:moveTo>
                  <a:cubicBezTo>
                    <a:pt x="9391" y="42944"/>
                    <a:pt x="0" y="33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9"/>
                    <a:pt x="33808" y="42944"/>
                    <a:pt x="22061" y="43195"/>
                  </a:cubicBezTo>
                  <a:lnTo>
                    <a:pt x="21600" y="21600"/>
                  </a:lnTo>
                  <a:lnTo>
                    <a:pt x="2113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2" name="Arc 3906"/>
            <p:cNvSpPr>
              <a:spLocks/>
            </p:cNvSpPr>
            <p:nvPr/>
          </p:nvSpPr>
          <p:spPr bwMode="auto">
            <a:xfrm>
              <a:off x="1716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3" name="Arc 3907"/>
            <p:cNvSpPr>
              <a:spLocks/>
            </p:cNvSpPr>
            <p:nvPr/>
          </p:nvSpPr>
          <p:spPr bwMode="auto">
            <a:xfrm>
              <a:off x="1699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4" name="Arc 3908"/>
            <p:cNvSpPr>
              <a:spLocks/>
            </p:cNvSpPr>
            <p:nvPr/>
          </p:nvSpPr>
          <p:spPr bwMode="auto">
            <a:xfrm>
              <a:off x="1814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5" name="Arc 3909"/>
            <p:cNvSpPr>
              <a:spLocks/>
            </p:cNvSpPr>
            <p:nvPr/>
          </p:nvSpPr>
          <p:spPr bwMode="auto">
            <a:xfrm>
              <a:off x="1797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6" name="Arc 3910"/>
            <p:cNvSpPr>
              <a:spLocks/>
            </p:cNvSpPr>
            <p:nvPr/>
          </p:nvSpPr>
          <p:spPr bwMode="auto">
            <a:xfrm>
              <a:off x="1932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7" name="Arc 3911"/>
            <p:cNvSpPr>
              <a:spLocks/>
            </p:cNvSpPr>
            <p:nvPr/>
          </p:nvSpPr>
          <p:spPr bwMode="auto">
            <a:xfrm>
              <a:off x="1914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8" name="Arc 3912"/>
            <p:cNvSpPr>
              <a:spLocks/>
            </p:cNvSpPr>
            <p:nvPr/>
          </p:nvSpPr>
          <p:spPr bwMode="auto">
            <a:xfrm>
              <a:off x="1510" y="3181"/>
              <a:ext cx="29" cy="29"/>
            </a:xfrm>
            <a:custGeom>
              <a:avLst/>
              <a:gdLst>
                <a:gd name="T0" fmla="*/ 29 w 883"/>
                <a:gd name="T1" fmla="*/ 29 h 21600"/>
                <a:gd name="T2" fmla="*/ 0 w 883"/>
                <a:gd name="T3" fmla="*/ 29 h 21600"/>
                <a:gd name="T4" fmla="*/ 15 w 8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3" h="21600" fill="none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883" h="21600" stroke="0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2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59" name="Arc 3913"/>
            <p:cNvSpPr>
              <a:spLocks/>
            </p:cNvSpPr>
            <p:nvPr/>
          </p:nvSpPr>
          <p:spPr bwMode="auto">
            <a:xfrm>
              <a:off x="1492" y="3160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4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0" name="Arc 3914"/>
            <p:cNvSpPr>
              <a:spLocks/>
            </p:cNvSpPr>
            <p:nvPr/>
          </p:nvSpPr>
          <p:spPr bwMode="auto">
            <a:xfrm>
              <a:off x="1654" y="3181"/>
              <a:ext cx="29" cy="29"/>
            </a:xfrm>
            <a:custGeom>
              <a:avLst/>
              <a:gdLst>
                <a:gd name="T0" fmla="*/ 29 w 883"/>
                <a:gd name="T1" fmla="*/ 29 h 21600"/>
                <a:gd name="T2" fmla="*/ 0 w 883"/>
                <a:gd name="T3" fmla="*/ 29 h 21600"/>
                <a:gd name="T4" fmla="*/ 15 w 88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3" h="21600" fill="none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883" h="21600" stroke="0" extrusionOk="0">
                  <a:moveTo>
                    <a:pt x="882" y="21595"/>
                  </a:moveTo>
                  <a:cubicBezTo>
                    <a:pt x="739" y="21598"/>
                    <a:pt x="595" y="21600"/>
                    <a:pt x="452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2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1" name="Arc 3915"/>
            <p:cNvSpPr>
              <a:spLocks/>
            </p:cNvSpPr>
            <p:nvPr/>
          </p:nvSpPr>
          <p:spPr bwMode="auto">
            <a:xfrm>
              <a:off x="1636" y="3160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</a:path>
                <a:path w="43200" h="43196" stroke="0" extrusionOk="0">
                  <a:moveTo>
                    <a:pt x="21147" y="43195"/>
                  </a:moveTo>
                  <a:cubicBezTo>
                    <a:pt x="9397" y="42949"/>
                    <a:pt x="0" y="333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1"/>
                    <a:pt x="33790" y="42961"/>
                    <a:pt x="22030" y="43195"/>
                  </a:cubicBezTo>
                  <a:lnTo>
                    <a:pt x="21600" y="21600"/>
                  </a:lnTo>
                  <a:lnTo>
                    <a:pt x="21147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2" name="Arc 3916"/>
            <p:cNvSpPr>
              <a:spLocks/>
            </p:cNvSpPr>
            <p:nvPr/>
          </p:nvSpPr>
          <p:spPr bwMode="auto">
            <a:xfrm>
              <a:off x="2030" y="2794"/>
              <a:ext cx="29" cy="29"/>
            </a:xfrm>
            <a:custGeom>
              <a:avLst/>
              <a:gdLst>
                <a:gd name="T0" fmla="*/ 29 w 1094"/>
                <a:gd name="T1" fmla="*/ 29 h 21600"/>
                <a:gd name="T2" fmla="*/ 0 w 1094"/>
                <a:gd name="T3" fmla="*/ 29 h 21600"/>
                <a:gd name="T4" fmla="*/ 14 w 10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4" h="21600" fill="none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</a:path>
                <a:path w="1094" h="21600" stroke="0" extrusionOk="0">
                  <a:moveTo>
                    <a:pt x="1094" y="21593"/>
                  </a:moveTo>
                  <a:cubicBezTo>
                    <a:pt x="911" y="21597"/>
                    <a:pt x="729" y="21600"/>
                    <a:pt x="547" y="21600"/>
                  </a:cubicBezTo>
                  <a:cubicBezTo>
                    <a:pt x="364" y="21600"/>
                    <a:pt x="182" y="21597"/>
                    <a:pt x="-1" y="21593"/>
                  </a:cubicBezTo>
                  <a:lnTo>
                    <a:pt x="547" y="0"/>
                  </a:lnTo>
                  <a:lnTo>
                    <a:pt x="1094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3" name="Arc 3917"/>
            <p:cNvSpPr>
              <a:spLocks/>
            </p:cNvSpPr>
            <p:nvPr/>
          </p:nvSpPr>
          <p:spPr bwMode="auto">
            <a:xfrm>
              <a:off x="2013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</a:path>
                <a:path w="43200" h="43193" stroke="0" extrusionOk="0">
                  <a:moveTo>
                    <a:pt x="21052" y="43193"/>
                  </a:moveTo>
                  <a:cubicBezTo>
                    <a:pt x="9340" y="42896"/>
                    <a:pt x="0" y="333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6"/>
                    <a:pt x="33859" y="42896"/>
                    <a:pt x="22147" y="43193"/>
                  </a:cubicBezTo>
                  <a:lnTo>
                    <a:pt x="21600" y="21600"/>
                  </a:lnTo>
                  <a:lnTo>
                    <a:pt x="21052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4" name="Arc 3918"/>
            <p:cNvSpPr>
              <a:spLocks/>
            </p:cNvSpPr>
            <p:nvPr/>
          </p:nvSpPr>
          <p:spPr bwMode="auto">
            <a:xfrm>
              <a:off x="2084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5" name="Arc 3919"/>
            <p:cNvSpPr>
              <a:spLocks/>
            </p:cNvSpPr>
            <p:nvPr/>
          </p:nvSpPr>
          <p:spPr bwMode="auto">
            <a:xfrm>
              <a:off x="2067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6" name="Arc 3920"/>
            <p:cNvSpPr>
              <a:spLocks/>
            </p:cNvSpPr>
            <p:nvPr/>
          </p:nvSpPr>
          <p:spPr bwMode="auto">
            <a:xfrm>
              <a:off x="1986" y="2288"/>
              <a:ext cx="29" cy="29"/>
            </a:xfrm>
            <a:custGeom>
              <a:avLst/>
              <a:gdLst>
                <a:gd name="T0" fmla="*/ 29 w 1550"/>
                <a:gd name="T1" fmla="*/ 29 h 21600"/>
                <a:gd name="T2" fmla="*/ 0 w 1550"/>
                <a:gd name="T3" fmla="*/ 29 h 21600"/>
                <a:gd name="T4" fmla="*/ 15 w 15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1600" fill="none" extrusionOk="0">
                  <a:moveTo>
                    <a:pt x="1549" y="21586"/>
                  </a:moveTo>
                  <a:cubicBezTo>
                    <a:pt x="1298" y="21595"/>
                    <a:pt x="1046" y="21600"/>
                    <a:pt x="794" y="21600"/>
                  </a:cubicBezTo>
                  <a:cubicBezTo>
                    <a:pt x="529" y="21600"/>
                    <a:pt x="264" y="21595"/>
                    <a:pt x="-1" y="21585"/>
                  </a:cubicBezTo>
                </a:path>
                <a:path w="1550" h="21600" stroke="0" extrusionOk="0">
                  <a:moveTo>
                    <a:pt x="1549" y="21586"/>
                  </a:moveTo>
                  <a:cubicBezTo>
                    <a:pt x="1298" y="21595"/>
                    <a:pt x="1046" y="21600"/>
                    <a:pt x="794" y="21600"/>
                  </a:cubicBezTo>
                  <a:cubicBezTo>
                    <a:pt x="529" y="21600"/>
                    <a:pt x="264" y="21595"/>
                    <a:pt x="-1" y="21585"/>
                  </a:cubicBezTo>
                  <a:lnTo>
                    <a:pt x="794" y="0"/>
                  </a:lnTo>
                  <a:lnTo>
                    <a:pt x="154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7" name="Arc 3921"/>
            <p:cNvSpPr>
              <a:spLocks/>
            </p:cNvSpPr>
            <p:nvPr/>
          </p:nvSpPr>
          <p:spPr bwMode="auto">
            <a:xfrm>
              <a:off x="1968" y="226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05" y="43185"/>
                  </a:moveTo>
                  <a:cubicBezTo>
                    <a:pt x="9193" y="42758"/>
                    <a:pt x="0" y="332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5"/>
                    <a:pt x="33983" y="42779"/>
                    <a:pt x="22355" y="43186"/>
                  </a:cubicBezTo>
                </a:path>
                <a:path w="43200" h="43187" stroke="0" extrusionOk="0">
                  <a:moveTo>
                    <a:pt x="20805" y="43185"/>
                  </a:moveTo>
                  <a:cubicBezTo>
                    <a:pt x="9193" y="42758"/>
                    <a:pt x="0" y="332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5"/>
                    <a:pt x="33983" y="42779"/>
                    <a:pt x="22355" y="43186"/>
                  </a:cubicBezTo>
                  <a:lnTo>
                    <a:pt x="21600" y="21600"/>
                  </a:lnTo>
                  <a:lnTo>
                    <a:pt x="20805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8" name="Arc 3922"/>
            <p:cNvSpPr>
              <a:spLocks/>
            </p:cNvSpPr>
            <p:nvPr/>
          </p:nvSpPr>
          <p:spPr bwMode="auto">
            <a:xfrm>
              <a:off x="1761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69" name="Arc 3923"/>
            <p:cNvSpPr>
              <a:spLocks/>
            </p:cNvSpPr>
            <p:nvPr/>
          </p:nvSpPr>
          <p:spPr bwMode="auto">
            <a:xfrm>
              <a:off x="1743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0" name="Arc 3924"/>
            <p:cNvSpPr>
              <a:spLocks/>
            </p:cNvSpPr>
            <p:nvPr/>
          </p:nvSpPr>
          <p:spPr bwMode="auto">
            <a:xfrm>
              <a:off x="1860" y="2406"/>
              <a:ext cx="29" cy="29"/>
            </a:xfrm>
            <a:custGeom>
              <a:avLst/>
              <a:gdLst>
                <a:gd name="T0" fmla="*/ 29 w 1402"/>
                <a:gd name="T1" fmla="*/ 29 h 21600"/>
                <a:gd name="T2" fmla="*/ 0 w 1402"/>
                <a:gd name="T3" fmla="*/ 29 h 21600"/>
                <a:gd name="T4" fmla="*/ 15 w 14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2" h="21600" fill="none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</a:path>
                <a:path w="1402" h="21600" stroke="0" extrusionOk="0">
                  <a:moveTo>
                    <a:pt x="1401" y="21588"/>
                  </a:moveTo>
                  <a:cubicBezTo>
                    <a:pt x="1168" y="21596"/>
                    <a:pt x="934" y="21600"/>
                    <a:pt x="701" y="21600"/>
                  </a:cubicBezTo>
                  <a:cubicBezTo>
                    <a:pt x="467" y="21600"/>
                    <a:pt x="233" y="21596"/>
                    <a:pt x="0" y="21588"/>
                  </a:cubicBezTo>
                  <a:lnTo>
                    <a:pt x="701" y="0"/>
                  </a:lnTo>
                  <a:lnTo>
                    <a:pt x="1401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1" name="Arc 3925"/>
            <p:cNvSpPr>
              <a:spLocks/>
            </p:cNvSpPr>
            <p:nvPr/>
          </p:nvSpPr>
          <p:spPr bwMode="auto">
            <a:xfrm>
              <a:off x="1843" y="2386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</a:path>
                <a:path w="43200" h="43189" stroke="0" extrusionOk="0">
                  <a:moveTo>
                    <a:pt x="20899" y="43188"/>
                  </a:moveTo>
                  <a:cubicBezTo>
                    <a:pt x="9248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1" y="42810"/>
                    <a:pt x="22300" y="43188"/>
                  </a:cubicBezTo>
                  <a:lnTo>
                    <a:pt x="21600" y="21600"/>
                  </a:lnTo>
                  <a:lnTo>
                    <a:pt x="20899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2" name="Arc 3926"/>
            <p:cNvSpPr>
              <a:spLocks/>
            </p:cNvSpPr>
            <p:nvPr/>
          </p:nvSpPr>
          <p:spPr bwMode="auto">
            <a:xfrm>
              <a:off x="1779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3" name="Arc 3927"/>
            <p:cNvSpPr>
              <a:spLocks/>
            </p:cNvSpPr>
            <p:nvPr/>
          </p:nvSpPr>
          <p:spPr bwMode="auto">
            <a:xfrm>
              <a:off x="1762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4" name="Arc 3928"/>
            <p:cNvSpPr>
              <a:spLocks/>
            </p:cNvSpPr>
            <p:nvPr/>
          </p:nvSpPr>
          <p:spPr bwMode="auto">
            <a:xfrm>
              <a:off x="1509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5" name="Arc 3929"/>
            <p:cNvSpPr>
              <a:spLocks/>
            </p:cNvSpPr>
            <p:nvPr/>
          </p:nvSpPr>
          <p:spPr bwMode="auto">
            <a:xfrm>
              <a:off x="1492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6" name="Arc 3930"/>
            <p:cNvSpPr>
              <a:spLocks/>
            </p:cNvSpPr>
            <p:nvPr/>
          </p:nvSpPr>
          <p:spPr bwMode="auto">
            <a:xfrm>
              <a:off x="1788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7" name="Arc 3931"/>
            <p:cNvSpPr>
              <a:spLocks/>
            </p:cNvSpPr>
            <p:nvPr/>
          </p:nvSpPr>
          <p:spPr bwMode="auto">
            <a:xfrm>
              <a:off x="1771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8" name="Arc 3932"/>
            <p:cNvSpPr>
              <a:spLocks/>
            </p:cNvSpPr>
            <p:nvPr/>
          </p:nvSpPr>
          <p:spPr bwMode="auto">
            <a:xfrm>
              <a:off x="2139" y="2019"/>
              <a:ext cx="29" cy="29"/>
            </a:xfrm>
            <a:custGeom>
              <a:avLst/>
              <a:gdLst>
                <a:gd name="T0" fmla="*/ 29 w 2101"/>
                <a:gd name="T1" fmla="*/ 29 h 21600"/>
                <a:gd name="T2" fmla="*/ 0 w 2101"/>
                <a:gd name="T3" fmla="*/ 29 h 21600"/>
                <a:gd name="T4" fmla="*/ 15 w 21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1" h="21600" fill="none" extrusionOk="0">
                  <a:moveTo>
                    <a:pt x="2100" y="21575"/>
                  </a:moveTo>
                  <a:cubicBezTo>
                    <a:pt x="1759" y="21591"/>
                    <a:pt x="1417" y="21600"/>
                    <a:pt x="1076" y="21600"/>
                  </a:cubicBezTo>
                  <a:cubicBezTo>
                    <a:pt x="717" y="21600"/>
                    <a:pt x="358" y="21591"/>
                    <a:pt x="-1" y="21573"/>
                  </a:cubicBezTo>
                </a:path>
                <a:path w="2101" h="21600" stroke="0" extrusionOk="0">
                  <a:moveTo>
                    <a:pt x="2100" y="21575"/>
                  </a:moveTo>
                  <a:cubicBezTo>
                    <a:pt x="1759" y="21591"/>
                    <a:pt x="1417" y="21600"/>
                    <a:pt x="1076" y="21600"/>
                  </a:cubicBezTo>
                  <a:cubicBezTo>
                    <a:pt x="717" y="21600"/>
                    <a:pt x="358" y="21591"/>
                    <a:pt x="-1" y="21573"/>
                  </a:cubicBezTo>
                  <a:lnTo>
                    <a:pt x="1076" y="0"/>
                  </a:lnTo>
                  <a:lnTo>
                    <a:pt x="2100" y="2157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79" name="Arc 3933"/>
            <p:cNvSpPr>
              <a:spLocks/>
            </p:cNvSpPr>
            <p:nvPr/>
          </p:nvSpPr>
          <p:spPr bwMode="auto">
            <a:xfrm>
              <a:off x="2121" y="1998"/>
              <a:ext cx="29" cy="29"/>
            </a:xfrm>
            <a:custGeom>
              <a:avLst/>
              <a:gdLst>
                <a:gd name="T0" fmla="*/ 14 w 43200"/>
                <a:gd name="T1" fmla="*/ 29 h 43176"/>
                <a:gd name="T2" fmla="*/ 15 w 43200"/>
                <a:gd name="T3" fmla="*/ 29 h 43176"/>
                <a:gd name="T4" fmla="*/ 14 w 43200"/>
                <a:gd name="T5" fmla="*/ 15 h 431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6" fill="none" extrusionOk="0">
                  <a:moveTo>
                    <a:pt x="20523" y="43173"/>
                  </a:moveTo>
                  <a:cubicBezTo>
                    <a:pt x="9027" y="42599"/>
                    <a:pt x="0" y="331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30"/>
                    <a:pt x="34142" y="42628"/>
                    <a:pt x="22624" y="43175"/>
                  </a:cubicBezTo>
                </a:path>
                <a:path w="43200" h="43176" stroke="0" extrusionOk="0">
                  <a:moveTo>
                    <a:pt x="20523" y="43173"/>
                  </a:moveTo>
                  <a:cubicBezTo>
                    <a:pt x="9027" y="42599"/>
                    <a:pt x="0" y="331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30"/>
                    <a:pt x="34142" y="42628"/>
                    <a:pt x="22624" y="43175"/>
                  </a:cubicBezTo>
                  <a:lnTo>
                    <a:pt x="21600" y="21600"/>
                  </a:lnTo>
                  <a:lnTo>
                    <a:pt x="20523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0" name="Arc 3934"/>
            <p:cNvSpPr>
              <a:spLocks/>
            </p:cNvSpPr>
            <p:nvPr/>
          </p:nvSpPr>
          <p:spPr bwMode="auto">
            <a:xfrm>
              <a:off x="1868" y="2676"/>
              <a:ext cx="29" cy="29"/>
            </a:xfrm>
            <a:custGeom>
              <a:avLst/>
              <a:gdLst>
                <a:gd name="T0" fmla="*/ 29 w 1180"/>
                <a:gd name="T1" fmla="*/ 29 h 21600"/>
                <a:gd name="T2" fmla="*/ 0 w 1180"/>
                <a:gd name="T3" fmla="*/ 29 h 21600"/>
                <a:gd name="T4" fmla="*/ 15 w 118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0" h="21600" fill="none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</a:path>
                <a:path w="1180" h="21600" stroke="0" extrusionOk="0">
                  <a:moveTo>
                    <a:pt x="1179" y="21591"/>
                  </a:moveTo>
                  <a:cubicBezTo>
                    <a:pt x="983" y="21597"/>
                    <a:pt x="786" y="21600"/>
                    <a:pt x="590" y="21600"/>
                  </a:cubicBezTo>
                  <a:cubicBezTo>
                    <a:pt x="393" y="21600"/>
                    <a:pt x="196" y="21597"/>
                    <a:pt x="0" y="21591"/>
                  </a:cubicBezTo>
                  <a:lnTo>
                    <a:pt x="590" y="0"/>
                  </a:lnTo>
                  <a:lnTo>
                    <a:pt x="1179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1" name="Arc 3935"/>
            <p:cNvSpPr>
              <a:spLocks/>
            </p:cNvSpPr>
            <p:nvPr/>
          </p:nvSpPr>
          <p:spPr bwMode="auto">
            <a:xfrm>
              <a:off x="1852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</a:path>
                <a:path w="43200" h="43192" stroke="0" extrusionOk="0">
                  <a:moveTo>
                    <a:pt x="21010" y="43191"/>
                  </a:moveTo>
                  <a:cubicBezTo>
                    <a:pt x="9314" y="42872"/>
                    <a:pt x="0" y="332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9"/>
                    <a:pt x="33885" y="42872"/>
                    <a:pt x="22189" y="43191"/>
                  </a:cubicBezTo>
                  <a:lnTo>
                    <a:pt x="21600" y="21600"/>
                  </a:lnTo>
                  <a:lnTo>
                    <a:pt x="21010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2" name="Arc 3936"/>
            <p:cNvSpPr>
              <a:spLocks/>
            </p:cNvSpPr>
            <p:nvPr/>
          </p:nvSpPr>
          <p:spPr bwMode="auto">
            <a:xfrm>
              <a:off x="1752" y="2676"/>
              <a:ext cx="29" cy="29"/>
            </a:xfrm>
            <a:custGeom>
              <a:avLst/>
              <a:gdLst>
                <a:gd name="T0" fmla="*/ 29 w 1181"/>
                <a:gd name="T1" fmla="*/ 29 h 21600"/>
                <a:gd name="T2" fmla="*/ 0 w 1181"/>
                <a:gd name="T3" fmla="*/ 29 h 21600"/>
                <a:gd name="T4" fmla="*/ 15 w 1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" h="21600" fill="none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</a:path>
                <a:path w="1181" h="21600" stroke="0" extrusionOk="0">
                  <a:moveTo>
                    <a:pt x="1181" y="21592"/>
                  </a:moveTo>
                  <a:cubicBezTo>
                    <a:pt x="989" y="21597"/>
                    <a:pt x="797" y="21600"/>
                    <a:pt x="605" y="21600"/>
                  </a:cubicBezTo>
                  <a:cubicBezTo>
                    <a:pt x="403" y="21600"/>
                    <a:pt x="201" y="21597"/>
                    <a:pt x="0" y="21591"/>
                  </a:cubicBezTo>
                  <a:lnTo>
                    <a:pt x="605" y="0"/>
                  </a:lnTo>
                  <a:lnTo>
                    <a:pt x="1181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3" name="Arc 3937"/>
            <p:cNvSpPr>
              <a:spLocks/>
            </p:cNvSpPr>
            <p:nvPr/>
          </p:nvSpPr>
          <p:spPr bwMode="auto">
            <a:xfrm>
              <a:off x="1734" y="2655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</a:path>
                <a:path w="43200" h="43192" stroke="0" extrusionOk="0">
                  <a:moveTo>
                    <a:pt x="20995" y="43191"/>
                  </a:moveTo>
                  <a:cubicBezTo>
                    <a:pt x="9305" y="42864"/>
                    <a:pt x="0" y="332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4"/>
                    <a:pt x="33876" y="42880"/>
                    <a:pt x="22176" y="43192"/>
                  </a:cubicBezTo>
                  <a:lnTo>
                    <a:pt x="21600" y="21600"/>
                  </a:lnTo>
                  <a:lnTo>
                    <a:pt x="20995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4" name="Arc 3938"/>
            <p:cNvSpPr>
              <a:spLocks/>
            </p:cNvSpPr>
            <p:nvPr/>
          </p:nvSpPr>
          <p:spPr bwMode="auto">
            <a:xfrm>
              <a:off x="1716" y="2440"/>
              <a:ext cx="29" cy="29"/>
            </a:xfrm>
            <a:custGeom>
              <a:avLst/>
              <a:gdLst>
                <a:gd name="T0" fmla="*/ 29 w 1400"/>
                <a:gd name="T1" fmla="*/ 29 h 21600"/>
                <a:gd name="T2" fmla="*/ 0 w 1400"/>
                <a:gd name="T3" fmla="*/ 29 h 21600"/>
                <a:gd name="T4" fmla="*/ 14 w 14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0" h="21600" fill="none" extrusionOk="0">
                  <a:moveTo>
                    <a:pt x="1399" y="21588"/>
                  </a:moveTo>
                  <a:cubicBezTo>
                    <a:pt x="1166" y="21596"/>
                    <a:pt x="933" y="21600"/>
                    <a:pt x="700" y="21600"/>
                  </a:cubicBezTo>
                  <a:cubicBezTo>
                    <a:pt x="466" y="21600"/>
                    <a:pt x="233" y="21596"/>
                    <a:pt x="0" y="21588"/>
                  </a:cubicBezTo>
                </a:path>
                <a:path w="1400" h="21600" stroke="0" extrusionOk="0">
                  <a:moveTo>
                    <a:pt x="1399" y="21588"/>
                  </a:moveTo>
                  <a:cubicBezTo>
                    <a:pt x="1166" y="21596"/>
                    <a:pt x="933" y="21600"/>
                    <a:pt x="700" y="21600"/>
                  </a:cubicBezTo>
                  <a:cubicBezTo>
                    <a:pt x="466" y="21600"/>
                    <a:pt x="233" y="21596"/>
                    <a:pt x="0" y="21588"/>
                  </a:cubicBezTo>
                  <a:lnTo>
                    <a:pt x="700" y="0"/>
                  </a:lnTo>
                  <a:lnTo>
                    <a:pt x="1399" y="215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5" name="Arc 3939"/>
            <p:cNvSpPr>
              <a:spLocks/>
            </p:cNvSpPr>
            <p:nvPr/>
          </p:nvSpPr>
          <p:spPr bwMode="auto">
            <a:xfrm>
              <a:off x="1699" y="2419"/>
              <a:ext cx="29" cy="29"/>
            </a:xfrm>
            <a:custGeom>
              <a:avLst/>
              <a:gdLst>
                <a:gd name="T0" fmla="*/ 14 w 43200"/>
                <a:gd name="T1" fmla="*/ 29 h 43189"/>
                <a:gd name="T2" fmla="*/ 15 w 43200"/>
                <a:gd name="T3" fmla="*/ 29 h 43189"/>
                <a:gd name="T4" fmla="*/ 14 w 43200"/>
                <a:gd name="T5" fmla="*/ 15 h 43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9" fill="none" extrusionOk="0">
                  <a:moveTo>
                    <a:pt x="20900" y="43188"/>
                  </a:moveTo>
                  <a:cubicBezTo>
                    <a:pt x="9249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0" y="42810"/>
                    <a:pt x="22299" y="43188"/>
                  </a:cubicBezTo>
                </a:path>
                <a:path w="43200" h="43189" stroke="0" extrusionOk="0">
                  <a:moveTo>
                    <a:pt x="20900" y="43188"/>
                  </a:moveTo>
                  <a:cubicBezTo>
                    <a:pt x="9249" y="42810"/>
                    <a:pt x="0" y="33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56"/>
                    <a:pt x="33950" y="42810"/>
                    <a:pt x="22299" y="43188"/>
                  </a:cubicBezTo>
                  <a:lnTo>
                    <a:pt x="21600" y="21600"/>
                  </a:lnTo>
                  <a:lnTo>
                    <a:pt x="20900" y="4318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6" name="Arc 3940"/>
            <p:cNvSpPr>
              <a:spLocks/>
            </p:cNvSpPr>
            <p:nvPr/>
          </p:nvSpPr>
          <p:spPr bwMode="auto">
            <a:xfrm>
              <a:off x="1455" y="2777"/>
              <a:ext cx="29" cy="29"/>
            </a:xfrm>
            <a:custGeom>
              <a:avLst/>
              <a:gdLst>
                <a:gd name="T0" fmla="*/ 29 w 1106"/>
                <a:gd name="T1" fmla="*/ 29 h 21600"/>
                <a:gd name="T2" fmla="*/ 0 w 1106"/>
                <a:gd name="T3" fmla="*/ 29 h 21600"/>
                <a:gd name="T4" fmla="*/ 15 w 11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6" h="21600" fill="none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</a:path>
                <a:path w="1106" h="21600" stroke="0" extrusionOk="0">
                  <a:moveTo>
                    <a:pt x="1105" y="21592"/>
                  </a:moveTo>
                  <a:cubicBezTo>
                    <a:pt x="921" y="21597"/>
                    <a:pt x="737" y="21600"/>
                    <a:pt x="553" y="21600"/>
                  </a:cubicBezTo>
                  <a:cubicBezTo>
                    <a:pt x="368" y="21600"/>
                    <a:pt x="184" y="21597"/>
                    <a:pt x="0" y="21592"/>
                  </a:cubicBezTo>
                  <a:lnTo>
                    <a:pt x="553" y="0"/>
                  </a:lnTo>
                  <a:lnTo>
                    <a:pt x="1105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7" name="Arc 3941"/>
            <p:cNvSpPr>
              <a:spLocks/>
            </p:cNvSpPr>
            <p:nvPr/>
          </p:nvSpPr>
          <p:spPr bwMode="auto">
            <a:xfrm>
              <a:off x="1438" y="275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</a:path>
                <a:path w="43200" h="43193" stroke="0" extrusionOk="0">
                  <a:moveTo>
                    <a:pt x="21047" y="43192"/>
                  </a:moveTo>
                  <a:cubicBezTo>
                    <a:pt x="9336" y="42893"/>
                    <a:pt x="0" y="333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3"/>
                    <a:pt x="33863" y="42893"/>
                    <a:pt x="22152" y="43192"/>
                  </a:cubicBezTo>
                  <a:lnTo>
                    <a:pt x="21600" y="21600"/>
                  </a:lnTo>
                  <a:lnTo>
                    <a:pt x="21047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8" name="Arc 3942"/>
            <p:cNvSpPr>
              <a:spLocks/>
            </p:cNvSpPr>
            <p:nvPr/>
          </p:nvSpPr>
          <p:spPr bwMode="auto">
            <a:xfrm>
              <a:off x="1968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5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</a:path>
                <a:path w="1734" h="21600" stroke="0" extrusionOk="0">
                  <a:moveTo>
                    <a:pt x="1734" y="21583"/>
                  </a:moveTo>
                  <a:cubicBezTo>
                    <a:pt x="1452" y="21594"/>
                    <a:pt x="1170" y="21600"/>
                    <a:pt x="888" y="21600"/>
                  </a:cubicBezTo>
                  <a:cubicBezTo>
                    <a:pt x="591" y="21600"/>
                    <a:pt x="295" y="21593"/>
                    <a:pt x="0" y="21581"/>
                  </a:cubicBezTo>
                  <a:lnTo>
                    <a:pt x="888" y="0"/>
                  </a:lnTo>
                  <a:lnTo>
                    <a:pt x="1734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89" name="Arc 3943"/>
            <p:cNvSpPr>
              <a:spLocks/>
            </p:cNvSpPr>
            <p:nvPr/>
          </p:nvSpPr>
          <p:spPr bwMode="auto">
            <a:xfrm>
              <a:off x="1950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</a:path>
                <a:path w="43200" h="43183" stroke="0" extrusionOk="0">
                  <a:moveTo>
                    <a:pt x="20712" y="43181"/>
                  </a:moveTo>
                  <a:cubicBezTo>
                    <a:pt x="9137" y="42705"/>
                    <a:pt x="0" y="3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0"/>
                    <a:pt x="34037" y="42729"/>
                    <a:pt x="22446" y="43183"/>
                  </a:cubicBezTo>
                  <a:lnTo>
                    <a:pt x="21600" y="21600"/>
                  </a:lnTo>
                  <a:lnTo>
                    <a:pt x="20712" y="4318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0" name="Arc 3944"/>
            <p:cNvSpPr>
              <a:spLocks/>
            </p:cNvSpPr>
            <p:nvPr/>
          </p:nvSpPr>
          <p:spPr bwMode="auto">
            <a:xfrm>
              <a:off x="1707" y="2507"/>
              <a:ext cx="29" cy="29"/>
            </a:xfrm>
            <a:custGeom>
              <a:avLst/>
              <a:gdLst>
                <a:gd name="T0" fmla="*/ 29 w 1296"/>
                <a:gd name="T1" fmla="*/ 29 h 21600"/>
                <a:gd name="T2" fmla="*/ 0 w 1296"/>
                <a:gd name="T3" fmla="*/ 29 h 21600"/>
                <a:gd name="T4" fmla="*/ 15 w 12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21600" fill="none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</a:path>
                <a:path w="1296" h="21600" stroke="0" extrusionOk="0">
                  <a:moveTo>
                    <a:pt x="1296" y="21590"/>
                  </a:moveTo>
                  <a:cubicBezTo>
                    <a:pt x="1080" y="21596"/>
                    <a:pt x="864" y="21600"/>
                    <a:pt x="648" y="21600"/>
                  </a:cubicBezTo>
                  <a:cubicBezTo>
                    <a:pt x="431" y="21600"/>
                    <a:pt x="215" y="21596"/>
                    <a:pt x="-1" y="21590"/>
                  </a:cubicBezTo>
                  <a:lnTo>
                    <a:pt x="648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1" name="Arc 3945"/>
            <p:cNvSpPr>
              <a:spLocks/>
            </p:cNvSpPr>
            <p:nvPr/>
          </p:nvSpPr>
          <p:spPr bwMode="auto">
            <a:xfrm>
              <a:off x="1690" y="2487"/>
              <a:ext cx="29" cy="29"/>
            </a:xfrm>
            <a:custGeom>
              <a:avLst/>
              <a:gdLst>
                <a:gd name="T0" fmla="*/ 14 w 43200"/>
                <a:gd name="T1" fmla="*/ 29 h 43190"/>
                <a:gd name="T2" fmla="*/ 15 w 43200"/>
                <a:gd name="T3" fmla="*/ 29 h 43190"/>
                <a:gd name="T4" fmla="*/ 14 w 43200"/>
                <a:gd name="T5" fmla="*/ 15 h 43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0" fill="none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</a:path>
                <a:path w="43200" h="43190" stroke="0" extrusionOk="0">
                  <a:moveTo>
                    <a:pt x="20951" y="43190"/>
                  </a:moveTo>
                  <a:cubicBezTo>
                    <a:pt x="9280" y="42839"/>
                    <a:pt x="0" y="332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77"/>
                    <a:pt x="33919" y="42839"/>
                    <a:pt x="22248" y="43190"/>
                  </a:cubicBezTo>
                  <a:lnTo>
                    <a:pt x="21600" y="21600"/>
                  </a:lnTo>
                  <a:lnTo>
                    <a:pt x="20951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2" name="Arc 3946"/>
            <p:cNvSpPr>
              <a:spLocks/>
            </p:cNvSpPr>
            <p:nvPr/>
          </p:nvSpPr>
          <p:spPr bwMode="auto">
            <a:xfrm>
              <a:off x="1868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3" name="Arc 3947"/>
            <p:cNvSpPr>
              <a:spLocks/>
            </p:cNvSpPr>
            <p:nvPr/>
          </p:nvSpPr>
          <p:spPr bwMode="auto">
            <a:xfrm>
              <a:off x="1852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4" name="Arc 3948"/>
            <p:cNvSpPr>
              <a:spLocks/>
            </p:cNvSpPr>
            <p:nvPr/>
          </p:nvSpPr>
          <p:spPr bwMode="auto">
            <a:xfrm>
              <a:off x="2336" y="2187"/>
              <a:ext cx="29" cy="29"/>
            </a:xfrm>
            <a:custGeom>
              <a:avLst/>
              <a:gdLst>
                <a:gd name="T0" fmla="*/ 29 w 1706"/>
                <a:gd name="T1" fmla="*/ 29 h 21600"/>
                <a:gd name="T2" fmla="*/ 0 w 1706"/>
                <a:gd name="T3" fmla="*/ 29 h 21600"/>
                <a:gd name="T4" fmla="*/ 15 w 17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6" h="21600" fill="none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</a:path>
                <a:path w="1706" h="21600" stroke="0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  <a:lnTo>
                    <a:pt x="874" y="0"/>
                  </a:lnTo>
                  <a:lnTo>
                    <a:pt x="1705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5" name="Arc 3949"/>
            <p:cNvSpPr>
              <a:spLocks/>
            </p:cNvSpPr>
            <p:nvPr/>
          </p:nvSpPr>
          <p:spPr bwMode="auto">
            <a:xfrm>
              <a:off x="2318" y="2167"/>
              <a:ext cx="29" cy="29"/>
            </a:xfrm>
            <a:custGeom>
              <a:avLst/>
              <a:gdLst>
                <a:gd name="T0" fmla="*/ 14 w 43200"/>
                <a:gd name="T1" fmla="*/ 29 h 43184"/>
                <a:gd name="T2" fmla="*/ 15 w 43200"/>
                <a:gd name="T3" fmla="*/ 29 h 43184"/>
                <a:gd name="T4" fmla="*/ 14 w 43200"/>
                <a:gd name="T5" fmla="*/ 15 h 43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4" fill="none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</a:path>
                <a:path w="43200" h="43184" stroke="0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  <a:lnTo>
                    <a:pt x="21600" y="21600"/>
                  </a:lnTo>
                  <a:lnTo>
                    <a:pt x="20725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6" name="Arc 3950"/>
            <p:cNvSpPr>
              <a:spLocks/>
            </p:cNvSpPr>
            <p:nvPr/>
          </p:nvSpPr>
          <p:spPr bwMode="auto">
            <a:xfrm>
              <a:off x="1582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7" name="Arc 3951"/>
            <p:cNvSpPr>
              <a:spLocks/>
            </p:cNvSpPr>
            <p:nvPr/>
          </p:nvSpPr>
          <p:spPr bwMode="auto">
            <a:xfrm>
              <a:off x="1564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8" name="Arc 3952"/>
            <p:cNvSpPr>
              <a:spLocks/>
            </p:cNvSpPr>
            <p:nvPr/>
          </p:nvSpPr>
          <p:spPr bwMode="auto">
            <a:xfrm>
              <a:off x="1618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99" name="Arc 3953"/>
            <p:cNvSpPr>
              <a:spLocks/>
            </p:cNvSpPr>
            <p:nvPr/>
          </p:nvSpPr>
          <p:spPr bwMode="auto">
            <a:xfrm>
              <a:off x="1600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0" name="Arc 3954"/>
            <p:cNvSpPr>
              <a:spLocks/>
            </p:cNvSpPr>
            <p:nvPr/>
          </p:nvSpPr>
          <p:spPr bwMode="auto">
            <a:xfrm>
              <a:off x="2048" y="2002"/>
              <a:ext cx="29" cy="29"/>
            </a:xfrm>
            <a:custGeom>
              <a:avLst/>
              <a:gdLst>
                <a:gd name="T0" fmla="*/ 29 w 2142"/>
                <a:gd name="T1" fmla="*/ 29 h 21600"/>
                <a:gd name="T2" fmla="*/ 0 w 2142"/>
                <a:gd name="T3" fmla="*/ 29 h 21600"/>
                <a:gd name="T4" fmla="*/ 15 w 214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" h="21600" fill="none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</a:path>
                <a:path w="2142" h="21600" stroke="0" extrusionOk="0">
                  <a:moveTo>
                    <a:pt x="2142" y="21573"/>
                  </a:moveTo>
                  <a:cubicBezTo>
                    <a:pt x="1785" y="21591"/>
                    <a:pt x="1428" y="21600"/>
                    <a:pt x="1071" y="21600"/>
                  </a:cubicBezTo>
                  <a:cubicBezTo>
                    <a:pt x="713" y="21600"/>
                    <a:pt x="356" y="21591"/>
                    <a:pt x="-1" y="21573"/>
                  </a:cubicBezTo>
                  <a:lnTo>
                    <a:pt x="1071" y="0"/>
                  </a:lnTo>
                  <a:lnTo>
                    <a:pt x="214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1" name="Arc 3955"/>
            <p:cNvSpPr>
              <a:spLocks/>
            </p:cNvSpPr>
            <p:nvPr/>
          </p:nvSpPr>
          <p:spPr bwMode="auto">
            <a:xfrm>
              <a:off x="2031" y="1981"/>
              <a:ext cx="29" cy="29"/>
            </a:xfrm>
            <a:custGeom>
              <a:avLst/>
              <a:gdLst>
                <a:gd name="T0" fmla="*/ 14 w 43200"/>
                <a:gd name="T1" fmla="*/ 29 h 43173"/>
                <a:gd name="T2" fmla="*/ 15 w 43200"/>
                <a:gd name="T3" fmla="*/ 29 h 43173"/>
                <a:gd name="T4" fmla="*/ 14 w 43200"/>
                <a:gd name="T5" fmla="*/ 15 h 4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3" fill="none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</a:path>
                <a:path w="43200" h="43173" stroke="0" extrusionOk="0">
                  <a:moveTo>
                    <a:pt x="20528" y="43173"/>
                  </a:moveTo>
                  <a:cubicBezTo>
                    <a:pt x="9030" y="42602"/>
                    <a:pt x="0" y="33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3"/>
                    <a:pt x="34169" y="42602"/>
                    <a:pt x="22671" y="43173"/>
                  </a:cubicBezTo>
                  <a:lnTo>
                    <a:pt x="21600" y="21600"/>
                  </a:lnTo>
                  <a:lnTo>
                    <a:pt x="20528" y="431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2" name="Arc 3956"/>
            <p:cNvSpPr>
              <a:spLocks/>
            </p:cNvSpPr>
            <p:nvPr/>
          </p:nvSpPr>
          <p:spPr bwMode="auto">
            <a:xfrm>
              <a:off x="1690" y="3181"/>
              <a:ext cx="29" cy="29"/>
            </a:xfrm>
            <a:custGeom>
              <a:avLst/>
              <a:gdLst>
                <a:gd name="T0" fmla="*/ 29 w 882"/>
                <a:gd name="T1" fmla="*/ 29 h 21600"/>
                <a:gd name="T2" fmla="*/ 0 w 882"/>
                <a:gd name="T3" fmla="*/ 29 h 21600"/>
                <a:gd name="T4" fmla="*/ 14 w 8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21600" fill="none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</a:path>
                <a:path w="882" h="21600" stroke="0" extrusionOk="0">
                  <a:moveTo>
                    <a:pt x="882" y="21595"/>
                  </a:moveTo>
                  <a:cubicBezTo>
                    <a:pt x="735" y="21598"/>
                    <a:pt x="588" y="21600"/>
                    <a:pt x="441" y="21600"/>
                  </a:cubicBezTo>
                  <a:cubicBezTo>
                    <a:pt x="293" y="21600"/>
                    <a:pt x="146" y="21598"/>
                    <a:pt x="-1" y="21595"/>
                  </a:cubicBezTo>
                  <a:lnTo>
                    <a:pt x="441" y="0"/>
                  </a:lnTo>
                  <a:lnTo>
                    <a:pt x="88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3" name="Arc 3957"/>
            <p:cNvSpPr>
              <a:spLocks/>
            </p:cNvSpPr>
            <p:nvPr/>
          </p:nvSpPr>
          <p:spPr bwMode="auto">
            <a:xfrm>
              <a:off x="1672" y="31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</a:path>
                <a:path w="43200" h="43195" stroke="0" extrusionOk="0">
                  <a:moveTo>
                    <a:pt x="21158" y="43195"/>
                  </a:moveTo>
                  <a:cubicBezTo>
                    <a:pt x="9403" y="42955"/>
                    <a:pt x="0" y="333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7"/>
                    <a:pt x="33796" y="42955"/>
                    <a:pt x="22041" y="43195"/>
                  </a:cubicBezTo>
                  <a:lnTo>
                    <a:pt x="21600" y="21600"/>
                  </a:lnTo>
                  <a:lnTo>
                    <a:pt x="21158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4" name="Arc 3958"/>
            <p:cNvSpPr>
              <a:spLocks/>
            </p:cNvSpPr>
            <p:nvPr/>
          </p:nvSpPr>
          <p:spPr bwMode="auto">
            <a:xfrm>
              <a:off x="2174" y="2575"/>
              <a:ext cx="29" cy="29"/>
            </a:xfrm>
            <a:custGeom>
              <a:avLst/>
              <a:gdLst>
                <a:gd name="T0" fmla="*/ 29 w 1266"/>
                <a:gd name="T1" fmla="*/ 29 h 21600"/>
                <a:gd name="T2" fmla="*/ 0 w 1266"/>
                <a:gd name="T3" fmla="*/ 29 h 21600"/>
                <a:gd name="T4" fmla="*/ 15 w 126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6" h="21600" fill="none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</a:path>
                <a:path w="1266" h="21600" stroke="0" extrusionOk="0">
                  <a:moveTo>
                    <a:pt x="1265" y="21590"/>
                  </a:moveTo>
                  <a:cubicBezTo>
                    <a:pt x="1055" y="21596"/>
                    <a:pt x="844" y="21600"/>
                    <a:pt x="633" y="21600"/>
                  </a:cubicBezTo>
                  <a:cubicBezTo>
                    <a:pt x="421" y="21600"/>
                    <a:pt x="210" y="21596"/>
                    <a:pt x="0" y="21590"/>
                  </a:cubicBezTo>
                  <a:lnTo>
                    <a:pt x="633" y="0"/>
                  </a:lnTo>
                  <a:lnTo>
                    <a:pt x="1265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5" name="Arc 3959"/>
            <p:cNvSpPr>
              <a:spLocks/>
            </p:cNvSpPr>
            <p:nvPr/>
          </p:nvSpPr>
          <p:spPr bwMode="auto">
            <a:xfrm>
              <a:off x="2157" y="2554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67" y="43190"/>
                  </a:moveTo>
                  <a:cubicBezTo>
                    <a:pt x="9289" y="42848"/>
                    <a:pt x="0" y="33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67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6" name="Arc 3960"/>
            <p:cNvSpPr>
              <a:spLocks/>
            </p:cNvSpPr>
            <p:nvPr/>
          </p:nvSpPr>
          <p:spPr bwMode="auto">
            <a:xfrm>
              <a:off x="1932" y="2591"/>
              <a:ext cx="29" cy="29"/>
            </a:xfrm>
            <a:custGeom>
              <a:avLst/>
              <a:gdLst>
                <a:gd name="T0" fmla="*/ 29 w 1218"/>
                <a:gd name="T1" fmla="*/ 29 h 21600"/>
                <a:gd name="T2" fmla="*/ 0 w 1218"/>
                <a:gd name="T3" fmla="*/ 29 h 21600"/>
                <a:gd name="T4" fmla="*/ 15 w 1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8" h="21600" fill="none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</a:path>
                <a:path w="1218" h="21600" stroke="0" extrusionOk="0">
                  <a:moveTo>
                    <a:pt x="1217" y="21591"/>
                  </a:moveTo>
                  <a:cubicBezTo>
                    <a:pt x="1020" y="21597"/>
                    <a:pt x="822" y="21600"/>
                    <a:pt x="624" y="21600"/>
                  </a:cubicBezTo>
                  <a:cubicBezTo>
                    <a:pt x="415" y="21600"/>
                    <a:pt x="207" y="21596"/>
                    <a:pt x="0" y="21590"/>
                  </a:cubicBezTo>
                  <a:lnTo>
                    <a:pt x="624" y="0"/>
                  </a:lnTo>
                  <a:lnTo>
                    <a:pt x="1217" y="215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7" name="Arc 3961"/>
            <p:cNvSpPr>
              <a:spLocks/>
            </p:cNvSpPr>
            <p:nvPr/>
          </p:nvSpPr>
          <p:spPr bwMode="auto">
            <a:xfrm>
              <a:off x="1914" y="2571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</a:path>
                <a:path w="43200" h="43192" stroke="0" extrusionOk="0">
                  <a:moveTo>
                    <a:pt x="20976" y="43190"/>
                  </a:moveTo>
                  <a:cubicBezTo>
                    <a:pt x="9294" y="42853"/>
                    <a:pt x="0" y="3328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98"/>
                    <a:pt x="33887" y="42870"/>
                    <a:pt x="22193" y="43191"/>
                  </a:cubicBezTo>
                  <a:lnTo>
                    <a:pt x="21600" y="21600"/>
                  </a:lnTo>
                  <a:lnTo>
                    <a:pt x="20976" y="431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8" name="Arc 3962"/>
            <p:cNvSpPr>
              <a:spLocks/>
            </p:cNvSpPr>
            <p:nvPr/>
          </p:nvSpPr>
          <p:spPr bwMode="auto">
            <a:xfrm>
              <a:off x="1644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09" name="Arc 3963"/>
            <p:cNvSpPr>
              <a:spLocks/>
            </p:cNvSpPr>
            <p:nvPr/>
          </p:nvSpPr>
          <p:spPr bwMode="auto">
            <a:xfrm>
              <a:off x="1627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0" name="Arc 3964"/>
            <p:cNvSpPr>
              <a:spLocks/>
            </p:cNvSpPr>
            <p:nvPr/>
          </p:nvSpPr>
          <p:spPr bwMode="auto">
            <a:xfrm>
              <a:off x="1653" y="2844"/>
              <a:ext cx="29" cy="29"/>
            </a:xfrm>
            <a:custGeom>
              <a:avLst/>
              <a:gdLst>
                <a:gd name="T0" fmla="*/ 29 w 1035"/>
                <a:gd name="T1" fmla="*/ 29 h 21600"/>
                <a:gd name="T2" fmla="*/ 0 w 1035"/>
                <a:gd name="T3" fmla="*/ 29 h 21600"/>
                <a:gd name="T4" fmla="*/ 15 w 10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21600" fill="none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</a:path>
                <a:path w="1035" h="21600" stroke="0" extrusionOk="0">
                  <a:moveTo>
                    <a:pt x="1035" y="21594"/>
                  </a:moveTo>
                  <a:cubicBezTo>
                    <a:pt x="866" y="21598"/>
                    <a:pt x="698" y="21600"/>
                    <a:pt x="530" y="21600"/>
                  </a:cubicBezTo>
                  <a:cubicBezTo>
                    <a:pt x="353" y="21600"/>
                    <a:pt x="176" y="21597"/>
                    <a:pt x="0" y="21593"/>
                  </a:cubicBezTo>
                  <a:lnTo>
                    <a:pt x="530" y="0"/>
                  </a:lnTo>
                  <a:lnTo>
                    <a:pt x="103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1" name="Arc 3965"/>
            <p:cNvSpPr>
              <a:spLocks/>
            </p:cNvSpPr>
            <p:nvPr/>
          </p:nvSpPr>
          <p:spPr bwMode="auto">
            <a:xfrm>
              <a:off x="1636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</a:path>
                <a:path w="43200" h="43194" stroke="0" extrusionOk="0">
                  <a:moveTo>
                    <a:pt x="21070" y="43193"/>
                  </a:moveTo>
                  <a:cubicBezTo>
                    <a:pt x="9350" y="42905"/>
                    <a:pt x="0" y="333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2"/>
                    <a:pt x="33834" y="42919"/>
                    <a:pt x="22105" y="43194"/>
                  </a:cubicBezTo>
                  <a:lnTo>
                    <a:pt x="21600" y="21600"/>
                  </a:lnTo>
                  <a:lnTo>
                    <a:pt x="21070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2" name="Arc 3966"/>
            <p:cNvSpPr>
              <a:spLocks/>
            </p:cNvSpPr>
            <p:nvPr/>
          </p:nvSpPr>
          <p:spPr bwMode="auto">
            <a:xfrm>
              <a:off x="1716" y="2339"/>
              <a:ext cx="29" cy="29"/>
            </a:xfrm>
            <a:custGeom>
              <a:avLst/>
              <a:gdLst>
                <a:gd name="T0" fmla="*/ 29 w 1520"/>
                <a:gd name="T1" fmla="*/ 29 h 21600"/>
                <a:gd name="T2" fmla="*/ 0 w 1520"/>
                <a:gd name="T3" fmla="*/ 29 h 21600"/>
                <a:gd name="T4" fmla="*/ 15 w 1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0" h="21600" fill="none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</a:path>
                <a:path w="1520" h="21600" stroke="0" extrusionOk="0">
                  <a:moveTo>
                    <a:pt x="1519" y="21586"/>
                  </a:moveTo>
                  <a:cubicBezTo>
                    <a:pt x="1266" y="21595"/>
                    <a:pt x="1013" y="21600"/>
                    <a:pt x="760" y="21600"/>
                  </a:cubicBezTo>
                  <a:cubicBezTo>
                    <a:pt x="506" y="21600"/>
                    <a:pt x="253" y="21595"/>
                    <a:pt x="0" y="21586"/>
                  </a:cubicBezTo>
                  <a:lnTo>
                    <a:pt x="760" y="0"/>
                  </a:lnTo>
                  <a:lnTo>
                    <a:pt x="1519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3" name="Arc 3967"/>
            <p:cNvSpPr>
              <a:spLocks/>
            </p:cNvSpPr>
            <p:nvPr/>
          </p:nvSpPr>
          <p:spPr bwMode="auto">
            <a:xfrm>
              <a:off x="1699" y="2318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</a:path>
                <a:path w="43200" h="43187" stroke="0" extrusionOk="0">
                  <a:moveTo>
                    <a:pt x="20840" y="43186"/>
                  </a:moveTo>
                  <a:cubicBezTo>
                    <a:pt x="9213" y="42777"/>
                    <a:pt x="0" y="332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3"/>
                    <a:pt x="33986" y="42777"/>
                    <a:pt x="22359" y="43186"/>
                  </a:cubicBezTo>
                  <a:lnTo>
                    <a:pt x="21600" y="21600"/>
                  </a:lnTo>
                  <a:lnTo>
                    <a:pt x="20840" y="431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4" name="Arc 3968"/>
            <p:cNvSpPr>
              <a:spLocks/>
            </p:cNvSpPr>
            <p:nvPr/>
          </p:nvSpPr>
          <p:spPr bwMode="auto">
            <a:xfrm>
              <a:off x="1851" y="1833"/>
              <a:ext cx="29" cy="29"/>
            </a:xfrm>
            <a:custGeom>
              <a:avLst/>
              <a:gdLst>
                <a:gd name="T0" fmla="*/ 29 w 2621"/>
                <a:gd name="T1" fmla="*/ 29 h 21600"/>
                <a:gd name="T2" fmla="*/ 0 w 2621"/>
                <a:gd name="T3" fmla="*/ 29 h 21600"/>
                <a:gd name="T4" fmla="*/ 15 w 2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1" h="21600" fill="none" extrusionOk="0">
                  <a:moveTo>
                    <a:pt x="2621" y="21562"/>
                  </a:moveTo>
                  <a:cubicBezTo>
                    <a:pt x="2195" y="21587"/>
                    <a:pt x="1768" y="21600"/>
                    <a:pt x="1342" y="21600"/>
                  </a:cubicBezTo>
                  <a:cubicBezTo>
                    <a:pt x="894" y="21600"/>
                    <a:pt x="446" y="21586"/>
                    <a:pt x="-1" y="21558"/>
                  </a:cubicBezTo>
                </a:path>
                <a:path w="2621" h="21600" stroke="0" extrusionOk="0">
                  <a:moveTo>
                    <a:pt x="2621" y="21562"/>
                  </a:moveTo>
                  <a:cubicBezTo>
                    <a:pt x="2195" y="21587"/>
                    <a:pt x="1768" y="21600"/>
                    <a:pt x="1342" y="21600"/>
                  </a:cubicBezTo>
                  <a:cubicBezTo>
                    <a:pt x="894" y="21600"/>
                    <a:pt x="446" y="21586"/>
                    <a:pt x="-1" y="21558"/>
                  </a:cubicBezTo>
                  <a:lnTo>
                    <a:pt x="1342" y="0"/>
                  </a:lnTo>
                  <a:lnTo>
                    <a:pt x="2621" y="2156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5" name="Arc 3969"/>
            <p:cNvSpPr>
              <a:spLocks/>
            </p:cNvSpPr>
            <p:nvPr/>
          </p:nvSpPr>
          <p:spPr bwMode="auto">
            <a:xfrm>
              <a:off x="1833" y="1813"/>
              <a:ext cx="29" cy="29"/>
            </a:xfrm>
            <a:custGeom>
              <a:avLst/>
              <a:gdLst>
                <a:gd name="T0" fmla="*/ 14 w 43200"/>
                <a:gd name="T1" fmla="*/ 29 h 43162"/>
                <a:gd name="T2" fmla="*/ 15 w 43200"/>
                <a:gd name="T3" fmla="*/ 29 h 43162"/>
                <a:gd name="T4" fmla="*/ 14 w 43200"/>
                <a:gd name="T5" fmla="*/ 15 h 43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2" fill="none" extrusionOk="0">
                  <a:moveTo>
                    <a:pt x="20257" y="43158"/>
                  </a:moveTo>
                  <a:cubicBezTo>
                    <a:pt x="8871" y="42449"/>
                    <a:pt x="0" y="330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32"/>
                    <a:pt x="34291" y="42485"/>
                    <a:pt x="22879" y="43162"/>
                  </a:cubicBezTo>
                </a:path>
                <a:path w="43200" h="43162" stroke="0" extrusionOk="0">
                  <a:moveTo>
                    <a:pt x="20257" y="43158"/>
                  </a:moveTo>
                  <a:cubicBezTo>
                    <a:pt x="8871" y="42449"/>
                    <a:pt x="0" y="330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32"/>
                    <a:pt x="34291" y="42485"/>
                    <a:pt x="22879" y="43162"/>
                  </a:cubicBezTo>
                  <a:lnTo>
                    <a:pt x="21600" y="21600"/>
                  </a:lnTo>
                  <a:lnTo>
                    <a:pt x="20257" y="43158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6" name="Arc 3970"/>
            <p:cNvSpPr>
              <a:spLocks/>
            </p:cNvSpPr>
            <p:nvPr/>
          </p:nvSpPr>
          <p:spPr bwMode="auto">
            <a:xfrm>
              <a:off x="1484" y="2861"/>
              <a:ext cx="29" cy="29"/>
            </a:xfrm>
            <a:custGeom>
              <a:avLst/>
              <a:gdLst>
                <a:gd name="T0" fmla="*/ 29 w 1025"/>
                <a:gd name="T1" fmla="*/ 29 h 21600"/>
                <a:gd name="T2" fmla="*/ 0 w 1025"/>
                <a:gd name="T3" fmla="*/ 29 h 21600"/>
                <a:gd name="T4" fmla="*/ 15 w 10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5" h="21600" fill="none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</a:path>
                <a:path w="1025" h="21600" stroke="0" extrusionOk="0">
                  <a:moveTo>
                    <a:pt x="1025" y="21594"/>
                  </a:moveTo>
                  <a:cubicBezTo>
                    <a:pt x="858" y="21598"/>
                    <a:pt x="691" y="21600"/>
                    <a:pt x="525" y="21600"/>
                  </a:cubicBezTo>
                  <a:cubicBezTo>
                    <a:pt x="349" y="21600"/>
                    <a:pt x="174" y="21597"/>
                    <a:pt x="0" y="21593"/>
                  </a:cubicBezTo>
                  <a:lnTo>
                    <a:pt x="525" y="0"/>
                  </a:lnTo>
                  <a:lnTo>
                    <a:pt x="102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7" name="Arc 3971"/>
            <p:cNvSpPr>
              <a:spLocks/>
            </p:cNvSpPr>
            <p:nvPr/>
          </p:nvSpPr>
          <p:spPr bwMode="auto">
            <a:xfrm>
              <a:off x="1465" y="2841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</a:path>
                <a:path w="43200" h="43194" stroke="0" extrusionOk="0">
                  <a:moveTo>
                    <a:pt x="21075" y="43193"/>
                  </a:moveTo>
                  <a:cubicBezTo>
                    <a:pt x="9353" y="42908"/>
                    <a:pt x="0" y="3332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4"/>
                    <a:pt x="33831" y="42922"/>
                    <a:pt x="22100" y="43194"/>
                  </a:cubicBezTo>
                  <a:lnTo>
                    <a:pt x="21600" y="21600"/>
                  </a:lnTo>
                  <a:lnTo>
                    <a:pt x="2107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8" name="Arc 3972"/>
            <p:cNvSpPr>
              <a:spLocks/>
            </p:cNvSpPr>
            <p:nvPr/>
          </p:nvSpPr>
          <p:spPr bwMode="auto">
            <a:xfrm>
              <a:off x="1708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6" y="21594"/>
                  </a:moveTo>
                  <a:cubicBezTo>
                    <a:pt x="813" y="21598"/>
                    <a:pt x="650" y="21600"/>
                    <a:pt x="488" y="21600"/>
                  </a:cubicBezTo>
                  <a:cubicBezTo>
                    <a:pt x="325" y="21600"/>
                    <a:pt x="162" y="21598"/>
                    <a:pt x="-1" y="21594"/>
                  </a:cubicBezTo>
                </a:path>
                <a:path w="976" h="21600" stroke="0" extrusionOk="0">
                  <a:moveTo>
                    <a:pt x="976" y="21594"/>
                  </a:moveTo>
                  <a:cubicBezTo>
                    <a:pt x="813" y="21598"/>
                    <a:pt x="650" y="21600"/>
                    <a:pt x="488" y="21600"/>
                  </a:cubicBezTo>
                  <a:cubicBezTo>
                    <a:pt x="325" y="21600"/>
                    <a:pt x="162" y="21598"/>
                    <a:pt x="-1" y="21594"/>
                  </a:cubicBezTo>
                  <a:lnTo>
                    <a:pt x="488" y="0"/>
                  </a:lnTo>
                  <a:lnTo>
                    <a:pt x="976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19" name="Arc 3973"/>
            <p:cNvSpPr>
              <a:spLocks/>
            </p:cNvSpPr>
            <p:nvPr/>
          </p:nvSpPr>
          <p:spPr bwMode="auto">
            <a:xfrm>
              <a:off x="1690" y="2925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111" y="43194"/>
                  </a:moveTo>
                  <a:cubicBezTo>
                    <a:pt x="9375" y="42929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4" y="42929"/>
                    <a:pt x="22088" y="43194"/>
                  </a:cubicBezTo>
                </a:path>
                <a:path w="43200" h="43194" stroke="0" extrusionOk="0">
                  <a:moveTo>
                    <a:pt x="21111" y="43194"/>
                  </a:moveTo>
                  <a:cubicBezTo>
                    <a:pt x="9375" y="42929"/>
                    <a:pt x="0" y="333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39"/>
                    <a:pt x="33824" y="42929"/>
                    <a:pt x="22088" y="43194"/>
                  </a:cubicBezTo>
                  <a:lnTo>
                    <a:pt x="21600" y="21600"/>
                  </a:lnTo>
                  <a:lnTo>
                    <a:pt x="21111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0" name="Arc 3974"/>
            <p:cNvSpPr>
              <a:spLocks/>
            </p:cNvSpPr>
            <p:nvPr/>
          </p:nvSpPr>
          <p:spPr bwMode="auto">
            <a:xfrm>
              <a:off x="2183" y="1833"/>
              <a:ext cx="29" cy="29"/>
            </a:xfrm>
            <a:custGeom>
              <a:avLst/>
              <a:gdLst>
                <a:gd name="T0" fmla="*/ 29 w 2622"/>
                <a:gd name="T1" fmla="*/ 29 h 21600"/>
                <a:gd name="T2" fmla="*/ 0 w 2622"/>
                <a:gd name="T3" fmla="*/ 29 h 21600"/>
                <a:gd name="T4" fmla="*/ 15 w 26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2" h="21600" fill="none" extrusionOk="0">
                  <a:moveTo>
                    <a:pt x="2622" y="21560"/>
                  </a:moveTo>
                  <a:cubicBezTo>
                    <a:pt x="2185" y="21586"/>
                    <a:pt x="1748" y="21600"/>
                    <a:pt x="1311" y="21600"/>
                  </a:cubicBezTo>
                  <a:cubicBezTo>
                    <a:pt x="873" y="21600"/>
                    <a:pt x="436" y="21586"/>
                    <a:pt x="-1" y="21560"/>
                  </a:cubicBezTo>
                </a:path>
                <a:path w="2622" h="21600" stroke="0" extrusionOk="0">
                  <a:moveTo>
                    <a:pt x="2622" y="21560"/>
                  </a:moveTo>
                  <a:cubicBezTo>
                    <a:pt x="2185" y="21586"/>
                    <a:pt x="1748" y="21600"/>
                    <a:pt x="1311" y="21600"/>
                  </a:cubicBezTo>
                  <a:cubicBezTo>
                    <a:pt x="873" y="21600"/>
                    <a:pt x="436" y="21586"/>
                    <a:pt x="-1" y="21560"/>
                  </a:cubicBezTo>
                  <a:lnTo>
                    <a:pt x="1311" y="0"/>
                  </a:lnTo>
                  <a:lnTo>
                    <a:pt x="2622" y="215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1" name="Arc 3975"/>
            <p:cNvSpPr>
              <a:spLocks/>
            </p:cNvSpPr>
            <p:nvPr/>
          </p:nvSpPr>
          <p:spPr bwMode="auto">
            <a:xfrm>
              <a:off x="2166" y="1813"/>
              <a:ext cx="29" cy="29"/>
            </a:xfrm>
            <a:custGeom>
              <a:avLst/>
              <a:gdLst>
                <a:gd name="T0" fmla="*/ 14 w 43200"/>
                <a:gd name="T1" fmla="*/ 29 h 43160"/>
                <a:gd name="T2" fmla="*/ 15 w 43200"/>
                <a:gd name="T3" fmla="*/ 29 h 43160"/>
                <a:gd name="T4" fmla="*/ 14 w 43200"/>
                <a:gd name="T5" fmla="*/ 15 h 43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60" fill="none" extrusionOk="0">
                  <a:moveTo>
                    <a:pt x="20288" y="43160"/>
                  </a:moveTo>
                  <a:cubicBezTo>
                    <a:pt x="8889" y="42467"/>
                    <a:pt x="0" y="330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</a:path>
                <a:path w="43200" h="43160" stroke="0" extrusionOk="0">
                  <a:moveTo>
                    <a:pt x="20288" y="43160"/>
                  </a:moveTo>
                  <a:cubicBezTo>
                    <a:pt x="8889" y="42467"/>
                    <a:pt x="0" y="330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20"/>
                    <a:pt x="34310" y="42467"/>
                    <a:pt x="22911" y="43160"/>
                  </a:cubicBezTo>
                  <a:lnTo>
                    <a:pt x="21600" y="21600"/>
                  </a:lnTo>
                  <a:lnTo>
                    <a:pt x="20288" y="4316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2" name="Arc 3976"/>
            <p:cNvSpPr>
              <a:spLocks/>
            </p:cNvSpPr>
            <p:nvPr/>
          </p:nvSpPr>
          <p:spPr bwMode="auto">
            <a:xfrm>
              <a:off x="1635" y="2254"/>
              <a:ext cx="29" cy="29"/>
            </a:xfrm>
            <a:custGeom>
              <a:avLst/>
              <a:gdLst>
                <a:gd name="T0" fmla="*/ 29 w 1598"/>
                <a:gd name="T1" fmla="*/ 29 h 21600"/>
                <a:gd name="T2" fmla="*/ 0 w 1598"/>
                <a:gd name="T3" fmla="*/ 29 h 21600"/>
                <a:gd name="T4" fmla="*/ 14 w 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8" h="21600" fill="none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</a:path>
                <a:path w="1598" h="21600" stroke="0" extrusionOk="0">
                  <a:moveTo>
                    <a:pt x="1598" y="21585"/>
                  </a:moveTo>
                  <a:cubicBezTo>
                    <a:pt x="1331" y="21595"/>
                    <a:pt x="1065" y="21600"/>
                    <a:pt x="799" y="21600"/>
                  </a:cubicBezTo>
                  <a:cubicBezTo>
                    <a:pt x="532" y="21600"/>
                    <a:pt x="266" y="21595"/>
                    <a:pt x="-1" y="21585"/>
                  </a:cubicBezTo>
                  <a:lnTo>
                    <a:pt x="799" y="0"/>
                  </a:lnTo>
                  <a:lnTo>
                    <a:pt x="1598" y="215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3" name="Arc 3977"/>
            <p:cNvSpPr>
              <a:spLocks/>
            </p:cNvSpPr>
            <p:nvPr/>
          </p:nvSpPr>
          <p:spPr bwMode="auto">
            <a:xfrm>
              <a:off x="1618" y="2234"/>
              <a:ext cx="29" cy="29"/>
            </a:xfrm>
            <a:custGeom>
              <a:avLst/>
              <a:gdLst>
                <a:gd name="T0" fmla="*/ 14 w 43200"/>
                <a:gd name="T1" fmla="*/ 29 h 43185"/>
                <a:gd name="T2" fmla="*/ 15 w 43200"/>
                <a:gd name="T3" fmla="*/ 29 h 43185"/>
                <a:gd name="T4" fmla="*/ 14 w 43200"/>
                <a:gd name="T5" fmla="*/ 15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5" fill="none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</a:path>
                <a:path w="43200" h="43185" stroke="0" extrusionOk="0">
                  <a:moveTo>
                    <a:pt x="20800" y="43185"/>
                  </a:moveTo>
                  <a:cubicBezTo>
                    <a:pt x="9190" y="42755"/>
                    <a:pt x="0" y="3321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18"/>
                    <a:pt x="34009" y="42755"/>
                    <a:pt x="22399" y="43185"/>
                  </a:cubicBezTo>
                  <a:lnTo>
                    <a:pt x="21600" y="21600"/>
                  </a:lnTo>
                  <a:lnTo>
                    <a:pt x="20800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4" name="Arc 3978"/>
            <p:cNvSpPr>
              <a:spLocks/>
            </p:cNvSpPr>
            <p:nvPr/>
          </p:nvSpPr>
          <p:spPr bwMode="auto">
            <a:xfrm>
              <a:off x="1806" y="3029"/>
              <a:ext cx="29" cy="29"/>
            </a:xfrm>
            <a:custGeom>
              <a:avLst/>
              <a:gdLst>
                <a:gd name="T0" fmla="*/ 29 w 930"/>
                <a:gd name="T1" fmla="*/ 29 h 21600"/>
                <a:gd name="T2" fmla="*/ 0 w 930"/>
                <a:gd name="T3" fmla="*/ 29 h 21600"/>
                <a:gd name="T4" fmla="*/ 15 w 9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0" h="21600" fill="none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</a:path>
                <a:path w="930" h="21600" stroke="0" extrusionOk="0">
                  <a:moveTo>
                    <a:pt x="929" y="21594"/>
                  </a:moveTo>
                  <a:cubicBezTo>
                    <a:pt x="775" y="21598"/>
                    <a:pt x="620" y="21600"/>
                    <a:pt x="465" y="21600"/>
                  </a:cubicBezTo>
                  <a:cubicBezTo>
                    <a:pt x="309" y="21600"/>
                    <a:pt x="154" y="21598"/>
                    <a:pt x="0" y="21594"/>
                  </a:cubicBezTo>
                  <a:lnTo>
                    <a:pt x="465" y="0"/>
                  </a:lnTo>
                  <a:lnTo>
                    <a:pt x="929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5" name="Arc 3979"/>
            <p:cNvSpPr>
              <a:spLocks/>
            </p:cNvSpPr>
            <p:nvPr/>
          </p:nvSpPr>
          <p:spPr bwMode="auto">
            <a:xfrm>
              <a:off x="1788" y="3009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</a:path>
                <a:path w="43200" h="43195" stroke="0" extrusionOk="0">
                  <a:moveTo>
                    <a:pt x="21135" y="43194"/>
                  </a:moveTo>
                  <a:cubicBezTo>
                    <a:pt x="9389" y="42942"/>
                    <a:pt x="0" y="333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8"/>
                    <a:pt x="33810" y="42942"/>
                    <a:pt x="22064" y="43194"/>
                  </a:cubicBezTo>
                  <a:lnTo>
                    <a:pt x="21600" y="21600"/>
                  </a:lnTo>
                  <a:lnTo>
                    <a:pt x="2113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6" name="Arc 3980"/>
            <p:cNvSpPr>
              <a:spLocks/>
            </p:cNvSpPr>
            <p:nvPr/>
          </p:nvSpPr>
          <p:spPr bwMode="auto">
            <a:xfrm>
              <a:off x="1591" y="3097"/>
              <a:ext cx="29" cy="29"/>
            </a:xfrm>
            <a:custGeom>
              <a:avLst/>
              <a:gdLst>
                <a:gd name="T0" fmla="*/ 29 w 922"/>
                <a:gd name="T1" fmla="*/ 29 h 21600"/>
                <a:gd name="T2" fmla="*/ 0 w 922"/>
                <a:gd name="T3" fmla="*/ 29 h 21600"/>
                <a:gd name="T4" fmla="*/ 15 w 9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2" h="21600" fill="none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922" h="21600" stroke="0" extrusionOk="0">
                  <a:moveTo>
                    <a:pt x="922" y="21595"/>
                  </a:moveTo>
                  <a:cubicBezTo>
                    <a:pt x="772" y="21598"/>
                    <a:pt x="622" y="21600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lnTo>
                    <a:pt x="922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7" name="Arc 3981"/>
            <p:cNvSpPr>
              <a:spLocks/>
            </p:cNvSpPr>
            <p:nvPr/>
          </p:nvSpPr>
          <p:spPr bwMode="auto">
            <a:xfrm>
              <a:off x="1572" y="3076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</a:path>
                <a:path w="43200" h="43195" stroke="0" extrusionOk="0">
                  <a:moveTo>
                    <a:pt x="21128" y="43194"/>
                  </a:moveTo>
                  <a:cubicBezTo>
                    <a:pt x="9385" y="42938"/>
                    <a:pt x="0" y="333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3"/>
                    <a:pt x="33801" y="42950"/>
                    <a:pt x="22050" y="43195"/>
                  </a:cubicBezTo>
                  <a:lnTo>
                    <a:pt x="21600" y="21600"/>
                  </a:lnTo>
                  <a:lnTo>
                    <a:pt x="21128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8" name="Arc 3982"/>
            <p:cNvSpPr>
              <a:spLocks/>
            </p:cNvSpPr>
            <p:nvPr/>
          </p:nvSpPr>
          <p:spPr bwMode="auto">
            <a:xfrm>
              <a:off x="1528" y="3013"/>
              <a:ext cx="29" cy="29"/>
            </a:xfrm>
            <a:custGeom>
              <a:avLst/>
              <a:gdLst>
                <a:gd name="T0" fmla="*/ 29 w 964"/>
                <a:gd name="T1" fmla="*/ 29 h 21600"/>
                <a:gd name="T2" fmla="*/ 0 w 964"/>
                <a:gd name="T3" fmla="*/ 29 h 21600"/>
                <a:gd name="T4" fmla="*/ 15 w 96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4" h="21600" fill="none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</a:path>
                <a:path w="964" h="21600" stroke="0" extrusionOk="0">
                  <a:moveTo>
                    <a:pt x="963" y="21594"/>
                  </a:moveTo>
                  <a:cubicBezTo>
                    <a:pt x="807" y="21598"/>
                    <a:pt x="650" y="21600"/>
                    <a:pt x="494" y="21600"/>
                  </a:cubicBezTo>
                  <a:cubicBezTo>
                    <a:pt x="329" y="21600"/>
                    <a:pt x="164" y="21598"/>
                    <a:pt x="-1" y="21594"/>
                  </a:cubicBezTo>
                  <a:lnTo>
                    <a:pt x="494" y="0"/>
                  </a:lnTo>
                  <a:lnTo>
                    <a:pt x="963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29" name="Arc 3983"/>
            <p:cNvSpPr>
              <a:spLocks/>
            </p:cNvSpPr>
            <p:nvPr/>
          </p:nvSpPr>
          <p:spPr bwMode="auto">
            <a:xfrm>
              <a:off x="1509" y="2992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</a:path>
                <a:path w="43200" h="43195" stroke="0" extrusionOk="0">
                  <a:moveTo>
                    <a:pt x="21105" y="43194"/>
                  </a:moveTo>
                  <a:cubicBezTo>
                    <a:pt x="9372" y="42925"/>
                    <a:pt x="0" y="33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6"/>
                    <a:pt x="33813" y="42939"/>
                    <a:pt x="22069" y="43194"/>
                  </a:cubicBezTo>
                  <a:lnTo>
                    <a:pt x="21600" y="21600"/>
                  </a:lnTo>
                  <a:lnTo>
                    <a:pt x="21105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0" name="Arc 3984"/>
            <p:cNvSpPr>
              <a:spLocks/>
            </p:cNvSpPr>
            <p:nvPr/>
          </p:nvSpPr>
          <p:spPr bwMode="auto">
            <a:xfrm>
              <a:off x="1923" y="2170"/>
              <a:ext cx="29" cy="29"/>
            </a:xfrm>
            <a:custGeom>
              <a:avLst/>
              <a:gdLst>
                <a:gd name="T0" fmla="*/ 29 w 1734"/>
                <a:gd name="T1" fmla="*/ 29 h 21600"/>
                <a:gd name="T2" fmla="*/ 0 w 1734"/>
                <a:gd name="T3" fmla="*/ 29 h 21600"/>
                <a:gd name="T4" fmla="*/ 14 w 17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4" h="21600" fill="none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</a:path>
                <a:path w="1734" h="21600" stroke="0" extrusionOk="0">
                  <a:moveTo>
                    <a:pt x="1733" y="21582"/>
                  </a:moveTo>
                  <a:cubicBezTo>
                    <a:pt x="1445" y="21594"/>
                    <a:pt x="1156" y="21600"/>
                    <a:pt x="867" y="21600"/>
                  </a:cubicBezTo>
                  <a:cubicBezTo>
                    <a:pt x="577" y="21600"/>
                    <a:pt x="288" y="21594"/>
                    <a:pt x="0" y="21582"/>
                  </a:cubicBezTo>
                  <a:lnTo>
                    <a:pt x="867" y="0"/>
                  </a:lnTo>
                  <a:lnTo>
                    <a:pt x="1733" y="215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1" name="Arc 3985"/>
            <p:cNvSpPr>
              <a:spLocks/>
            </p:cNvSpPr>
            <p:nvPr/>
          </p:nvSpPr>
          <p:spPr bwMode="auto">
            <a:xfrm>
              <a:off x="1906" y="2150"/>
              <a:ext cx="29" cy="29"/>
            </a:xfrm>
            <a:custGeom>
              <a:avLst/>
              <a:gdLst>
                <a:gd name="T0" fmla="*/ 14 w 43200"/>
                <a:gd name="T1" fmla="*/ 29 h 43183"/>
                <a:gd name="T2" fmla="*/ 15 w 43200"/>
                <a:gd name="T3" fmla="*/ 29 h 43183"/>
                <a:gd name="T4" fmla="*/ 14 w 43200"/>
                <a:gd name="T5" fmla="*/ 15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</a:path>
                <a:path w="43200" h="43183" stroke="0" extrusionOk="0">
                  <a:moveTo>
                    <a:pt x="20733" y="43182"/>
                  </a:moveTo>
                  <a:cubicBezTo>
                    <a:pt x="9150" y="42717"/>
                    <a:pt x="0" y="3319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92"/>
                    <a:pt x="34049" y="42717"/>
                    <a:pt x="22466" y="43182"/>
                  </a:cubicBezTo>
                  <a:lnTo>
                    <a:pt x="21600" y="21600"/>
                  </a:lnTo>
                  <a:lnTo>
                    <a:pt x="20733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2" name="Arc 3986"/>
            <p:cNvSpPr>
              <a:spLocks/>
            </p:cNvSpPr>
            <p:nvPr/>
          </p:nvSpPr>
          <p:spPr bwMode="auto">
            <a:xfrm>
              <a:off x="1743" y="2760"/>
              <a:ext cx="29" cy="29"/>
            </a:xfrm>
            <a:custGeom>
              <a:avLst/>
              <a:gdLst>
                <a:gd name="T0" fmla="*/ 29 w 1118"/>
                <a:gd name="T1" fmla="*/ 29 h 21600"/>
                <a:gd name="T2" fmla="*/ 0 w 1118"/>
                <a:gd name="T3" fmla="*/ 29 h 21600"/>
                <a:gd name="T4" fmla="*/ 15 w 11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8" h="21600" fill="none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</a:path>
                <a:path w="1118" h="21600" stroke="0" extrusionOk="0">
                  <a:moveTo>
                    <a:pt x="1118" y="21593"/>
                  </a:moveTo>
                  <a:cubicBezTo>
                    <a:pt x="936" y="21597"/>
                    <a:pt x="754" y="21600"/>
                    <a:pt x="573" y="21600"/>
                  </a:cubicBezTo>
                  <a:cubicBezTo>
                    <a:pt x="381" y="21600"/>
                    <a:pt x="190" y="21597"/>
                    <a:pt x="-1" y="21592"/>
                  </a:cubicBezTo>
                  <a:lnTo>
                    <a:pt x="573" y="0"/>
                  </a:lnTo>
                  <a:lnTo>
                    <a:pt x="1118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3" name="Arc 3987"/>
            <p:cNvSpPr>
              <a:spLocks/>
            </p:cNvSpPr>
            <p:nvPr/>
          </p:nvSpPr>
          <p:spPr bwMode="auto">
            <a:xfrm>
              <a:off x="1725" y="2739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</a:path>
                <a:path w="43200" h="43193" stroke="0" extrusionOk="0">
                  <a:moveTo>
                    <a:pt x="21026" y="43192"/>
                  </a:moveTo>
                  <a:cubicBezTo>
                    <a:pt x="9324" y="42881"/>
                    <a:pt x="0" y="333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8" y="42897"/>
                    <a:pt x="22145" y="43193"/>
                  </a:cubicBezTo>
                  <a:lnTo>
                    <a:pt x="21600" y="21600"/>
                  </a:lnTo>
                  <a:lnTo>
                    <a:pt x="21026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4" name="Arc 3988"/>
            <p:cNvSpPr>
              <a:spLocks/>
            </p:cNvSpPr>
            <p:nvPr/>
          </p:nvSpPr>
          <p:spPr bwMode="auto">
            <a:xfrm>
              <a:off x="2327" y="2507"/>
              <a:ext cx="29" cy="29"/>
            </a:xfrm>
            <a:custGeom>
              <a:avLst/>
              <a:gdLst>
                <a:gd name="T0" fmla="*/ 29 w 1297"/>
                <a:gd name="T1" fmla="*/ 29 h 21600"/>
                <a:gd name="T2" fmla="*/ 0 w 1297"/>
                <a:gd name="T3" fmla="*/ 29 h 21600"/>
                <a:gd name="T4" fmla="*/ 15 w 12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7" h="21600" fill="none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</a:path>
                <a:path w="1297" h="21600" stroke="0" extrusionOk="0">
                  <a:moveTo>
                    <a:pt x="1296" y="21590"/>
                  </a:moveTo>
                  <a:cubicBezTo>
                    <a:pt x="1086" y="21596"/>
                    <a:pt x="875" y="21600"/>
                    <a:pt x="664" y="21600"/>
                  </a:cubicBezTo>
                  <a:cubicBezTo>
                    <a:pt x="442" y="21600"/>
                    <a:pt x="221" y="21596"/>
                    <a:pt x="0" y="21589"/>
                  </a:cubicBezTo>
                  <a:lnTo>
                    <a:pt x="664" y="0"/>
                  </a:lnTo>
                  <a:lnTo>
                    <a:pt x="1296" y="2159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5" name="Arc 3989"/>
            <p:cNvSpPr>
              <a:spLocks/>
            </p:cNvSpPr>
            <p:nvPr/>
          </p:nvSpPr>
          <p:spPr bwMode="auto">
            <a:xfrm>
              <a:off x="2309" y="2487"/>
              <a:ext cx="29" cy="29"/>
            </a:xfrm>
            <a:custGeom>
              <a:avLst/>
              <a:gdLst>
                <a:gd name="T0" fmla="*/ 14 w 43200"/>
                <a:gd name="T1" fmla="*/ 29 h 43191"/>
                <a:gd name="T2" fmla="*/ 15 w 43200"/>
                <a:gd name="T3" fmla="*/ 29 h 43191"/>
                <a:gd name="T4" fmla="*/ 14 w 43200"/>
                <a:gd name="T5" fmla="*/ 15 h 43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1" fill="none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</a:path>
                <a:path w="43200" h="43191" stroke="0" extrusionOk="0">
                  <a:moveTo>
                    <a:pt x="20936" y="43189"/>
                  </a:moveTo>
                  <a:cubicBezTo>
                    <a:pt x="9270" y="42831"/>
                    <a:pt x="0" y="332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82"/>
                    <a:pt x="33910" y="42848"/>
                    <a:pt x="22232" y="43190"/>
                  </a:cubicBezTo>
                  <a:lnTo>
                    <a:pt x="21600" y="21600"/>
                  </a:lnTo>
                  <a:lnTo>
                    <a:pt x="20936" y="43189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6" name="Arc 3990"/>
            <p:cNvSpPr>
              <a:spLocks/>
            </p:cNvSpPr>
            <p:nvPr/>
          </p:nvSpPr>
          <p:spPr bwMode="auto">
            <a:xfrm>
              <a:off x="1851" y="2322"/>
              <a:ext cx="29" cy="29"/>
            </a:xfrm>
            <a:custGeom>
              <a:avLst/>
              <a:gdLst>
                <a:gd name="T0" fmla="*/ 29 w 1544"/>
                <a:gd name="T1" fmla="*/ 29 h 21600"/>
                <a:gd name="T2" fmla="*/ 0 w 1544"/>
                <a:gd name="T3" fmla="*/ 29 h 21600"/>
                <a:gd name="T4" fmla="*/ 15 w 154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4" h="21600" fill="none" extrusionOk="0">
                  <a:moveTo>
                    <a:pt x="1543" y="21586"/>
                  </a:moveTo>
                  <a:cubicBezTo>
                    <a:pt x="1293" y="21595"/>
                    <a:pt x="1042" y="21600"/>
                    <a:pt x="791" y="21600"/>
                  </a:cubicBezTo>
                  <a:cubicBezTo>
                    <a:pt x="527" y="21600"/>
                    <a:pt x="263" y="21595"/>
                    <a:pt x="0" y="21585"/>
                  </a:cubicBezTo>
                </a:path>
                <a:path w="1544" h="21600" stroke="0" extrusionOk="0">
                  <a:moveTo>
                    <a:pt x="1543" y="21586"/>
                  </a:moveTo>
                  <a:cubicBezTo>
                    <a:pt x="1293" y="21595"/>
                    <a:pt x="1042" y="21600"/>
                    <a:pt x="791" y="21600"/>
                  </a:cubicBezTo>
                  <a:cubicBezTo>
                    <a:pt x="527" y="21600"/>
                    <a:pt x="263" y="21595"/>
                    <a:pt x="0" y="21585"/>
                  </a:cubicBezTo>
                  <a:lnTo>
                    <a:pt x="791" y="0"/>
                  </a:lnTo>
                  <a:lnTo>
                    <a:pt x="1543" y="2158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7" name="Arc 3991"/>
            <p:cNvSpPr>
              <a:spLocks/>
            </p:cNvSpPr>
            <p:nvPr/>
          </p:nvSpPr>
          <p:spPr bwMode="auto">
            <a:xfrm>
              <a:off x="1833" y="2301"/>
              <a:ext cx="29" cy="29"/>
            </a:xfrm>
            <a:custGeom>
              <a:avLst/>
              <a:gdLst>
                <a:gd name="T0" fmla="*/ 14 w 43200"/>
                <a:gd name="T1" fmla="*/ 29 h 43187"/>
                <a:gd name="T2" fmla="*/ 15 w 43200"/>
                <a:gd name="T3" fmla="*/ 29 h 43187"/>
                <a:gd name="T4" fmla="*/ 14 w 43200"/>
                <a:gd name="T5" fmla="*/ 15 h 43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09" y="43185"/>
                  </a:moveTo>
                  <a:cubicBezTo>
                    <a:pt x="9195" y="42759"/>
                    <a:pt x="0" y="33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6"/>
                    <a:pt x="33982" y="42781"/>
                    <a:pt x="22352" y="43186"/>
                  </a:cubicBezTo>
                </a:path>
                <a:path w="43200" h="43187" stroke="0" extrusionOk="0">
                  <a:moveTo>
                    <a:pt x="20809" y="43185"/>
                  </a:moveTo>
                  <a:cubicBezTo>
                    <a:pt x="9195" y="42759"/>
                    <a:pt x="0" y="33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36"/>
                    <a:pt x="33982" y="42781"/>
                    <a:pt x="22352" y="43186"/>
                  </a:cubicBezTo>
                  <a:lnTo>
                    <a:pt x="21600" y="21600"/>
                  </a:lnTo>
                  <a:lnTo>
                    <a:pt x="20809" y="4318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8" name="Arc 3992"/>
            <p:cNvSpPr>
              <a:spLocks/>
            </p:cNvSpPr>
            <p:nvPr/>
          </p:nvSpPr>
          <p:spPr bwMode="auto">
            <a:xfrm>
              <a:off x="2165" y="1766"/>
              <a:ext cx="29" cy="29"/>
            </a:xfrm>
            <a:custGeom>
              <a:avLst/>
              <a:gdLst>
                <a:gd name="T0" fmla="*/ 29 w 2995"/>
                <a:gd name="T1" fmla="*/ 29 h 21600"/>
                <a:gd name="T2" fmla="*/ 0 w 2995"/>
                <a:gd name="T3" fmla="*/ 29 h 21600"/>
                <a:gd name="T4" fmla="*/ 15 w 29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95" h="21600" fill="none" extrusionOk="0">
                  <a:moveTo>
                    <a:pt x="2994" y="21550"/>
                  </a:moveTo>
                  <a:cubicBezTo>
                    <a:pt x="2508" y="21583"/>
                    <a:pt x="2021" y="21600"/>
                    <a:pt x="1534" y="21600"/>
                  </a:cubicBezTo>
                  <a:cubicBezTo>
                    <a:pt x="1022" y="21600"/>
                    <a:pt x="510" y="21581"/>
                    <a:pt x="-1" y="21545"/>
                  </a:cubicBezTo>
                </a:path>
                <a:path w="2995" h="21600" stroke="0" extrusionOk="0">
                  <a:moveTo>
                    <a:pt x="2994" y="21550"/>
                  </a:moveTo>
                  <a:cubicBezTo>
                    <a:pt x="2508" y="21583"/>
                    <a:pt x="2021" y="21600"/>
                    <a:pt x="1534" y="21600"/>
                  </a:cubicBezTo>
                  <a:cubicBezTo>
                    <a:pt x="1022" y="21600"/>
                    <a:pt x="510" y="21581"/>
                    <a:pt x="-1" y="21545"/>
                  </a:cubicBezTo>
                  <a:lnTo>
                    <a:pt x="1534" y="0"/>
                  </a:lnTo>
                  <a:lnTo>
                    <a:pt x="2994" y="21550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9" name="Arc 3993"/>
            <p:cNvSpPr>
              <a:spLocks/>
            </p:cNvSpPr>
            <p:nvPr/>
          </p:nvSpPr>
          <p:spPr bwMode="auto">
            <a:xfrm>
              <a:off x="2148" y="1745"/>
              <a:ext cx="29" cy="29"/>
            </a:xfrm>
            <a:custGeom>
              <a:avLst/>
              <a:gdLst>
                <a:gd name="T0" fmla="*/ 13 w 43200"/>
                <a:gd name="T1" fmla="*/ 29 h 43151"/>
                <a:gd name="T2" fmla="*/ 15 w 43200"/>
                <a:gd name="T3" fmla="*/ 29 h 43151"/>
                <a:gd name="T4" fmla="*/ 14 w 43200"/>
                <a:gd name="T5" fmla="*/ 15 h 43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51" fill="none" extrusionOk="0">
                  <a:moveTo>
                    <a:pt x="20065" y="43145"/>
                  </a:moveTo>
                  <a:cubicBezTo>
                    <a:pt x="8760" y="42340"/>
                    <a:pt x="0" y="329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62"/>
                    <a:pt x="34397" y="42382"/>
                    <a:pt x="23060" y="43150"/>
                  </a:cubicBezTo>
                </a:path>
                <a:path w="43200" h="43151" stroke="0" extrusionOk="0">
                  <a:moveTo>
                    <a:pt x="20065" y="43145"/>
                  </a:moveTo>
                  <a:cubicBezTo>
                    <a:pt x="8760" y="42340"/>
                    <a:pt x="0" y="329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62"/>
                    <a:pt x="34397" y="42382"/>
                    <a:pt x="23060" y="43150"/>
                  </a:cubicBezTo>
                  <a:lnTo>
                    <a:pt x="21600" y="21600"/>
                  </a:lnTo>
                  <a:lnTo>
                    <a:pt x="20065" y="4314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0" name="Arc 3994"/>
            <p:cNvSpPr>
              <a:spLocks/>
            </p:cNvSpPr>
            <p:nvPr/>
          </p:nvSpPr>
          <p:spPr bwMode="auto">
            <a:xfrm>
              <a:off x="1797" y="2844"/>
              <a:ext cx="29" cy="29"/>
            </a:xfrm>
            <a:custGeom>
              <a:avLst/>
              <a:gdLst>
                <a:gd name="T0" fmla="*/ 29 w 1034"/>
                <a:gd name="T1" fmla="*/ 29 h 21600"/>
                <a:gd name="T2" fmla="*/ 0 w 1034"/>
                <a:gd name="T3" fmla="*/ 29 h 21600"/>
                <a:gd name="T4" fmla="*/ 15 w 10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4" h="21600" fill="none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</a:path>
                <a:path w="1034" h="21600" stroke="0" extrusionOk="0">
                  <a:moveTo>
                    <a:pt x="1033" y="21593"/>
                  </a:moveTo>
                  <a:cubicBezTo>
                    <a:pt x="861" y="21597"/>
                    <a:pt x="689" y="21600"/>
                    <a:pt x="517" y="21600"/>
                  </a:cubicBezTo>
                  <a:cubicBezTo>
                    <a:pt x="344" y="21600"/>
                    <a:pt x="172" y="21597"/>
                    <a:pt x="0" y="21593"/>
                  </a:cubicBezTo>
                  <a:lnTo>
                    <a:pt x="517" y="0"/>
                  </a:lnTo>
                  <a:lnTo>
                    <a:pt x="103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1" name="Arc 3995"/>
            <p:cNvSpPr>
              <a:spLocks/>
            </p:cNvSpPr>
            <p:nvPr/>
          </p:nvSpPr>
          <p:spPr bwMode="auto">
            <a:xfrm>
              <a:off x="1780" y="282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</a:path>
                <a:path w="43200" h="43194" stroke="0" extrusionOk="0">
                  <a:moveTo>
                    <a:pt x="21083" y="43193"/>
                  </a:moveTo>
                  <a:cubicBezTo>
                    <a:pt x="9358" y="42913"/>
                    <a:pt x="0" y="333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7"/>
                    <a:pt x="33841" y="42913"/>
                    <a:pt x="22116" y="43193"/>
                  </a:cubicBezTo>
                  <a:lnTo>
                    <a:pt x="21600" y="21600"/>
                  </a:lnTo>
                  <a:lnTo>
                    <a:pt x="21083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2" name="Arc 3996"/>
            <p:cNvSpPr>
              <a:spLocks/>
            </p:cNvSpPr>
            <p:nvPr/>
          </p:nvSpPr>
          <p:spPr bwMode="auto">
            <a:xfrm>
              <a:off x="1681" y="3299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4" y="21596"/>
                  </a:moveTo>
                  <a:cubicBezTo>
                    <a:pt x="698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</a:path>
                <a:path w="834" h="21600" stroke="0" extrusionOk="0">
                  <a:moveTo>
                    <a:pt x="834" y="21596"/>
                  </a:moveTo>
                  <a:cubicBezTo>
                    <a:pt x="698" y="21598"/>
                    <a:pt x="562" y="21600"/>
                    <a:pt x="427" y="21600"/>
                  </a:cubicBezTo>
                  <a:cubicBezTo>
                    <a:pt x="284" y="21600"/>
                    <a:pt x="142" y="21598"/>
                    <a:pt x="0" y="21595"/>
                  </a:cubicBezTo>
                  <a:lnTo>
                    <a:pt x="427" y="0"/>
                  </a:lnTo>
                  <a:lnTo>
                    <a:pt x="83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3" name="Arc 3997"/>
            <p:cNvSpPr>
              <a:spLocks/>
            </p:cNvSpPr>
            <p:nvPr/>
          </p:nvSpPr>
          <p:spPr bwMode="auto">
            <a:xfrm>
              <a:off x="1662" y="32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73" y="43195"/>
                  </a:moveTo>
                  <a:cubicBezTo>
                    <a:pt x="9412" y="42963"/>
                    <a:pt x="0" y="33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7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4" name="Arc 3998"/>
            <p:cNvSpPr>
              <a:spLocks/>
            </p:cNvSpPr>
            <p:nvPr/>
          </p:nvSpPr>
          <p:spPr bwMode="auto">
            <a:xfrm>
              <a:off x="1662" y="2794"/>
              <a:ext cx="29" cy="29"/>
            </a:xfrm>
            <a:custGeom>
              <a:avLst/>
              <a:gdLst>
                <a:gd name="T0" fmla="*/ 29 w 1095"/>
                <a:gd name="T1" fmla="*/ 29 h 21600"/>
                <a:gd name="T2" fmla="*/ 0 w 1095"/>
                <a:gd name="T3" fmla="*/ 29 h 21600"/>
                <a:gd name="T4" fmla="*/ 15 w 109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5" h="21600" fill="none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</a:path>
                <a:path w="1095" h="21600" stroke="0" extrusionOk="0">
                  <a:moveTo>
                    <a:pt x="1095" y="21593"/>
                  </a:moveTo>
                  <a:cubicBezTo>
                    <a:pt x="917" y="21597"/>
                    <a:pt x="739" y="21600"/>
                    <a:pt x="561" y="21600"/>
                  </a:cubicBezTo>
                  <a:cubicBezTo>
                    <a:pt x="373" y="21600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1095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5" name="Arc 3999"/>
            <p:cNvSpPr>
              <a:spLocks/>
            </p:cNvSpPr>
            <p:nvPr/>
          </p:nvSpPr>
          <p:spPr bwMode="auto">
            <a:xfrm>
              <a:off x="1644" y="2773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</a:path>
                <a:path w="43200" h="43193" stroke="0" extrusionOk="0">
                  <a:moveTo>
                    <a:pt x="21039" y="43192"/>
                  </a:moveTo>
                  <a:cubicBezTo>
                    <a:pt x="9332" y="42888"/>
                    <a:pt x="0" y="3331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1"/>
                    <a:pt x="33851" y="42903"/>
                    <a:pt x="22134" y="43193"/>
                  </a:cubicBezTo>
                  <a:lnTo>
                    <a:pt x="21600" y="21600"/>
                  </a:lnTo>
                  <a:lnTo>
                    <a:pt x="2103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6" name="Arc 4000"/>
            <p:cNvSpPr>
              <a:spLocks/>
            </p:cNvSpPr>
            <p:nvPr/>
          </p:nvSpPr>
          <p:spPr bwMode="auto">
            <a:xfrm>
              <a:off x="1752" y="2726"/>
              <a:ext cx="29" cy="29"/>
            </a:xfrm>
            <a:custGeom>
              <a:avLst/>
              <a:gdLst>
                <a:gd name="T0" fmla="*/ 29 w 1113"/>
                <a:gd name="T1" fmla="*/ 29 h 21600"/>
                <a:gd name="T2" fmla="*/ 0 w 1113"/>
                <a:gd name="T3" fmla="*/ 29 h 21600"/>
                <a:gd name="T4" fmla="*/ 15 w 11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3" h="21600" fill="none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</a:path>
                <a:path w="1113" h="21600" stroke="0" extrusionOk="0">
                  <a:moveTo>
                    <a:pt x="1113" y="21593"/>
                  </a:moveTo>
                  <a:cubicBezTo>
                    <a:pt x="932" y="21597"/>
                    <a:pt x="751" y="21600"/>
                    <a:pt x="570" y="21600"/>
                  </a:cubicBezTo>
                  <a:cubicBezTo>
                    <a:pt x="379" y="21600"/>
                    <a:pt x="189" y="21597"/>
                    <a:pt x="-1" y="21592"/>
                  </a:cubicBezTo>
                  <a:lnTo>
                    <a:pt x="570" y="0"/>
                  </a:lnTo>
                  <a:lnTo>
                    <a:pt x="1113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7" name="Arc 4001"/>
            <p:cNvSpPr>
              <a:spLocks/>
            </p:cNvSpPr>
            <p:nvPr/>
          </p:nvSpPr>
          <p:spPr bwMode="auto">
            <a:xfrm>
              <a:off x="1734" y="2706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</a:path>
                <a:path w="43200" h="43193" stroke="0" extrusionOk="0">
                  <a:moveTo>
                    <a:pt x="21029" y="43192"/>
                  </a:moveTo>
                  <a:cubicBezTo>
                    <a:pt x="9326" y="42883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17"/>
                    <a:pt x="33857" y="42898"/>
                    <a:pt x="22143" y="43193"/>
                  </a:cubicBezTo>
                  <a:lnTo>
                    <a:pt x="21600" y="21600"/>
                  </a:lnTo>
                  <a:lnTo>
                    <a:pt x="21029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8" name="Arc 4002"/>
            <p:cNvSpPr>
              <a:spLocks/>
            </p:cNvSpPr>
            <p:nvPr/>
          </p:nvSpPr>
          <p:spPr bwMode="auto">
            <a:xfrm>
              <a:off x="2363" y="1951"/>
              <a:ext cx="29" cy="29"/>
            </a:xfrm>
            <a:custGeom>
              <a:avLst/>
              <a:gdLst>
                <a:gd name="T0" fmla="*/ 29 w 2224"/>
                <a:gd name="T1" fmla="*/ 29 h 21600"/>
                <a:gd name="T2" fmla="*/ 0 w 2224"/>
                <a:gd name="T3" fmla="*/ 29 h 21600"/>
                <a:gd name="T4" fmla="*/ 15 w 222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4" h="21600" fill="none" extrusionOk="0">
                  <a:moveTo>
                    <a:pt x="2224" y="21571"/>
                  </a:moveTo>
                  <a:cubicBezTo>
                    <a:pt x="1853" y="21590"/>
                    <a:pt x="1482" y="21600"/>
                    <a:pt x="1112" y="21600"/>
                  </a:cubicBezTo>
                  <a:cubicBezTo>
                    <a:pt x="741" y="21600"/>
                    <a:pt x="370" y="21590"/>
                    <a:pt x="-1" y="21571"/>
                  </a:cubicBezTo>
                </a:path>
                <a:path w="2224" h="21600" stroke="0" extrusionOk="0">
                  <a:moveTo>
                    <a:pt x="2224" y="21571"/>
                  </a:moveTo>
                  <a:cubicBezTo>
                    <a:pt x="1853" y="21590"/>
                    <a:pt x="1482" y="21600"/>
                    <a:pt x="1112" y="21600"/>
                  </a:cubicBezTo>
                  <a:cubicBezTo>
                    <a:pt x="741" y="21600"/>
                    <a:pt x="370" y="21590"/>
                    <a:pt x="-1" y="21571"/>
                  </a:cubicBezTo>
                  <a:lnTo>
                    <a:pt x="1112" y="0"/>
                  </a:lnTo>
                  <a:lnTo>
                    <a:pt x="2224" y="215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49" name="Arc 4003"/>
            <p:cNvSpPr>
              <a:spLocks/>
            </p:cNvSpPr>
            <p:nvPr/>
          </p:nvSpPr>
          <p:spPr bwMode="auto">
            <a:xfrm>
              <a:off x="2346" y="1931"/>
              <a:ext cx="29" cy="29"/>
            </a:xfrm>
            <a:custGeom>
              <a:avLst/>
              <a:gdLst>
                <a:gd name="T0" fmla="*/ 14 w 43200"/>
                <a:gd name="T1" fmla="*/ 29 h 43171"/>
                <a:gd name="T2" fmla="*/ 15 w 43200"/>
                <a:gd name="T3" fmla="*/ 29 h 43171"/>
                <a:gd name="T4" fmla="*/ 14 w 43200"/>
                <a:gd name="T5" fmla="*/ 15 h 43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1" fill="none" extrusionOk="0">
                  <a:moveTo>
                    <a:pt x="20487" y="43171"/>
                  </a:moveTo>
                  <a:cubicBezTo>
                    <a:pt x="9006" y="42579"/>
                    <a:pt x="0" y="33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97"/>
                    <a:pt x="34193" y="42579"/>
                    <a:pt x="22712" y="43171"/>
                  </a:cubicBezTo>
                </a:path>
                <a:path w="43200" h="43171" stroke="0" extrusionOk="0">
                  <a:moveTo>
                    <a:pt x="20487" y="43171"/>
                  </a:moveTo>
                  <a:cubicBezTo>
                    <a:pt x="9006" y="42579"/>
                    <a:pt x="0" y="33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097"/>
                    <a:pt x="34193" y="42579"/>
                    <a:pt x="22712" y="43171"/>
                  </a:cubicBezTo>
                  <a:lnTo>
                    <a:pt x="21600" y="21600"/>
                  </a:lnTo>
                  <a:lnTo>
                    <a:pt x="20487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0" name="Arc 4004"/>
            <p:cNvSpPr>
              <a:spLocks/>
            </p:cNvSpPr>
            <p:nvPr/>
          </p:nvSpPr>
          <p:spPr bwMode="auto">
            <a:xfrm>
              <a:off x="1914" y="2659"/>
              <a:ext cx="29" cy="29"/>
            </a:xfrm>
            <a:custGeom>
              <a:avLst/>
              <a:gdLst>
                <a:gd name="T0" fmla="*/ 29 w 1193"/>
                <a:gd name="T1" fmla="*/ 29 h 21600"/>
                <a:gd name="T2" fmla="*/ 0 w 1193"/>
                <a:gd name="T3" fmla="*/ 29 h 21600"/>
                <a:gd name="T4" fmla="*/ 15 w 119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3" h="21600" fill="none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</a:path>
                <a:path w="1193" h="21600" stroke="0" extrusionOk="0">
                  <a:moveTo>
                    <a:pt x="1193" y="21592"/>
                  </a:moveTo>
                  <a:cubicBezTo>
                    <a:pt x="999" y="21597"/>
                    <a:pt x="805" y="21600"/>
                    <a:pt x="611" y="21600"/>
                  </a:cubicBezTo>
                  <a:cubicBezTo>
                    <a:pt x="407" y="21600"/>
                    <a:pt x="203" y="21597"/>
                    <a:pt x="-1" y="21591"/>
                  </a:cubicBezTo>
                  <a:lnTo>
                    <a:pt x="611" y="0"/>
                  </a:lnTo>
                  <a:lnTo>
                    <a:pt x="1193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1" name="Arc 4005"/>
            <p:cNvSpPr>
              <a:spLocks/>
            </p:cNvSpPr>
            <p:nvPr/>
          </p:nvSpPr>
          <p:spPr bwMode="auto">
            <a:xfrm>
              <a:off x="1896" y="2638"/>
              <a:ext cx="29" cy="29"/>
            </a:xfrm>
            <a:custGeom>
              <a:avLst/>
              <a:gdLst>
                <a:gd name="T0" fmla="*/ 14 w 43200"/>
                <a:gd name="T1" fmla="*/ 29 h 43192"/>
                <a:gd name="T2" fmla="*/ 15 w 43200"/>
                <a:gd name="T3" fmla="*/ 29 h 43192"/>
                <a:gd name="T4" fmla="*/ 14 w 43200"/>
                <a:gd name="T5" fmla="*/ 15 h 43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2" fill="none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</a:path>
                <a:path w="43200" h="43192" stroke="0" extrusionOk="0">
                  <a:moveTo>
                    <a:pt x="20988" y="43191"/>
                  </a:moveTo>
                  <a:cubicBezTo>
                    <a:pt x="9302" y="42860"/>
                    <a:pt x="0" y="332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2"/>
                    <a:pt x="33880" y="42876"/>
                    <a:pt x="22182" y="43192"/>
                  </a:cubicBezTo>
                  <a:lnTo>
                    <a:pt x="21600" y="21600"/>
                  </a:lnTo>
                  <a:lnTo>
                    <a:pt x="20988" y="4319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2" name="Arc 4006"/>
            <p:cNvSpPr>
              <a:spLocks/>
            </p:cNvSpPr>
            <p:nvPr/>
          </p:nvSpPr>
          <p:spPr bwMode="auto">
            <a:xfrm>
              <a:off x="1519" y="3299"/>
              <a:ext cx="29" cy="29"/>
            </a:xfrm>
            <a:custGeom>
              <a:avLst/>
              <a:gdLst>
                <a:gd name="T0" fmla="*/ 29 w 834"/>
                <a:gd name="T1" fmla="*/ 29 h 21600"/>
                <a:gd name="T2" fmla="*/ 0 w 834"/>
                <a:gd name="T3" fmla="*/ 29 h 21600"/>
                <a:gd name="T4" fmla="*/ 15 w 8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" h="21600" fill="none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34" h="21600" stroke="0" extrusionOk="0">
                  <a:moveTo>
                    <a:pt x="833" y="21595"/>
                  </a:moveTo>
                  <a:cubicBezTo>
                    <a:pt x="695" y="21598"/>
                    <a:pt x="556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33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3" name="Arc 4007"/>
            <p:cNvSpPr>
              <a:spLocks/>
            </p:cNvSpPr>
            <p:nvPr/>
          </p:nvSpPr>
          <p:spPr bwMode="auto">
            <a:xfrm>
              <a:off x="1501" y="3278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66"/>
                    <a:pt x="33781" y="42968"/>
                    <a:pt x="22016" y="43195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4" name="Arc 4008"/>
            <p:cNvSpPr>
              <a:spLocks/>
            </p:cNvSpPr>
            <p:nvPr/>
          </p:nvSpPr>
          <p:spPr bwMode="auto">
            <a:xfrm>
              <a:off x="1519" y="2895"/>
              <a:ext cx="29" cy="29"/>
            </a:xfrm>
            <a:custGeom>
              <a:avLst/>
              <a:gdLst>
                <a:gd name="T0" fmla="*/ 29 w 1030"/>
                <a:gd name="T1" fmla="*/ 29 h 21600"/>
                <a:gd name="T2" fmla="*/ 0 w 1030"/>
                <a:gd name="T3" fmla="*/ 29 h 21600"/>
                <a:gd name="T4" fmla="*/ 15 w 10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0" h="21600" fill="none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</a:path>
                <a:path w="1030" h="21600" stroke="0" extrusionOk="0">
                  <a:moveTo>
                    <a:pt x="1029" y="21593"/>
                  </a:moveTo>
                  <a:cubicBezTo>
                    <a:pt x="858" y="21597"/>
                    <a:pt x="686" y="21600"/>
                    <a:pt x="515" y="21600"/>
                  </a:cubicBezTo>
                  <a:cubicBezTo>
                    <a:pt x="343" y="21600"/>
                    <a:pt x="171" y="21597"/>
                    <a:pt x="0" y="21593"/>
                  </a:cubicBezTo>
                  <a:lnTo>
                    <a:pt x="515" y="0"/>
                  </a:lnTo>
                  <a:lnTo>
                    <a:pt x="1029" y="215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5" name="Arc 4009"/>
            <p:cNvSpPr>
              <a:spLocks/>
            </p:cNvSpPr>
            <p:nvPr/>
          </p:nvSpPr>
          <p:spPr bwMode="auto">
            <a:xfrm>
              <a:off x="1501" y="2874"/>
              <a:ext cx="29" cy="29"/>
            </a:xfrm>
            <a:custGeom>
              <a:avLst/>
              <a:gdLst>
                <a:gd name="T0" fmla="*/ 14 w 43200"/>
                <a:gd name="T1" fmla="*/ 29 h 43194"/>
                <a:gd name="T2" fmla="*/ 15 w 43200"/>
                <a:gd name="T3" fmla="*/ 29 h 43194"/>
                <a:gd name="T4" fmla="*/ 14 w 43200"/>
                <a:gd name="T5" fmla="*/ 15 h 43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4" fill="none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</a:path>
                <a:path w="43200" h="43194" stroke="0" extrusionOk="0">
                  <a:moveTo>
                    <a:pt x="21085" y="43193"/>
                  </a:moveTo>
                  <a:cubicBezTo>
                    <a:pt x="9359" y="42914"/>
                    <a:pt x="0" y="333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28"/>
                    <a:pt x="33840" y="42914"/>
                    <a:pt x="22114" y="43193"/>
                  </a:cubicBezTo>
                  <a:lnTo>
                    <a:pt x="21600" y="21600"/>
                  </a:lnTo>
                  <a:lnTo>
                    <a:pt x="21085" y="4319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6" name="Arc 4010"/>
            <p:cNvSpPr>
              <a:spLocks/>
            </p:cNvSpPr>
            <p:nvPr/>
          </p:nvSpPr>
          <p:spPr bwMode="auto">
            <a:xfrm>
              <a:off x="2309" y="1968"/>
              <a:ext cx="29" cy="29"/>
            </a:xfrm>
            <a:custGeom>
              <a:avLst/>
              <a:gdLst>
                <a:gd name="T0" fmla="*/ 29 w 2173"/>
                <a:gd name="T1" fmla="*/ 29 h 21600"/>
                <a:gd name="T2" fmla="*/ 0 w 2173"/>
                <a:gd name="T3" fmla="*/ 29 h 21600"/>
                <a:gd name="T4" fmla="*/ 15 w 21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3" h="21600" fill="none" extrusionOk="0">
                  <a:moveTo>
                    <a:pt x="2172" y="21573"/>
                  </a:moveTo>
                  <a:cubicBezTo>
                    <a:pt x="1819" y="21591"/>
                    <a:pt x="1466" y="21600"/>
                    <a:pt x="1113" y="21600"/>
                  </a:cubicBezTo>
                  <a:cubicBezTo>
                    <a:pt x="741" y="21600"/>
                    <a:pt x="370" y="21590"/>
                    <a:pt x="-1" y="21571"/>
                  </a:cubicBezTo>
                </a:path>
                <a:path w="2173" h="21600" stroke="0" extrusionOk="0">
                  <a:moveTo>
                    <a:pt x="2172" y="21573"/>
                  </a:moveTo>
                  <a:cubicBezTo>
                    <a:pt x="1819" y="21591"/>
                    <a:pt x="1466" y="21600"/>
                    <a:pt x="1113" y="21600"/>
                  </a:cubicBezTo>
                  <a:cubicBezTo>
                    <a:pt x="741" y="21600"/>
                    <a:pt x="370" y="21590"/>
                    <a:pt x="-1" y="21571"/>
                  </a:cubicBezTo>
                  <a:lnTo>
                    <a:pt x="1113" y="0"/>
                  </a:lnTo>
                  <a:lnTo>
                    <a:pt x="2172" y="2157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7" name="Arc 4011"/>
            <p:cNvSpPr>
              <a:spLocks/>
            </p:cNvSpPr>
            <p:nvPr/>
          </p:nvSpPr>
          <p:spPr bwMode="auto">
            <a:xfrm>
              <a:off x="2292" y="1948"/>
              <a:ext cx="29" cy="29"/>
            </a:xfrm>
            <a:custGeom>
              <a:avLst/>
              <a:gdLst>
                <a:gd name="T0" fmla="*/ 14 w 43200"/>
                <a:gd name="T1" fmla="*/ 29 h 43174"/>
                <a:gd name="T2" fmla="*/ 15 w 43200"/>
                <a:gd name="T3" fmla="*/ 29 h 43174"/>
                <a:gd name="T4" fmla="*/ 14 w 43200"/>
                <a:gd name="T5" fmla="*/ 15 h 43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74" fill="none" extrusionOk="0">
                  <a:moveTo>
                    <a:pt x="20486" y="43171"/>
                  </a:moveTo>
                  <a:cubicBezTo>
                    <a:pt x="9005" y="42578"/>
                    <a:pt x="0" y="330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7"/>
                    <a:pt x="34163" y="42608"/>
                    <a:pt x="22659" y="43173"/>
                  </a:cubicBezTo>
                </a:path>
                <a:path w="43200" h="43174" stroke="0" extrusionOk="0">
                  <a:moveTo>
                    <a:pt x="20486" y="43171"/>
                  </a:moveTo>
                  <a:cubicBezTo>
                    <a:pt x="9005" y="42578"/>
                    <a:pt x="0" y="3309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117"/>
                    <a:pt x="34163" y="42608"/>
                    <a:pt x="22659" y="43173"/>
                  </a:cubicBezTo>
                  <a:lnTo>
                    <a:pt x="21600" y="21600"/>
                  </a:lnTo>
                  <a:lnTo>
                    <a:pt x="20486" y="43171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8" name="Arc 4012"/>
            <p:cNvSpPr>
              <a:spLocks/>
            </p:cNvSpPr>
            <p:nvPr/>
          </p:nvSpPr>
          <p:spPr bwMode="auto">
            <a:xfrm>
              <a:off x="1806" y="3114"/>
              <a:ext cx="29" cy="29"/>
            </a:xfrm>
            <a:custGeom>
              <a:avLst/>
              <a:gdLst>
                <a:gd name="T0" fmla="*/ 29 w 914"/>
                <a:gd name="T1" fmla="*/ 29 h 21600"/>
                <a:gd name="T2" fmla="*/ 0 w 914"/>
                <a:gd name="T3" fmla="*/ 29 h 21600"/>
                <a:gd name="T4" fmla="*/ 15 w 9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4" h="21600" fill="none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</a:path>
                <a:path w="914" h="21600" stroke="0" extrusionOk="0">
                  <a:moveTo>
                    <a:pt x="914" y="21595"/>
                  </a:moveTo>
                  <a:cubicBezTo>
                    <a:pt x="761" y="21598"/>
                    <a:pt x="609" y="21600"/>
                    <a:pt x="457" y="21600"/>
                  </a:cubicBezTo>
                  <a:cubicBezTo>
                    <a:pt x="304" y="21600"/>
                    <a:pt x="152" y="21598"/>
                    <a:pt x="-1" y="21595"/>
                  </a:cubicBezTo>
                  <a:lnTo>
                    <a:pt x="457" y="0"/>
                  </a:lnTo>
                  <a:lnTo>
                    <a:pt x="914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59" name="Arc 4013"/>
            <p:cNvSpPr>
              <a:spLocks/>
            </p:cNvSpPr>
            <p:nvPr/>
          </p:nvSpPr>
          <p:spPr bwMode="auto">
            <a:xfrm>
              <a:off x="1788" y="3093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</a:path>
                <a:path w="43200" h="43195" stroke="0" extrusionOk="0">
                  <a:moveTo>
                    <a:pt x="21142" y="43195"/>
                  </a:moveTo>
                  <a:cubicBezTo>
                    <a:pt x="9394" y="42946"/>
                    <a:pt x="0" y="33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1"/>
                    <a:pt x="33805" y="42946"/>
                    <a:pt x="22057" y="43195"/>
                  </a:cubicBezTo>
                  <a:lnTo>
                    <a:pt x="21600" y="21600"/>
                  </a:lnTo>
                  <a:lnTo>
                    <a:pt x="21142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0" name="Arc 4014"/>
            <p:cNvSpPr>
              <a:spLocks/>
            </p:cNvSpPr>
            <p:nvPr/>
          </p:nvSpPr>
          <p:spPr bwMode="auto">
            <a:xfrm>
              <a:off x="2084" y="2187"/>
              <a:ext cx="29" cy="29"/>
            </a:xfrm>
            <a:custGeom>
              <a:avLst/>
              <a:gdLst>
                <a:gd name="T0" fmla="*/ 29 w 1706"/>
                <a:gd name="T1" fmla="*/ 29 h 21600"/>
                <a:gd name="T2" fmla="*/ 0 w 1706"/>
                <a:gd name="T3" fmla="*/ 29 h 21600"/>
                <a:gd name="T4" fmla="*/ 15 w 17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6" h="21600" fill="none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</a:path>
                <a:path w="1706" h="21600" stroke="0" extrusionOk="0">
                  <a:moveTo>
                    <a:pt x="1705" y="21583"/>
                  </a:moveTo>
                  <a:cubicBezTo>
                    <a:pt x="1428" y="21594"/>
                    <a:pt x="1151" y="21600"/>
                    <a:pt x="874" y="21600"/>
                  </a:cubicBezTo>
                  <a:cubicBezTo>
                    <a:pt x="582" y="21600"/>
                    <a:pt x="291" y="21594"/>
                    <a:pt x="-1" y="21582"/>
                  </a:cubicBezTo>
                  <a:lnTo>
                    <a:pt x="874" y="0"/>
                  </a:lnTo>
                  <a:lnTo>
                    <a:pt x="1705" y="21583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1" name="Arc 4015"/>
            <p:cNvSpPr>
              <a:spLocks/>
            </p:cNvSpPr>
            <p:nvPr/>
          </p:nvSpPr>
          <p:spPr bwMode="auto">
            <a:xfrm>
              <a:off x="2067" y="2167"/>
              <a:ext cx="29" cy="29"/>
            </a:xfrm>
            <a:custGeom>
              <a:avLst/>
              <a:gdLst>
                <a:gd name="T0" fmla="*/ 14 w 43200"/>
                <a:gd name="T1" fmla="*/ 29 h 43184"/>
                <a:gd name="T2" fmla="*/ 15 w 43200"/>
                <a:gd name="T3" fmla="*/ 29 h 43184"/>
                <a:gd name="T4" fmla="*/ 14 w 43200"/>
                <a:gd name="T5" fmla="*/ 15 h 43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84" fill="none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</a:path>
                <a:path w="43200" h="43184" stroke="0" extrusionOk="0">
                  <a:moveTo>
                    <a:pt x="20725" y="43182"/>
                  </a:moveTo>
                  <a:cubicBezTo>
                    <a:pt x="9146" y="42713"/>
                    <a:pt x="0" y="331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205"/>
                    <a:pt x="34029" y="42736"/>
                    <a:pt x="22431" y="43183"/>
                  </a:cubicBezTo>
                  <a:lnTo>
                    <a:pt x="21600" y="21600"/>
                  </a:lnTo>
                  <a:lnTo>
                    <a:pt x="20725" y="4318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2" name="Arc 4016"/>
            <p:cNvSpPr>
              <a:spLocks/>
            </p:cNvSpPr>
            <p:nvPr/>
          </p:nvSpPr>
          <p:spPr bwMode="auto">
            <a:xfrm>
              <a:off x="1949" y="2692"/>
              <a:ext cx="29" cy="29"/>
            </a:xfrm>
            <a:custGeom>
              <a:avLst/>
              <a:gdLst>
                <a:gd name="T0" fmla="*/ 29 w 1138"/>
                <a:gd name="T1" fmla="*/ 29 h 21600"/>
                <a:gd name="T2" fmla="*/ 0 w 1138"/>
                <a:gd name="T3" fmla="*/ 29 h 21600"/>
                <a:gd name="T4" fmla="*/ 15 w 11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8" h="21600" fill="none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</a:path>
                <a:path w="1138" h="21600" stroke="0" extrusionOk="0">
                  <a:moveTo>
                    <a:pt x="1137" y="21592"/>
                  </a:moveTo>
                  <a:cubicBezTo>
                    <a:pt x="948" y="21597"/>
                    <a:pt x="758" y="21600"/>
                    <a:pt x="569" y="21600"/>
                  </a:cubicBezTo>
                  <a:cubicBezTo>
                    <a:pt x="379" y="21600"/>
                    <a:pt x="189" y="21597"/>
                    <a:pt x="0" y="21592"/>
                  </a:cubicBezTo>
                  <a:lnTo>
                    <a:pt x="569" y="0"/>
                  </a:lnTo>
                  <a:lnTo>
                    <a:pt x="1137" y="215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3" name="Arc 4017"/>
            <p:cNvSpPr>
              <a:spLocks/>
            </p:cNvSpPr>
            <p:nvPr/>
          </p:nvSpPr>
          <p:spPr bwMode="auto">
            <a:xfrm>
              <a:off x="1932" y="2672"/>
              <a:ext cx="29" cy="29"/>
            </a:xfrm>
            <a:custGeom>
              <a:avLst/>
              <a:gdLst>
                <a:gd name="T0" fmla="*/ 14 w 43200"/>
                <a:gd name="T1" fmla="*/ 29 h 43193"/>
                <a:gd name="T2" fmla="*/ 15 w 43200"/>
                <a:gd name="T3" fmla="*/ 29 h 43193"/>
                <a:gd name="T4" fmla="*/ 14 w 43200"/>
                <a:gd name="T5" fmla="*/ 15 h 43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3" fill="none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</a:path>
                <a:path w="43200" h="43193" stroke="0" extrusionOk="0">
                  <a:moveTo>
                    <a:pt x="21031" y="43192"/>
                  </a:moveTo>
                  <a:cubicBezTo>
                    <a:pt x="9327" y="42884"/>
                    <a:pt x="0" y="333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07"/>
                    <a:pt x="33872" y="42884"/>
                    <a:pt x="22168" y="43192"/>
                  </a:cubicBezTo>
                  <a:lnTo>
                    <a:pt x="21600" y="21600"/>
                  </a:lnTo>
                  <a:lnTo>
                    <a:pt x="21031" y="43192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4" name="Arc 4018"/>
            <p:cNvSpPr>
              <a:spLocks/>
            </p:cNvSpPr>
            <p:nvPr/>
          </p:nvSpPr>
          <p:spPr bwMode="auto">
            <a:xfrm>
              <a:off x="1303" y="3080"/>
              <a:ext cx="29" cy="29"/>
            </a:xfrm>
            <a:custGeom>
              <a:avLst/>
              <a:gdLst>
                <a:gd name="T0" fmla="*/ 29 w 906"/>
                <a:gd name="T1" fmla="*/ 29 h 21600"/>
                <a:gd name="T2" fmla="*/ 0 w 906"/>
                <a:gd name="T3" fmla="*/ 29 h 21600"/>
                <a:gd name="T4" fmla="*/ 14 w 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6" h="21600" fill="none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</a:path>
                <a:path w="906" h="21600" stroke="0" extrusionOk="0">
                  <a:moveTo>
                    <a:pt x="906" y="21595"/>
                  </a:moveTo>
                  <a:cubicBezTo>
                    <a:pt x="755" y="21598"/>
                    <a:pt x="604" y="21600"/>
                    <a:pt x="453" y="21600"/>
                  </a:cubicBezTo>
                  <a:cubicBezTo>
                    <a:pt x="301" y="21600"/>
                    <a:pt x="150" y="21598"/>
                    <a:pt x="-1" y="21595"/>
                  </a:cubicBezTo>
                  <a:lnTo>
                    <a:pt x="453" y="0"/>
                  </a:lnTo>
                  <a:lnTo>
                    <a:pt x="906" y="215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5" name="Arc 4019"/>
            <p:cNvSpPr>
              <a:spLocks/>
            </p:cNvSpPr>
            <p:nvPr/>
          </p:nvSpPr>
          <p:spPr bwMode="auto">
            <a:xfrm>
              <a:off x="1285" y="3060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</a:path>
                <a:path w="43200" h="43195" stroke="0" extrusionOk="0">
                  <a:moveTo>
                    <a:pt x="21146" y="43195"/>
                  </a:moveTo>
                  <a:cubicBezTo>
                    <a:pt x="9396" y="42948"/>
                    <a:pt x="0" y="3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52"/>
                    <a:pt x="33803" y="42948"/>
                    <a:pt x="22053" y="43195"/>
                  </a:cubicBezTo>
                  <a:lnTo>
                    <a:pt x="21600" y="21600"/>
                  </a:lnTo>
                  <a:lnTo>
                    <a:pt x="21146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6" name="Arc 4020"/>
            <p:cNvSpPr>
              <a:spLocks/>
            </p:cNvSpPr>
            <p:nvPr/>
          </p:nvSpPr>
          <p:spPr bwMode="auto">
            <a:xfrm>
              <a:off x="1708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7" name="Arc 4021"/>
            <p:cNvSpPr>
              <a:spLocks/>
            </p:cNvSpPr>
            <p:nvPr/>
          </p:nvSpPr>
          <p:spPr bwMode="auto">
            <a:xfrm>
              <a:off x="1690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8" name="Arc 4022"/>
            <p:cNvSpPr>
              <a:spLocks/>
            </p:cNvSpPr>
            <p:nvPr/>
          </p:nvSpPr>
          <p:spPr bwMode="auto">
            <a:xfrm>
              <a:off x="1411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69" name="Arc 4023"/>
            <p:cNvSpPr>
              <a:spLocks/>
            </p:cNvSpPr>
            <p:nvPr/>
          </p:nvSpPr>
          <p:spPr bwMode="auto">
            <a:xfrm>
              <a:off x="1393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70" name="Arc 4024"/>
            <p:cNvSpPr>
              <a:spLocks/>
            </p:cNvSpPr>
            <p:nvPr/>
          </p:nvSpPr>
          <p:spPr bwMode="auto">
            <a:xfrm>
              <a:off x="1843" y="2945"/>
              <a:ext cx="29" cy="29"/>
            </a:xfrm>
            <a:custGeom>
              <a:avLst/>
              <a:gdLst>
                <a:gd name="T0" fmla="*/ 29 w 976"/>
                <a:gd name="T1" fmla="*/ 29 h 21600"/>
                <a:gd name="T2" fmla="*/ 0 w 976"/>
                <a:gd name="T3" fmla="*/ 29 h 21600"/>
                <a:gd name="T4" fmla="*/ 15 w 9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21600" fill="none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</a:path>
                <a:path w="976" h="21600" stroke="0" extrusionOk="0">
                  <a:moveTo>
                    <a:pt x="975" y="21594"/>
                  </a:moveTo>
                  <a:cubicBezTo>
                    <a:pt x="817" y="21598"/>
                    <a:pt x="658" y="21600"/>
                    <a:pt x="500" y="21600"/>
                  </a:cubicBezTo>
                  <a:cubicBezTo>
                    <a:pt x="333" y="21600"/>
                    <a:pt x="166" y="21598"/>
                    <a:pt x="-1" y="21594"/>
                  </a:cubicBezTo>
                  <a:lnTo>
                    <a:pt x="500" y="0"/>
                  </a:lnTo>
                  <a:lnTo>
                    <a:pt x="975" y="215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71" name="Arc 4025"/>
            <p:cNvSpPr>
              <a:spLocks/>
            </p:cNvSpPr>
            <p:nvPr/>
          </p:nvSpPr>
          <p:spPr bwMode="auto">
            <a:xfrm>
              <a:off x="1824" y="2925"/>
              <a:ext cx="29" cy="29"/>
            </a:xfrm>
            <a:custGeom>
              <a:avLst/>
              <a:gdLst>
                <a:gd name="T0" fmla="*/ 14 w 43200"/>
                <a:gd name="T1" fmla="*/ 29 h 43195"/>
                <a:gd name="T2" fmla="*/ 15 w 43200"/>
                <a:gd name="T3" fmla="*/ 29 h 43195"/>
                <a:gd name="T4" fmla="*/ 14 w 43200"/>
                <a:gd name="T5" fmla="*/ 15 h 43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5" fill="none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</a:path>
                <a:path w="43200" h="43195" stroke="0" extrusionOk="0">
                  <a:moveTo>
                    <a:pt x="21099" y="43194"/>
                  </a:moveTo>
                  <a:cubicBezTo>
                    <a:pt x="9368" y="42922"/>
                    <a:pt x="0" y="333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43"/>
                    <a:pt x="33817" y="42935"/>
                    <a:pt x="22075" y="43194"/>
                  </a:cubicBezTo>
                  <a:lnTo>
                    <a:pt x="21600" y="21600"/>
                  </a:lnTo>
                  <a:lnTo>
                    <a:pt x="21099" y="43194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72" name="Arc 4026"/>
            <p:cNvSpPr>
              <a:spLocks/>
            </p:cNvSpPr>
            <p:nvPr/>
          </p:nvSpPr>
          <p:spPr bwMode="auto">
            <a:xfrm>
              <a:off x="1546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78" y="21598"/>
                    <a:pt x="542" y="21600"/>
                    <a:pt x="407" y="21600"/>
                  </a:cubicBezTo>
                  <a:cubicBezTo>
                    <a:pt x="271" y="21600"/>
                    <a:pt x="135" y="21598"/>
                    <a:pt x="-1" y="21596"/>
                  </a:cubicBezTo>
                  <a:lnTo>
                    <a:pt x="40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73" name="Arc 4027"/>
            <p:cNvSpPr>
              <a:spLocks/>
            </p:cNvSpPr>
            <p:nvPr/>
          </p:nvSpPr>
          <p:spPr bwMode="auto">
            <a:xfrm>
              <a:off x="1528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</a:path>
                <a:path w="43200" h="43196" stroke="0" extrusionOk="0">
                  <a:moveTo>
                    <a:pt x="21192" y="43196"/>
                  </a:moveTo>
                  <a:cubicBezTo>
                    <a:pt x="9424" y="42974"/>
                    <a:pt x="0" y="333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0"/>
                    <a:pt x="33775" y="42974"/>
                    <a:pt x="22007" y="43196"/>
                  </a:cubicBezTo>
                  <a:lnTo>
                    <a:pt x="21600" y="21600"/>
                  </a:lnTo>
                  <a:lnTo>
                    <a:pt x="21192" y="431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74" name="Arc 4028"/>
            <p:cNvSpPr>
              <a:spLocks/>
            </p:cNvSpPr>
            <p:nvPr/>
          </p:nvSpPr>
          <p:spPr bwMode="auto">
            <a:xfrm>
              <a:off x="1510" y="3350"/>
              <a:ext cx="29" cy="29"/>
            </a:xfrm>
            <a:custGeom>
              <a:avLst/>
              <a:gdLst>
                <a:gd name="T0" fmla="*/ 29 w 814"/>
                <a:gd name="T1" fmla="*/ 29 h 21600"/>
                <a:gd name="T2" fmla="*/ 0 w 814"/>
                <a:gd name="T3" fmla="*/ 29 h 21600"/>
                <a:gd name="T4" fmla="*/ 15 w 8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4" h="21600" fill="none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</a:path>
                <a:path w="814" h="21600" stroke="0" extrusionOk="0">
                  <a:moveTo>
                    <a:pt x="814" y="21596"/>
                  </a:moveTo>
                  <a:cubicBezTo>
                    <a:pt x="681" y="21598"/>
                    <a:pt x="549" y="21600"/>
                    <a:pt x="417" y="21600"/>
                  </a:cubicBezTo>
                  <a:cubicBezTo>
                    <a:pt x="277" y="21600"/>
                    <a:pt x="138" y="21598"/>
                    <a:pt x="0" y="21595"/>
                  </a:cubicBezTo>
                  <a:lnTo>
                    <a:pt x="417" y="0"/>
                  </a:lnTo>
                  <a:lnTo>
                    <a:pt x="814" y="21596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75" name="Arc 4029"/>
            <p:cNvSpPr>
              <a:spLocks/>
            </p:cNvSpPr>
            <p:nvPr/>
          </p:nvSpPr>
          <p:spPr bwMode="auto">
            <a:xfrm>
              <a:off x="1492" y="3329"/>
              <a:ext cx="29" cy="29"/>
            </a:xfrm>
            <a:custGeom>
              <a:avLst/>
              <a:gdLst>
                <a:gd name="T0" fmla="*/ 14 w 43200"/>
                <a:gd name="T1" fmla="*/ 29 h 43196"/>
                <a:gd name="T2" fmla="*/ 15 w 43200"/>
                <a:gd name="T3" fmla="*/ 29 h 43196"/>
                <a:gd name="T4" fmla="*/ 14 w 43200"/>
                <a:gd name="T5" fmla="*/ 15 h 4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</a:path>
                <a:path w="43200" h="43196" stroke="0" extrusionOk="0">
                  <a:moveTo>
                    <a:pt x="21183" y="43195"/>
                  </a:moveTo>
                  <a:cubicBezTo>
                    <a:pt x="9418" y="42968"/>
                    <a:pt x="0" y="333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374"/>
                    <a:pt x="33769" y="42979"/>
                    <a:pt x="21997" y="43196"/>
                  </a:cubicBezTo>
                  <a:lnTo>
                    <a:pt x="21600" y="21600"/>
                  </a:lnTo>
                  <a:lnTo>
                    <a:pt x="21183" y="43195"/>
                  </a:lnTo>
                  <a:close/>
                </a:path>
              </a:pathLst>
            </a:custGeom>
            <a:solidFill>
              <a:srgbClr val="00FFFF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76" name="Freeform 4030"/>
            <p:cNvSpPr>
              <a:spLocks/>
            </p:cNvSpPr>
            <p:nvPr/>
          </p:nvSpPr>
          <p:spPr bwMode="auto">
            <a:xfrm>
              <a:off x="1150" y="1504"/>
              <a:ext cx="1618" cy="1810"/>
            </a:xfrm>
            <a:custGeom>
              <a:avLst/>
              <a:gdLst>
                <a:gd name="T0" fmla="*/ 0 w 5183"/>
                <a:gd name="T1" fmla="*/ 1810 h 5156"/>
                <a:gd name="T2" fmla="*/ 90 w 5183"/>
                <a:gd name="T3" fmla="*/ 1714 h 5156"/>
                <a:gd name="T4" fmla="*/ 180 w 5183"/>
                <a:gd name="T5" fmla="*/ 1618 h 5156"/>
                <a:gd name="T6" fmla="*/ 270 w 5183"/>
                <a:gd name="T7" fmla="*/ 1521 h 5156"/>
                <a:gd name="T8" fmla="*/ 359 w 5183"/>
                <a:gd name="T9" fmla="*/ 1424 h 5156"/>
                <a:gd name="T10" fmla="*/ 449 w 5183"/>
                <a:gd name="T11" fmla="*/ 1326 h 5156"/>
                <a:gd name="T12" fmla="*/ 539 w 5183"/>
                <a:gd name="T13" fmla="*/ 1228 h 5156"/>
                <a:gd name="T14" fmla="*/ 629 w 5183"/>
                <a:gd name="T15" fmla="*/ 1128 h 5156"/>
                <a:gd name="T16" fmla="*/ 719 w 5183"/>
                <a:gd name="T17" fmla="*/ 1029 h 5156"/>
                <a:gd name="T18" fmla="*/ 809 w 5183"/>
                <a:gd name="T19" fmla="*/ 929 h 5156"/>
                <a:gd name="T20" fmla="*/ 899 w 5183"/>
                <a:gd name="T21" fmla="*/ 828 h 5156"/>
                <a:gd name="T22" fmla="*/ 989 w 5183"/>
                <a:gd name="T23" fmla="*/ 726 h 5156"/>
                <a:gd name="T24" fmla="*/ 1079 w 5183"/>
                <a:gd name="T25" fmla="*/ 624 h 5156"/>
                <a:gd name="T26" fmla="*/ 1168 w 5183"/>
                <a:gd name="T27" fmla="*/ 522 h 5156"/>
                <a:gd name="T28" fmla="*/ 1258 w 5183"/>
                <a:gd name="T29" fmla="*/ 418 h 5156"/>
                <a:gd name="T30" fmla="*/ 1348 w 5183"/>
                <a:gd name="T31" fmla="*/ 315 h 5156"/>
                <a:gd name="T32" fmla="*/ 1438 w 5183"/>
                <a:gd name="T33" fmla="*/ 210 h 5156"/>
                <a:gd name="T34" fmla="*/ 1528 w 5183"/>
                <a:gd name="T35" fmla="*/ 106 h 5156"/>
                <a:gd name="T36" fmla="*/ 1618 w 5183"/>
                <a:gd name="T37" fmla="*/ 0 h 5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83" h="5156">
                  <a:moveTo>
                    <a:pt x="0" y="5156"/>
                  </a:moveTo>
                  <a:lnTo>
                    <a:pt x="288" y="4883"/>
                  </a:lnTo>
                  <a:lnTo>
                    <a:pt x="576" y="4609"/>
                  </a:lnTo>
                  <a:lnTo>
                    <a:pt x="864" y="4334"/>
                  </a:lnTo>
                  <a:lnTo>
                    <a:pt x="1151" y="4056"/>
                  </a:lnTo>
                  <a:lnTo>
                    <a:pt x="1439" y="3777"/>
                  </a:lnTo>
                  <a:lnTo>
                    <a:pt x="1727" y="3497"/>
                  </a:lnTo>
                  <a:lnTo>
                    <a:pt x="2015" y="3214"/>
                  </a:lnTo>
                  <a:lnTo>
                    <a:pt x="2303" y="2931"/>
                  </a:lnTo>
                  <a:lnTo>
                    <a:pt x="2591" y="2645"/>
                  </a:lnTo>
                  <a:lnTo>
                    <a:pt x="2879" y="2358"/>
                  </a:lnTo>
                  <a:lnTo>
                    <a:pt x="3167" y="2069"/>
                  </a:lnTo>
                  <a:lnTo>
                    <a:pt x="3455" y="1778"/>
                  </a:lnTo>
                  <a:lnTo>
                    <a:pt x="3743" y="1486"/>
                  </a:lnTo>
                  <a:lnTo>
                    <a:pt x="4031" y="1192"/>
                  </a:lnTo>
                  <a:lnTo>
                    <a:pt x="4319" y="897"/>
                  </a:lnTo>
                  <a:lnTo>
                    <a:pt x="4607" y="599"/>
                  </a:lnTo>
                  <a:lnTo>
                    <a:pt x="4895" y="301"/>
                  </a:lnTo>
                  <a:lnTo>
                    <a:pt x="5183" y="0"/>
                  </a:lnTo>
                </a:path>
              </a:pathLst>
            </a:custGeom>
            <a:solidFill>
              <a:srgbClr val="00FFFF"/>
            </a:solidFill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59" name="Rectangle 4031"/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it-IT" sz="3600" dirty="0" smtClean="0">
                <a:solidFill>
                  <a:srgbClr val="000066"/>
                </a:solidFill>
                <a:latin typeface="Gisha" pitchFamily="34" charset="-79"/>
                <a:cs typeface="Gisha" pitchFamily="34" charset="-79"/>
              </a:rPr>
              <a:t>FEV</a:t>
            </a:r>
            <a:r>
              <a:rPr lang="en-US" altLang="it-IT" sz="3600" baseline="-25000" dirty="0" smtClean="0">
                <a:solidFill>
                  <a:srgbClr val="000066"/>
                </a:solidFill>
                <a:latin typeface="Gisha" pitchFamily="34" charset="-79"/>
                <a:cs typeface="Gisha" pitchFamily="34" charset="-79"/>
              </a:rPr>
              <a:t>1</a:t>
            </a:r>
            <a:r>
              <a:rPr lang="en-US" altLang="it-IT" sz="3600" dirty="0" smtClean="0">
                <a:solidFill>
                  <a:srgbClr val="000066"/>
                </a:solidFill>
                <a:latin typeface="Gisha" pitchFamily="34" charset="-79"/>
                <a:cs typeface="Gisha" pitchFamily="34" charset="-79"/>
              </a:rPr>
              <a:t> Correlates Poorly with Exercise Performance in COPD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13"/>
          <p:cNvPicPr>
            <a:picLocks noChangeAspect="1" noChangeArrowheads="1"/>
          </p:cNvPicPr>
          <p:nvPr/>
        </p:nvPicPr>
        <p:blipFill>
          <a:blip r:embed="rId2" cstate="print"/>
          <a:srcRect b="5760"/>
          <a:stretch>
            <a:fillRect/>
          </a:stretch>
        </p:blipFill>
        <p:spPr bwMode="auto">
          <a:xfrm>
            <a:off x="501651" y="493714"/>
            <a:ext cx="114808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8229600" y="1230314"/>
            <a:ext cx="203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2000" i="1" baseline="0"/>
              <a:t>ventilatory ceiling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278674" y="72346"/>
            <a:ext cx="3858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3600" baseline="0">
                <a:latin typeface="Gisha" pitchFamily="34" charset="-79"/>
                <a:cs typeface="Gisha" pitchFamily="34" charset="-79"/>
              </a:rPr>
              <a:t>Breathing Reserve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8496300" y="1676401"/>
            <a:ext cx="287867" cy="1154113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aseline="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8907839" y="2089377"/>
            <a:ext cx="171739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500" baseline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Breathing Reserve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3" cstate="print"/>
          <a:srcRect r="47240"/>
          <a:stretch>
            <a:fillRect/>
          </a:stretch>
        </p:blipFill>
        <p:spPr bwMode="auto">
          <a:xfrm>
            <a:off x="1212851" y="1938339"/>
            <a:ext cx="515408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1" y="1916114"/>
            <a:ext cx="976418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5"/>
          <p:cNvSpPr txBox="1">
            <a:spLocks noChangeArrowheads="1"/>
          </p:cNvSpPr>
          <p:nvPr/>
        </p:nvSpPr>
        <p:spPr bwMode="auto">
          <a:xfrm>
            <a:off x="624417" y="223838"/>
            <a:ext cx="1056428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 baseline="0">
                <a:latin typeface="Gisha" pitchFamily="34" charset="-79"/>
                <a:cs typeface="Gisha" pitchFamily="34" charset="-79"/>
              </a:rPr>
              <a:t>Changes in End Expiratory Lung Volume during Exercise </a:t>
            </a:r>
          </a:p>
          <a:p>
            <a:pPr algn="ctr"/>
            <a:r>
              <a:rPr lang="it-IT" altLang="it-IT" sz="2400" baseline="0">
                <a:latin typeface="Gisha" pitchFamily="34" charset="-79"/>
                <a:cs typeface="Gisha" pitchFamily="34" charset="-79"/>
              </a:rPr>
              <a:t>in Healthy Subjects and in COPD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b="16449"/>
          <a:stretch>
            <a:fillRect/>
          </a:stretch>
        </p:blipFill>
        <p:spPr>
          <a:xfrm>
            <a:off x="4233" y="1412876"/>
            <a:ext cx="4555067" cy="3781425"/>
          </a:xfrm>
          <a:noFill/>
        </p:spPr>
      </p:pic>
      <p:pic>
        <p:nvPicPr>
          <p:cNvPr id="169987" name="Picture 3"/>
          <p:cNvPicPr preferRelativeResize="0"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68800" y="2133601"/>
            <a:ext cx="7823200" cy="2347913"/>
          </a:xfrm>
          <a:noFill/>
        </p:spPr>
      </p:pic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4656667" y="3602038"/>
            <a:ext cx="220768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7247467" y="3517900"/>
            <a:ext cx="220768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9840384" y="3432175"/>
            <a:ext cx="220768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297518" y="5468939"/>
            <a:ext cx="23029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b="1">
                <a:latin typeface="Gisha" pitchFamily="34" charset="-79"/>
                <a:cs typeface="Gisha" pitchFamily="34" charset="-79"/>
              </a:rPr>
              <a:t>FEV</a:t>
            </a:r>
            <a:r>
              <a:rPr lang="it-IT" altLang="it-IT" sz="1400" b="1" baseline="-25000">
                <a:latin typeface="Gisha" pitchFamily="34" charset="-79"/>
                <a:cs typeface="Gisha" pitchFamily="34" charset="-79"/>
              </a:rPr>
              <a:t>1</a:t>
            </a:r>
            <a:r>
              <a:rPr lang="it-IT" altLang="it-IT" sz="1400" b="1">
                <a:latin typeface="Gisha" pitchFamily="34" charset="-79"/>
                <a:cs typeface="Gisha" pitchFamily="34" charset="-79"/>
              </a:rPr>
              <a:t>: 67 %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b="1">
                <a:latin typeface="Gisha" pitchFamily="34" charset="-79"/>
                <a:cs typeface="Gisha" pitchFamily="34" charset="-79"/>
              </a:rPr>
              <a:t>FEV</a:t>
            </a:r>
            <a:r>
              <a:rPr lang="it-IT" altLang="it-IT" sz="1400" b="1" baseline="-25000">
                <a:latin typeface="Gisha" pitchFamily="34" charset="-79"/>
                <a:cs typeface="Gisha" pitchFamily="34" charset="-79"/>
              </a:rPr>
              <a:t>1</a:t>
            </a:r>
            <a:r>
              <a:rPr lang="it-IT" altLang="it-IT" sz="1400" b="1">
                <a:latin typeface="Gisha" pitchFamily="34" charset="-79"/>
                <a:cs typeface="Gisha" pitchFamily="34" charset="-79"/>
              </a:rPr>
              <a:t>/FVC: 56 %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4667247" y="4941888"/>
            <a:ext cx="74887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 dirty="0">
                <a:latin typeface="Gisha" pitchFamily="34" charset="-79"/>
                <a:cs typeface="Gisha" pitchFamily="34" charset="-79"/>
              </a:rPr>
              <a:t>IC:  2.76 L             </a:t>
            </a:r>
            <a:r>
              <a:rPr lang="it-IT" altLang="it-IT" sz="1600" b="1" dirty="0" smtClean="0">
                <a:latin typeface="Gisha" pitchFamily="34" charset="-79"/>
                <a:cs typeface="Gisha" pitchFamily="34" charset="-79"/>
              </a:rPr>
              <a:t>                  </a:t>
            </a:r>
            <a:r>
              <a:rPr lang="it-IT" altLang="it-IT" sz="1600" b="1" dirty="0">
                <a:latin typeface="Gisha" pitchFamily="34" charset="-79"/>
                <a:cs typeface="Gisha" pitchFamily="34" charset="-79"/>
              </a:rPr>
              <a:t>2.52 L   </a:t>
            </a:r>
            <a:r>
              <a:rPr lang="it-IT" altLang="it-IT" sz="1600" b="1" dirty="0" smtClean="0">
                <a:latin typeface="Gisha" pitchFamily="34" charset="-79"/>
                <a:cs typeface="Gisha" pitchFamily="34" charset="-79"/>
              </a:rPr>
              <a:t>                                  </a:t>
            </a:r>
            <a:r>
              <a:rPr lang="it-IT" altLang="it-IT" sz="1600" b="1" dirty="0">
                <a:latin typeface="Gisha" pitchFamily="34" charset="-79"/>
                <a:cs typeface="Gisha" pitchFamily="34" charset="-79"/>
              </a:rPr>
              <a:t>2.27 L</a:t>
            </a:r>
          </a:p>
        </p:txBody>
      </p:sp>
      <p:sp>
        <p:nvSpPr>
          <p:cNvPr id="169997" name="Rectangle 13"/>
          <p:cNvSpPr>
            <a:spLocks noGrp="1" noChangeArrowheads="1"/>
          </p:cNvSpPr>
          <p:nvPr>
            <p:ph type="title"/>
          </p:nvPr>
        </p:nvSpPr>
        <p:spPr>
          <a:xfrm>
            <a:off x="838200" y="176443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 smtClean="0">
                <a:latin typeface="Gisha" pitchFamily="34" charset="-79"/>
                <a:cs typeface="Gisha" pitchFamily="34" charset="-79"/>
              </a:rPr>
              <a:t>Iperinflazione Dinamica in BPCO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69990" grpId="0" animBg="1"/>
      <p:bldP spid="169991" grpId="0" animBg="1"/>
      <p:bldP spid="169993" grpId="0"/>
      <p:bldP spid="1699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96888"/>
            <a:ext cx="11582400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637016" y="129950"/>
            <a:ext cx="51268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4000" dirty="0" err="1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Relazione</a:t>
            </a:r>
            <a:r>
              <a:rPr lang="en-GB" altLang="it-IT" sz="4000" dirty="0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GB" altLang="it-IT" sz="4000" dirty="0" err="1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tra</a:t>
            </a:r>
            <a:r>
              <a:rPr lang="en-GB" altLang="it-IT" sz="4000" dirty="0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 V’O</a:t>
            </a:r>
            <a:r>
              <a:rPr lang="en-GB" altLang="it-IT" sz="4000" baseline="-25000" dirty="0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2</a:t>
            </a:r>
            <a:r>
              <a:rPr lang="en-GB" altLang="it-IT" sz="4000" dirty="0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 e </a:t>
            </a:r>
            <a:r>
              <a:rPr lang="en-GB" altLang="it-IT" sz="4000" i="1" dirty="0" err="1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f</a:t>
            </a:r>
            <a:r>
              <a:rPr lang="en-GB" altLang="it-IT" sz="4000" baseline="-25000" dirty="0" err="1">
                <a:solidFill>
                  <a:srgbClr val="003366"/>
                </a:solidFill>
                <a:latin typeface="Gisha" pitchFamily="34" charset="-79"/>
                <a:cs typeface="Gisha" pitchFamily="34" charset="-79"/>
              </a:rPr>
              <a:t>c</a:t>
            </a:r>
            <a:endParaRPr lang="en-GB" altLang="it-IT" sz="4000" dirty="0">
              <a:solidFill>
                <a:srgbClr val="003366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327052" y="388939"/>
            <a:ext cx="7345281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it-IT" sz="36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Polso di Ossigeno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defRPr/>
            </a:pPr>
            <a:endParaRPr lang="en-GB" altLang="it-IT" sz="240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it-IT" sz="240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 b="1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definizione</a:t>
            </a: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E’ una misura di efficienza cardiovascolare </a:t>
            </a: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e rappresenta il volume di O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2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 estratto dai tessuti </a:t>
            </a: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per battito cardiaco. E’ dato dal rapporto tra V’O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2</a:t>
            </a:r>
            <a:endParaRPr lang="en-GB" altLang="it-IT" sz="240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(ml/min) e </a:t>
            </a:r>
            <a:r>
              <a:rPr lang="en-GB" altLang="it-IT" sz="2400" i="1">
                <a:solidFill>
                  <a:srgbClr val="003366"/>
                </a:solidFill>
                <a:latin typeface="Comic Sans MS" panose="030F0702030302020204" pitchFamily="66" charset="0"/>
              </a:rPr>
              <a:t>f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c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 (bpm)</a:t>
            </a:r>
          </a:p>
          <a:p>
            <a:pPr algn="ctr">
              <a:defRPr/>
            </a:pPr>
            <a:endParaRPr lang="en-GB" altLang="it-IT" sz="240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it-IT" sz="2400" b="1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valore* </a:t>
            </a: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V’O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2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/ </a:t>
            </a:r>
            <a:r>
              <a:rPr lang="en-GB" altLang="it-IT" sz="2400" i="1">
                <a:solidFill>
                  <a:srgbClr val="003366"/>
                </a:solidFill>
                <a:latin typeface="Comic Sans MS" panose="030F0702030302020204" pitchFamily="66" charset="0"/>
              </a:rPr>
              <a:t>f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c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a riposo = 3.5-4.5 ml/min/bpm</a:t>
            </a: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V’O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2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/ </a:t>
            </a:r>
            <a:r>
              <a:rPr lang="en-GB" altLang="it-IT" sz="2400" i="1">
                <a:solidFill>
                  <a:srgbClr val="003366"/>
                </a:solidFill>
                <a:latin typeface="Comic Sans MS" panose="030F0702030302020204" pitchFamily="66" charset="0"/>
              </a:rPr>
              <a:t>f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c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max (sedentario) = 12-15 ml/min/bpm</a:t>
            </a: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V’O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2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/ </a:t>
            </a:r>
            <a:r>
              <a:rPr lang="en-GB" altLang="it-IT" sz="2400" i="1">
                <a:solidFill>
                  <a:srgbClr val="003366"/>
                </a:solidFill>
                <a:latin typeface="Comic Sans MS" panose="030F0702030302020204" pitchFamily="66" charset="0"/>
              </a:rPr>
              <a:t>f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c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max (atleta) = 16-20 ml/min/bpm</a:t>
            </a:r>
          </a:p>
          <a:p>
            <a:pPr algn="ctr">
              <a:defRPr/>
            </a:pP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V’O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2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/ </a:t>
            </a:r>
            <a:r>
              <a:rPr lang="en-GB" altLang="it-IT" sz="2400" i="1">
                <a:solidFill>
                  <a:srgbClr val="003366"/>
                </a:solidFill>
                <a:latin typeface="Comic Sans MS" panose="030F0702030302020204" pitchFamily="66" charset="0"/>
              </a:rPr>
              <a:t>f</a:t>
            </a:r>
            <a:r>
              <a:rPr lang="en-GB" altLang="it-IT" sz="2400" baseline="-25000">
                <a:solidFill>
                  <a:srgbClr val="003366"/>
                </a:solidFill>
                <a:latin typeface="Comic Sans MS" panose="030F0702030302020204" pitchFamily="66" charset="0"/>
              </a:rPr>
              <a:t>c </a:t>
            </a:r>
            <a:r>
              <a:rPr lang="en-GB" altLang="it-IT" sz="2400">
                <a:solidFill>
                  <a:srgbClr val="003366"/>
                </a:solidFill>
                <a:latin typeface="Comic Sans MS" panose="030F0702030302020204" pitchFamily="66" charset="0"/>
              </a:rPr>
              <a:t>max (% teor) &gt; 80 %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78517" y="6332538"/>
            <a:ext cx="7289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it-IT" sz="1600" b="1" i="1">
                <a:solidFill>
                  <a:srgbClr val="003366"/>
                </a:solidFill>
                <a:latin typeface="Comic Sans MS" pitchFamily="66" charset="0"/>
              </a:rPr>
              <a:t>*CB Cooper &amp; TW Storer: Exercise Testing and Interpretation, 2001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032000" y="1219200"/>
            <a:ext cx="7620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11802" y="34473"/>
            <a:ext cx="62889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4000" dirty="0" err="1">
                <a:solidFill>
                  <a:srgbClr val="003366"/>
                </a:solidFill>
              </a:rPr>
              <a:t>Relazione</a:t>
            </a:r>
            <a:r>
              <a:rPr lang="en-GB" altLang="it-IT" sz="4000" dirty="0">
                <a:solidFill>
                  <a:srgbClr val="003366"/>
                </a:solidFill>
              </a:rPr>
              <a:t> </a:t>
            </a:r>
            <a:r>
              <a:rPr lang="en-GB" altLang="it-IT" sz="4000" dirty="0" err="1">
                <a:solidFill>
                  <a:srgbClr val="003366"/>
                </a:solidFill>
              </a:rPr>
              <a:t>tra</a:t>
            </a:r>
            <a:r>
              <a:rPr lang="en-GB" altLang="it-IT" sz="4000" dirty="0">
                <a:solidFill>
                  <a:srgbClr val="003366"/>
                </a:solidFill>
              </a:rPr>
              <a:t> V’O</a:t>
            </a:r>
            <a:r>
              <a:rPr lang="en-GB" altLang="it-IT" sz="4000" baseline="-25000" dirty="0">
                <a:solidFill>
                  <a:srgbClr val="003366"/>
                </a:solidFill>
              </a:rPr>
              <a:t>2 </a:t>
            </a:r>
            <a:r>
              <a:rPr lang="en-GB" altLang="it-IT" sz="4000" dirty="0" smtClean="0">
                <a:solidFill>
                  <a:srgbClr val="003366"/>
                </a:solidFill>
              </a:rPr>
              <a:t>,</a:t>
            </a:r>
            <a:r>
              <a:rPr lang="en-GB" altLang="it-IT" sz="4000" baseline="-25000" dirty="0" smtClean="0">
                <a:solidFill>
                  <a:srgbClr val="003366"/>
                </a:solidFill>
              </a:rPr>
              <a:t> </a:t>
            </a:r>
            <a:r>
              <a:rPr lang="en-GB" altLang="it-IT" sz="4000" i="1" dirty="0" err="1" smtClean="0">
                <a:solidFill>
                  <a:srgbClr val="003366"/>
                </a:solidFill>
              </a:rPr>
              <a:t>f</a:t>
            </a:r>
            <a:r>
              <a:rPr lang="en-GB" altLang="it-IT" sz="4000" baseline="-25000" dirty="0" err="1" smtClean="0">
                <a:solidFill>
                  <a:srgbClr val="003366"/>
                </a:solidFill>
              </a:rPr>
              <a:t>c</a:t>
            </a:r>
            <a:r>
              <a:rPr lang="en-GB" altLang="it-IT" sz="4000" baseline="-25000" dirty="0" smtClean="0">
                <a:solidFill>
                  <a:srgbClr val="003366"/>
                </a:solidFill>
              </a:rPr>
              <a:t> </a:t>
            </a:r>
            <a:r>
              <a:rPr lang="en-GB" altLang="it-IT" sz="4000" dirty="0" smtClean="0">
                <a:solidFill>
                  <a:srgbClr val="003366"/>
                </a:solidFill>
              </a:rPr>
              <a:t>e O</a:t>
            </a:r>
            <a:r>
              <a:rPr lang="en-GB" altLang="it-IT" sz="4000" baseline="-25000" dirty="0" smtClean="0">
                <a:solidFill>
                  <a:srgbClr val="003366"/>
                </a:solidFill>
              </a:rPr>
              <a:t>2</a:t>
            </a:r>
            <a:r>
              <a:rPr lang="en-GB" altLang="it-IT" sz="4000" dirty="0" smtClean="0">
                <a:solidFill>
                  <a:srgbClr val="003366"/>
                </a:solidFill>
              </a:rPr>
              <a:t>-Pls</a:t>
            </a:r>
            <a:r>
              <a:rPr lang="en-GB" altLang="it-IT" sz="4000" baseline="-25000" dirty="0" smtClean="0">
                <a:solidFill>
                  <a:srgbClr val="003366"/>
                </a:solidFill>
              </a:rPr>
              <a:t> </a:t>
            </a:r>
            <a:endParaRPr lang="en-GB" altLang="it-IT" sz="4000" dirty="0">
              <a:solidFill>
                <a:srgbClr val="003366"/>
              </a:solidFill>
            </a:endParaRPr>
          </a:p>
        </p:txBody>
      </p:sp>
      <p:pic>
        <p:nvPicPr>
          <p:cNvPr id="59395" name="Picture 5" descr="Scansione0007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349501" y="1139825"/>
            <a:ext cx="806661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77384" y="4238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932518" y="507093"/>
            <a:ext cx="8183939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4200" b="1" dirty="0">
                <a:latin typeface="Gisha" pitchFamily="34" charset="-79"/>
                <a:cs typeface="Gisha" pitchFamily="34" charset="-79"/>
              </a:rPr>
              <a:t>CPET: approccio </a:t>
            </a:r>
            <a:r>
              <a:rPr lang="it-IT" altLang="it-IT" sz="4200" b="1" dirty="0" smtClean="0">
                <a:latin typeface="Gisha" pitchFamily="34" charset="-79"/>
                <a:cs typeface="Gisha" pitchFamily="34" charset="-79"/>
              </a:rPr>
              <a:t>integrato all’interpretazione</a:t>
            </a:r>
            <a:endParaRPr lang="it-IT" altLang="it-IT" sz="4200" b="1" dirty="0">
              <a:latin typeface="Gisha" pitchFamily="34" charset="-79"/>
              <a:cs typeface="Gisha" pitchFamily="34" charset="-79"/>
            </a:endParaRPr>
          </a:p>
          <a:p>
            <a:pPr eaLnBrk="1" hangingPunct="1">
              <a:buFontTx/>
              <a:buChar char="•"/>
              <a:defRPr/>
            </a:pPr>
            <a:endParaRPr lang="it-IT" altLang="it-IT" sz="2500" dirty="0">
              <a:latin typeface="Gisha" pitchFamily="34" charset="-79"/>
              <a:cs typeface="Gisha" pitchFamily="34" charset="-79"/>
            </a:endParaRPr>
          </a:p>
          <a:p>
            <a:pPr eaLnBrk="1" hangingPunct="1">
              <a:buFontTx/>
              <a:buChar char="•"/>
              <a:defRPr/>
            </a:pPr>
            <a:r>
              <a:rPr lang="it-IT" altLang="it-IT" sz="2500" dirty="0">
                <a:latin typeface="Gisha" pitchFamily="34" charset="-79"/>
                <a:cs typeface="Gisha" pitchFamily="34" charset="-79"/>
              </a:rPr>
              <a:t> Indicazione(i) al test</a:t>
            </a:r>
          </a:p>
          <a:p>
            <a:pPr eaLnBrk="1" hangingPunct="1">
              <a:buFontTx/>
              <a:buChar char="•"/>
              <a:defRPr/>
            </a:pPr>
            <a:endParaRPr lang="it-IT" altLang="it-IT" sz="2500" dirty="0">
              <a:latin typeface="Gisha" pitchFamily="34" charset="-79"/>
              <a:cs typeface="Gisha" pitchFamily="34" charset="-79"/>
            </a:endParaRPr>
          </a:p>
          <a:p>
            <a:pPr eaLnBrk="1" hangingPunct="1">
              <a:buFontTx/>
              <a:buChar char="•"/>
              <a:defRPr/>
            </a:pPr>
            <a:r>
              <a:rPr lang="it-IT" altLang="it-IT" sz="2500" dirty="0">
                <a:latin typeface="Gisha" pitchFamily="34" charset="-79"/>
                <a:cs typeface="Gisha" pitchFamily="34" charset="-79"/>
              </a:rPr>
              <a:t> Valutazione clinica del paziente</a:t>
            </a:r>
          </a:p>
          <a:p>
            <a:pPr eaLnBrk="1" hangingPunct="1">
              <a:buFontTx/>
              <a:buChar char="•"/>
              <a:defRPr/>
            </a:pPr>
            <a:endParaRPr lang="it-IT" altLang="it-IT" sz="2500" dirty="0">
              <a:latin typeface="Gisha" pitchFamily="34" charset="-79"/>
              <a:cs typeface="Gisha" pitchFamily="34" charset="-79"/>
            </a:endParaRPr>
          </a:p>
          <a:p>
            <a:pPr eaLnBrk="1" hangingPunct="1">
              <a:buFontTx/>
              <a:buChar char="•"/>
              <a:defRPr/>
            </a:pPr>
            <a:r>
              <a:rPr lang="it-IT" altLang="it-IT" sz="2500" dirty="0">
                <a:latin typeface="Gisha" pitchFamily="34" charset="-79"/>
                <a:cs typeface="Gisha" pitchFamily="34" charset="-79"/>
              </a:rPr>
              <a:t> Motivo(i) dell’interruzione del test </a:t>
            </a:r>
          </a:p>
          <a:p>
            <a:pPr eaLnBrk="1" hangingPunct="1">
              <a:buFontTx/>
              <a:buChar char="•"/>
              <a:defRPr/>
            </a:pPr>
            <a:endParaRPr lang="it-IT" altLang="it-IT" sz="2500" dirty="0">
              <a:latin typeface="Gisha" pitchFamily="34" charset="-79"/>
              <a:cs typeface="Gisha" pitchFamily="34" charset="-79"/>
            </a:endParaRPr>
          </a:p>
          <a:p>
            <a:pPr eaLnBrk="1" hangingPunct="1">
              <a:buFontTx/>
              <a:buChar char="•"/>
              <a:defRPr/>
            </a:pPr>
            <a:r>
              <a:rPr lang="it-IT" altLang="it-IT" sz="2500" dirty="0">
                <a:latin typeface="Gisha" pitchFamily="34" charset="-79"/>
                <a:cs typeface="Gisha" pitchFamily="34" charset="-79"/>
              </a:rPr>
              <a:t>Verifica dei criteri di raggiunto esercizio massimale</a:t>
            </a:r>
          </a:p>
          <a:p>
            <a:pPr eaLnBrk="1" hangingPunct="1">
              <a:defRPr/>
            </a:pPr>
            <a:endParaRPr lang="it-IT" altLang="it-IT" sz="2500" dirty="0">
              <a:latin typeface="Gisha" pitchFamily="34" charset="-79"/>
              <a:cs typeface="Gisha" pitchFamily="34" charset="-79"/>
            </a:endParaRPr>
          </a:p>
          <a:p>
            <a:pPr eaLnBrk="1" hangingPunct="1">
              <a:buFontTx/>
              <a:buChar char="•"/>
              <a:defRPr/>
            </a:pPr>
            <a:r>
              <a:rPr lang="it-IT" altLang="it-IT" sz="2500" dirty="0">
                <a:latin typeface="Gisha" pitchFamily="34" charset="-79"/>
                <a:cs typeface="Gisha" pitchFamily="34" charset="-79"/>
              </a:rPr>
              <a:t> Analisi dei risultati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115889"/>
            <a:ext cx="12192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3000" b="1" dirty="0">
                <a:latin typeface="Comic Sans MS" panose="030F0702030302020204" pitchFamily="66" charset="0"/>
              </a:rPr>
              <a:t>Valutazione clinica del paziente. </a:t>
            </a:r>
          </a:p>
          <a:p>
            <a:pPr algn="ctr" eaLnBrk="1" hangingPunct="1">
              <a:defRPr/>
            </a:pPr>
            <a:r>
              <a:rPr lang="en-GB" altLang="it-IT" sz="3000" b="1" dirty="0" err="1">
                <a:latin typeface="Comic Sans MS" panose="030F0702030302020204" pitchFamily="66" charset="0"/>
              </a:rPr>
              <a:t>Valori</a:t>
            </a:r>
            <a:r>
              <a:rPr lang="en-GB" altLang="it-IT" sz="3000" b="1" dirty="0">
                <a:latin typeface="Comic Sans MS" panose="030F0702030302020204" pitchFamily="66" charset="0"/>
              </a:rPr>
              <a:t> </a:t>
            </a:r>
            <a:r>
              <a:rPr lang="en-GB" altLang="it-IT" sz="3000" b="1" dirty="0" err="1">
                <a:latin typeface="Comic Sans MS" panose="030F0702030302020204" pitchFamily="66" charset="0"/>
              </a:rPr>
              <a:t>normali</a:t>
            </a:r>
            <a:r>
              <a:rPr lang="en-GB" altLang="it-IT" sz="3000" b="1" dirty="0">
                <a:latin typeface="Comic Sans MS" panose="030F0702030302020204" pitchFamily="66" charset="0"/>
              </a:rPr>
              <a:t> </a:t>
            </a:r>
            <a:r>
              <a:rPr lang="en-GB" altLang="it-IT" sz="3000" b="1" dirty="0" err="1">
                <a:latin typeface="Comic Sans MS" panose="030F0702030302020204" pitchFamily="66" charset="0"/>
              </a:rPr>
              <a:t>dei</a:t>
            </a:r>
            <a:r>
              <a:rPr lang="en-GB" altLang="it-IT" sz="3000" b="1" dirty="0">
                <a:latin typeface="Comic Sans MS" panose="030F0702030302020204" pitchFamily="66" charset="0"/>
              </a:rPr>
              <a:t> </a:t>
            </a:r>
            <a:r>
              <a:rPr lang="en-GB" altLang="it-IT" sz="3000" b="1" dirty="0" err="1">
                <a:latin typeface="Comic Sans MS" panose="030F0702030302020204" pitchFamily="66" charset="0"/>
              </a:rPr>
              <a:t>parametri</a:t>
            </a:r>
            <a:r>
              <a:rPr lang="en-GB" altLang="it-IT" sz="3000" b="1" dirty="0">
                <a:latin typeface="Comic Sans MS" panose="030F0702030302020204" pitchFamily="66" charset="0"/>
              </a:rPr>
              <a:t> cardio-</a:t>
            </a:r>
            <a:r>
              <a:rPr lang="en-GB" altLang="it-IT" sz="3000" b="1" dirty="0" err="1">
                <a:latin typeface="Comic Sans MS" panose="030F0702030302020204" pitchFamily="66" charset="0"/>
              </a:rPr>
              <a:t>respiratori</a:t>
            </a:r>
            <a:r>
              <a:rPr lang="en-GB" altLang="it-IT" sz="3000" b="1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it-IT" sz="3000" b="1" dirty="0">
                <a:latin typeface="Comic Sans MS" panose="030F0702030302020204" pitchFamily="66" charset="0"/>
              </a:rPr>
              <a:t>in </a:t>
            </a:r>
            <a:r>
              <a:rPr lang="en-GB" altLang="it-IT" sz="3000" b="1" dirty="0" err="1">
                <a:latin typeface="Comic Sans MS" panose="030F0702030302020204" pitchFamily="66" charset="0"/>
              </a:rPr>
              <a:t>condizioni</a:t>
            </a:r>
            <a:r>
              <a:rPr lang="en-GB" altLang="it-IT" sz="3000" b="1" dirty="0">
                <a:latin typeface="Comic Sans MS" panose="030F0702030302020204" pitchFamily="66" charset="0"/>
              </a:rPr>
              <a:t> </a:t>
            </a:r>
            <a:r>
              <a:rPr lang="en-GB" altLang="it-IT" sz="3000" b="1" dirty="0" err="1">
                <a:latin typeface="Comic Sans MS" panose="030F0702030302020204" pitchFamily="66" charset="0"/>
              </a:rPr>
              <a:t>basali</a:t>
            </a:r>
            <a:endParaRPr lang="en-GB" altLang="it-IT" sz="3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330451" y="1773238"/>
          <a:ext cx="8085667" cy="4894262"/>
        </p:xfrm>
        <a:graphic>
          <a:graphicData uri="http://schemas.openxmlformats.org/presentationml/2006/ole">
            <p:oleObj spid="_x0000_s7170" name="Documento" r:id="rId4" imgW="6239541" imgH="5056033" progId="Word.Document.8">
              <p:embed/>
            </p:oleObj>
          </a:graphicData>
        </a:graphic>
      </p:graphicFrame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159000" y="2565400"/>
            <a:ext cx="772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92867" y="6308725"/>
            <a:ext cx="772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10969" y="555625"/>
            <a:ext cx="11877827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800" dirty="0" smtClean="0">
                <a:latin typeface="Gisha" pitchFamily="34" charset="-79"/>
                <a:cs typeface="Gisha" pitchFamily="34" charset="-79"/>
              </a:rPr>
              <a:t>Criteri per la valutazione dell’esercizio </a:t>
            </a:r>
          </a:p>
          <a:p>
            <a:pPr>
              <a:defRPr/>
            </a:pPr>
            <a:endParaRPr lang="it-IT" altLang="it-IT" sz="2400" dirty="0" smtClean="0">
              <a:latin typeface="Gisha" pitchFamily="34" charset="-79"/>
              <a:cs typeface="Gisha" pitchFamily="34" charset="-79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Raggiunto il valore teorico di V’O</a:t>
            </a:r>
            <a:r>
              <a:rPr lang="it-IT" altLang="it-IT" sz="2000" baseline="-25000" dirty="0" smtClean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max (</a:t>
            </a:r>
            <a:r>
              <a:rPr lang="it-IT" altLang="it-IT" sz="2000" i="1" dirty="0" smtClean="0">
                <a:latin typeface="Gisha" pitchFamily="34" charset="-79"/>
                <a:cs typeface="Gisha" pitchFamily="34" charset="-79"/>
              </a:rPr>
              <a:t>ml/min</a:t>
            </a: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)</a:t>
            </a:r>
          </a:p>
          <a:p>
            <a:pPr>
              <a:buFontTx/>
              <a:buAutoNum type="arabicPeriod"/>
              <a:defRPr/>
            </a:pPr>
            <a:endParaRPr lang="it-IT" altLang="it-IT" sz="2000" dirty="0" smtClean="0">
              <a:latin typeface="Gisha" pitchFamily="34" charset="-79"/>
              <a:cs typeface="Gisha" pitchFamily="34" charset="-79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Raggiunto il valore teorico del carico di lavoro massimo (</a:t>
            </a:r>
            <a:r>
              <a:rPr lang="it-IT" altLang="it-IT" sz="2000" i="1" dirty="0" smtClean="0">
                <a:latin typeface="Gisha" pitchFamily="34" charset="-79"/>
                <a:cs typeface="Gisha" pitchFamily="34" charset="-79"/>
              </a:rPr>
              <a:t>watt</a:t>
            </a: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)</a:t>
            </a:r>
          </a:p>
          <a:p>
            <a:pPr>
              <a:buFontTx/>
              <a:buAutoNum type="arabicPeriod"/>
              <a:defRPr/>
            </a:pPr>
            <a:endParaRPr lang="it-IT" altLang="it-IT" sz="2000" dirty="0" smtClean="0">
              <a:latin typeface="Gisha" pitchFamily="34" charset="-79"/>
              <a:cs typeface="Gisha" pitchFamily="34" charset="-79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Raggiunta la frequenza cardiaca massima teorica (</a:t>
            </a:r>
            <a:r>
              <a:rPr lang="it-IT" altLang="it-IT" sz="2000" i="1" dirty="0" err="1" smtClean="0">
                <a:latin typeface="Gisha" pitchFamily="34" charset="-79"/>
                <a:cs typeface="Gisha" pitchFamily="34" charset="-79"/>
              </a:rPr>
              <a:t>bpm</a:t>
            </a: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)</a:t>
            </a:r>
          </a:p>
          <a:p>
            <a:pPr>
              <a:buFontTx/>
              <a:buAutoNum type="arabicPeriod"/>
              <a:defRPr/>
            </a:pPr>
            <a:endParaRPr lang="it-IT" altLang="it-IT" sz="2000" dirty="0" smtClean="0">
              <a:latin typeface="Gisha" pitchFamily="34" charset="-79"/>
              <a:cs typeface="Gisha" pitchFamily="34" charset="-79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Raggiunto il valore di MVV (</a:t>
            </a:r>
            <a:r>
              <a:rPr lang="it-IT" altLang="it-IT" sz="2000" i="1" dirty="0" smtClean="0">
                <a:latin typeface="Gisha" pitchFamily="34" charset="-79"/>
                <a:cs typeface="Gisha" pitchFamily="34" charset="-79"/>
              </a:rPr>
              <a:t>l/min</a:t>
            </a: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)</a:t>
            </a:r>
          </a:p>
          <a:p>
            <a:pPr>
              <a:buFontTx/>
              <a:buAutoNum type="arabicPeriod"/>
              <a:defRPr/>
            </a:pPr>
            <a:endParaRPr lang="it-IT" altLang="it-IT" sz="2000" dirty="0" smtClean="0">
              <a:latin typeface="Gisha" pitchFamily="34" charset="-79"/>
              <a:cs typeface="Gisha" pitchFamily="34" charset="-79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RER ≥ 1,15</a:t>
            </a:r>
          </a:p>
          <a:p>
            <a:pPr>
              <a:buFontTx/>
              <a:buAutoNum type="arabicPeriod"/>
              <a:defRPr/>
            </a:pPr>
            <a:endParaRPr lang="it-IT" altLang="it-IT" sz="2000" dirty="0" smtClean="0">
              <a:latin typeface="Gisha" pitchFamily="34" charset="-79"/>
              <a:cs typeface="Gisha" pitchFamily="34" charset="-79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Dispnea e/o fatica muscolare (VAS  ≥ 90-100 </a:t>
            </a:r>
            <a:r>
              <a:rPr lang="it-IT" altLang="it-IT" sz="2000" i="1" dirty="0" smtClean="0">
                <a:latin typeface="Gisha" pitchFamily="34" charset="-79"/>
                <a:cs typeface="Gisha" pitchFamily="34" charset="-79"/>
              </a:rPr>
              <a:t>mm</a:t>
            </a:r>
            <a:r>
              <a:rPr lang="it-IT" altLang="it-IT" sz="2000" dirty="0" smtClean="0">
                <a:latin typeface="Gisha" pitchFamily="34" charset="-79"/>
                <a:cs typeface="Gisha" pitchFamily="34" charset="-79"/>
              </a:rPr>
              <a:t> o BORG  ≥ 9-10)</a:t>
            </a:r>
          </a:p>
          <a:p>
            <a:pPr>
              <a:buFontTx/>
              <a:buAutoNum type="arabicPeriod"/>
              <a:defRPr/>
            </a:pPr>
            <a:endParaRPr lang="it-IT" altLang="it-IT" sz="2000" i="1" dirty="0" smtClean="0">
              <a:latin typeface="Gisha" pitchFamily="34" charset="-79"/>
              <a:cs typeface="Gisha" pitchFamily="34" charset="-79"/>
            </a:endParaRPr>
          </a:p>
          <a:p>
            <a:pPr>
              <a:buFontTx/>
              <a:buAutoNum type="arabicPeriod"/>
              <a:defRPr/>
            </a:pPr>
            <a:endParaRPr lang="it-IT" altLang="it-IT" sz="2000" i="1" dirty="0" smtClean="0"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r>
              <a:rPr lang="it-IT" altLang="it-IT" sz="2900" i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L’esercizio è considerato massimale se uno o più di questi criteri è soddisfatto a fine esercizio</a:t>
            </a:r>
            <a:endParaRPr lang="it-IT" altLang="it-IT" sz="2900" dirty="0" smtClean="0">
              <a:solidFill>
                <a:srgbClr val="FF0000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8298" y="114980"/>
            <a:ext cx="4992959" cy="836612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isha" pitchFamily="34" charset="-79"/>
                <a:cs typeface="Gisha" pitchFamily="34" charset="-79"/>
              </a:rPr>
              <a:t>Analisi dei Dati</a:t>
            </a:r>
            <a:endParaRPr lang="en-US" altLang="it-IT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00304" y="836613"/>
            <a:ext cx="9427330" cy="588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endParaRPr lang="it-IT" altLang="it-IT" sz="2800" dirty="0">
              <a:latin typeface="Gisha" pitchFamily="34" charset="-79"/>
              <a:cs typeface="Gisha" pitchFamily="34" charset="-79"/>
            </a:endParaRPr>
          </a:p>
          <a:p>
            <a:pPr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3200" b="1" dirty="0">
                <a:latin typeface="Gisha" pitchFamily="34" charset="-79"/>
                <a:cs typeface="Gisha" pitchFamily="34" charset="-79"/>
              </a:rPr>
              <a:t>Valori al picco dell’esercizio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:</a:t>
            </a:r>
          </a:p>
          <a:p>
            <a:pPr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  Watt, V’O</a:t>
            </a:r>
            <a:r>
              <a:rPr lang="it-IT" altLang="it-IT" sz="2400" baseline="-25000" dirty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V’CO</a:t>
            </a:r>
            <a:r>
              <a:rPr lang="it-IT" altLang="it-IT" sz="2400" baseline="-25000" dirty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</a:t>
            </a:r>
            <a:r>
              <a:rPr lang="it-IT" altLang="it-IT" sz="2800" dirty="0" err="1">
                <a:latin typeface="Gisha" pitchFamily="34" charset="-79"/>
                <a:cs typeface="Gisha" pitchFamily="34" charset="-79"/>
              </a:rPr>
              <a:t>V’E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FR, VT, HR, polso O</a:t>
            </a:r>
            <a:r>
              <a:rPr lang="it-IT" altLang="it-IT" sz="2400" baseline="-25000" dirty="0">
                <a:latin typeface="Gisha" pitchFamily="34" charset="-79"/>
                <a:cs typeface="Gisha" pitchFamily="34" charset="-79"/>
              </a:rPr>
              <a:t>2</a:t>
            </a:r>
            <a:endParaRPr lang="it-IT" altLang="it-IT" sz="2800" dirty="0"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  Riserva </a:t>
            </a:r>
            <a:r>
              <a:rPr lang="it-IT" altLang="it-IT" sz="2800" dirty="0" err="1">
                <a:latin typeface="Gisha" pitchFamily="34" charset="-79"/>
                <a:cs typeface="Gisha" pitchFamily="34" charset="-79"/>
              </a:rPr>
              <a:t>ventilatoria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2000" dirty="0">
                <a:latin typeface="Gisha" pitchFamily="34" charset="-79"/>
                <a:cs typeface="Gisha" pitchFamily="34" charset="-79"/>
              </a:rPr>
              <a:t>(</a:t>
            </a:r>
            <a:r>
              <a:rPr lang="it-IT" altLang="it-IT" sz="2000" dirty="0" err="1">
                <a:latin typeface="Gisha" pitchFamily="34" charset="-79"/>
                <a:cs typeface="Gisha" pitchFamily="34" charset="-79"/>
              </a:rPr>
              <a:t>V’E</a:t>
            </a:r>
            <a:r>
              <a:rPr lang="it-IT" altLang="it-IT" sz="2000" dirty="0"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2000" dirty="0" err="1">
                <a:latin typeface="Gisha" pitchFamily="34" charset="-79"/>
                <a:cs typeface="Gisha" pitchFamily="34" charset="-79"/>
              </a:rPr>
              <a:t>peak</a:t>
            </a:r>
            <a:r>
              <a:rPr lang="it-IT" altLang="it-IT" sz="2000" dirty="0">
                <a:latin typeface="Gisha" pitchFamily="34" charset="-79"/>
                <a:cs typeface="Gisha" pitchFamily="34" charset="-79"/>
              </a:rPr>
              <a:t>/MVV)</a:t>
            </a:r>
          </a:p>
          <a:p>
            <a:pPr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  Riserva frequenza cardiaca </a:t>
            </a:r>
            <a:r>
              <a:rPr lang="it-IT" altLang="it-IT" sz="2000" dirty="0">
                <a:latin typeface="Gisha" pitchFamily="34" charset="-79"/>
                <a:cs typeface="Gisha" pitchFamily="34" charset="-79"/>
              </a:rPr>
              <a:t>(HR </a:t>
            </a:r>
            <a:r>
              <a:rPr lang="it-IT" altLang="it-IT" sz="2000" dirty="0" err="1">
                <a:latin typeface="Gisha" pitchFamily="34" charset="-79"/>
                <a:cs typeface="Gisha" pitchFamily="34" charset="-79"/>
              </a:rPr>
              <a:t>peak</a:t>
            </a:r>
            <a:r>
              <a:rPr lang="it-IT" altLang="it-IT" sz="2000" dirty="0">
                <a:latin typeface="Gisha" pitchFamily="34" charset="-79"/>
                <a:cs typeface="Gisha" pitchFamily="34" charset="-79"/>
              </a:rPr>
              <a:t>/HR </a:t>
            </a:r>
            <a:r>
              <a:rPr lang="it-IT" altLang="it-IT" sz="2000" dirty="0" err="1">
                <a:latin typeface="Gisha" pitchFamily="34" charset="-79"/>
                <a:cs typeface="Gisha" pitchFamily="34" charset="-79"/>
              </a:rPr>
              <a:t>max</a:t>
            </a:r>
            <a:r>
              <a:rPr lang="it-IT" altLang="it-IT" sz="2000" dirty="0">
                <a:latin typeface="Gisha" pitchFamily="34" charset="-79"/>
                <a:cs typeface="Gisha" pitchFamily="34" charset="-79"/>
              </a:rPr>
              <a:t> pred.)</a:t>
            </a:r>
            <a:endParaRPr lang="it-IT" altLang="it-IT" sz="2800" dirty="0"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2800" dirty="0">
              <a:latin typeface="Gisha" pitchFamily="34" charset="-79"/>
              <a:cs typeface="Gisha" pitchFamily="34" charset="-79"/>
            </a:endParaRPr>
          </a:p>
          <a:p>
            <a:pPr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3200" b="1" dirty="0">
                <a:latin typeface="Gisha" pitchFamily="34" charset="-79"/>
                <a:cs typeface="Gisha" pitchFamily="34" charset="-79"/>
              </a:rPr>
              <a:t>Valori all’AT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: V’O</a:t>
            </a:r>
            <a:r>
              <a:rPr lang="it-IT" altLang="it-IT" sz="2800" baseline="-25000" dirty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</a:t>
            </a:r>
            <a:r>
              <a:rPr lang="it-IT" altLang="it-IT" dirty="0"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2800" dirty="0" err="1">
                <a:latin typeface="Gisha" pitchFamily="34" charset="-79"/>
                <a:cs typeface="Gisha" pitchFamily="34" charset="-79"/>
              </a:rPr>
              <a:t>V’E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/VCO</a:t>
            </a:r>
            <a:r>
              <a:rPr lang="it-IT" altLang="it-IT" sz="2400" baseline="-25000" dirty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</a:t>
            </a:r>
          </a:p>
          <a:p>
            <a:pPr>
              <a:buFontTx/>
              <a:buChar char="•"/>
              <a:defRPr/>
            </a:pPr>
            <a:endParaRPr lang="it-IT" altLang="it-IT" sz="2800" dirty="0">
              <a:latin typeface="Gisha" pitchFamily="34" charset="-79"/>
              <a:cs typeface="Gisha" pitchFamily="34" charset="-79"/>
            </a:endParaRPr>
          </a:p>
          <a:p>
            <a:pPr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3200" b="1" dirty="0" err="1">
                <a:latin typeface="Gisha" pitchFamily="34" charset="-79"/>
                <a:cs typeface="Gisha" pitchFamily="34" charset="-79"/>
              </a:rPr>
              <a:t>Slope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: </a:t>
            </a:r>
            <a:r>
              <a:rPr lang="it-IT" altLang="it-IT" sz="2800" dirty="0" smtClean="0">
                <a:latin typeface="Gisha" pitchFamily="34" charset="-79"/>
                <a:cs typeface="Gisha" pitchFamily="34" charset="-79"/>
              </a:rPr>
              <a:t>V’O</a:t>
            </a:r>
            <a:r>
              <a:rPr lang="it-IT" altLang="it-IT" sz="2400" baseline="-25000" dirty="0" smtClean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 smtClean="0">
                <a:latin typeface="Gisha" pitchFamily="34" charset="-79"/>
                <a:cs typeface="Gisha" pitchFamily="34" charset="-79"/>
              </a:rPr>
              <a:t>/watt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</a:t>
            </a:r>
            <a:r>
              <a:rPr lang="it-IT" altLang="it-IT" sz="2800" dirty="0" err="1" smtClean="0">
                <a:latin typeface="Gisha" pitchFamily="34" charset="-79"/>
                <a:cs typeface="Gisha" pitchFamily="34" charset="-79"/>
              </a:rPr>
              <a:t>V’E</a:t>
            </a:r>
            <a:r>
              <a:rPr lang="it-IT" altLang="it-IT" sz="2800" dirty="0" smtClean="0">
                <a:latin typeface="Gisha" pitchFamily="34" charset="-79"/>
                <a:cs typeface="Gisha" pitchFamily="34" charset="-79"/>
              </a:rPr>
              <a:t>/V’CO</a:t>
            </a:r>
            <a:r>
              <a:rPr lang="it-IT" altLang="it-IT" sz="2400" baseline="-25000" dirty="0" smtClean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</a:t>
            </a:r>
            <a:r>
              <a:rPr lang="it-IT" altLang="it-IT" sz="2800" dirty="0" smtClean="0">
                <a:latin typeface="Gisha" pitchFamily="34" charset="-79"/>
                <a:cs typeface="Gisha" pitchFamily="34" charset="-79"/>
              </a:rPr>
              <a:t>HR/V’O</a:t>
            </a:r>
            <a:r>
              <a:rPr lang="it-IT" altLang="it-IT" sz="2400" baseline="-25000" dirty="0" smtClean="0">
                <a:latin typeface="Gisha" pitchFamily="34" charset="-79"/>
                <a:cs typeface="Gisha" pitchFamily="34" charset="-79"/>
              </a:rPr>
              <a:t>2</a:t>
            </a:r>
            <a:endParaRPr lang="it-IT" altLang="it-IT" sz="2400" baseline="-25000" dirty="0">
              <a:latin typeface="Gisha" pitchFamily="34" charset="-79"/>
              <a:cs typeface="Gisha" pitchFamily="34" charset="-79"/>
            </a:endParaRPr>
          </a:p>
          <a:p>
            <a:pPr>
              <a:buFontTx/>
              <a:buChar char="•"/>
              <a:defRPr/>
            </a:pPr>
            <a:endParaRPr lang="it-IT" altLang="it-IT" sz="2800" dirty="0">
              <a:latin typeface="Gisha" pitchFamily="34" charset="-79"/>
              <a:cs typeface="Gisha" pitchFamily="34" charset="-79"/>
            </a:endParaRPr>
          </a:p>
          <a:p>
            <a:pPr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3200" b="1" dirty="0">
                <a:latin typeface="Gisha" pitchFamily="34" charset="-79"/>
                <a:cs typeface="Gisha" pitchFamily="34" charset="-79"/>
              </a:rPr>
              <a:t>Altri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:  intensità dei sintomi, curva flusso volume,</a:t>
            </a:r>
          </a:p>
          <a:p>
            <a:pPr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            ECG, PaO</a:t>
            </a:r>
            <a:r>
              <a:rPr lang="it-IT" altLang="it-IT" sz="2400" baseline="-25000" dirty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PaCO</a:t>
            </a:r>
            <a:r>
              <a:rPr lang="it-IT" altLang="it-IT" sz="2400" baseline="-25000" dirty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pH,  La </a:t>
            </a:r>
            <a:r>
              <a:rPr lang="it-IT" altLang="it-IT" sz="2800" baseline="30000" dirty="0">
                <a:latin typeface="Gisha" pitchFamily="34" charset="-79"/>
                <a:cs typeface="Gisha" pitchFamily="34" charset="-79"/>
              </a:rPr>
              <a:t>-</a:t>
            </a:r>
            <a:endParaRPr lang="it-IT" altLang="it-IT" sz="2800" dirty="0"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 </a:t>
            </a:r>
            <a:endParaRPr lang="en-US" altLang="it-IT" sz="2800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pet6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b="3162"/>
          <a:stretch>
            <a:fillRect/>
          </a:stretch>
        </p:blipFill>
        <p:spPr bwMode="auto">
          <a:xfrm>
            <a:off x="294218" y="604839"/>
            <a:ext cx="11370733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103941" y="0"/>
            <a:ext cx="5686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3200" dirty="0" err="1" smtClean="0">
                <a:solidFill>
                  <a:srgbClr val="5F5F5F"/>
                </a:solidFill>
                <a:latin typeface="Gisha" pitchFamily="34" charset="-79"/>
                <a:cs typeface="Gisha" pitchFamily="34" charset="-79"/>
              </a:rPr>
              <a:t>CardioPulmonary</a:t>
            </a:r>
            <a:r>
              <a:rPr lang="it-IT" altLang="it-IT" sz="3200" dirty="0" smtClean="0">
                <a:solidFill>
                  <a:srgbClr val="5F5F5F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it-IT" altLang="it-IT" sz="3200" dirty="0" err="1" smtClean="0">
                <a:solidFill>
                  <a:srgbClr val="5F5F5F"/>
                </a:solidFill>
                <a:latin typeface="Gisha" pitchFamily="34" charset="-79"/>
                <a:cs typeface="Gisha" pitchFamily="34" charset="-79"/>
              </a:rPr>
              <a:t>Exercise</a:t>
            </a:r>
            <a:r>
              <a:rPr lang="it-IT" altLang="it-IT" sz="3200" dirty="0" smtClean="0">
                <a:solidFill>
                  <a:srgbClr val="5F5F5F"/>
                </a:solidFill>
                <a:latin typeface="Gisha" pitchFamily="34" charset="-79"/>
                <a:cs typeface="Gisha" pitchFamily="34" charset="-79"/>
              </a:rPr>
              <a:t> Test</a:t>
            </a:r>
            <a:endParaRPr lang="it-IT" altLang="it-IT" sz="3200" dirty="0">
              <a:solidFill>
                <a:srgbClr val="5F5F5F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0" y="664255"/>
            <a:ext cx="12192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8671985" y="2420939"/>
            <a:ext cx="1536700" cy="3968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098801" y="6546850"/>
            <a:ext cx="4376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it-IT" sz="1400" b="1" i="1">
                <a:latin typeface="Comic Sans MS" pitchFamily="66" charset="0"/>
              </a:rPr>
              <a:t>Modificato da IM Weisman &amp; RJ Zeballos 1994</a:t>
            </a:r>
            <a:endParaRPr lang="en-GB" altLang="it-IT" sz="1600" b="1">
              <a:latin typeface="Comic Sans MS" pitchFamily="66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652761" y="155575"/>
            <a:ext cx="485261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it-IT" sz="3400" b="1" dirty="0">
                <a:latin typeface="Comic Sans MS" panose="030F0702030302020204" pitchFamily="66" charset="0"/>
              </a:rPr>
              <a:t>CPET: </a:t>
            </a:r>
            <a:r>
              <a:rPr lang="en-GB" altLang="it-IT" sz="3400" b="1" dirty="0" err="1">
                <a:latin typeface="Comic Sans MS" panose="030F0702030302020204" pitchFamily="66" charset="0"/>
              </a:rPr>
              <a:t>Valori</a:t>
            </a:r>
            <a:r>
              <a:rPr lang="en-GB" altLang="it-IT" sz="3400" b="1" dirty="0">
                <a:latin typeface="Comic Sans MS" panose="030F0702030302020204" pitchFamily="66" charset="0"/>
              </a:rPr>
              <a:t> </a:t>
            </a:r>
            <a:r>
              <a:rPr lang="en-GB" altLang="it-IT" sz="3400" b="1" dirty="0" err="1">
                <a:latin typeface="Comic Sans MS" panose="030F0702030302020204" pitchFamily="66" charset="0"/>
              </a:rPr>
              <a:t>Normali</a:t>
            </a:r>
            <a:r>
              <a:rPr lang="en-GB" altLang="it-IT" sz="3400" b="1" dirty="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2266044" y="1261611"/>
          <a:ext cx="8176684" cy="6199187"/>
        </p:xfrm>
        <a:graphic>
          <a:graphicData uri="http://schemas.openxmlformats.org/presentationml/2006/ole">
            <p:oleObj spid="_x0000_s8194" name="Documento" r:id="rId4" imgW="6220442" imgH="6317964" progId="Word.Document.8">
              <p:embed/>
            </p:oleObj>
          </a:graphicData>
        </a:graphic>
      </p:graphicFrame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964267" y="1636713"/>
            <a:ext cx="772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930400" y="6553200"/>
            <a:ext cx="772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l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7" y="125413"/>
            <a:ext cx="6144684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45352" y="260350"/>
            <a:ext cx="4514849" cy="661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it-IT" sz="2400" dirty="0" smtClean="0">
                <a:latin typeface="Gisha" pitchFamily="34" charset="-79"/>
                <a:cs typeface="Gisha" pitchFamily="34" charset="-79"/>
              </a:rPr>
              <a:t>Eight panel plot  </a:t>
            </a:r>
            <a:br>
              <a:rPr lang="en-US" altLang="it-IT" sz="2400" dirty="0" smtClean="0">
                <a:latin typeface="Gisha" pitchFamily="34" charset="-79"/>
                <a:cs typeface="Gisha" pitchFamily="34" charset="-79"/>
              </a:rPr>
            </a:br>
            <a:r>
              <a:rPr lang="en-US" altLang="it-IT" sz="2400" dirty="0" smtClean="0">
                <a:latin typeface="Gisha" pitchFamily="34" charset="-79"/>
                <a:cs typeface="Gisha" pitchFamily="34" charset="-79"/>
              </a:rPr>
              <a:t>(ERS 1997)</a:t>
            </a:r>
          </a:p>
        </p:txBody>
      </p:sp>
      <p:pic>
        <p:nvPicPr>
          <p:cNvPr id="19461" name="Picture 5" descr="Marco 1"/>
          <p:cNvPicPr>
            <a:picLocks noChangeAspect="1" noChangeArrowheads="1"/>
          </p:cNvPicPr>
          <p:nvPr/>
        </p:nvPicPr>
        <p:blipFill>
          <a:blip r:embed="rId4" cstate="print"/>
          <a:srcRect t="24073"/>
          <a:stretch>
            <a:fillRect/>
          </a:stretch>
        </p:blipFill>
        <p:spPr bwMode="auto">
          <a:xfrm>
            <a:off x="5808133" y="1628801"/>
            <a:ext cx="6383867" cy="363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445" y="0"/>
            <a:ext cx="10363200" cy="1143000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it-IT" altLang="it-IT" sz="4800" dirty="0" smtClean="0">
                <a:latin typeface="Gisha" pitchFamily="34" charset="-79"/>
                <a:cs typeface="Gisha" pitchFamily="34" charset="-79"/>
              </a:rPr>
              <a:t>Rapporto Finale</a:t>
            </a:r>
            <a:endParaRPr lang="en-US" altLang="it-IT" sz="4800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436896" y="989966"/>
            <a:ext cx="10377714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Indicazione al CPET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Descrizione del protocollo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Motivo dell’arresto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Descrizione dei sintomi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Valori al picco dell’esercizio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Valori @ AT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Pendenza HR/V’O</a:t>
            </a:r>
            <a:r>
              <a:rPr lang="it-IT" altLang="it-IT" sz="2800" baseline="-25000" dirty="0">
                <a:latin typeface="Gisha" pitchFamily="34" charset="-79"/>
                <a:cs typeface="Gisha" pitchFamily="34" charset="-79"/>
              </a:rPr>
              <a:t>2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, </a:t>
            </a:r>
            <a:r>
              <a:rPr lang="it-IT" altLang="it-IT" sz="2800" dirty="0" err="1">
                <a:latin typeface="Gisha" pitchFamily="34" charset="-79"/>
                <a:cs typeface="Gisha" pitchFamily="34" charset="-79"/>
              </a:rPr>
              <a:t>V’E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/V’CO</a:t>
            </a:r>
            <a:r>
              <a:rPr lang="it-IT" altLang="it-IT" sz="2800" baseline="-25000" dirty="0">
                <a:latin typeface="Gisha" pitchFamily="34" charset="-79"/>
                <a:cs typeface="Gisha" pitchFamily="34" charset="-79"/>
              </a:rPr>
              <a:t>2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 Conclusioni: grado di intolleranza allo sforzo, fattori limitanti, </a:t>
            </a:r>
            <a:endParaRPr lang="it-IT" altLang="it-IT" sz="2800" dirty="0" smtClean="0">
              <a:latin typeface="Gisha" pitchFamily="34" charset="-79"/>
              <a:cs typeface="Gisha" pitchFamily="34" charset="-79"/>
            </a:endParaRPr>
          </a:p>
          <a:p>
            <a:pPr>
              <a:spcBef>
                <a:spcPct val="50000"/>
              </a:spcBef>
              <a:defRPr/>
            </a:pPr>
            <a:r>
              <a:rPr lang="it-IT" altLang="it-IT" sz="2800" dirty="0" smtClean="0">
                <a:latin typeface="Gisha" pitchFamily="34" charset="-79"/>
                <a:cs typeface="Gisha" pitchFamily="34" charset="-79"/>
              </a:rPr>
              <a:t>   descrizione </a:t>
            </a:r>
            <a:r>
              <a:rPr lang="it-IT" altLang="it-IT" sz="2800" dirty="0">
                <a:latin typeface="Gisha" pitchFamily="34" charset="-79"/>
                <a:cs typeface="Gisha" pitchFamily="34" charset="-79"/>
              </a:rPr>
              <a:t>pattern specifici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2598"/>
          <a:stretch>
            <a:fillRect/>
          </a:stretch>
        </p:blipFill>
        <p:spPr>
          <a:xfrm>
            <a:off x="246738" y="1327050"/>
            <a:ext cx="6134100" cy="524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5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27651" y="2272856"/>
            <a:ext cx="6057900" cy="3660775"/>
          </a:xfr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23686" y="118386"/>
            <a:ext cx="10515600" cy="107178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chemeClr val="accent4"/>
                </a:solidFill>
              </a:rPr>
              <a:t>CASO CLINICO. </a:t>
            </a:r>
            <a:r>
              <a:rPr lang="it-IT" sz="3200" dirty="0" smtClean="0"/>
              <a:t>C.C., M, 61 </a:t>
            </a:r>
            <a:r>
              <a:rPr lang="it-IT" sz="3200" dirty="0" err="1" smtClean="0"/>
              <a:t>aa</a:t>
            </a:r>
            <a:r>
              <a:rPr lang="it-IT" sz="3200" dirty="0" smtClean="0"/>
              <a:t>, BMI 21 </a:t>
            </a:r>
            <a:br>
              <a:rPr lang="it-IT" sz="3200" dirty="0" smtClean="0"/>
            </a:br>
            <a:r>
              <a:rPr lang="it-IT" sz="3200" dirty="0" smtClean="0"/>
              <a:t>Severa dispnea da sforzo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4376"/>
            <a:ext cx="5384800" cy="3757613"/>
          </a:xfrm>
        </p:spPr>
      </p:pic>
      <p:pic>
        <p:nvPicPr>
          <p:cNvPr id="1034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7600" y="1906589"/>
            <a:ext cx="5384800" cy="3913187"/>
          </a:xfrm>
        </p:spPr>
      </p:pic>
      <p:sp>
        <p:nvSpPr>
          <p:cNvPr id="103428" name="CasellaDiTesto 6"/>
          <p:cNvSpPr txBox="1">
            <a:spLocks noChangeArrowheads="1"/>
          </p:cNvSpPr>
          <p:nvPr/>
        </p:nvSpPr>
        <p:spPr bwMode="auto">
          <a:xfrm>
            <a:off x="4563231" y="5848350"/>
            <a:ext cx="3697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VO2 </a:t>
            </a:r>
            <a:r>
              <a:rPr lang="it-IT" dirty="0" err="1" smtClean="0"/>
              <a:t>max</a:t>
            </a:r>
            <a:r>
              <a:rPr lang="it-IT" dirty="0" smtClean="0"/>
              <a:t>: 12,1 ml/kg/min (37% </a:t>
            </a:r>
            <a:r>
              <a:rPr lang="it-IT" dirty="0" err="1" smtClean="0"/>
              <a:t>teor</a:t>
            </a:r>
            <a:r>
              <a:rPr lang="it-IT" dirty="0" smtClean="0"/>
              <a:t>)</a:t>
            </a:r>
            <a:endParaRPr lang="it-IT" dirty="0" smtClean="0">
              <a:latin typeface="Calibri" pitchFamily="34" charset="0"/>
            </a:endParaRPr>
          </a:p>
          <a:p>
            <a:r>
              <a:rPr lang="it-IT" dirty="0" smtClean="0">
                <a:latin typeface="Calibri" pitchFamily="34" charset="0"/>
              </a:rPr>
              <a:t>Soglia </a:t>
            </a:r>
            <a:r>
              <a:rPr lang="it-IT" dirty="0" smtClean="0">
                <a:latin typeface="Calibri" pitchFamily="34" charset="0"/>
              </a:rPr>
              <a:t>anaerobica (34%)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7534" y="1557338"/>
            <a:ext cx="6652684" cy="4559300"/>
          </a:xfrm>
        </p:spPr>
      </p:pic>
      <p:sp>
        <p:nvSpPr>
          <p:cNvPr id="104451" name="CasellaDiTesto 7"/>
          <p:cNvSpPr txBox="1">
            <a:spLocks noChangeArrowheads="1"/>
          </p:cNvSpPr>
          <p:nvPr/>
        </p:nvSpPr>
        <p:spPr bwMode="auto">
          <a:xfrm>
            <a:off x="5808134" y="6381750"/>
            <a:ext cx="3560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Efficienza metabolica: 6,6 ml/min/w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8018" y="1628775"/>
            <a:ext cx="6242049" cy="4597400"/>
          </a:xfrm>
        </p:spPr>
      </p:pic>
      <p:sp>
        <p:nvSpPr>
          <p:cNvPr id="105475" name="CasellaDiTesto 4"/>
          <p:cNvSpPr txBox="1">
            <a:spLocks noChangeArrowheads="1"/>
          </p:cNvSpPr>
          <p:nvPr/>
        </p:nvSpPr>
        <p:spPr bwMode="auto">
          <a:xfrm>
            <a:off x="5450110" y="6076501"/>
            <a:ext cx="39923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itchFamily="34" charset="0"/>
              </a:rPr>
              <a:t>Risposta della HR all’esercizio: 73 </a:t>
            </a:r>
            <a:r>
              <a:rPr lang="it-IT" dirty="0" err="1" smtClean="0">
                <a:latin typeface="Calibri" pitchFamily="34" charset="0"/>
              </a:rPr>
              <a:t>bpm</a:t>
            </a:r>
            <a:r>
              <a:rPr lang="it-IT" dirty="0" smtClean="0">
                <a:latin typeface="Calibri" pitchFamily="34" charset="0"/>
              </a:rPr>
              <a:t>/L </a:t>
            </a:r>
          </a:p>
          <a:p>
            <a:r>
              <a:rPr lang="it-IT" dirty="0" smtClean="0">
                <a:latin typeface="Calibri" pitchFamily="34" charset="0"/>
              </a:rPr>
              <a:t>VO2/HR al picco: 7,3 ml/</a:t>
            </a:r>
            <a:r>
              <a:rPr lang="it-IT" dirty="0" err="1" smtClean="0">
                <a:latin typeface="Calibri" pitchFamily="34" charset="0"/>
              </a:rPr>
              <a:t>bpm</a:t>
            </a:r>
            <a:r>
              <a:rPr lang="it-IT" dirty="0" smtClean="0">
                <a:latin typeface="Calibri" pitchFamily="34" charset="0"/>
              </a:rPr>
              <a:t> (45% </a:t>
            </a:r>
            <a:r>
              <a:rPr lang="it-IT" dirty="0" err="1" smtClean="0">
                <a:latin typeface="Calibri" pitchFamily="34" charset="0"/>
              </a:rPr>
              <a:t>teor</a:t>
            </a:r>
            <a:r>
              <a:rPr lang="it-IT" dirty="0" smtClean="0">
                <a:latin typeface="Calibri" pitchFamily="34" charset="0"/>
              </a:rPr>
              <a:t>)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667" y="1773238"/>
            <a:ext cx="7296151" cy="4627562"/>
          </a:xfrm>
        </p:spPr>
      </p:pic>
      <p:sp>
        <p:nvSpPr>
          <p:cNvPr id="106499" name="CasellaDiTesto 5"/>
          <p:cNvSpPr txBox="1">
            <a:spLocks noChangeArrowheads="1"/>
          </p:cNvSpPr>
          <p:nvPr/>
        </p:nvSpPr>
        <p:spPr bwMode="auto">
          <a:xfrm>
            <a:off x="7056968" y="3213101"/>
            <a:ext cx="2595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VE/VCO2 </a:t>
            </a:r>
            <a:r>
              <a:rPr lang="it-IT" dirty="0" err="1" smtClean="0">
                <a:latin typeface="Calibri" pitchFamily="34" charset="0"/>
              </a:rPr>
              <a:t>slope</a:t>
            </a:r>
            <a:r>
              <a:rPr lang="it-IT" dirty="0" smtClean="0">
                <a:latin typeface="Calibri" pitchFamily="34" charset="0"/>
              </a:rPr>
              <a:t>: </a:t>
            </a:r>
            <a:r>
              <a:rPr lang="it-IT" dirty="0">
                <a:latin typeface="Calibri" pitchFamily="34" charset="0"/>
              </a:rPr>
              <a:t>53</a:t>
            </a:r>
          </a:p>
          <a:p>
            <a:r>
              <a:rPr lang="it-IT" dirty="0" smtClean="0">
                <a:latin typeface="Calibri" pitchFamily="34" charset="0"/>
              </a:rPr>
              <a:t>VE/VCO2 intercetta</a:t>
            </a:r>
            <a:r>
              <a:rPr lang="it-IT" dirty="0">
                <a:latin typeface="Calibri" pitchFamily="34" charset="0"/>
              </a:rPr>
              <a:t>: -1,69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/>
              <a:t>Efficienza </a:t>
            </a:r>
            <a:r>
              <a:rPr lang="it-IT" sz="2400" dirty="0" err="1" smtClean="0"/>
              <a:t>Ventilatoria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528"/>
          <a:stretch>
            <a:fillRect/>
          </a:stretch>
        </p:blipFill>
        <p:spPr>
          <a:xfrm>
            <a:off x="2351618" y="1558003"/>
            <a:ext cx="7296149" cy="4327782"/>
          </a:xfrm>
        </p:spPr>
      </p:pic>
      <p:sp>
        <p:nvSpPr>
          <p:cNvPr id="5" name="Rettangolo arrotondato 4"/>
          <p:cNvSpPr/>
          <p:nvPr/>
        </p:nvSpPr>
        <p:spPr>
          <a:xfrm>
            <a:off x="2351618" y="2098011"/>
            <a:ext cx="7488767" cy="7207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351618" y="2890172"/>
            <a:ext cx="748876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446867" y="4761836"/>
            <a:ext cx="7298267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446867" y="5627022"/>
            <a:ext cx="729826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22513" y="2002971"/>
            <a:ext cx="113762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COMMENTO: Collaborazione buona, paziente motivato. Test con carico incrementale (8 watt/min) interrotto a 64 Watt </a:t>
            </a:r>
          </a:p>
          <a:p>
            <a:r>
              <a:rPr lang="it-IT" dirty="0" smtClean="0"/>
              <a:t>per severa </a:t>
            </a:r>
            <a:r>
              <a:rPr lang="it-IT" dirty="0" err="1" smtClean="0"/>
              <a:t>desaturazione</a:t>
            </a:r>
            <a:r>
              <a:rPr lang="it-IT" dirty="0" smtClean="0"/>
              <a:t> </a:t>
            </a:r>
            <a:r>
              <a:rPr lang="it-IT" dirty="0" err="1" smtClean="0"/>
              <a:t>ossiemoglobinica</a:t>
            </a:r>
            <a:r>
              <a:rPr lang="it-IT" dirty="0" smtClean="0"/>
              <a:t> (VAS dispnea 40 mm; VAS fatica 20 mm). SpO2 basale 91% e al momento </a:t>
            </a:r>
          </a:p>
          <a:p>
            <a:r>
              <a:rPr lang="it-IT" dirty="0" smtClean="0"/>
              <a:t>dell’interruzione 81%. FC basale 84 e 127 </a:t>
            </a:r>
            <a:r>
              <a:rPr lang="it-IT" dirty="0" err="1" smtClean="0"/>
              <a:t>bpm</a:t>
            </a:r>
            <a:r>
              <a:rPr lang="it-IT" dirty="0" smtClean="0"/>
              <a:t> (81%) al momento dell’interruzione (raggiunto esercizio massimale).</a:t>
            </a:r>
          </a:p>
          <a:p>
            <a:r>
              <a:rPr lang="it-IT" dirty="0" smtClean="0"/>
              <a:t>PA basale 140/100 e 180/105 </a:t>
            </a:r>
            <a:r>
              <a:rPr lang="it-IT" dirty="0" err="1" smtClean="0"/>
              <a:t>mmHg</a:t>
            </a:r>
            <a:r>
              <a:rPr lang="it-IT" dirty="0" smtClean="0"/>
              <a:t> al momento dell’interruzione. VE/VCO2 </a:t>
            </a:r>
            <a:r>
              <a:rPr lang="it-IT" dirty="0" err="1" smtClean="0"/>
              <a:t>slope</a:t>
            </a:r>
            <a:r>
              <a:rPr lang="it-IT" dirty="0" smtClean="0"/>
              <a:t> 53; AT al 34% del VO2 massimo </a:t>
            </a:r>
            <a:r>
              <a:rPr lang="it-IT" dirty="0" err="1" smtClean="0"/>
              <a:t>teor</a:t>
            </a:r>
            <a:r>
              <a:rPr lang="it-IT" dirty="0" smtClean="0"/>
              <a:t>.</a:t>
            </a:r>
          </a:p>
          <a:p>
            <a:r>
              <a:rPr lang="it-IT" dirty="0" smtClean="0"/>
              <a:t>VO2 </a:t>
            </a:r>
            <a:r>
              <a:rPr lang="it-IT" dirty="0" err="1" smtClean="0"/>
              <a:t>max</a:t>
            </a:r>
            <a:r>
              <a:rPr lang="it-IT" dirty="0" smtClean="0"/>
              <a:t>: 12,1 ml/kg/min (37% </a:t>
            </a:r>
            <a:r>
              <a:rPr lang="it-IT" dirty="0" err="1" smtClean="0"/>
              <a:t>teor</a:t>
            </a:r>
            <a:r>
              <a:rPr lang="it-IT" dirty="0" smtClean="0"/>
              <a:t>). Non significativi eventi </a:t>
            </a:r>
            <a:r>
              <a:rPr lang="it-IT" dirty="0" err="1" smtClean="0"/>
              <a:t>ecg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INTERPRETAZIONE: Capacità aerobica massimale severamente ridotta con ridotto polso massimo d’ossigeno</a:t>
            </a:r>
            <a:r>
              <a:rPr lang="it-IT" dirty="0" smtClean="0"/>
              <a:t>, soglia </a:t>
            </a:r>
          </a:p>
          <a:p>
            <a:r>
              <a:rPr lang="it-IT" smtClean="0"/>
              <a:t>anaerobica </a:t>
            </a:r>
            <a:r>
              <a:rPr lang="it-IT" dirty="0" smtClean="0"/>
              <a:t>precoce, </a:t>
            </a:r>
            <a:r>
              <a:rPr lang="it-IT" dirty="0" smtClean="0"/>
              <a:t>ridotta efficienza </a:t>
            </a:r>
            <a:r>
              <a:rPr lang="it-IT" dirty="0" smtClean="0"/>
              <a:t>metabolica e </a:t>
            </a:r>
            <a:r>
              <a:rPr lang="it-IT" dirty="0" err="1" smtClean="0"/>
              <a:t>ventilatoria</a:t>
            </a:r>
            <a:r>
              <a:rPr lang="it-IT" dirty="0" smtClean="0"/>
              <a:t> e severa </a:t>
            </a:r>
            <a:r>
              <a:rPr lang="it-IT" dirty="0" err="1" smtClean="0"/>
              <a:t>desaturazione</a:t>
            </a:r>
            <a:r>
              <a:rPr lang="it-IT" dirty="0" smtClean="0"/>
              <a:t> </a:t>
            </a:r>
            <a:r>
              <a:rPr lang="it-IT" dirty="0" err="1" smtClean="0"/>
              <a:t>ossiemoglobinica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CONCLUSIONI: Modalità di risposta cardiopolmonare all’esercizio compatibile con ipertensione polmonare. </a:t>
            </a:r>
          </a:p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823686" y="118386"/>
            <a:ext cx="10515600" cy="107178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chemeClr val="accent4"/>
                </a:solidFill>
              </a:rPr>
              <a:t>CASO CLINICO. </a:t>
            </a:r>
            <a:r>
              <a:rPr lang="it-IT" sz="3200" dirty="0" smtClean="0"/>
              <a:t>C.C., M, 61 </a:t>
            </a:r>
            <a:r>
              <a:rPr lang="it-IT" sz="3200" dirty="0" err="1" smtClean="0"/>
              <a:t>aa</a:t>
            </a:r>
            <a:r>
              <a:rPr lang="it-IT" sz="3200" dirty="0" smtClean="0"/>
              <a:t>, BMI 21 </a:t>
            </a:r>
            <a:br>
              <a:rPr lang="it-IT" sz="3200" dirty="0" smtClean="0"/>
            </a:br>
            <a:r>
              <a:rPr lang="it-IT" sz="3200" dirty="0" smtClean="0"/>
              <a:t>Severa dispnea da sforzo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80604" y="142875"/>
            <a:ext cx="9318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3200" dirty="0" err="1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Confronto</a:t>
            </a:r>
            <a:r>
              <a:rPr lang="en-GB" altLang="it-IT" sz="3200" dirty="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GB" altLang="it-IT" sz="3200" dirty="0" err="1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tra</a:t>
            </a:r>
            <a:r>
              <a:rPr lang="en-GB" altLang="it-IT" sz="3200" dirty="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GB" altLang="it-IT" sz="3200" dirty="0" err="1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tappeto</a:t>
            </a:r>
            <a:r>
              <a:rPr lang="en-GB" altLang="it-IT" sz="3200" dirty="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GB" altLang="it-IT" sz="3200" dirty="0" err="1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scorrevole</a:t>
            </a:r>
            <a:r>
              <a:rPr lang="en-GB" altLang="it-IT" sz="3200" dirty="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 e </a:t>
            </a:r>
            <a:r>
              <a:rPr lang="en-GB" altLang="it-IT" sz="3200" dirty="0" err="1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cicloergometro</a:t>
            </a:r>
            <a:endParaRPr lang="en-GB" altLang="it-IT" sz="3200" dirty="0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812801" y="987425"/>
          <a:ext cx="10392833" cy="5870575"/>
        </p:xfrm>
        <a:graphic>
          <a:graphicData uri="http://schemas.openxmlformats.org/presentationml/2006/ole">
            <p:oleObj spid="_x0000_s1026" name="Documento" r:id="rId3" imgW="7889605" imgH="7492106" progId="Word.Document.8">
              <p:embed/>
            </p:oleObj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22401" y="6096000"/>
            <a:ext cx="78429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it-IT" sz="1400" b="1" i="1" dirty="0" err="1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Modificato</a:t>
            </a:r>
            <a:r>
              <a:rPr lang="en-GB" altLang="it-IT" sz="1400" b="1" i="1" dirty="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GB" altLang="it-IT" sz="1400" b="1" i="1" dirty="0" err="1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da</a:t>
            </a:r>
            <a:r>
              <a:rPr lang="en-GB" altLang="it-IT" sz="1400" b="1" i="1" dirty="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 K. Wasserman: Principles of exercise testing and interpretation, 3^ ed. 1999</a:t>
            </a: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1016000" y="1447800"/>
            <a:ext cx="995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914400" y="6019800"/>
            <a:ext cx="995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olo 3"/>
          <p:cNvSpPr>
            <a:spLocks noGrp="1"/>
          </p:cNvSpPr>
          <p:nvPr>
            <p:ph type="title"/>
          </p:nvPr>
        </p:nvSpPr>
        <p:spPr>
          <a:xfrm>
            <a:off x="2351618" y="5805489"/>
            <a:ext cx="7448549" cy="566737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2389717" y="5876926"/>
            <a:ext cx="7315200" cy="295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101379" name="Picture 2" descr="E:\CAPITANINI CARLO IMMAGINE T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072" y="926184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6288618" y="2420938"/>
            <a:ext cx="575733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" y="5805489"/>
            <a:ext cx="1218353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CasellaDiTesto 9"/>
          <p:cNvSpPr txBox="1">
            <a:spLocks noChangeArrowheads="1"/>
          </p:cNvSpPr>
          <p:nvPr/>
        </p:nvSpPr>
        <p:spPr bwMode="auto">
          <a:xfrm>
            <a:off x="6576485" y="1989138"/>
            <a:ext cx="84029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alibri" pitchFamily="34" charset="0"/>
              </a:rPr>
              <a:t>44 mm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823686" y="-229950"/>
            <a:ext cx="10515600" cy="1071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CASO CLINICO. </a:t>
            </a: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C.C., M, 61 aa, BMI 21 </a:t>
            </a:r>
            <a:b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Severa dispnea da sforzo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287867" y="188914"/>
            <a:ext cx="11760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000" dirty="0">
                <a:solidFill>
                  <a:srgbClr val="000066"/>
                </a:solidFill>
                <a:latin typeface="Gisha" pitchFamily="34" charset="-79"/>
                <a:cs typeface="Gisha" pitchFamily="34" charset="-79"/>
              </a:rPr>
              <a:t>Test da Sforzo Cardiopolmonare: Protocolli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295400" y="1587500"/>
            <a:ext cx="264649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altLang="it-IT" sz="20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20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r>
              <a:rPr lang="it-IT" altLang="it-IT" sz="2000" dirty="0">
                <a:solidFill>
                  <a:srgbClr val="000066"/>
                </a:solidFill>
                <a:latin typeface="Gisha" pitchFamily="34" charset="-79"/>
                <a:cs typeface="Gisha" pitchFamily="34" charset="-79"/>
              </a:rPr>
              <a:t>Incrementale a rampa</a:t>
            </a:r>
          </a:p>
          <a:p>
            <a:pPr>
              <a:defRPr/>
            </a:pPr>
            <a:endParaRPr lang="it-IT" altLang="it-IT" sz="20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20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20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18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18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20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endParaRPr lang="it-IT" altLang="it-IT" sz="1800" dirty="0">
              <a:solidFill>
                <a:srgbClr val="000066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r>
              <a:rPr lang="it-IT" altLang="it-IT" sz="2000" dirty="0">
                <a:solidFill>
                  <a:srgbClr val="000066"/>
                </a:solidFill>
                <a:latin typeface="Gisha" pitchFamily="34" charset="-79"/>
                <a:cs typeface="Gisha" pitchFamily="34" charset="-79"/>
              </a:rPr>
              <a:t>A carico costante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6999817" y="3051175"/>
            <a:ext cx="541867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7507817" y="2441575"/>
            <a:ext cx="3352800" cy="609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7018867" y="5522913"/>
            <a:ext cx="8128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812617" y="5141913"/>
            <a:ext cx="0" cy="3810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7812617" y="5156200"/>
            <a:ext cx="21336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9946217" y="5141913"/>
            <a:ext cx="0" cy="3810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927167" y="5522913"/>
            <a:ext cx="9144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961717" y="3213100"/>
            <a:ext cx="393488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671733" y="1628775"/>
            <a:ext cx="0" cy="14414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6961717" y="3213101"/>
            <a:ext cx="0" cy="1444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6481234" y="3070225"/>
            <a:ext cx="1905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6481234" y="1628775"/>
            <a:ext cx="1905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671733" y="4102100"/>
            <a:ext cx="0" cy="14414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6481234" y="5543550"/>
            <a:ext cx="1905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6481234" y="4102100"/>
            <a:ext cx="1905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6961717" y="5688013"/>
            <a:ext cx="393488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6961717" y="5688013"/>
            <a:ext cx="0" cy="14446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10896600" y="5688013"/>
            <a:ext cx="0" cy="14446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414684" y="5857876"/>
            <a:ext cx="1021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1200">
                <a:solidFill>
                  <a:srgbClr val="CC3300"/>
                </a:solidFill>
                <a:latin typeface="Gisha" pitchFamily="34" charset="-79"/>
                <a:cs typeface="Gisha" pitchFamily="34" charset="-79"/>
              </a:rPr>
              <a:t>tempo (min)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397751" y="3378201"/>
            <a:ext cx="1021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1200">
                <a:solidFill>
                  <a:srgbClr val="CC3300"/>
                </a:solidFill>
                <a:latin typeface="Gisha" pitchFamily="34" charset="-79"/>
                <a:cs typeface="Gisha" pitchFamily="34" charset="-79"/>
              </a:rPr>
              <a:t>tempo (min)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 rot="10800000">
            <a:off x="6113476" y="1425576"/>
            <a:ext cx="36933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it-IT" altLang="it-IT" sz="1200">
                <a:solidFill>
                  <a:srgbClr val="CC3300"/>
                </a:solidFill>
                <a:latin typeface="Gisha" pitchFamily="34" charset="-79"/>
                <a:cs typeface="Gisha" pitchFamily="34" charset="-79"/>
              </a:rPr>
              <a:t>carico (watt)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 rot="10800000">
            <a:off x="6130410" y="3992563"/>
            <a:ext cx="36933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it-IT" altLang="it-IT" sz="1200">
                <a:solidFill>
                  <a:srgbClr val="CC3300"/>
                </a:solidFill>
                <a:latin typeface="Gisha" pitchFamily="34" charset="-79"/>
                <a:cs typeface="Gisha" pitchFamily="34" charset="-79"/>
              </a:rPr>
              <a:t>carico (watt)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7300" y="979358"/>
            <a:ext cx="6725611" cy="58444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5" y="165683"/>
            <a:ext cx="7611225" cy="8227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906" y="686767"/>
            <a:ext cx="3661200" cy="177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4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716" y="1231901"/>
            <a:ext cx="10165903" cy="54817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375" y="165683"/>
            <a:ext cx="7611225" cy="8227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506" y="686767"/>
            <a:ext cx="3661200" cy="177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60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15187" y="361950"/>
            <a:ext cx="8234626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it-IT" sz="320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Le fasi del CPET con protocollo incrementale</a:t>
            </a:r>
            <a:endParaRPr lang="en-GB" altLang="it-IT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  <a:p>
            <a:pPr algn="ctr">
              <a:defRPr/>
            </a:pPr>
            <a:endParaRPr lang="en-GB" altLang="it-IT" sz="2400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  <a:p>
            <a:pPr algn="ctr">
              <a:defRPr/>
            </a:pPr>
            <a:endParaRPr lang="en-GB" altLang="it-IT" sz="2400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  <a:p>
            <a:pPr algn="ctr">
              <a:defRPr/>
            </a:pPr>
            <a:r>
              <a:rPr lang="en-GB" altLang="it-IT" sz="240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Preparazione del soggetto</a:t>
            </a:r>
          </a:p>
          <a:p>
            <a:pPr algn="ctr">
              <a:defRPr/>
            </a:pPr>
            <a:endParaRPr lang="en-GB" altLang="it-IT" sz="3200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  <a:p>
            <a:pPr algn="ctr">
              <a:defRPr/>
            </a:pPr>
            <a:r>
              <a:rPr lang="en-GB" altLang="it-IT" sz="240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Riposo (3 min)</a:t>
            </a:r>
          </a:p>
          <a:p>
            <a:pPr algn="ctr">
              <a:defRPr/>
            </a:pPr>
            <a:endParaRPr lang="en-GB" altLang="it-IT" sz="3200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  <a:p>
            <a:pPr algn="ctr">
              <a:defRPr/>
            </a:pPr>
            <a:r>
              <a:rPr lang="en-GB" altLang="it-IT" sz="240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Riscaldamento (3 min)</a:t>
            </a:r>
          </a:p>
          <a:p>
            <a:pPr algn="ctr">
              <a:defRPr/>
            </a:pPr>
            <a:endParaRPr lang="en-GB" altLang="it-IT" sz="3200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  <a:p>
            <a:pPr algn="ctr">
              <a:defRPr/>
            </a:pPr>
            <a:r>
              <a:rPr lang="en-GB" altLang="it-IT" sz="240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Esercizio incrementale (10 min)</a:t>
            </a:r>
          </a:p>
          <a:p>
            <a:pPr algn="ctr">
              <a:defRPr/>
            </a:pPr>
            <a:endParaRPr lang="en-GB" altLang="it-IT" sz="3200">
              <a:solidFill>
                <a:srgbClr val="336699"/>
              </a:solidFill>
              <a:latin typeface="Gisha" pitchFamily="34" charset="-79"/>
              <a:cs typeface="Gisha" pitchFamily="34" charset="-79"/>
            </a:endParaRPr>
          </a:p>
          <a:p>
            <a:pPr algn="ctr">
              <a:defRPr/>
            </a:pPr>
            <a:r>
              <a:rPr lang="en-GB" altLang="it-IT" sz="2400">
                <a:solidFill>
                  <a:srgbClr val="336699"/>
                </a:solidFill>
                <a:latin typeface="Gisha" pitchFamily="34" charset="-79"/>
                <a:cs typeface="Gisha" pitchFamily="34" charset="-79"/>
              </a:rPr>
              <a:t>Recupero (2 min)</a:t>
            </a:r>
          </a:p>
          <a:p>
            <a:pPr algn="ctr">
              <a:defRPr/>
            </a:pPr>
            <a:endParaRPr lang="en-GB" alt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51200" y="1497013"/>
            <a:ext cx="55880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56000" y="3167063"/>
            <a:ext cx="48768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altLang="it-IT" sz="24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41600" y="4043363"/>
            <a:ext cx="67056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064000" y="4906963"/>
            <a:ext cx="39624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267200" y="2332038"/>
            <a:ext cx="34544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2032000" y="1600200"/>
            <a:ext cx="812800" cy="10668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8940800" y="2438400"/>
            <a:ext cx="1219200" cy="990600"/>
          </a:xfrm>
          <a:prstGeom prst="curvedLeftArrow">
            <a:avLst>
              <a:gd name="adj1" fmla="val 21667"/>
              <a:gd name="adj2" fmla="val 43333"/>
              <a:gd name="adj3" fmla="val 3333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>
            <a:off x="1524000" y="3276600"/>
            <a:ext cx="812800" cy="10668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43" name="AutoShape 13"/>
          <p:cNvSpPr>
            <a:spLocks noChangeArrowheads="1"/>
          </p:cNvSpPr>
          <p:nvPr/>
        </p:nvSpPr>
        <p:spPr bwMode="auto">
          <a:xfrm>
            <a:off x="9550400" y="4267200"/>
            <a:ext cx="1219200" cy="990600"/>
          </a:xfrm>
          <a:prstGeom prst="curvedLeftArrow">
            <a:avLst>
              <a:gd name="adj1" fmla="val 21667"/>
              <a:gd name="adj2" fmla="val 43333"/>
              <a:gd name="adj3" fmla="val 3333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1016000" y="990600"/>
            <a:ext cx="995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1233</Words>
  <Application>Microsoft Office PowerPoint</Application>
  <PresentationFormat>Personalizzato</PresentationFormat>
  <Paragraphs>291</Paragraphs>
  <Slides>50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50</vt:i4>
      </vt:variant>
    </vt:vector>
  </HeadingPairs>
  <TitlesOfParts>
    <vt:vector size="53" baseType="lpstr">
      <vt:lpstr>Tema di Office</vt:lpstr>
      <vt:lpstr>Documento</vt:lpstr>
      <vt:lpstr>Fotografia di Photo Editor </vt:lpstr>
      <vt:lpstr>Diapositiva 1</vt:lpstr>
      <vt:lpstr>Diapositiva 2</vt:lpstr>
      <vt:lpstr>FEV1 Correlates Poorly with Exercise Performance in COPD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VE/VCO2 in CHF</vt:lpstr>
      <vt:lpstr>Diapositiva 28</vt:lpstr>
      <vt:lpstr>Diapositiva 29</vt:lpstr>
      <vt:lpstr>Diapositiva 30</vt:lpstr>
      <vt:lpstr>Diapositiva 31</vt:lpstr>
      <vt:lpstr>Iperinflazione Dinamica in BPCO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Analisi dei Dati</vt:lpstr>
      <vt:lpstr>Diapositiva 40</vt:lpstr>
      <vt:lpstr>Eight panel plot   (ERS 1997)</vt:lpstr>
      <vt:lpstr>Rapporto Finale</vt:lpstr>
      <vt:lpstr>CASO CLINICO. C.C., M, 61 aa, BMI 21  Severa dispnea da sforzo</vt:lpstr>
      <vt:lpstr>Diapositiva 44</vt:lpstr>
      <vt:lpstr>Diapositiva 45</vt:lpstr>
      <vt:lpstr>Diapositiva 46</vt:lpstr>
      <vt:lpstr>Efficienza Ventilatoria</vt:lpstr>
      <vt:lpstr>Diapositiva 48</vt:lpstr>
      <vt:lpstr>CASO CLINICO. C.C., M, 61 aa, BMI 21  Severa dispnea da sforzo</vt:lpstr>
      <vt:lpstr>Diapositiva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User</cp:lastModifiedBy>
  <cp:revision>31</cp:revision>
  <dcterms:created xsi:type="dcterms:W3CDTF">2018-04-16T09:57:44Z</dcterms:created>
  <dcterms:modified xsi:type="dcterms:W3CDTF">2018-04-18T05:50:15Z</dcterms:modified>
</cp:coreProperties>
</file>