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700" r:id="rId3"/>
  </p:sldMasterIdLst>
  <p:notesMasterIdLst>
    <p:notesMasterId r:id="rId31"/>
  </p:notesMasterIdLst>
  <p:sldIdLst>
    <p:sldId id="484" r:id="rId4"/>
    <p:sldId id="485" r:id="rId5"/>
    <p:sldId id="696" r:id="rId6"/>
    <p:sldId id="672" r:id="rId7"/>
    <p:sldId id="486" r:id="rId8"/>
    <p:sldId id="674" r:id="rId9"/>
    <p:sldId id="694" r:id="rId10"/>
    <p:sldId id="665" r:id="rId11"/>
    <p:sldId id="666" r:id="rId12"/>
    <p:sldId id="708" r:id="rId13"/>
    <p:sldId id="705" r:id="rId14"/>
    <p:sldId id="487" r:id="rId15"/>
    <p:sldId id="693" r:id="rId16"/>
    <p:sldId id="690" r:id="rId17"/>
    <p:sldId id="691" r:id="rId18"/>
    <p:sldId id="692" r:id="rId19"/>
    <p:sldId id="673" r:id="rId20"/>
    <p:sldId id="675" r:id="rId21"/>
    <p:sldId id="659" r:id="rId22"/>
    <p:sldId id="676" r:id="rId23"/>
    <p:sldId id="663" r:id="rId24"/>
    <p:sldId id="660" r:id="rId25"/>
    <p:sldId id="664" r:id="rId26"/>
    <p:sldId id="695" r:id="rId27"/>
    <p:sldId id="661" r:id="rId28"/>
    <p:sldId id="667" r:id="rId29"/>
    <p:sldId id="710"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97" autoAdjust="0"/>
  </p:normalViewPr>
  <p:slideViewPr>
    <p:cSldViewPr snapToGrid="0">
      <p:cViewPr varScale="1">
        <p:scale>
          <a:sx n="53" d="100"/>
          <a:sy n="53" d="100"/>
        </p:scale>
        <p:origin x="1392" y="78"/>
      </p:cViewPr>
      <p:guideLst/>
    </p:cSldViewPr>
  </p:slideViewPr>
  <p:notesTextViewPr>
    <p:cViewPr>
      <p:scale>
        <a:sx n="1" d="1"/>
        <a:sy n="1" d="1"/>
      </p:scale>
      <p:origin x="0" y="0"/>
    </p:cViewPr>
  </p:notesTextViewPr>
  <p:sorterViewPr>
    <p:cViewPr>
      <p:scale>
        <a:sx n="100" d="100"/>
        <a:sy n="100" d="100"/>
      </p:scale>
      <p:origin x="0" y="-26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6F15A-0E31-42B9-B9F4-A35A1B77445F}" type="datetimeFigureOut">
              <a:rPr lang="it-IT" smtClean="0"/>
              <a:t>02/04/2019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0B256-E7FA-45DE-91A1-99EB932D2E55}" type="slidenum">
              <a:rPr lang="it-IT" smtClean="0"/>
              <a:t>‹N›</a:t>
            </a:fld>
            <a:endParaRPr lang="it-IT"/>
          </a:p>
        </p:txBody>
      </p:sp>
    </p:spTree>
    <p:extLst>
      <p:ext uri="{BB962C8B-B14F-4D97-AF65-F5344CB8AC3E}">
        <p14:creationId xmlns:p14="http://schemas.microsoft.com/office/powerpoint/2010/main" val="3461281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bi.nlm.nih.gov/pmc/articles/PMC3921356/#B11"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ncbi.nlm.nih.gov/pmc/articles/PMC3921356/#B39a" TargetMode="External"/><Relationship Id="rId4" Type="http://schemas.openxmlformats.org/officeDocument/2006/relationships/hyperlink" Target="https://www.ncbi.nlm.nih.gov/pmc/articles/PMC3921356/#B39"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mc/articles/PMC3921356/#B11"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ncbi.nlm.nih.gov/pmc/articles/PMC3921356/#B39a" TargetMode="External"/><Relationship Id="rId4" Type="http://schemas.openxmlformats.org/officeDocument/2006/relationships/hyperlink" Target="https://www.ncbi.nlm.nih.gov/pmc/articles/PMC3921356/#B3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3921356/#B11"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ncbi.nlm.nih.gov/pmc/articles/PMC3921356/#B39a" TargetMode="External"/><Relationship Id="rId4" Type="http://schemas.openxmlformats.org/officeDocument/2006/relationships/hyperlink" Target="https://www.ncbi.nlm.nih.gov/pmc/articles/PMC3921356/#B3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38000814-C31A-4D71-9545-A39198033E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fld id="{ACEE915C-EF02-40E1-88CC-0898C09F54E9}" type="slidenum">
              <a:rPr lang="it-IT" altLang="en-US" sz="1200" smtClean="0"/>
              <a:pPr/>
              <a:t>1</a:t>
            </a:fld>
            <a:endParaRPr lang="it-IT" altLang="en-US" sz="1200"/>
          </a:p>
        </p:txBody>
      </p:sp>
      <p:sp>
        <p:nvSpPr>
          <p:cNvPr id="8195" name="Rectangle 2">
            <a:extLst>
              <a:ext uri="{FF2B5EF4-FFF2-40B4-BE49-F238E27FC236}">
                <a16:creationId xmlns:a16="http://schemas.microsoft.com/office/drawing/2014/main" id="{16E762AB-2663-4477-89B4-6D4BDCB6971D}"/>
              </a:ext>
            </a:extLst>
          </p:cNvPr>
          <p:cNvSpPr>
            <a:spLocks noGrp="1" noRot="1" noChangeAspect="1" noChangeArrowheads="1" noTextEdit="1"/>
          </p:cNvSpPr>
          <p:nvPr>
            <p:ph type="sldImg"/>
          </p:nvPr>
        </p:nvSpPr>
        <p:spPr>
          <a:xfrm>
            <a:off x="385763" y="685800"/>
            <a:ext cx="6091237" cy="3427413"/>
          </a:xfrm>
          <a:ln/>
        </p:spPr>
      </p:sp>
      <p:sp>
        <p:nvSpPr>
          <p:cNvPr id="8196" name="Rectangle 3">
            <a:extLst>
              <a:ext uri="{FF2B5EF4-FFF2-40B4-BE49-F238E27FC236}">
                <a16:creationId xmlns:a16="http://schemas.microsoft.com/office/drawing/2014/main" id="{45D82A3B-4132-44AE-9817-21FEBE680A17}"/>
              </a:ext>
            </a:extLst>
          </p:cNvPr>
          <p:cNvSpPr>
            <a:spLocks noGrp="1" noChangeArrowheads="1"/>
          </p:cNvSpPr>
          <p:nvPr>
            <p:ph type="body" idx="1"/>
          </p:nvPr>
        </p:nvSpPr>
        <p:spPr>
          <a:xfrm>
            <a:off x="914400" y="4344988"/>
            <a:ext cx="5029200" cy="4113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The sleep state [specifically non-rapid eye movement (NREM) sleep] removes the wakefulness “drive to breathe,” rendering respiration critically dependent on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and unmasking the </a:t>
            </a:r>
            <a:r>
              <a:rPr lang="en-US" sz="1200" b="0" i="0" kern="1200" dirty="0" err="1">
                <a:solidFill>
                  <a:schemeClr val="tx1"/>
                </a:solidFill>
                <a:effectLst/>
                <a:latin typeface="+mn-lt"/>
                <a:ea typeface="+mn-ea"/>
                <a:cs typeface="+mn-cs"/>
              </a:rPr>
              <a:t>hypocpanic</a:t>
            </a:r>
            <a:r>
              <a:rPr lang="en-US" sz="1200" b="0" i="0" kern="1200" dirty="0">
                <a:solidFill>
                  <a:schemeClr val="tx1"/>
                </a:solidFill>
                <a:effectLst/>
                <a:latin typeface="+mn-lt"/>
                <a:ea typeface="+mn-ea"/>
                <a:cs typeface="+mn-cs"/>
              </a:rPr>
              <a:t> apneic threshold. The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is the measure of the magnitude of hypocapnia that is required to induce central apnea. There are two ways in which the susceptibility to central apnea (i.e.,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may be altered. The first way is by changing the background drive to breathe, altering the effectiveness of the lung/respiratory system in lowering end-tidal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in response to hyperventilation or “plant gain.” Accordingly, steady-state hyperventilation would increase the magnitude of hypocapnia for a given increase in minute ventilation (</a:t>
            </a:r>
            <a:r>
              <a:rPr lang="en-US" sz="1200" b="0" i="0" kern="1200" dirty="0">
                <a:solidFill>
                  <a:schemeClr val="tx1"/>
                </a:solidFill>
                <a:effectLst/>
                <a:latin typeface="+mn-lt"/>
                <a:ea typeface="+mn-ea"/>
                <a:cs typeface="+mn-cs"/>
                <a:hlinkClick r:id="rId3"/>
              </a:rPr>
              <a:t>11</a:t>
            </a:r>
            <a:r>
              <a:rPr lang="en-US" sz="1200" b="0" i="0" kern="1200" dirty="0">
                <a:solidFill>
                  <a:schemeClr val="tx1"/>
                </a:solidFill>
                <a:effectLst/>
                <a:latin typeface="+mn-lt"/>
                <a:ea typeface="+mn-ea"/>
                <a:cs typeface="+mn-cs"/>
              </a:rPr>
              <a:t>). The second way is by changing the slope of the ventilatory response to induced hypocapnia or “controller gain.” The purpose of this study was to determine the susceptibility to central apnea in patients with cervical and thoracic SCI compared with able-bodied control subjects and to ascertain predictors of SDB in chronic SCI patients. To this end, we measured the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(a marker of susceptibility to central apnea), plant gain and controller gain during non-REM sleep. We hypothesized that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is narrower in cervical SCI compared with thoracic and able-bodied controls. Results of this study were previously reported in the form of abstracts (</a:t>
            </a:r>
            <a:r>
              <a:rPr lang="en-US" sz="1200" b="0" i="0" kern="1200" dirty="0">
                <a:solidFill>
                  <a:schemeClr val="tx1"/>
                </a:solidFill>
                <a:effectLst/>
                <a:latin typeface="+mn-lt"/>
                <a:ea typeface="+mn-ea"/>
                <a:cs typeface="+mn-cs"/>
                <a:hlinkClick r:id="rId4"/>
              </a:rPr>
              <a:t>39</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39a</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it-IT" dirty="0"/>
              <a:t>Lo stato di sonno (in particolare il sonno NREM) elimina la "spinta a respirare" della veglia, rendendo la respirazione dipendente in modo critico dalla CO2 e smascherando la soglia dell'</a:t>
            </a:r>
            <a:r>
              <a:rPr lang="it-IT" dirty="0" err="1"/>
              <a:t>apneico</a:t>
            </a:r>
            <a:r>
              <a:rPr lang="it-IT" dirty="0"/>
              <a:t> </a:t>
            </a:r>
            <a:r>
              <a:rPr lang="it-IT" dirty="0" err="1"/>
              <a:t>ipococcico</a:t>
            </a:r>
            <a:r>
              <a:rPr lang="it-IT" dirty="0"/>
              <a:t>. La riserva di CO2 è la misura dell'entità dell'ipocapnia necessaria per indurre un'apnea centrale. Ci sono due modi in cui la suscettibilità all'apnea centrale (cioè la riserva di CO2) può essere alterata. Il primo modo è cambiare l'unità di fondo per respirare, alterando l'efficacia del sistema polmonare / respiratorio nell'abbassare le emissioni di CO2 in risposta all'iperventilazione o al "guadagno delle piante". Di conseguenza, l'iperventilazione allo stato stazionario aumenterebbe l'entità dell'ipocapnia per un dato aumento della ventilazione minuto (11). Il secondo modo è cambiando la pendenza della risposta ventilatoria all'ipocapnia indotta o al "guadagno del controller". Lo scopo di questo studio era di determinare la suscettibilità all'apnea centrale nei pazienti con LM cervicale e toracica rispetto ai soggetti di controllo del corpo abile e accertare i </a:t>
            </a:r>
            <a:r>
              <a:rPr lang="it-IT" dirty="0" err="1"/>
              <a:t>predittori</a:t>
            </a:r>
            <a:r>
              <a:rPr lang="it-IT" dirty="0"/>
              <a:t> di SDB in pazienti con SCI cronica. A tal fine, abbiamo misurato la riserva di CO2 (un marker di suscettibilità all'apnea centrale), il guadagno dell'impianto e il guadagno del controller durante il sonno non-REM. Abbiamo ipotizzato che la riserva di CO2 sia più stretta nella SCI cervicale rispetto ai controlli toracici e normodotati. I risultati di questo studio sono stati precedentemente riportati sotto forma di abstract (39, 39a).</a:t>
            </a:r>
          </a:p>
        </p:txBody>
      </p:sp>
      <p:sp>
        <p:nvSpPr>
          <p:cNvPr id="4" name="Segnaposto numero diapositiva 3"/>
          <p:cNvSpPr>
            <a:spLocks noGrp="1"/>
          </p:cNvSpPr>
          <p:nvPr>
            <p:ph type="sldNum" sz="quarter" idx="5"/>
          </p:nvPr>
        </p:nvSpPr>
        <p:spPr/>
        <p:txBody>
          <a:bodyPr/>
          <a:lstStyle/>
          <a:p>
            <a:fld id="{D8C0B256-E7FA-45DE-91A1-99EB932D2E55}" type="slidenum">
              <a:rPr lang="it-IT" smtClean="0"/>
              <a:t>16</a:t>
            </a:fld>
            <a:endParaRPr lang="it-IT"/>
          </a:p>
        </p:txBody>
      </p:sp>
    </p:spTree>
    <p:extLst>
      <p:ext uri="{BB962C8B-B14F-4D97-AF65-F5344CB8AC3E}">
        <p14:creationId xmlns:p14="http://schemas.microsoft.com/office/powerpoint/2010/main" val="126243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Pseudocentrali</a:t>
            </a:r>
            <a:endParaRPr lang="it-IT" dirty="0"/>
          </a:p>
          <a:p>
            <a:endParaRPr lang="it-IT" dirty="0"/>
          </a:p>
          <a:p>
            <a:endParaRPr lang="it-IT" dirty="0"/>
          </a:p>
          <a:p>
            <a:r>
              <a:rPr lang="it-IT" dirty="0"/>
              <a:t>Ostruttive </a:t>
            </a:r>
          </a:p>
          <a:p>
            <a:pPr marL="171450" indent="-171450">
              <a:buFont typeface="Arial" panose="020B0604020202020204" pitchFamily="34" charset="0"/>
              <a:buChar char="•"/>
            </a:pPr>
            <a:r>
              <a:rPr lang="it-IT" dirty="0"/>
              <a:t>Ipotonia delle prime vie aeree: gli eventi ostruttivi li hai nel 20% delle distrofie e nel 17% del deficit della maltasi</a:t>
            </a:r>
          </a:p>
          <a:p>
            <a:pPr marL="0" indent="0">
              <a:buFont typeface="Arial" panose="020B0604020202020204" pitchFamily="34" charset="0"/>
              <a:buNone/>
            </a:pPr>
            <a:r>
              <a:rPr lang="it-IT" dirty="0"/>
              <a:t>Nella DMD hai un pattern bimodale ossia eventi ostruttivi nella prima decade e poi </a:t>
            </a:r>
            <a:r>
              <a:rPr lang="it-IT" dirty="0" err="1"/>
              <a:t>ipoventilazione</a:t>
            </a:r>
            <a:endParaRPr lang="it-IT" dirty="0"/>
          </a:p>
          <a:p>
            <a:pPr marL="0" indent="0">
              <a:buFont typeface="Arial" panose="020B0604020202020204" pitchFamily="34" charset="0"/>
              <a:buNone/>
            </a:pPr>
            <a:r>
              <a:rPr lang="it-IT" dirty="0"/>
              <a:t>Nella Malattia di Pompe stesso modello bimodale ma nella forma infantile predominano le apnee ostruttive mentre nella forma dell’adulto predomina la </a:t>
            </a:r>
            <a:r>
              <a:rPr lang="it-IT" dirty="0" err="1"/>
              <a:t>ipoventilazione</a:t>
            </a:r>
            <a:r>
              <a:rPr lang="it-IT" dirty="0"/>
              <a:t> </a:t>
            </a:r>
          </a:p>
          <a:p>
            <a:pPr marL="171450" indent="-171450">
              <a:buFont typeface="Arial" panose="020B0604020202020204" pitchFamily="34" charset="0"/>
              <a:buChar char="•"/>
            </a:pPr>
            <a:r>
              <a:rPr lang="it-IT" dirty="0"/>
              <a:t>Neuropatia faringea per esempio nella malattia di </a:t>
            </a:r>
            <a:r>
              <a:rPr lang="it-IT" dirty="0" err="1"/>
              <a:t>Charcot</a:t>
            </a:r>
            <a:r>
              <a:rPr lang="it-IT" dirty="0"/>
              <a:t> Marie </a:t>
            </a:r>
            <a:r>
              <a:rPr lang="it-IT" dirty="0" err="1"/>
              <a:t>Tooth</a:t>
            </a:r>
            <a:endParaRPr lang="it-IT" dirty="0"/>
          </a:p>
          <a:p>
            <a:pPr marL="171450" indent="-171450">
              <a:buFont typeface="Arial" panose="020B0604020202020204" pitchFamily="34" charset="0"/>
              <a:buChar char="•"/>
            </a:pPr>
            <a:r>
              <a:rPr lang="it-IT" dirty="0"/>
              <a:t>Cause anatomiche della </a:t>
            </a:r>
            <a:r>
              <a:rPr lang="it-IT" dirty="0" err="1"/>
              <a:t>collassabilità</a:t>
            </a:r>
            <a:r>
              <a:rPr lang="it-IT" dirty="0"/>
              <a:t> delle prime ve aeree per esempio nel problemi spinali delle prime vertebre oppure la macroglossia della Pompe </a:t>
            </a:r>
          </a:p>
          <a:p>
            <a:pPr marL="171450" indent="-171450">
              <a:buFont typeface="Arial" panose="020B0604020202020204" pitchFamily="34" charset="0"/>
              <a:buChar char="•"/>
            </a:pPr>
            <a:r>
              <a:rPr lang="it-IT" dirty="0"/>
              <a:t>Disfunzione bulbare tipica della SLA, della SMA, della miastenia </a:t>
            </a:r>
            <a:r>
              <a:rPr lang="it-IT" dirty="0" err="1"/>
              <a:t>gravis</a:t>
            </a:r>
            <a:r>
              <a:rPr lang="it-IT" dirty="0"/>
              <a:t>  </a:t>
            </a:r>
            <a:r>
              <a:rPr lang="it-IT" dirty="0" err="1"/>
              <a:t>ecc</a:t>
            </a:r>
            <a:r>
              <a:rPr lang="it-IT" dirty="0"/>
              <a:t> comunque questo predispone ad avere degli eventi ostruttivi </a:t>
            </a:r>
          </a:p>
          <a:p>
            <a:pPr marL="171450" indent="-171450">
              <a:buFont typeface="Arial" panose="020B0604020202020204" pitchFamily="34" charset="0"/>
              <a:buChar char="•"/>
            </a:pPr>
            <a:endParaRPr lang="it-IT" dirty="0"/>
          </a:p>
          <a:p>
            <a:pPr marL="0" indent="0">
              <a:buFont typeface="Arial" panose="020B0604020202020204" pitchFamily="34" charset="0"/>
              <a:buNone/>
            </a:pPr>
            <a:r>
              <a:rPr lang="it-IT" dirty="0"/>
              <a:t>Centrali o periodiche come nel </a:t>
            </a:r>
            <a:r>
              <a:rPr lang="it-IT" dirty="0" err="1"/>
              <a:t>Cheyne</a:t>
            </a:r>
            <a:r>
              <a:rPr lang="it-IT" dirty="0"/>
              <a:t>- </a:t>
            </a:r>
            <a:r>
              <a:rPr lang="it-IT" dirty="0" err="1"/>
              <a:t>Stokes</a:t>
            </a:r>
            <a:r>
              <a:rPr lang="it-IT" dirty="0"/>
              <a:t> </a:t>
            </a:r>
          </a:p>
          <a:p>
            <a:pPr marL="0" indent="0">
              <a:buFont typeface="Arial" panose="020B0604020202020204" pitchFamily="34" charset="0"/>
              <a:buNone/>
            </a:pPr>
            <a:endParaRPr lang="it-IT" dirty="0"/>
          </a:p>
          <a:p>
            <a:pPr marL="171450" indent="-171450">
              <a:buFont typeface="Arial" panose="020B0604020202020204" pitchFamily="34" charset="0"/>
              <a:buChar char="•"/>
            </a:pPr>
            <a:r>
              <a:rPr lang="it-IT" dirty="0"/>
              <a:t>Instabilità nel controllare il respiro per debolezza del diaframma come ad esempio nella distrofia miotonica</a:t>
            </a:r>
          </a:p>
          <a:p>
            <a:pPr marL="171450" indent="-171450">
              <a:buFont typeface="Arial" panose="020B0604020202020204" pitchFamily="34" charset="0"/>
              <a:buChar char="•"/>
            </a:pPr>
            <a:r>
              <a:rPr lang="it-IT" dirty="0"/>
              <a:t>Cardiomiopatia come ad esempio nella </a:t>
            </a:r>
            <a:r>
              <a:rPr lang="it-IT" dirty="0" err="1"/>
              <a:t>duchenne</a:t>
            </a:r>
            <a:r>
              <a:rPr lang="it-IT" dirty="0"/>
              <a:t> </a:t>
            </a:r>
          </a:p>
          <a:p>
            <a:pPr marL="171450" indent="-171450">
              <a:buFont typeface="Arial" panose="020B0604020202020204" pitchFamily="34" charset="0"/>
              <a:buChar char="•"/>
            </a:pPr>
            <a:r>
              <a:rPr lang="it-IT" dirty="0"/>
              <a:t>Respiro periodico causato da un aumentato </a:t>
            </a:r>
            <a:r>
              <a:rPr lang="it-IT" dirty="0" err="1"/>
              <a:t>plant</a:t>
            </a:r>
            <a:r>
              <a:rPr lang="it-IT" dirty="0"/>
              <a:t> gain nelle lesioni del midollo cervicale </a:t>
            </a:r>
          </a:p>
        </p:txBody>
      </p:sp>
      <p:sp>
        <p:nvSpPr>
          <p:cNvPr id="4" name="Segnaposto numero diapositiva 3"/>
          <p:cNvSpPr>
            <a:spLocks noGrp="1"/>
          </p:cNvSpPr>
          <p:nvPr>
            <p:ph type="sldNum" sz="quarter" idx="5"/>
          </p:nvPr>
        </p:nvSpPr>
        <p:spPr/>
        <p:txBody>
          <a:bodyPr/>
          <a:lstStyle/>
          <a:p>
            <a:fld id="{D8C0B256-E7FA-45DE-91A1-99EB932D2E55}" type="slidenum">
              <a:rPr lang="it-IT" smtClean="0"/>
              <a:t>17</a:t>
            </a:fld>
            <a:endParaRPr lang="it-IT"/>
          </a:p>
        </p:txBody>
      </p:sp>
    </p:spTree>
    <p:extLst>
      <p:ext uri="{BB962C8B-B14F-4D97-AF65-F5344CB8AC3E}">
        <p14:creationId xmlns:p14="http://schemas.microsoft.com/office/powerpoint/2010/main" val="180237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 andamento bimodale nelle patologie neuromuscolari è dato soprattutto dal fatto che vi è una progressiva debolezza diaframmatica per cui all’inizio ho eventi ostruttivi (quando hai ancora una VC per generarli) poi si riduce la forza dei muscoli per cui vanno a prevalere gli eventi </a:t>
            </a:r>
            <a:r>
              <a:rPr lang="it-IT" dirty="0" err="1"/>
              <a:t>pseudocentrali</a:t>
            </a:r>
            <a:r>
              <a:rPr lang="it-IT" dirty="0"/>
              <a:t> ed anche la </a:t>
            </a:r>
            <a:r>
              <a:rPr lang="it-IT" dirty="0" err="1"/>
              <a:t>ipoventilazione</a:t>
            </a:r>
            <a:r>
              <a:rPr lang="it-IT" dirty="0"/>
              <a:t> </a:t>
            </a:r>
          </a:p>
        </p:txBody>
      </p:sp>
      <p:sp>
        <p:nvSpPr>
          <p:cNvPr id="4" name="Segnaposto numero diapositiva 3"/>
          <p:cNvSpPr>
            <a:spLocks noGrp="1"/>
          </p:cNvSpPr>
          <p:nvPr>
            <p:ph type="sldNum" sz="quarter" idx="5"/>
          </p:nvPr>
        </p:nvSpPr>
        <p:spPr/>
        <p:txBody>
          <a:bodyPr/>
          <a:lstStyle/>
          <a:p>
            <a:fld id="{D8C0B256-E7FA-45DE-91A1-99EB932D2E55}" type="slidenum">
              <a:rPr lang="it-IT" smtClean="0"/>
              <a:t>18</a:t>
            </a:fld>
            <a:endParaRPr lang="it-IT"/>
          </a:p>
        </p:txBody>
      </p:sp>
    </p:spTree>
    <p:extLst>
      <p:ext uri="{BB962C8B-B14F-4D97-AF65-F5344CB8AC3E}">
        <p14:creationId xmlns:p14="http://schemas.microsoft.com/office/powerpoint/2010/main" val="15144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Diaframma in inspirazione con intercostali che hanno movimento paradosso inspiratorio per contrastare la chiusura della glottide e riaprire le vie aeree nel 44% dei pazienti se hai una debolezza del </a:t>
            </a:r>
            <a:r>
              <a:rPr lang="it-IT" dirty="0" err="1"/>
              <a:t>diframma</a:t>
            </a:r>
            <a:r>
              <a:rPr lang="it-IT" dirty="0"/>
              <a:t> o degli intercostali puoi non vedere questa cosa</a:t>
            </a:r>
          </a:p>
        </p:txBody>
      </p:sp>
      <p:sp>
        <p:nvSpPr>
          <p:cNvPr id="4" name="Segnaposto numero diapositiva 3"/>
          <p:cNvSpPr>
            <a:spLocks noGrp="1"/>
          </p:cNvSpPr>
          <p:nvPr>
            <p:ph type="sldNum" sz="quarter" idx="5"/>
          </p:nvPr>
        </p:nvSpPr>
        <p:spPr/>
        <p:txBody>
          <a:bodyPr/>
          <a:lstStyle/>
          <a:p>
            <a:fld id="{D8C0B256-E7FA-45DE-91A1-99EB932D2E55}" type="slidenum">
              <a:rPr lang="it-IT" smtClean="0"/>
              <a:t>19</a:t>
            </a:fld>
            <a:endParaRPr lang="it-IT"/>
          </a:p>
        </p:txBody>
      </p:sp>
    </p:spTree>
    <p:extLst>
      <p:ext uri="{BB962C8B-B14F-4D97-AF65-F5344CB8AC3E}">
        <p14:creationId xmlns:p14="http://schemas.microsoft.com/office/powerpoint/2010/main" val="229100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Già nel 1979 si riportava nella SLA  una perdita della atonia del sonno REM compensatoria </a:t>
            </a:r>
          </a:p>
          <a:p>
            <a:endParaRPr lang="it-IT" dirty="0"/>
          </a:p>
          <a:p>
            <a:r>
              <a:rPr lang="it-IT" dirty="0"/>
              <a:t>Attivazione dello sternocleidomastoideo e del genioglosso durante la fase REM nel 39% dei pazienti affetti da diverse patologie neuromuscolari</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D8C0B256-E7FA-45DE-91A1-99EB932D2E55}" type="slidenum">
              <a:rPr lang="it-IT" smtClean="0"/>
              <a:t>20</a:t>
            </a:fld>
            <a:endParaRPr lang="it-IT"/>
          </a:p>
        </p:txBody>
      </p:sp>
    </p:spTree>
    <p:extLst>
      <p:ext uri="{BB962C8B-B14F-4D97-AF65-F5344CB8AC3E}">
        <p14:creationId xmlns:p14="http://schemas.microsoft.com/office/powerpoint/2010/main" val="3093014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8C0B256-E7FA-45DE-91A1-99EB932D2E55}" type="slidenum">
              <a:rPr lang="it-IT" smtClean="0"/>
              <a:t>21</a:t>
            </a:fld>
            <a:endParaRPr lang="it-IT"/>
          </a:p>
        </p:txBody>
      </p:sp>
    </p:spTree>
    <p:extLst>
      <p:ext uri="{BB962C8B-B14F-4D97-AF65-F5344CB8AC3E}">
        <p14:creationId xmlns:p14="http://schemas.microsoft.com/office/powerpoint/2010/main" val="1517101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Studio in cui la </a:t>
            </a:r>
            <a:r>
              <a:rPr lang="it-IT" dirty="0" err="1"/>
              <a:t>niv</a:t>
            </a:r>
            <a:r>
              <a:rPr lang="it-IT" dirty="0"/>
              <a:t> aumenta la </a:t>
            </a:r>
            <a:r>
              <a:rPr lang="it-IT" dirty="0" err="1"/>
              <a:t>sopreavvine</a:t>
            </a:r>
            <a:r>
              <a:rPr lang="it-IT" dirty="0"/>
              <a:t> za della SLA non </a:t>
            </a:r>
            <a:r>
              <a:rPr lang="it-IT" dirty="0" err="1"/>
              <a:t>bulabre</a:t>
            </a:r>
            <a:r>
              <a:rPr lang="it-IT" dirty="0"/>
              <a:t> di circa 205 giorni, </a:t>
            </a:r>
            <a:r>
              <a:rPr lang="it-IT" dirty="0" err="1"/>
              <a:t>eslcudere</a:t>
            </a:r>
            <a:r>
              <a:rPr lang="it-IT" dirty="0"/>
              <a:t> i pazienti </a:t>
            </a:r>
            <a:r>
              <a:rPr lang="it-IT" dirty="0" err="1"/>
              <a:t>bulabari</a:t>
            </a:r>
            <a:r>
              <a:rPr lang="it-IT" dirty="0"/>
              <a:t> e con cardiomiopatia che hanno sempre una prognosi peggiore </a:t>
            </a:r>
          </a:p>
          <a:p>
            <a:r>
              <a:rPr lang="it-IT" dirty="0"/>
              <a:t>Nella </a:t>
            </a:r>
            <a:r>
              <a:rPr lang="it-IT" dirty="0" err="1"/>
              <a:t>duchenne</a:t>
            </a:r>
            <a:r>
              <a:rPr lang="it-IT" dirty="0"/>
              <a:t> la NIV sicuramente </a:t>
            </a:r>
            <a:r>
              <a:rPr lang="it-IT" dirty="0" err="1"/>
              <a:t>auemnta</a:t>
            </a:r>
            <a:r>
              <a:rPr lang="it-IT" dirty="0"/>
              <a:t> la sopravvivenza per cui sono stati fatti anche studi sulla NIV in prevenzione interrotti però per aumento della mortalità </a:t>
            </a:r>
          </a:p>
        </p:txBody>
      </p:sp>
      <p:sp>
        <p:nvSpPr>
          <p:cNvPr id="4" name="Segnaposto numero diapositiva 3"/>
          <p:cNvSpPr>
            <a:spLocks noGrp="1"/>
          </p:cNvSpPr>
          <p:nvPr>
            <p:ph type="sldNum" sz="quarter" idx="5"/>
          </p:nvPr>
        </p:nvSpPr>
        <p:spPr/>
        <p:txBody>
          <a:bodyPr/>
          <a:lstStyle/>
          <a:p>
            <a:fld id="{D8C0B256-E7FA-45DE-91A1-99EB932D2E55}" type="slidenum">
              <a:rPr lang="it-IT" smtClean="0"/>
              <a:t>22</a:t>
            </a:fld>
            <a:endParaRPr lang="it-IT"/>
          </a:p>
        </p:txBody>
      </p:sp>
    </p:spTree>
    <p:extLst>
      <p:ext uri="{BB962C8B-B14F-4D97-AF65-F5344CB8AC3E}">
        <p14:creationId xmlns:p14="http://schemas.microsoft.com/office/powerpoint/2010/main" val="3559019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8C0B256-E7FA-45DE-91A1-99EB932D2E55}" type="slidenum">
              <a:rPr lang="it-IT" smtClean="0"/>
              <a:t>24</a:t>
            </a:fld>
            <a:endParaRPr lang="it-IT"/>
          </a:p>
        </p:txBody>
      </p:sp>
    </p:spTree>
    <p:extLst>
      <p:ext uri="{BB962C8B-B14F-4D97-AF65-F5344CB8AC3E}">
        <p14:creationId xmlns:p14="http://schemas.microsoft.com/office/powerpoint/2010/main" val="2069094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Studio in cui la </a:t>
            </a:r>
            <a:r>
              <a:rPr lang="it-IT" dirty="0" err="1"/>
              <a:t>niv</a:t>
            </a:r>
            <a:r>
              <a:rPr lang="it-IT" dirty="0"/>
              <a:t> aumenta la </a:t>
            </a:r>
            <a:r>
              <a:rPr lang="it-IT" dirty="0" err="1"/>
              <a:t>sopreavvine</a:t>
            </a:r>
            <a:r>
              <a:rPr lang="it-IT" dirty="0"/>
              <a:t> za della SLA non </a:t>
            </a:r>
            <a:r>
              <a:rPr lang="it-IT" dirty="0" err="1"/>
              <a:t>bulabre</a:t>
            </a:r>
            <a:r>
              <a:rPr lang="it-IT" dirty="0"/>
              <a:t> di circa 205 giorni, </a:t>
            </a:r>
            <a:r>
              <a:rPr lang="it-IT" dirty="0" err="1"/>
              <a:t>eslcudere</a:t>
            </a:r>
            <a:r>
              <a:rPr lang="it-IT" dirty="0"/>
              <a:t> i pazienti </a:t>
            </a:r>
            <a:r>
              <a:rPr lang="it-IT" dirty="0" err="1"/>
              <a:t>bulabari</a:t>
            </a:r>
            <a:r>
              <a:rPr lang="it-IT" dirty="0"/>
              <a:t> e con cardiomiopatia che hanno sempre una prognosi peggiore </a:t>
            </a:r>
          </a:p>
          <a:p>
            <a:endParaRPr lang="it-IT" dirty="0"/>
          </a:p>
          <a:p>
            <a:r>
              <a:rPr lang="it-IT" dirty="0" err="1"/>
              <a:t>Fig</a:t>
            </a:r>
            <a:r>
              <a:rPr lang="it-IT" dirty="0"/>
              <a:t> 1 </a:t>
            </a:r>
            <a:r>
              <a:rPr lang="it-IT" dirty="0" err="1"/>
              <a:t>autotrigger</a:t>
            </a:r>
            <a:r>
              <a:rPr lang="it-IT" dirty="0"/>
              <a:t> seguito da apnea centrale </a:t>
            </a:r>
          </a:p>
          <a:p>
            <a:r>
              <a:rPr lang="it-IT" dirty="0" err="1"/>
              <a:t>Fig</a:t>
            </a:r>
            <a:r>
              <a:rPr lang="it-IT" dirty="0"/>
              <a:t> 2 chiusura della glottide   evento relato ad esempio all’utilizzo dei servo assistiti</a:t>
            </a:r>
          </a:p>
          <a:p>
            <a:endParaRPr lang="it-IT" dirty="0"/>
          </a:p>
          <a:p>
            <a:r>
              <a:rPr lang="it-IT" b="1" dirty="0"/>
              <a:t>Sforzo inefficace</a:t>
            </a:r>
            <a:r>
              <a:rPr lang="it-IT" dirty="0"/>
              <a:t> significa che il paziente respira ma non è seguito dall’attivazione del ventilatore è il più comune ed è presente nel 45% dei casi lo vedi alla </a:t>
            </a:r>
            <a:r>
              <a:rPr lang="it-IT" dirty="0" err="1"/>
              <a:t>polisonno</a:t>
            </a:r>
            <a:r>
              <a:rPr lang="it-IT" dirty="0"/>
              <a:t> per la presenza di uno sforzo respiratorio (flusso torace ed addome) non seguito da pressione erogata dal ventilatore , lo puoi risolvere </a:t>
            </a:r>
            <a:r>
              <a:rPr lang="it-IT" dirty="0" err="1"/>
              <a:t>riducento</a:t>
            </a:r>
            <a:r>
              <a:rPr lang="it-IT" dirty="0"/>
              <a:t> la PS o anche la EPAP (ad un livello più vicino della PEEP intrinseca del soggetto)</a:t>
            </a:r>
          </a:p>
          <a:p>
            <a:endParaRPr lang="it-IT" dirty="0"/>
          </a:p>
          <a:p>
            <a:r>
              <a:rPr lang="it-IT" b="1" dirty="0" err="1"/>
              <a:t>Autotrigger</a:t>
            </a:r>
            <a:r>
              <a:rPr lang="it-IT" b="1" dirty="0"/>
              <a:t> </a:t>
            </a:r>
            <a:r>
              <a:rPr lang="it-IT" dirty="0"/>
              <a:t>lo risolvi aggiustando la maschera se </a:t>
            </a:r>
            <a:r>
              <a:rPr lang="it-IT" dirty="0" err="1"/>
              <a:t>cè</a:t>
            </a:r>
            <a:r>
              <a:rPr lang="it-IT" dirty="0"/>
              <a:t> una perdita, pulendo il circuito se c’è condensa aspirando se secrezioni o modificando il trigger </a:t>
            </a:r>
          </a:p>
          <a:p>
            <a:endParaRPr lang="it-IT" dirty="0"/>
          </a:p>
          <a:p>
            <a:endParaRPr lang="it-IT" dirty="0"/>
          </a:p>
          <a:p>
            <a:r>
              <a:rPr lang="it-IT" dirty="0"/>
              <a:t>Sono eventi che è importante riconoscere perché compromettono la compliance alla ventilazione ed anche sono </a:t>
            </a:r>
            <a:r>
              <a:rPr lang="it-IT" dirty="0" err="1"/>
              <a:t>inn</a:t>
            </a:r>
            <a:r>
              <a:rPr lang="it-IT" dirty="0"/>
              <a:t> grado di peggiorare la destrutturazione del sonno</a:t>
            </a:r>
          </a:p>
        </p:txBody>
      </p:sp>
      <p:sp>
        <p:nvSpPr>
          <p:cNvPr id="4" name="Segnaposto numero diapositiva 3"/>
          <p:cNvSpPr>
            <a:spLocks noGrp="1"/>
          </p:cNvSpPr>
          <p:nvPr>
            <p:ph type="sldNum" sz="quarter" idx="5"/>
          </p:nvPr>
        </p:nvSpPr>
        <p:spPr/>
        <p:txBody>
          <a:bodyPr/>
          <a:lstStyle/>
          <a:p>
            <a:fld id="{D8C0B256-E7FA-45DE-91A1-99EB932D2E55}" type="slidenum">
              <a:rPr lang="it-IT" smtClean="0"/>
              <a:t>25</a:t>
            </a:fld>
            <a:endParaRPr lang="it-IT"/>
          </a:p>
        </p:txBody>
      </p:sp>
    </p:spTree>
    <p:extLst>
      <p:ext uri="{BB962C8B-B14F-4D97-AF65-F5344CB8AC3E}">
        <p14:creationId xmlns:p14="http://schemas.microsoft.com/office/powerpoint/2010/main" val="251773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paziente neuromuscolare si ha una riduzione della FVC soprattutto in posizione supina e la debolezza del diaframma contribuisce a determinare sintomi quali la ortopnea ed anche la frammentazione del sonno</a:t>
            </a:r>
          </a:p>
          <a:p>
            <a:r>
              <a:rPr lang="it-IT" dirty="0"/>
              <a:t>Una riduzione della FVC del 25% da orto a clino ha una sensibilità del 90% ed una specificità del 79% come indicativo d debolezza del diaframma </a:t>
            </a:r>
          </a:p>
        </p:txBody>
      </p:sp>
      <p:sp>
        <p:nvSpPr>
          <p:cNvPr id="4" name="Segnaposto numero diapositiva 3"/>
          <p:cNvSpPr>
            <a:spLocks noGrp="1"/>
          </p:cNvSpPr>
          <p:nvPr>
            <p:ph type="sldNum" sz="quarter" idx="5"/>
          </p:nvPr>
        </p:nvSpPr>
        <p:spPr/>
        <p:txBody>
          <a:bodyPr/>
          <a:lstStyle/>
          <a:p>
            <a:fld id="{D8C0B256-E7FA-45DE-91A1-99EB932D2E55}" type="slidenum">
              <a:rPr lang="it-IT" smtClean="0"/>
              <a:t>5</a:t>
            </a:fld>
            <a:endParaRPr lang="it-IT"/>
          </a:p>
        </p:txBody>
      </p:sp>
    </p:spTree>
    <p:extLst>
      <p:ext uri="{BB962C8B-B14F-4D97-AF65-F5344CB8AC3E}">
        <p14:creationId xmlns:p14="http://schemas.microsoft.com/office/powerpoint/2010/main" val="1024248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paziente neuromuscolare rispetto al normale si ha una riduzione della FVC e non della TLC perché riducendosi in primis la forza dei muscoli espiratori si ha un aumento del volume residuo. </a:t>
            </a:r>
          </a:p>
          <a:p>
            <a:r>
              <a:rPr lang="it-IT" dirty="0"/>
              <a:t>Nel passaggio alla posizione supina si ha notevole riduzione della TLC dei </a:t>
            </a:r>
            <a:r>
              <a:rPr lang="it-IT" dirty="0" err="1"/>
              <a:t>volumeidi</a:t>
            </a:r>
            <a:r>
              <a:rPr lang="it-IT" dirty="0"/>
              <a:t> riserva sia in che </a:t>
            </a:r>
            <a:r>
              <a:rPr lang="it-IT" dirty="0" err="1"/>
              <a:t>esp</a:t>
            </a:r>
            <a:r>
              <a:rPr lang="it-IT" dirty="0"/>
              <a:t> (già nel soggetto normale da clino ad orto la FVC </a:t>
            </a:r>
            <a:r>
              <a:rPr lang="it-IT"/>
              <a:t>si riduce del 19%) </a:t>
            </a:r>
            <a:endParaRPr lang="it-IT" dirty="0"/>
          </a:p>
          <a:p>
            <a:r>
              <a:rPr lang="it-IT" dirty="0"/>
              <a:t>Nel sonno FRC è ulteriormente ridotta (VRE +VR) e si riduce anche il </a:t>
            </a:r>
            <a:r>
              <a:rPr lang="it-IT" dirty="0" err="1"/>
              <a:t>tidal</a:t>
            </a:r>
            <a:r>
              <a:rPr lang="it-IT" dirty="0"/>
              <a:t> volume (VT) del 10% rispetto alla veglia </a:t>
            </a:r>
          </a:p>
        </p:txBody>
      </p:sp>
      <p:sp>
        <p:nvSpPr>
          <p:cNvPr id="4" name="Segnaposto numero diapositiva 3"/>
          <p:cNvSpPr>
            <a:spLocks noGrp="1"/>
          </p:cNvSpPr>
          <p:nvPr>
            <p:ph type="sldNum" sz="quarter" idx="5"/>
          </p:nvPr>
        </p:nvSpPr>
        <p:spPr/>
        <p:txBody>
          <a:bodyPr/>
          <a:lstStyle/>
          <a:p>
            <a:fld id="{D8C0B256-E7FA-45DE-91A1-99EB932D2E55}" type="slidenum">
              <a:rPr lang="it-IT" smtClean="0"/>
              <a:t>6</a:t>
            </a:fld>
            <a:endParaRPr lang="it-IT"/>
          </a:p>
        </p:txBody>
      </p:sp>
    </p:spTree>
    <p:extLst>
      <p:ext uri="{BB962C8B-B14F-4D97-AF65-F5344CB8AC3E}">
        <p14:creationId xmlns:p14="http://schemas.microsoft.com/office/powerpoint/2010/main" val="714066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Pseudocentrali</a:t>
            </a:r>
            <a:endParaRPr lang="it-IT" dirty="0"/>
          </a:p>
          <a:p>
            <a:endParaRPr lang="it-IT" dirty="0"/>
          </a:p>
          <a:p>
            <a:endParaRPr lang="it-IT" dirty="0"/>
          </a:p>
          <a:p>
            <a:r>
              <a:rPr lang="it-IT" dirty="0"/>
              <a:t>Ostruttive </a:t>
            </a:r>
          </a:p>
          <a:p>
            <a:pPr marL="171450" indent="-171450">
              <a:buFont typeface="Arial" panose="020B0604020202020204" pitchFamily="34" charset="0"/>
              <a:buChar char="•"/>
            </a:pPr>
            <a:r>
              <a:rPr lang="it-IT" dirty="0"/>
              <a:t>Ipotonia delle prime vie aeree: gli eventi ostruttivi li hai nel 20% delle distrofie e nel 17% del deficit della maltasi</a:t>
            </a:r>
          </a:p>
          <a:p>
            <a:pPr marL="0" indent="0">
              <a:buFont typeface="Arial" panose="020B0604020202020204" pitchFamily="34" charset="0"/>
              <a:buNone/>
            </a:pPr>
            <a:r>
              <a:rPr lang="it-IT" dirty="0"/>
              <a:t>Nella DMD hai un pattern bimodale ossia eventi ostruttivi nella prima decade e poi </a:t>
            </a:r>
            <a:r>
              <a:rPr lang="it-IT" dirty="0" err="1"/>
              <a:t>ipoventilazione</a:t>
            </a:r>
            <a:endParaRPr lang="it-IT" dirty="0"/>
          </a:p>
          <a:p>
            <a:pPr marL="0" indent="0">
              <a:buFont typeface="Arial" panose="020B0604020202020204" pitchFamily="34" charset="0"/>
              <a:buNone/>
            </a:pPr>
            <a:r>
              <a:rPr lang="it-IT" dirty="0"/>
              <a:t>Nella Malattia di Pompe stesso modello bimodale ma nella forma infantile predominano le apnee ostruttive mentre nella forma dell’adulto predomina la </a:t>
            </a:r>
            <a:r>
              <a:rPr lang="it-IT" dirty="0" err="1"/>
              <a:t>ipoventilazione</a:t>
            </a:r>
            <a:r>
              <a:rPr lang="it-IT" dirty="0"/>
              <a:t> </a:t>
            </a:r>
          </a:p>
          <a:p>
            <a:pPr marL="171450" indent="-171450">
              <a:buFont typeface="Arial" panose="020B0604020202020204" pitchFamily="34" charset="0"/>
              <a:buChar char="•"/>
            </a:pPr>
            <a:r>
              <a:rPr lang="it-IT" dirty="0"/>
              <a:t>Neuropatia faringea per esempio nella malattia di </a:t>
            </a:r>
            <a:r>
              <a:rPr lang="it-IT" dirty="0" err="1"/>
              <a:t>Charcot</a:t>
            </a:r>
            <a:r>
              <a:rPr lang="it-IT" dirty="0"/>
              <a:t> Marie </a:t>
            </a:r>
            <a:r>
              <a:rPr lang="it-IT" dirty="0" err="1"/>
              <a:t>Tooth</a:t>
            </a:r>
            <a:endParaRPr lang="it-IT" dirty="0"/>
          </a:p>
          <a:p>
            <a:pPr marL="171450" indent="-171450">
              <a:buFont typeface="Arial" panose="020B0604020202020204" pitchFamily="34" charset="0"/>
              <a:buChar char="•"/>
            </a:pPr>
            <a:r>
              <a:rPr lang="it-IT" dirty="0"/>
              <a:t>Cause anatomiche della </a:t>
            </a:r>
            <a:r>
              <a:rPr lang="it-IT" dirty="0" err="1"/>
              <a:t>collassabilità</a:t>
            </a:r>
            <a:r>
              <a:rPr lang="it-IT" dirty="0"/>
              <a:t> delle prime ve aeree per esempio nel problemi spinali delle prime vertebre oppure la macroglossia della Pompe </a:t>
            </a:r>
          </a:p>
          <a:p>
            <a:pPr marL="171450" indent="-171450">
              <a:buFont typeface="Arial" panose="020B0604020202020204" pitchFamily="34" charset="0"/>
              <a:buChar char="•"/>
            </a:pPr>
            <a:r>
              <a:rPr lang="it-IT" dirty="0"/>
              <a:t>Disfunzione bulbare tipica della SLA, della SMA, della miastenia </a:t>
            </a:r>
            <a:r>
              <a:rPr lang="it-IT" dirty="0" err="1"/>
              <a:t>gravis</a:t>
            </a:r>
            <a:r>
              <a:rPr lang="it-IT" dirty="0"/>
              <a:t>  </a:t>
            </a:r>
            <a:r>
              <a:rPr lang="it-IT" dirty="0" err="1"/>
              <a:t>ecc</a:t>
            </a:r>
            <a:r>
              <a:rPr lang="it-IT" dirty="0"/>
              <a:t> comunque questo predispone ad avere degli eventi ostruttivi </a:t>
            </a:r>
          </a:p>
          <a:p>
            <a:pPr marL="171450" indent="-171450">
              <a:buFont typeface="Arial" panose="020B0604020202020204" pitchFamily="34" charset="0"/>
              <a:buChar char="•"/>
            </a:pPr>
            <a:endParaRPr lang="it-IT" dirty="0"/>
          </a:p>
          <a:p>
            <a:pPr marL="0" indent="0">
              <a:buFont typeface="Arial" panose="020B0604020202020204" pitchFamily="34" charset="0"/>
              <a:buNone/>
            </a:pPr>
            <a:r>
              <a:rPr lang="it-IT" dirty="0"/>
              <a:t>Centrali o periodiche come nel </a:t>
            </a:r>
            <a:r>
              <a:rPr lang="it-IT" dirty="0" err="1"/>
              <a:t>Cheyne</a:t>
            </a:r>
            <a:r>
              <a:rPr lang="it-IT" dirty="0"/>
              <a:t>- </a:t>
            </a:r>
            <a:r>
              <a:rPr lang="it-IT" dirty="0" err="1"/>
              <a:t>Stokes</a:t>
            </a:r>
            <a:r>
              <a:rPr lang="it-IT" dirty="0"/>
              <a:t> </a:t>
            </a:r>
          </a:p>
          <a:p>
            <a:pPr marL="0" indent="0">
              <a:buFont typeface="Arial" panose="020B0604020202020204" pitchFamily="34" charset="0"/>
              <a:buNone/>
            </a:pPr>
            <a:endParaRPr lang="it-IT" dirty="0"/>
          </a:p>
          <a:p>
            <a:pPr marL="171450" indent="-171450">
              <a:buFont typeface="Arial" panose="020B0604020202020204" pitchFamily="34" charset="0"/>
              <a:buChar char="•"/>
            </a:pPr>
            <a:r>
              <a:rPr lang="it-IT" dirty="0"/>
              <a:t>Instabilità nel controllare il respiro per debolezza del diaframma come ad esempio nella distrofia miotonica</a:t>
            </a:r>
          </a:p>
          <a:p>
            <a:pPr marL="171450" indent="-171450">
              <a:buFont typeface="Arial" panose="020B0604020202020204" pitchFamily="34" charset="0"/>
              <a:buChar char="•"/>
            </a:pPr>
            <a:r>
              <a:rPr lang="it-IT" dirty="0"/>
              <a:t>Cardiomiopatia come ad esempio nella </a:t>
            </a:r>
            <a:r>
              <a:rPr lang="it-IT" dirty="0" err="1"/>
              <a:t>duchenne</a:t>
            </a:r>
            <a:r>
              <a:rPr lang="it-IT" dirty="0"/>
              <a:t> </a:t>
            </a:r>
          </a:p>
          <a:p>
            <a:pPr marL="171450" indent="-171450">
              <a:buFont typeface="Arial" panose="020B0604020202020204" pitchFamily="34" charset="0"/>
              <a:buChar char="•"/>
            </a:pPr>
            <a:r>
              <a:rPr lang="it-IT" dirty="0"/>
              <a:t>Respiro periodico causato da un aumentato </a:t>
            </a:r>
            <a:r>
              <a:rPr lang="it-IT" dirty="0" err="1"/>
              <a:t>plant</a:t>
            </a:r>
            <a:r>
              <a:rPr lang="it-IT" dirty="0"/>
              <a:t> gain nelle lesioni del midollo cervicale </a:t>
            </a:r>
          </a:p>
          <a:p>
            <a:pPr marL="171450" indent="-171450">
              <a:buFont typeface="Arial" panose="020B0604020202020204" pitchFamily="34" charset="0"/>
              <a:buChar char="•"/>
            </a:pPr>
            <a:endParaRPr lang="it-IT" dirty="0"/>
          </a:p>
          <a:p>
            <a:pPr marL="171450" indent="-171450">
              <a:buFont typeface="Arial" panose="020B0604020202020204" pitchFamily="34" charset="0"/>
              <a:buChar char="•"/>
            </a:pPr>
            <a:endParaRPr lang="it-IT" dirty="0"/>
          </a:p>
          <a:p>
            <a:pPr marL="171450" indent="-171450">
              <a:buFont typeface="Arial" panose="020B0604020202020204" pitchFamily="34" charset="0"/>
              <a:buChar char="•"/>
            </a:pPr>
            <a:endParaRPr lang="it-IT" dirty="0"/>
          </a:p>
          <a:p>
            <a:pPr marL="0" indent="0">
              <a:buFont typeface="Arial" panose="020B0604020202020204" pitchFamily="34" charset="0"/>
              <a:buNone/>
            </a:pPr>
            <a:endParaRPr lang="it-IT" dirty="0"/>
          </a:p>
        </p:txBody>
      </p:sp>
      <p:sp>
        <p:nvSpPr>
          <p:cNvPr id="4" name="Segnaposto numero diapositiva 3"/>
          <p:cNvSpPr>
            <a:spLocks noGrp="1"/>
          </p:cNvSpPr>
          <p:nvPr>
            <p:ph type="sldNum" sz="quarter" idx="5"/>
          </p:nvPr>
        </p:nvSpPr>
        <p:spPr/>
        <p:txBody>
          <a:bodyPr/>
          <a:lstStyle/>
          <a:p>
            <a:fld id="{D8C0B256-E7FA-45DE-91A1-99EB932D2E55}" type="slidenum">
              <a:rPr lang="it-IT" smtClean="0"/>
              <a:t>7</a:t>
            </a:fld>
            <a:endParaRPr lang="it-IT"/>
          </a:p>
        </p:txBody>
      </p:sp>
    </p:spTree>
    <p:extLst>
      <p:ext uri="{BB962C8B-B14F-4D97-AF65-F5344CB8AC3E}">
        <p14:creationId xmlns:p14="http://schemas.microsoft.com/office/powerpoint/2010/main" val="332714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2 o monitoraggi </a:t>
            </a:r>
            <a:r>
              <a:rPr lang="it-IT" dirty="0" err="1"/>
              <a:t>cardioreepsiraotrio</a:t>
            </a:r>
            <a:r>
              <a:rPr lang="it-IT" dirty="0"/>
              <a:t> negativo alla ricerca di altre patologie (</a:t>
            </a:r>
            <a:r>
              <a:rPr lang="it-IT" dirty="0" err="1"/>
              <a:t>rest</a:t>
            </a:r>
            <a:r>
              <a:rPr lang="it-IT" dirty="0"/>
              <a:t> </a:t>
            </a:r>
            <a:r>
              <a:rPr lang="it-IT" dirty="0" err="1"/>
              <a:t>leg</a:t>
            </a:r>
            <a:r>
              <a:rPr lang="it-IT" dirty="0"/>
              <a:t> ) o </a:t>
            </a:r>
            <a:r>
              <a:rPr lang="it-IT" dirty="0" err="1"/>
              <a:t>deframmetnazione</a:t>
            </a:r>
            <a:r>
              <a:rPr lang="it-IT" dirty="0"/>
              <a:t> del sonno </a:t>
            </a:r>
          </a:p>
        </p:txBody>
      </p:sp>
      <p:sp>
        <p:nvSpPr>
          <p:cNvPr id="4" name="Segnaposto numero diapositiva 3"/>
          <p:cNvSpPr>
            <a:spLocks noGrp="1"/>
          </p:cNvSpPr>
          <p:nvPr>
            <p:ph type="sldNum" sz="quarter" idx="5"/>
          </p:nvPr>
        </p:nvSpPr>
        <p:spPr/>
        <p:txBody>
          <a:bodyPr/>
          <a:lstStyle/>
          <a:p>
            <a:fld id="{D8C0B256-E7FA-45DE-91A1-99EB932D2E55}" type="slidenum">
              <a:rPr lang="it-IT" smtClean="0"/>
              <a:t>11</a:t>
            </a:fld>
            <a:endParaRPr lang="it-IT"/>
          </a:p>
        </p:txBody>
      </p:sp>
    </p:spTree>
    <p:extLst>
      <p:ext uri="{BB962C8B-B14F-4D97-AF65-F5344CB8AC3E}">
        <p14:creationId xmlns:p14="http://schemas.microsoft.com/office/powerpoint/2010/main" val="10584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The sleep state [specifically non-rapid eye movement (NREM) sleep] removes the wakefulness “drive to breathe,” rendering respiration critically dependent on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and unmasking the </a:t>
            </a:r>
            <a:r>
              <a:rPr lang="en-US" sz="1200" b="0" i="0" kern="1200" dirty="0" err="1">
                <a:solidFill>
                  <a:schemeClr val="tx1"/>
                </a:solidFill>
                <a:effectLst/>
                <a:latin typeface="+mn-lt"/>
                <a:ea typeface="+mn-ea"/>
                <a:cs typeface="+mn-cs"/>
              </a:rPr>
              <a:t>hypocpanic</a:t>
            </a:r>
            <a:r>
              <a:rPr lang="en-US" sz="1200" b="0" i="0" kern="1200" dirty="0">
                <a:solidFill>
                  <a:schemeClr val="tx1"/>
                </a:solidFill>
                <a:effectLst/>
                <a:latin typeface="+mn-lt"/>
                <a:ea typeface="+mn-ea"/>
                <a:cs typeface="+mn-cs"/>
              </a:rPr>
              <a:t> apneic threshold. The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is the measure of the magnitude of hypocapnia that is required to induce central apnea. There are two ways in which the susceptibility to central apnea (i.e.,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may be altered. The first way is by changing the background drive to breathe, altering the effectiveness of the lung/respiratory system in lowering end-tidal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in response to hyperventilation or “plant gain.” Accordingly, steady-state hyperventilation would increase the magnitude of hypocapnia for a given increase in minute ventilation (</a:t>
            </a:r>
            <a:r>
              <a:rPr lang="en-US" sz="1200" b="0" i="0" kern="1200" dirty="0">
                <a:solidFill>
                  <a:schemeClr val="tx1"/>
                </a:solidFill>
                <a:effectLst/>
                <a:latin typeface="+mn-lt"/>
                <a:ea typeface="+mn-ea"/>
                <a:cs typeface="+mn-cs"/>
                <a:hlinkClick r:id="rId3"/>
              </a:rPr>
              <a:t>11</a:t>
            </a:r>
            <a:r>
              <a:rPr lang="en-US" sz="1200" b="0" i="0" kern="1200" dirty="0">
                <a:solidFill>
                  <a:schemeClr val="tx1"/>
                </a:solidFill>
                <a:effectLst/>
                <a:latin typeface="+mn-lt"/>
                <a:ea typeface="+mn-ea"/>
                <a:cs typeface="+mn-cs"/>
              </a:rPr>
              <a:t>). The second way is by changing the slope of the ventilatory response to induced hypocapnia or “controller gain.” The purpose of this study was to determine the susceptibility to central apnea in patients with cervical and thoracic SCI compared with able-bodied control subjects and to ascertain predictors of SDB in chronic SCI patients. To this end, we measured the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(a marker of susceptibility to central apnea), plant gain and controller gain during non-REM sleep. We hypothesized that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is narrower in cervical SCI compared with thoracic and able-bodied controls. Results of this study were previously reported in the form of abstracts (</a:t>
            </a:r>
            <a:r>
              <a:rPr lang="en-US" sz="1200" b="0" i="0" kern="1200" dirty="0">
                <a:solidFill>
                  <a:schemeClr val="tx1"/>
                </a:solidFill>
                <a:effectLst/>
                <a:latin typeface="+mn-lt"/>
                <a:ea typeface="+mn-ea"/>
                <a:cs typeface="+mn-cs"/>
                <a:hlinkClick r:id="rId4"/>
              </a:rPr>
              <a:t>39</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39a</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it-IT" dirty="0"/>
              <a:t>Lo stato di sonno (in particolare il sonno NREM) elimina la "spinta a respirare" della veglia, rendendo la respirazione dipendente in modo critico dalla CO2 e smascherando la soglia dell'</a:t>
            </a:r>
            <a:r>
              <a:rPr lang="it-IT" dirty="0" err="1"/>
              <a:t>apneico</a:t>
            </a:r>
            <a:r>
              <a:rPr lang="it-IT" dirty="0"/>
              <a:t> </a:t>
            </a:r>
            <a:r>
              <a:rPr lang="it-IT" dirty="0" err="1"/>
              <a:t>ipococcico</a:t>
            </a:r>
            <a:r>
              <a:rPr lang="it-IT" dirty="0"/>
              <a:t>. La riserva di CO2 è la misura dell'entità dell'ipocapnia necessaria per indurre un'apnea centrale. Ci sono due modi in cui la suscettibilità all'apnea centrale (cioè la riserva di CO2) può essere alterata. Il primo modo è cambiare l'unità di fondo per respirare, alterando l'efficacia del sistema polmonare / respiratorio nell'abbassare le emissioni di CO2 in risposta all'iperventilazione o al "guadagno delle piante". Di conseguenza, l'iperventilazione allo stato stazionario aumenterebbe l'entità dell'ipocapnia per un dato aumento della ventilazione minuto (11). Il secondo modo è cambiando la pendenza della risposta ventilatoria all'ipocapnia indotta o al "guadagno del controller". Lo scopo di questo studio era di determinare la suscettibilità all'apnea centrale nei pazienti con LM cervicale e toracica rispetto ai soggetti di controllo del corpo abile e accertare i </a:t>
            </a:r>
            <a:r>
              <a:rPr lang="it-IT" dirty="0" err="1"/>
              <a:t>predittori</a:t>
            </a:r>
            <a:r>
              <a:rPr lang="it-IT" dirty="0"/>
              <a:t> di SDB in pazienti con SCI cronica. A tal fine, abbiamo misurato la riserva di CO2 (un marker di suscettibilità all'apnea centrale), il guadagno dell'impianto e il guadagno del controller durante il sonno non-REM. Abbiamo ipotizzato che la riserva di CO2 sia più stretta nella SCI cervicale rispetto ai controlli toracici e normodotati. I risultati di questo studio sono stati precedentemente riportati sotto forma di abstract (39, 39a).</a:t>
            </a:r>
          </a:p>
        </p:txBody>
      </p:sp>
      <p:sp>
        <p:nvSpPr>
          <p:cNvPr id="4" name="Segnaposto numero diapositiva 3"/>
          <p:cNvSpPr>
            <a:spLocks noGrp="1"/>
          </p:cNvSpPr>
          <p:nvPr>
            <p:ph type="sldNum" sz="quarter" idx="5"/>
          </p:nvPr>
        </p:nvSpPr>
        <p:spPr/>
        <p:txBody>
          <a:bodyPr/>
          <a:lstStyle/>
          <a:p>
            <a:fld id="{D8C0B256-E7FA-45DE-91A1-99EB932D2E55}" type="slidenum">
              <a:rPr lang="it-IT" smtClean="0"/>
              <a:t>12</a:t>
            </a:fld>
            <a:endParaRPr lang="it-IT"/>
          </a:p>
        </p:txBody>
      </p:sp>
    </p:spTree>
    <p:extLst>
      <p:ext uri="{BB962C8B-B14F-4D97-AF65-F5344CB8AC3E}">
        <p14:creationId xmlns:p14="http://schemas.microsoft.com/office/powerpoint/2010/main" val="330881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8C0B256-E7FA-45DE-91A1-99EB932D2E55}" type="slidenum">
              <a:rPr lang="it-IT" smtClean="0"/>
              <a:t>13</a:t>
            </a:fld>
            <a:endParaRPr lang="it-IT"/>
          </a:p>
        </p:txBody>
      </p:sp>
    </p:spTree>
    <p:extLst>
      <p:ext uri="{BB962C8B-B14F-4D97-AF65-F5344CB8AC3E}">
        <p14:creationId xmlns:p14="http://schemas.microsoft.com/office/powerpoint/2010/main" val="36247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kern="1200" dirty="0">
                <a:solidFill>
                  <a:schemeClr val="tx1"/>
                </a:solidFill>
                <a:effectLst/>
                <a:latin typeface="+mn-lt"/>
                <a:ea typeface="+mn-ea"/>
                <a:cs typeface="+mn-cs"/>
              </a:rPr>
              <a:t>The sleep state [specifically non-rapid eye movement (NREM) sleep] removes the wakefulness “drive to breathe,” rendering respiration critically dependent on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and unmasking the </a:t>
            </a:r>
            <a:r>
              <a:rPr lang="en-US" sz="1200" b="0" i="0" kern="1200" dirty="0" err="1">
                <a:solidFill>
                  <a:schemeClr val="tx1"/>
                </a:solidFill>
                <a:effectLst/>
                <a:latin typeface="+mn-lt"/>
                <a:ea typeface="+mn-ea"/>
                <a:cs typeface="+mn-cs"/>
              </a:rPr>
              <a:t>hypocpanic</a:t>
            </a:r>
            <a:r>
              <a:rPr lang="en-US" sz="1200" b="0" i="0" kern="1200" dirty="0">
                <a:solidFill>
                  <a:schemeClr val="tx1"/>
                </a:solidFill>
                <a:effectLst/>
                <a:latin typeface="+mn-lt"/>
                <a:ea typeface="+mn-ea"/>
                <a:cs typeface="+mn-cs"/>
              </a:rPr>
              <a:t> apneic threshold. The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is the measure of the magnitude of hypocapnia that is required to induce central apnea. There are two ways in which the susceptibility to central apnea (i.e.,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may be altered. The first way is by changing the background drive to breathe, altering the effectiveness of the lung/respiratory system in lowering end-tidal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in response to hyperventilation or “plant gain.” Accordingly, steady-state hyperventilation would increase the magnitude of hypocapnia for a given increase in minute ventilation (</a:t>
            </a:r>
            <a:r>
              <a:rPr lang="en-US" sz="1200" b="0" i="0" kern="1200" dirty="0">
                <a:solidFill>
                  <a:schemeClr val="tx1"/>
                </a:solidFill>
                <a:effectLst/>
                <a:latin typeface="+mn-lt"/>
                <a:ea typeface="+mn-ea"/>
                <a:cs typeface="+mn-cs"/>
                <a:hlinkClick r:id="rId3"/>
              </a:rPr>
              <a:t>11</a:t>
            </a:r>
            <a:r>
              <a:rPr lang="en-US" sz="1200" b="0" i="0" kern="1200" dirty="0">
                <a:solidFill>
                  <a:schemeClr val="tx1"/>
                </a:solidFill>
                <a:effectLst/>
                <a:latin typeface="+mn-lt"/>
                <a:ea typeface="+mn-ea"/>
                <a:cs typeface="+mn-cs"/>
              </a:rPr>
              <a:t>). The second way is by changing the slope of the ventilatory response to induced hypocapnia or “controller gain.” The purpose of this study was to determine the susceptibility to central apnea in patients with cervical and thoracic SCI compared with able-bodied control subjects and to ascertain predictors of SDB in chronic SCI patients. To this end, we measured the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(a marker of susceptibility to central apnea), plant gain and controller gain during non-REM sleep. We hypothesized that CO</a:t>
            </a:r>
            <a:r>
              <a:rPr lang="en-US" sz="1200" b="0" i="0" kern="1200" baseline="-25000" dirty="0">
                <a:solidFill>
                  <a:schemeClr val="tx1"/>
                </a:solidFill>
                <a:effectLst/>
                <a:latin typeface="+mn-lt"/>
                <a:ea typeface="+mn-ea"/>
                <a:cs typeface="+mn-cs"/>
              </a:rPr>
              <a:t>2</a:t>
            </a:r>
            <a:r>
              <a:rPr lang="en-US" sz="1200" b="0" i="0" kern="1200" dirty="0">
                <a:solidFill>
                  <a:schemeClr val="tx1"/>
                </a:solidFill>
                <a:effectLst/>
                <a:latin typeface="+mn-lt"/>
                <a:ea typeface="+mn-ea"/>
                <a:cs typeface="+mn-cs"/>
              </a:rPr>
              <a:t> reserve is narrower in cervical SCI compared with thoracic and able-bodied controls. Results of this study were previously reported in the form of abstracts (</a:t>
            </a:r>
            <a:r>
              <a:rPr lang="en-US" sz="1200" b="0" i="0" kern="1200" dirty="0">
                <a:solidFill>
                  <a:schemeClr val="tx1"/>
                </a:solidFill>
                <a:effectLst/>
                <a:latin typeface="+mn-lt"/>
                <a:ea typeface="+mn-ea"/>
                <a:cs typeface="+mn-cs"/>
                <a:hlinkClick r:id="rId4"/>
              </a:rPr>
              <a:t>39</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5"/>
              </a:rPr>
              <a:t>39a</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it-IT" dirty="0"/>
              <a:t>Lo stato di sonno (in particolare il sonno NREM) elimina la "spinta a respirare" della veglia, rendendo la respirazione dipendente in modo critico dalla CO2 e smascherando la soglia dell'</a:t>
            </a:r>
            <a:r>
              <a:rPr lang="it-IT" dirty="0" err="1"/>
              <a:t>apneico</a:t>
            </a:r>
            <a:r>
              <a:rPr lang="it-IT" dirty="0"/>
              <a:t> </a:t>
            </a:r>
            <a:r>
              <a:rPr lang="it-IT" dirty="0" err="1"/>
              <a:t>ipococcico</a:t>
            </a:r>
            <a:r>
              <a:rPr lang="it-IT" dirty="0"/>
              <a:t>. La riserva di CO2 è la misura dell'entità dell'ipocapnia necessaria per indurre un'apnea centrale. Ci sono due modi in cui la suscettibilità all'apnea centrale (cioè la soglia di CO2) può essere alterata. Il primo modo è cambiare l'unità di fondo per respirare, alterando l'efficacia del sistema polmonare / respiratorio nell'abbassare le emissioni di CO2 in risposta all'iperventilazione o al "guadagno delle piante". Di conseguenza, l'iperventilazione allo stato stazionario aumenterebbe l'entità dell'ipocapnia per un dato aumento della ventilazione minuto (11). Il secondo modo è cambiando la pendenza della risposta ventilatoria all'ipocapnia indotta o al "guadagno del controller". Lo scopo di questo studio era di determinare la suscettibilità all'apnea centrale nei pazienti con LM cervicale e toracica rispetto ai soggetti di controllo del corpo abile e accertare i </a:t>
            </a:r>
            <a:r>
              <a:rPr lang="it-IT" dirty="0" err="1"/>
              <a:t>predittori</a:t>
            </a:r>
            <a:r>
              <a:rPr lang="it-IT" dirty="0"/>
              <a:t> di SDB in pazienti con SCI cronica. A tal fine, abbiamo misurato la riserva di CO2 (un marker di suscettibilità all'apnea centrale), il guadagno dell'impianto e il guadagno del controller durante il sonno non-REM. Abbiamo ipotizzato che la riserva di CO2 sia più stretta nella SCI cervicale rispetto ai controlli toracici e normodotati. I risultati di questo studio sono stati precedentemente riportati sotto forma di abstract (39, 39a).</a:t>
            </a:r>
          </a:p>
        </p:txBody>
      </p:sp>
      <p:sp>
        <p:nvSpPr>
          <p:cNvPr id="4" name="Segnaposto numero diapositiva 3"/>
          <p:cNvSpPr>
            <a:spLocks noGrp="1"/>
          </p:cNvSpPr>
          <p:nvPr>
            <p:ph type="sldNum" sz="quarter" idx="5"/>
          </p:nvPr>
        </p:nvSpPr>
        <p:spPr/>
        <p:txBody>
          <a:bodyPr/>
          <a:lstStyle/>
          <a:p>
            <a:fld id="{D8C0B256-E7FA-45DE-91A1-99EB932D2E55}" type="slidenum">
              <a:rPr lang="it-IT" smtClean="0"/>
              <a:t>14</a:t>
            </a:fld>
            <a:endParaRPr lang="it-IT"/>
          </a:p>
        </p:txBody>
      </p:sp>
    </p:spTree>
    <p:extLst>
      <p:ext uri="{BB962C8B-B14F-4D97-AF65-F5344CB8AC3E}">
        <p14:creationId xmlns:p14="http://schemas.microsoft.com/office/powerpoint/2010/main" val="412597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Evento ostruttivo in soggetto con </a:t>
            </a:r>
            <a:r>
              <a:rPr lang="it-IT" dirty="0" err="1"/>
              <a:t>charchot</a:t>
            </a:r>
            <a:r>
              <a:rPr lang="it-IT" dirty="0"/>
              <a:t> </a:t>
            </a:r>
            <a:r>
              <a:rPr lang="it-IT" dirty="0" err="1"/>
              <a:t>marie</a:t>
            </a:r>
            <a:r>
              <a:rPr lang="it-IT" dirty="0"/>
              <a:t> </a:t>
            </a:r>
            <a:r>
              <a:rPr lang="it-IT" dirty="0" err="1"/>
              <a:t>tooth</a:t>
            </a:r>
            <a:r>
              <a:rPr lang="it-IT" dirty="0"/>
              <a:t> e </a:t>
            </a:r>
            <a:r>
              <a:rPr lang="it-IT" dirty="0" err="1"/>
              <a:t>coninvolgiemnto</a:t>
            </a:r>
            <a:r>
              <a:rPr lang="it-IT" dirty="0"/>
              <a:t> del diaframma con movimento paradosso di torace ed addome </a:t>
            </a:r>
          </a:p>
          <a:p>
            <a:r>
              <a:rPr lang="it-IT" dirty="0"/>
              <a:t>Ostruttivo per la presenza di una limitazione al flusso in precedenza all’evento</a:t>
            </a:r>
          </a:p>
          <a:p>
            <a:r>
              <a:rPr lang="it-IT" dirty="0"/>
              <a:t>Segue un evento di auto trigger </a:t>
            </a:r>
          </a:p>
          <a:p>
            <a:endParaRPr lang="it-IT" dirty="0"/>
          </a:p>
          <a:p>
            <a:r>
              <a:rPr lang="it-IT" dirty="0"/>
              <a:t>Eventi ostruttivi nel 20% delle distrofie e nel 17% della malattia di Pompe</a:t>
            </a:r>
          </a:p>
          <a:p>
            <a:endParaRPr lang="it-IT" dirty="0"/>
          </a:p>
          <a:p>
            <a:r>
              <a:rPr lang="it-IT" dirty="0"/>
              <a:t>Cause anatomiche di collasso delle prime vie aeree in quanto la riduzione del volume polmonare riduce la trazione e quindi la stabilità delle prime vie aeree</a:t>
            </a:r>
          </a:p>
        </p:txBody>
      </p:sp>
      <p:sp>
        <p:nvSpPr>
          <p:cNvPr id="4" name="Segnaposto numero diapositiva 3"/>
          <p:cNvSpPr>
            <a:spLocks noGrp="1"/>
          </p:cNvSpPr>
          <p:nvPr>
            <p:ph type="sldNum" sz="quarter" idx="5"/>
          </p:nvPr>
        </p:nvSpPr>
        <p:spPr/>
        <p:txBody>
          <a:bodyPr/>
          <a:lstStyle/>
          <a:p>
            <a:fld id="{D8C0B256-E7FA-45DE-91A1-99EB932D2E55}" type="slidenum">
              <a:rPr lang="it-IT" smtClean="0"/>
              <a:t>15</a:t>
            </a:fld>
            <a:endParaRPr lang="it-IT"/>
          </a:p>
        </p:txBody>
      </p:sp>
    </p:spTree>
    <p:extLst>
      <p:ext uri="{BB962C8B-B14F-4D97-AF65-F5344CB8AC3E}">
        <p14:creationId xmlns:p14="http://schemas.microsoft.com/office/powerpoint/2010/main" val="60691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928B5A-9B10-4766-BFEB-7DA108BF388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grpSp>
        <p:nvGrpSpPr>
          <p:cNvPr id="23" name="Gruppo 22">
            <a:extLst>
              <a:ext uri="{FF2B5EF4-FFF2-40B4-BE49-F238E27FC236}">
                <a16:creationId xmlns:a16="http://schemas.microsoft.com/office/drawing/2014/main" id="{DA2A7B39-04C2-491B-BBE6-C41764E9243B}"/>
              </a:ext>
            </a:extLst>
          </p:cNvPr>
          <p:cNvGrpSpPr/>
          <p:nvPr/>
        </p:nvGrpSpPr>
        <p:grpSpPr>
          <a:xfrm>
            <a:off x="126609" y="6132458"/>
            <a:ext cx="11938780" cy="614049"/>
            <a:chOff x="126609" y="6132458"/>
            <a:chExt cx="11938780" cy="614049"/>
          </a:xfrm>
        </p:grpSpPr>
        <p:sp>
          <p:nvSpPr>
            <p:cNvPr id="11" name="Rettangolo 1">
              <a:extLst>
                <a:ext uri="{FF2B5EF4-FFF2-40B4-BE49-F238E27FC236}">
                  <a16:creationId xmlns:a16="http://schemas.microsoft.com/office/drawing/2014/main" id="{F008D277-E281-4213-93E9-DC5A8E380C49}"/>
                </a:ext>
              </a:extLst>
            </p:cNvPr>
            <p:cNvSpPr/>
            <p:nvPr/>
          </p:nvSpPr>
          <p:spPr>
            <a:xfrm flipV="1">
              <a:off x="6096000" y="6132461"/>
              <a:ext cx="4764258" cy="614045"/>
            </a:xfrm>
            <a:custGeom>
              <a:avLst/>
              <a:gdLst>
                <a:gd name="connsiteX0" fmla="*/ 0 w 10413507"/>
                <a:gd name="connsiteY0" fmla="*/ 0 h 635863"/>
                <a:gd name="connsiteX1" fmla="*/ 10413507 w 10413507"/>
                <a:gd name="connsiteY1" fmla="*/ 0 h 635863"/>
                <a:gd name="connsiteX2" fmla="*/ 10413507 w 10413507"/>
                <a:gd name="connsiteY2" fmla="*/ 635863 h 635863"/>
                <a:gd name="connsiteX3" fmla="*/ 0 w 10413507"/>
                <a:gd name="connsiteY3" fmla="*/ 635863 h 635863"/>
                <a:gd name="connsiteX4" fmla="*/ 0 w 10413507"/>
                <a:gd name="connsiteY4" fmla="*/ 0 h 635863"/>
                <a:gd name="connsiteX0" fmla="*/ 0 w 10653204"/>
                <a:gd name="connsiteY0" fmla="*/ 0 h 635863"/>
                <a:gd name="connsiteX1" fmla="*/ 10653204 w 10653204"/>
                <a:gd name="connsiteY1" fmla="*/ 0 h 635863"/>
                <a:gd name="connsiteX2" fmla="*/ 10413507 w 10653204"/>
                <a:gd name="connsiteY2" fmla="*/ 635863 h 635863"/>
                <a:gd name="connsiteX3" fmla="*/ 0 w 10653204"/>
                <a:gd name="connsiteY3" fmla="*/ 635863 h 635863"/>
                <a:gd name="connsiteX4" fmla="*/ 0 w 10653204"/>
                <a:gd name="connsiteY4" fmla="*/ 0 h 6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3204" h="635863">
                  <a:moveTo>
                    <a:pt x="0" y="0"/>
                  </a:moveTo>
                  <a:lnTo>
                    <a:pt x="10653204" y="0"/>
                  </a:lnTo>
                  <a:lnTo>
                    <a:pt x="10413507" y="635863"/>
                  </a:lnTo>
                  <a:lnTo>
                    <a:pt x="0" y="6358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2" name="Rettangolo 1">
              <a:extLst>
                <a:ext uri="{FF2B5EF4-FFF2-40B4-BE49-F238E27FC236}">
                  <a16:creationId xmlns:a16="http://schemas.microsoft.com/office/drawing/2014/main" id="{B157B482-963A-419F-890C-7B498BEC1C91}"/>
                </a:ext>
              </a:extLst>
            </p:cNvPr>
            <p:cNvSpPr/>
            <p:nvPr/>
          </p:nvSpPr>
          <p:spPr>
            <a:xfrm rot="10800000" flipV="1">
              <a:off x="10860257" y="6132462"/>
              <a:ext cx="1205132" cy="614045"/>
            </a:xfrm>
            <a:custGeom>
              <a:avLst/>
              <a:gdLst>
                <a:gd name="connsiteX0" fmla="*/ 0 w 10413507"/>
                <a:gd name="connsiteY0" fmla="*/ 0 h 635863"/>
                <a:gd name="connsiteX1" fmla="*/ 10413507 w 10413507"/>
                <a:gd name="connsiteY1" fmla="*/ 0 h 635863"/>
                <a:gd name="connsiteX2" fmla="*/ 10413507 w 10413507"/>
                <a:gd name="connsiteY2" fmla="*/ 635863 h 635863"/>
                <a:gd name="connsiteX3" fmla="*/ 0 w 10413507"/>
                <a:gd name="connsiteY3" fmla="*/ 635863 h 635863"/>
                <a:gd name="connsiteX4" fmla="*/ 0 w 10413507"/>
                <a:gd name="connsiteY4" fmla="*/ 0 h 635863"/>
                <a:gd name="connsiteX0" fmla="*/ 0 w 10653204"/>
                <a:gd name="connsiteY0" fmla="*/ 0 h 635863"/>
                <a:gd name="connsiteX1" fmla="*/ 10653204 w 10653204"/>
                <a:gd name="connsiteY1" fmla="*/ 0 h 635863"/>
                <a:gd name="connsiteX2" fmla="*/ 10413507 w 10653204"/>
                <a:gd name="connsiteY2" fmla="*/ 635863 h 635863"/>
                <a:gd name="connsiteX3" fmla="*/ 0 w 10653204"/>
                <a:gd name="connsiteY3" fmla="*/ 635863 h 635863"/>
                <a:gd name="connsiteX4" fmla="*/ 0 w 10653204"/>
                <a:gd name="connsiteY4" fmla="*/ 0 h 635863"/>
                <a:gd name="connsiteX0" fmla="*/ 0 w 12018720"/>
                <a:gd name="connsiteY0" fmla="*/ 0 h 635863"/>
                <a:gd name="connsiteX1" fmla="*/ 12018720 w 12018720"/>
                <a:gd name="connsiteY1" fmla="*/ 0 h 635863"/>
                <a:gd name="connsiteX2" fmla="*/ 10413507 w 12018720"/>
                <a:gd name="connsiteY2" fmla="*/ 635863 h 635863"/>
                <a:gd name="connsiteX3" fmla="*/ 0 w 12018720"/>
                <a:gd name="connsiteY3" fmla="*/ 635863 h 635863"/>
                <a:gd name="connsiteX4" fmla="*/ 0 w 12018720"/>
                <a:gd name="connsiteY4" fmla="*/ 0 h 635863"/>
                <a:gd name="connsiteX0" fmla="*/ 1841822 w 12018720"/>
                <a:gd name="connsiteY0" fmla="*/ 0 h 635863"/>
                <a:gd name="connsiteX1" fmla="*/ 12018720 w 12018720"/>
                <a:gd name="connsiteY1" fmla="*/ 0 h 635863"/>
                <a:gd name="connsiteX2" fmla="*/ 10413507 w 12018720"/>
                <a:gd name="connsiteY2" fmla="*/ 635863 h 635863"/>
                <a:gd name="connsiteX3" fmla="*/ 0 w 12018720"/>
                <a:gd name="connsiteY3" fmla="*/ 635863 h 635863"/>
                <a:gd name="connsiteX4" fmla="*/ 1841822 w 12018720"/>
                <a:gd name="connsiteY4" fmla="*/ 0 h 6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8720" h="635863">
                  <a:moveTo>
                    <a:pt x="1841822" y="0"/>
                  </a:moveTo>
                  <a:lnTo>
                    <a:pt x="12018720" y="0"/>
                  </a:lnTo>
                  <a:lnTo>
                    <a:pt x="10413507" y="635863"/>
                  </a:lnTo>
                  <a:lnTo>
                    <a:pt x="0" y="635863"/>
                  </a:lnTo>
                  <a:lnTo>
                    <a:pt x="1841822" y="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 name="Rettangolo 1">
              <a:extLst>
                <a:ext uri="{FF2B5EF4-FFF2-40B4-BE49-F238E27FC236}">
                  <a16:creationId xmlns:a16="http://schemas.microsoft.com/office/drawing/2014/main" id="{6D9B0FEC-BF77-4494-9E3E-BA77EF33048D}"/>
                </a:ext>
              </a:extLst>
            </p:cNvPr>
            <p:cNvSpPr/>
            <p:nvPr/>
          </p:nvSpPr>
          <p:spPr>
            <a:xfrm flipV="1">
              <a:off x="126609" y="6132458"/>
              <a:ext cx="6496929" cy="614045"/>
            </a:xfrm>
            <a:custGeom>
              <a:avLst/>
              <a:gdLst>
                <a:gd name="connsiteX0" fmla="*/ 0 w 10413507"/>
                <a:gd name="connsiteY0" fmla="*/ 0 h 635863"/>
                <a:gd name="connsiteX1" fmla="*/ 10413507 w 10413507"/>
                <a:gd name="connsiteY1" fmla="*/ 0 h 635863"/>
                <a:gd name="connsiteX2" fmla="*/ 10413507 w 10413507"/>
                <a:gd name="connsiteY2" fmla="*/ 635863 h 635863"/>
                <a:gd name="connsiteX3" fmla="*/ 0 w 10413507"/>
                <a:gd name="connsiteY3" fmla="*/ 635863 h 635863"/>
                <a:gd name="connsiteX4" fmla="*/ 0 w 10413507"/>
                <a:gd name="connsiteY4" fmla="*/ 0 h 635863"/>
                <a:gd name="connsiteX0" fmla="*/ 0 w 10653204"/>
                <a:gd name="connsiteY0" fmla="*/ 0 h 635863"/>
                <a:gd name="connsiteX1" fmla="*/ 10653204 w 10653204"/>
                <a:gd name="connsiteY1" fmla="*/ 0 h 635863"/>
                <a:gd name="connsiteX2" fmla="*/ 10413507 w 10653204"/>
                <a:gd name="connsiteY2" fmla="*/ 635863 h 635863"/>
                <a:gd name="connsiteX3" fmla="*/ 0 w 10653204"/>
                <a:gd name="connsiteY3" fmla="*/ 635863 h 635863"/>
                <a:gd name="connsiteX4" fmla="*/ 0 w 10653204"/>
                <a:gd name="connsiteY4" fmla="*/ 0 h 6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3204" h="635863">
                  <a:moveTo>
                    <a:pt x="0" y="0"/>
                  </a:moveTo>
                  <a:lnTo>
                    <a:pt x="10653204" y="0"/>
                  </a:lnTo>
                  <a:lnTo>
                    <a:pt x="10413507" y="635863"/>
                  </a:lnTo>
                  <a:lnTo>
                    <a:pt x="0" y="6358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 name="Titolo 1">
              <a:extLst>
                <a:ext uri="{FF2B5EF4-FFF2-40B4-BE49-F238E27FC236}">
                  <a16:creationId xmlns:a16="http://schemas.microsoft.com/office/drawing/2014/main" id="{908AD649-6FB8-43C4-B64B-FD17B46BEB2B}"/>
                </a:ext>
              </a:extLst>
            </p:cNvPr>
            <p:cNvSpPr txBox="1">
              <a:spLocks/>
            </p:cNvSpPr>
            <p:nvPr/>
          </p:nvSpPr>
          <p:spPr>
            <a:xfrm rot="10800000" flipH="1" flipV="1">
              <a:off x="3730631" y="6196558"/>
              <a:ext cx="4502687" cy="426720"/>
            </a:xfrm>
            <a:prstGeom prst="rect">
              <a:avLst/>
            </a:prstGeom>
          </p:spPr>
          <p:txBody>
            <a:bodyPr vert="horz" lIns="91440" tIns="45720" rIns="91440" bIns="45720" rtlCol="0" anchor="ctr">
              <a:normAutofit fontScale="25000" lnSpcReduction="20000"/>
            </a:bodyPr>
            <a:lstStyle/>
            <a:p>
              <a:pPr algn="ctr">
                <a:lnSpc>
                  <a:spcPct val="120000"/>
                </a:lnSpc>
                <a:spcAft>
                  <a:spcPts val="0"/>
                </a:spcAft>
              </a:pPr>
              <a:r>
                <a:rPr lang="it-IT" sz="6400" b="1" dirty="0">
                  <a:solidFill>
                    <a:srgbClr val="FFFFFF"/>
                  </a:solidFill>
                  <a:effectLst/>
                  <a:latin typeface="Calibri" panose="020F0502020204030204" pitchFamily="34" charset="0"/>
                  <a:ea typeface="Calibri" panose="020F0502020204030204" pitchFamily="34" charset="0"/>
                </a:rPr>
                <a:t>EXPERT MEETING</a:t>
              </a:r>
              <a:endParaRPr lang="it-IT" sz="6400" dirty="0">
                <a:solidFill>
                  <a:srgbClr val="000000"/>
                </a:solidFill>
                <a:effectLst/>
                <a:latin typeface="Calibri" panose="020F0502020204030204" pitchFamily="34" charset="0"/>
                <a:ea typeface="Calibri" panose="020F0502020204030204" pitchFamily="34" charset="0"/>
              </a:endParaRPr>
            </a:p>
            <a:p>
              <a:pPr algn="ctr">
                <a:lnSpc>
                  <a:spcPct val="120000"/>
                </a:lnSpc>
                <a:spcAft>
                  <a:spcPts val="0"/>
                </a:spcAft>
              </a:pPr>
              <a:r>
                <a:rPr lang="it-IT" sz="6400" dirty="0">
                  <a:solidFill>
                    <a:srgbClr val="FFFFFF"/>
                  </a:solidFill>
                  <a:effectLst/>
                  <a:latin typeface="Calibri" panose="020F0502020204030204" pitchFamily="34" charset="0"/>
                  <a:ea typeface="Calibri" panose="020F0502020204030204" pitchFamily="34" charset="0"/>
                </a:rPr>
                <a:t>“Il corretto percorso di cura del paziente con BPCO” </a:t>
              </a:r>
              <a:endParaRPr lang="it-IT" sz="6400" dirty="0">
                <a:solidFill>
                  <a:srgbClr val="000000"/>
                </a:solidFill>
                <a:effectLst/>
                <a:latin typeface="Calibri" panose="020F0502020204030204" pitchFamily="34" charset="0"/>
                <a:ea typeface="Calibri" panose="020F0502020204030204" pitchFamily="34" charset="0"/>
              </a:endParaRPr>
            </a:p>
            <a:p>
              <a:pPr algn="ctr">
                <a:spcAft>
                  <a:spcPts val="0"/>
                </a:spcAft>
              </a:pPr>
              <a:r>
                <a:rPr lang="it-IT" sz="1200" dirty="0">
                  <a:effectLst/>
                  <a:latin typeface="Times New Roman" panose="02020603050405020304" pitchFamily="18" charset="0"/>
                  <a:ea typeface="Times New Roman" panose="02020603050405020304" pitchFamily="18" charset="0"/>
                </a:rPr>
                <a:t> </a:t>
              </a:r>
            </a:p>
          </p:txBody>
        </p:sp>
        <p:pic>
          <p:nvPicPr>
            <p:cNvPr id="20" name="Immagine 19">
              <a:extLst>
                <a:ext uri="{FF2B5EF4-FFF2-40B4-BE49-F238E27FC236}">
                  <a16:creationId xmlns:a16="http://schemas.microsoft.com/office/drawing/2014/main" id="{684BD00E-D266-4BC2-9E95-1F66D5375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4059" y="6289852"/>
              <a:ext cx="967807" cy="320786"/>
            </a:xfrm>
            <a:prstGeom prst="rect">
              <a:avLst/>
            </a:prstGeom>
          </p:spPr>
        </p:pic>
        <p:pic>
          <p:nvPicPr>
            <p:cNvPr id="22" name="Immagine 21" descr="Immagine che contiene clipart&#10;&#10;Descrizione generata automaticamente">
              <a:extLst>
                <a:ext uri="{FF2B5EF4-FFF2-40B4-BE49-F238E27FC236}">
                  <a16:creationId xmlns:a16="http://schemas.microsoft.com/office/drawing/2014/main" id="{E493E213-52A7-4CCF-B399-0BD36280DA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3098" y="6315978"/>
              <a:ext cx="851028" cy="248431"/>
            </a:xfrm>
            <a:prstGeom prst="rect">
              <a:avLst/>
            </a:prstGeom>
          </p:spPr>
        </p:pic>
      </p:grpSp>
    </p:spTree>
    <p:extLst>
      <p:ext uri="{BB962C8B-B14F-4D97-AF65-F5344CB8AC3E}">
        <p14:creationId xmlns:p14="http://schemas.microsoft.com/office/powerpoint/2010/main" val="12392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54F173-768A-43B6-9548-8A010BB9C64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D70795E-00FE-4A6D-BD27-DA660F12EBB4}"/>
              </a:ext>
            </a:extLst>
          </p:cNvPr>
          <p:cNvSpPr>
            <a:spLocks noGrp="1"/>
          </p:cNvSpPr>
          <p:nvPr>
            <p:ph type="body" orient="vert" idx="1"/>
          </p:nvPr>
        </p:nvSpPr>
        <p:spPr>
          <a:xfrm>
            <a:off x="838200" y="1825625"/>
            <a:ext cx="10515600" cy="4351338"/>
          </a:xfrm>
          <a:prstGeom prst="rect">
            <a:avLst/>
          </a:prstGeo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047B0E4-477F-488A-9EF6-5F9B6A471742}"/>
              </a:ext>
            </a:extLst>
          </p:cNvPr>
          <p:cNvSpPr>
            <a:spLocks noGrp="1"/>
          </p:cNvSpPr>
          <p:nvPr>
            <p:ph type="dt" sz="half" idx="10"/>
          </p:nvPr>
        </p:nvSpPr>
        <p:spPr>
          <a:xfrm>
            <a:off x="838200" y="6356350"/>
            <a:ext cx="2743200" cy="365125"/>
          </a:xfrm>
          <a:prstGeom prst="rect">
            <a:avLst/>
          </a:prstGeom>
        </p:spPr>
        <p:txBody>
          <a:bodyPr/>
          <a:lstStyle/>
          <a:p>
            <a:fld id="{FCEE785C-E825-4725-87EE-AE6BBE6FD88D}" type="datetimeFigureOut">
              <a:rPr lang="it-IT" smtClean="0"/>
              <a:t>02/04/2019</a:t>
            </a:fld>
            <a:endParaRPr lang="it-IT"/>
          </a:p>
        </p:txBody>
      </p:sp>
      <p:sp>
        <p:nvSpPr>
          <p:cNvPr id="5" name="Segnaposto piè di pagina 4">
            <a:extLst>
              <a:ext uri="{FF2B5EF4-FFF2-40B4-BE49-F238E27FC236}">
                <a16:creationId xmlns:a16="http://schemas.microsoft.com/office/drawing/2014/main" id="{2176E4D2-5D81-4E39-A16A-72B11075B49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77D6524-20C2-4673-8098-37C33DCA7221}"/>
              </a:ext>
            </a:extLst>
          </p:cNvPr>
          <p:cNvSpPr>
            <a:spLocks noGrp="1"/>
          </p:cNvSpPr>
          <p:nvPr>
            <p:ph type="sldNum" sz="quarter" idx="12"/>
          </p:nvPr>
        </p:nvSpPr>
        <p:spPr>
          <a:xfrm>
            <a:off x="8610600" y="6356350"/>
            <a:ext cx="2743200" cy="365125"/>
          </a:xfrm>
          <a:prstGeom prst="rect">
            <a:avLst/>
          </a:prstGeom>
        </p:spPr>
        <p:txBody>
          <a:bodyPr/>
          <a:lstStyle/>
          <a:p>
            <a:fld id="{40549787-2791-4194-AA86-B8312CB03E3E}" type="slidenum">
              <a:rPr lang="it-IT" smtClean="0"/>
              <a:t>‹N›</a:t>
            </a:fld>
            <a:endParaRPr lang="it-IT"/>
          </a:p>
        </p:txBody>
      </p:sp>
    </p:spTree>
    <p:extLst>
      <p:ext uri="{BB962C8B-B14F-4D97-AF65-F5344CB8AC3E}">
        <p14:creationId xmlns:p14="http://schemas.microsoft.com/office/powerpoint/2010/main" val="406024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9A00823-0897-4E05-8A6B-8F3AC37EEFC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5924A9D-3FFC-43F8-A349-F01A4D34E305}"/>
              </a:ext>
            </a:extLst>
          </p:cNvPr>
          <p:cNvSpPr>
            <a:spLocks noGrp="1"/>
          </p:cNvSpPr>
          <p:nvPr>
            <p:ph type="body" orient="vert" idx="1"/>
          </p:nvPr>
        </p:nvSpPr>
        <p:spPr>
          <a:xfrm>
            <a:off x="838200" y="365125"/>
            <a:ext cx="7734300" cy="5811838"/>
          </a:xfrm>
          <a:prstGeom prst="rect">
            <a:avLst/>
          </a:prstGeo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0640BF-AB8A-4204-8B83-3760C18CBD89}"/>
              </a:ext>
            </a:extLst>
          </p:cNvPr>
          <p:cNvSpPr>
            <a:spLocks noGrp="1"/>
          </p:cNvSpPr>
          <p:nvPr>
            <p:ph type="dt" sz="half" idx="10"/>
          </p:nvPr>
        </p:nvSpPr>
        <p:spPr>
          <a:xfrm>
            <a:off x="838200" y="6356350"/>
            <a:ext cx="2743200" cy="365125"/>
          </a:xfrm>
          <a:prstGeom prst="rect">
            <a:avLst/>
          </a:prstGeom>
        </p:spPr>
        <p:txBody>
          <a:bodyPr/>
          <a:lstStyle/>
          <a:p>
            <a:fld id="{FCEE785C-E825-4725-87EE-AE6BBE6FD88D}" type="datetimeFigureOut">
              <a:rPr lang="it-IT" smtClean="0"/>
              <a:t>02/04/2019</a:t>
            </a:fld>
            <a:endParaRPr lang="it-IT"/>
          </a:p>
        </p:txBody>
      </p:sp>
      <p:sp>
        <p:nvSpPr>
          <p:cNvPr id="5" name="Segnaposto piè di pagina 4">
            <a:extLst>
              <a:ext uri="{FF2B5EF4-FFF2-40B4-BE49-F238E27FC236}">
                <a16:creationId xmlns:a16="http://schemas.microsoft.com/office/drawing/2014/main" id="{06607B2A-EDEE-421D-A2C9-C313BE3718D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52A36C96-1789-4423-A137-B517F494E2E6}"/>
              </a:ext>
            </a:extLst>
          </p:cNvPr>
          <p:cNvSpPr>
            <a:spLocks noGrp="1"/>
          </p:cNvSpPr>
          <p:nvPr>
            <p:ph type="sldNum" sz="quarter" idx="12"/>
          </p:nvPr>
        </p:nvSpPr>
        <p:spPr>
          <a:xfrm>
            <a:off x="8610600" y="6356350"/>
            <a:ext cx="2743200" cy="365125"/>
          </a:xfrm>
          <a:prstGeom prst="rect">
            <a:avLst/>
          </a:prstGeom>
        </p:spPr>
        <p:txBody>
          <a:bodyPr/>
          <a:lstStyle/>
          <a:p>
            <a:fld id="{40549787-2791-4194-AA86-B8312CB03E3E}" type="slidenum">
              <a:rPr lang="it-IT" smtClean="0"/>
              <a:t>‹N›</a:t>
            </a:fld>
            <a:endParaRPr lang="it-IT"/>
          </a:p>
        </p:txBody>
      </p:sp>
    </p:spTree>
    <p:extLst>
      <p:ext uri="{BB962C8B-B14F-4D97-AF65-F5344CB8AC3E}">
        <p14:creationId xmlns:p14="http://schemas.microsoft.com/office/powerpoint/2010/main" val="1110428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CEE785C-E825-4725-87EE-AE6BBE6FD88D}" type="datetimeFigureOut">
              <a:rPr lang="it-IT" smtClean="0"/>
              <a:t>02/04/2019</a:t>
            </a:fld>
            <a:endParaRPr lang="it-IT"/>
          </a:p>
        </p:txBody>
      </p:sp>
      <p:sp>
        <p:nvSpPr>
          <p:cNvPr id="5" name="Footer Placeholder 4"/>
          <p:cNvSpPr>
            <a:spLocks noGrp="1"/>
          </p:cNvSpPr>
          <p:nvPr>
            <p:ph type="ftr" sz="quarter" idx="11"/>
          </p:nvPr>
        </p:nvSpPr>
        <p:spPr>
          <a:xfrm>
            <a:off x="2416500" y="329307"/>
            <a:ext cx="4973915" cy="309201"/>
          </a:xfrm>
        </p:spPr>
        <p:txBody>
          <a:bodyPr/>
          <a:lstStyle/>
          <a:p>
            <a:endParaRPr lang="it-IT"/>
          </a:p>
        </p:txBody>
      </p:sp>
      <p:sp>
        <p:nvSpPr>
          <p:cNvPr id="6" name="Slide Number Placeholder 5"/>
          <p:cNvSpPr>
            <a:spLocks noGrp="1"/>
          </p:cNvSpPr>
          <p:nvPr>
            <p:ph type="sldNum" sz="quarter" idx="12"/>
          </p:nvPr>
        </p:nvSpPr>
        <p:spPr>
          <a:xfrm>
            <a:off x="1437664" y="798973"/>
            <a:ext cx="811019" cy="503578"/>
          </a:xfrm>
        </p:spPr>
        <p:txBody>
          <a:bodyPr/>
          <a:lstStyle/>
          <a:p>
            <a:fld id="{40549787-2791-4194-AA86-B8312CB03E3E}" type="slidenum">
              <a:rPr lang="it-IT" smtClean="0"/>
              <a:t>‹N›</a:t>
            </a:fld>
            <a:endParaRPr lang="it-IT"/>
          </a:p>
        </p:txBody>
      </p:sp>
    </p:spTree>
    <p:extLst>
      <p:ext uri="{BB962C8B-B14F-4D97-AF65-F5344CB8AC3E}">
        <p14:creationId xmlns:p14="http://schemas.microsoft.com/office/powerpoint/2010/main" val="126523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
        <p:nvSpPr>
          <p:cNvPr id="3" name="Footer Placeholder 4"/>
          <p:cNvSpPr>
            <a:spLocks noGrp="1"/>
          </p:cNvSpPr>
          <p:nvPr>
            <p:ph type="ftr" sz="quarter" idx="3"/>
          </p:nvPr>
        </p:nvSpPr>
        <p:spPr>
          <a:xfrm>
            <a:off x="2878661" y="6453769"/>
            <a:ext cx="6844800" cy="144000"/>
          </a:xfrm>
          <a:prstGeom prst="rect">
            <a:avLst/>
          </a:prstGeom>
        </p:spPr>
        <p:txBody>
          <a:bodyPr vert="horz" lIns="0" tIns="0" rIns="0" bIns="0" rtlCol="0" anchor="t" anchorCtr="0"/>
          <a:lstStyle>
            <a:lvl1pPr marL="0" algn="ctr" defTabSz="914400" rtl="0" eaLnBrk="1" latinLnBrk="0" hangingPunct="1">
              <a:lnSpc>
                <a:spcPct val="90000"/>
              </a:lnSpc>
              <a:spcBef>
                <a:spcPts val="1000"/>
              </a:spcBef>
              <a:defRPr lang="en-GB" sz="700" kern="1200" cap="all" baseline="0" smtClean="0">
                <a:solidFill>
                  <a:schemeClr val="accent1"/>
                </a:solidFill>
                <a:latin typeface="+mj-lt"/>
                <a:ea typeface="+mn-ea"/>
                <a:cs typeface="+mn-cs"/>
              </a:defRPr>
            </a:lvl1pPr>
          </a:lstStyle>
          <a:p>
            <a:endParaRPr lang="it-IT"/>
          </a:p>
        </p:txBody>
      </p:sp>
      <p:sp>
        <p:nvSpPr>
          <p:cNvPr id="4" name="Slide Number Placeholder 5"/>
          <p:cNvSpPr>
            <a:spLocks noGrp="1"/>
          </p:cNvSpPr>
          <p:nvPr>
            <p:ph type="sldNum" sz="quarter" idx="4"/>
          </p:nvPr>
        </p:nvSpPr>
        <p:spPr>
          <a:xfrm>
            <a:off x="11137308" y="6453769"/>
            <a:ext cx="623345" cy="144000"/>
          </a:xfrm>
          <a:prstGeom prst="rect">
            <a:avLst/>
          </a:prstGeom>
        </p:spPr>
        <p:txBody>
          <a:bodyPr vert="horz" lIns="90000" tIns="0" rIns="0" bIns="0" rtlCol="0" anchor="t" anchorCtr="0"/>
          <a:lstStyle>
            <a:lvl1pPr algn="r">
              <a:defRPr lang="en-GB" sz="700" cap="all" baseline="0" smtClean="0">
                <a:solidFill>
                  <a:schemeClr val="accent1"/>
                </a:solidFill>
                <a:latin typeface="+mj-lt"/>
              </a:defRPr>
            </a:lvl1pPr>
          </a:lstStyle>
          <a:p>
            <a:fld id="{40549787-2791-4194-AA86-B8312CB03E3E}" type="slidenum">
              <a:rPr lang="it-IT" smtClean="0"/>
              <a:t>‹N›</a:t>
            </a:fld>
            <a:endParaRPr lang="it-IT"/>
          </a:p>
        </p:txBody>
      </p:sp>
    </p:spTree>
    <p:extLst>
      <p:ext uri="{BB962C8B-B14F-4D97-AF65-F5344CB8AC3E}">
        <p14:creationId xmlns:p14="http://schemas.microsoft.com/office/powerpoint/2010/main" val="947144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2_Title and Content 01">
    <p:spTree>
      <p:nvGrpSpPr>
        <p:cNvPr id="1" name=""/>
        <p:cNvGrpSpPr/>
        <p:nvPr/>
      </p:nvGrpSpPr>
      <p:grpSpPr>
        <a:xfrm>
          <a:off x="0" y="0"/>
          <a:ext cx="0" cy="0"/>
          <a:chOff x="0" y="0"/>
          <a:chExt cx="0" cy="0"/>
        </a:xfrm>
      </p:grpSpPr>
      <p:sp>
        <p:nvSpPr>
          <p:cNvPr id="2" name="Title 1"/>
          <p:cNvSpPr>
            <a:spLocks noGrp="1"/>
          </p:cNvSpPr>
          <p:nvPr>
            <p:ph type="title"/>
          </p:nvPr>
        </p:nvSpPr>
        <p:spPr>
          <a:xfrm>
            <a:off x="387065" y="14863"/>
            <a:ext cx="11376000" cy="929721"/>
          </a:xfrm>
        </p:spPr>
        <p:txBody>
          <a:bodyPr lIns="90000" tIns="46800" rIns="90000" bIns="46800" anchor="b" anchorCtr="0">
            <a:noAutofit/>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7065" y="1077252"/>
            <a:ext cx="11376000" cy="5158800"/>
          </a:xfrm>
        </p:spPr>
        <p:txBody>
          <a:bodyPr lIns="90000" tIns="46800" rIns="90000" bIns="46800">
            <a:noAutofit/>
          </a:bodyPr>
          <a:lstStyle>
            <a:lvl1pPr marL="266700" indent="-266700">
              <a:lnSpc>
                <a:spcPct val="100000"/>
              </a:lnSpc>
              <a:spcBef>
                <a:spcPts val="600"/>
              </a:spcBef>
              <a:buClr>
                <a:srgbClr val="004587"/>
              </a:buClr>
              <a:defRPr sz="1800">
                <a:solidFill>
                  <a:schemeClr val="accent1"/>
                </a:solidFill>
              </a:defRPr>
            </a:lvl1pPr>
            <a:lvl2pPr>
              <a:lnSpc>
                <a:spcPct val="100000"/>
              </a:lnSpc>
              <a:spcBef>
                <a:spcPts val="600"/>
              </a:spcBef>
              <a:buClr>
                <a:srgbClr val="004587"/>
              </a:buClr>
              <a:defRPr sz="1600">
                <a:solidFill>
                  <a:schemeClr val="accent1"/>
                </a:solidFill>
              </a:defRPr>
            </a:lvl2pPr>
            <a:lvl3pPr>
              <a:lnSpc>
                <a:spcPct val="100000"/>
              </a:lnSpc>
              <a:spcBef>
                <a:spcPts val="600"/>
              </a:spcBef>
              <a:buClr>
                <a:srgbClr val="5BBBD5"/>
              </a:buClr>
              <a:defRPr sz="1400">
                <a:solidFill>
                  <a:schemeClr val="accent1"/>
                </a:solidFill>
              </a:defRPr>
            </a:lvl3pPr>
            <a:lvl4pPr>
              <a:lnSpc>
                <a:spcPct val="100000"/>
              </a:lnSpc>
              <a:spcBef>
                <a:spcPts val="600"/>
              </a:spcBef>
              <a:buClr>
                <a:srgbClr val="5BBBD5"/>
              </a:buClr>
              <a:defRPr sz="1200">
                <a:solidFill>
                  <a:schemeClr val="accent1"/>
                </a:solidFill>
              </a:defRPr>
            </a:lvl4pPr>
            <a:lvl5pPr>
              <a:lnSpc>
                <a:spcPct val="100000"/>
              </a:lnSpc>
              <a:spcBef>
                <a:spcPts val="600"/>
              </a:spcBef>
              <a:buClr>
                <a:srgbClr val="5BBBD5"/>
              </a:buClr>
              <a:defRPr sz="1200">
                <a:solidFill>
                  <a:schemeClr val="accent1"/>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it-IT"/>
          </a:p>
        </p:txBody>
      </p:sp>
      <p:sp>
        <p:nvSpPr>
          <p:cNvPr id="6" name="Slide Number Placeholder 5"/>
          <p:cNvSpPr>
            <a:spLocks noGrp="1"/>
          </p:cNvSpPr>
          <p:nvPr>
            <p:ph type="sldNum" sz="quarter" idx="12"/>
          </p:nvPr>
        </p:nvSpPr>
        <p:spPr/>
        <p:txBody>
          <a:bodyPr vert="horz" lIns="90000" tIns="0" rIns="0" bIns="0" rtlCol="0" anchor="t" anchorCtr="0"/>
          <a:lstStyle>
            <a:lvl1pPr>
              <a:defRPr lang="en-GB" smtClean="0"/>
            </a:lvl1pPr>
          </a:lstStyle>
          <a:p>
            <a:fld id="{40549787-2791-4194-AA86-B8312CB03E3E}" type="slidenum">
              <a:rPr lang="it-IT" smtClean="0"/>
              <a:t>‹N›</a:t>
            </a:fld>
            <a:endParaRPr lang="it-IT"/>
          </a:p>
        </p:txBody>
      </p:sp>
    </p:spTree>
    <p:extLst>
      <p:ext uri="{BB962C8B-B14F-4D97-AF65-F5344CB8AC3E}">
        <p14:creationId xmlns:p14="http://schemas.microsoft.com/office/powerpoint/2010/main" val="139735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163" y="1195200"/>
            <a:ext cx="11137900" cy="1569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Slide Number Placeholder 5"/>
          <p:cNvSpPr>
            <a:spLocks noGrp="1"/>
          </p:cNvSpPr>
          <p:nvPr>
            <p:ph type="sldNum" sz="quarter" idx="12"/>
          </p:nvPr>
        </p:nvSpPr>
        <p:spPr/>
        <p:txBody>
          <a:bodyPr/>
          <a:lstStyle/>
          <a:p>
            <a:fld id="{40549787-2791-4194-AA86-B8312CB03E3E}" type="slidenum">
              <a:rPr lang="it-IT" smtClean="0"/>
              <a:t>‹N›</a:t>
            </a:fld>
            <a:endParaRPr lang="it-IT"/>
          </a:p>
        </p:txBody>
      </p:sp>
      <p:sp>
        <p:nvSpPr>
          <p:cNvPr id="4" name="Title 3"/>
          <p:cNvSpPr>
            <a:spLocks noGrp="1"/>
          </p:cNvSpPr>
          <p:nvPr>
            <p:ph type="title"/>
          </p:nvPr>
        </p:nvSpPr>
        <p:spPr/>
        <p:txBody>
          <a:bodyPr/>
          <a:lstStyle/>
          <a:p>
            <a:r>
              <a:rPr lang="it-IT"/>
              <a:t>Fare clic per modificare lo stile del titolo dello schema</a:t>
            </a:r>
            <a:endParaRPr lang="en-GB" dirty="0"/>
          </a:p>
        </p:txBody>
      </p:sp>
    </p:spTree>
    <p:extLst>
      <p:ext uri="{BB962C8B-B14F-4D97-AF65-F5344CB8AC3E}">
        <p14:creationId xmlns:p14="http://schemas.microsoft.com/office/powerpoint/2010/main" val="158679452"/>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1_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6" name="Slide Number Placeholder 5"/>
          <p:cNvSpPr>
            <a:spLocks noGrp="1"/>
          </p:cNvSpPr>
          <p:nvPr>
            <p:ph type="sldNum" sz="quarter" idx="4"/>
          </p:nvPr>
        </p:nvSpPr>
        <p:spPr>
          <a:xfrm>
            <a:off x="9235563" y="6334827"/>
            <a:ext cx="2844800" cy="365125"/>
          </a:xfrm>
          <a:prstGeom prst="rect">
            <a:avLst/>
          </a:prstGeom>
        </p:spPr>
        <p:txBody>
          <a:bodyPr vert="horz" lIns="91016" tIns="45510" rIns="91016" bIns="45510" rtlCol="0" anchor="ctr"/>
          <a:lstStyle>
            <a:lvl1pPr algn="r">
              <a:defRPr sz="1300">
                <a:solidFill>
                  <a:schemeClr val="tx1">
                    <a:tint val="75000"/>
                  </a:schemeClr>
                </a:solidFill>
                <a:latin typeface="Arial"/>
                <a:cs typeface="Arial"/>
              </a:defRPr>
            </a:lvl1pPr>
          </a:lstStyle>
          <a:p>
            <a:fld id="{40549787-2791-4194-AA86-B8312CB03E3E}" type="slidenum">
              <a:rPr lang="it-IT" smtClean="0"/>
              <a:t>‹N›</a:t>
            </a:fld>
            <a:endParaRPr lang="it-IT"/>
          </a:p>
        </p:txBody>
      </p:sp>
    </p:spTree>
    <p:extLst>
      <p:ext uri="{BB962C8B-B14F-4D97-AF65-F5344CB8AC3E}">
        <p14:creationId xmlns:p14="http://schemas.microsoft.com/office/powerpoint/2010/main" val="381886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163" y="1195200"/>
            <a:ext cx="11137900" cy="1569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Slide Number Placeholder 5"/>
          <p:cNvSpPr>
            <a:spLocks noGrp="1"/>
          </p:cNvSpPr>
          <p:nvPr>
            <p:ph type="sldNum" sz="quarter" idx="12"/>
          </p:nvPr>
        </p:nvSpPr>
        <p:spPr/>
        <p:txBody>
          <a:bodyPr/>
          <a:lstStyle/>
          <a:p>
            <a:fld id="{40549787-2791-4194-AA86-B8312CB03E3E}" type="slidenum">
              <a:rPr lang="it-IT" smtClean="0"/>
              <a:t>‹N›</a:t>
            </a:fld>
            <a:endParaRPr lang="it-IT"/>
          </a:p>
        </p:txBody>
      </p:sp>
      <p:sp>
        <p:nvSpPr>
          <p:cNvPr id="4" name="Title 3"/>
          <p:cNvSpPr>
            <a:spLocks noGrp="1"/>
          </p:cNvSpPr>
          <p:nvPr>
            <p:ph type="title"/>
          </p:nvPr>
        </p:nvSpPr>
        <p:spPr/>
        <p:txBody>
          <a:bodyPr/>
          <a:lstStyle/>
          <a:p>
            <a:r>
              <a:rPr lang="it-IT"/>
              <a:t>Fare clic per modificare lo stile del titolo dello schema</a:t>
            </a:r>
            <a:endParaRPr lang="en-GB" dirty="0"/>
          </a:p>
        </p:txBody>
      </p:sp>
    </p:spTree>
    <p:extLst>
      <p:ext uri="{BB962C8B-B14F-4D97-AF65-F5344CB8AC3E}">
        <p14:creationId xmlns:p14="http://schemas.microsoft.com/office/powerpoint/2010/main" val="2326517385"/>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Title and Content 01">
    <p:spTree>
      <p:nvGrpSpPr>
        <p:cNvPr id="1" name=""/>
        <p:cNvGrpSpPr/>
        <p:nvPr/>
      </p:nvGrpSpPr>
      <p:grpSpPr>
        <a:xfrm>
          <a:off x="0" y="0"/>
          <a:ext cx="0" cy="0"/>
          <a:chOff x="0" y="0"/>
          <a:chExt cx="0" cy="0"/>
        </a:xfrm>
      </p:grpSpPr>
      <p:sp>
        <p:nvSpPr>
          <p:cNvPr id="2" name="Title 1"/>
          <p:cNvSpPr>
            <a:spLocks noGrp="1"/>
          </p:cNvSpPr>
          <p:nvPr>
            <p:ph type="title"/>
          </p:nvPr>
        </p:nvSpPr>
        <p:spPr>
          <a:xfrm>
            <a:off x="387065" y="14863"/>
            <a:ext cx="11376000" cy="929721"/>
          </a:xfrm>
        </p:spPr>
        <p:txBody>
          <a:bodyPr lIns="90000" tIns="46800" rIns="90000" bIns="46800" anchor="b" anchorCtr="0">
            <a:noAutofit/>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7065" y="1077252"/>
            <a:ext cx="11376000" cy="5158800"/>
          </a:xfrm>
        </p:spPr>
        <p:txBody>
          <a:bodyPr lIns="90000" tIns="46800" rIns="90000" bIns="46800">
            <a:noAutofit/>
          </a:bodyPr>
          <a:lstStyle>
            <a:lvl1pPr marL="266700" indent="-266700">
              <a:lnSpc>
                <a:spcPct val="100000"/>
              </a:lnSpc>
              <a:spcBef>
                <a:spcPts val="600"/>
              </a:spcBef>
              <a:buClr>
                <a:srgbClr val="004587"/>
              </a:buClr>
              <a:defRPr sz="1800">
                <a:solidFill>
                  <a:schemeClr val="accent1"/>
                </a:solidFill>
              </a:defRPr>
            </a:lvl1pPr>
            <a:lvl2pPr>
              <a:lnSpc>
                <a:spcPct val="100000"/>
              </a:lnSpc>
              <a:spcBef>
                <a:spcPts val="600"/>
              </a:spcBef>
              <a:buClr>
                <a:srgbClr val="004587"/>
              </a:buClr>
              <a:defRPr sz="1600">
                <a:solidFill>
                  <a:schemeClr val="accent1"/>
                </a:solidFill>
              </a:defRPr>
            </a:lvl2pPr>
            <a:lvl3pPr>
              <a:lnSpc>
                <a:spcPct val="100000"/>
              </a:lnSpc>
              <a:spcBef>
                <a:spcPts val="600"/>
              </a:spcBef>
              <a:buClr>
                <a:srgbClr val="5BBBD5"/>
              </a:buClr>
              <a:defRPr sz="1400">
                <a:solidFill>
                  <a:schemeClr val="accent1"/>
                </a:solidFill>
              </a:defRPr>
            </a:lvl3pPr>
            <a:lvl4pPr>
              <a:lnSpc>
                <a:spcPct val="100000"/>
              </a:lnSpc>
              <a:spcBef>
                <a:spcPts val="600"/>
              </a:spcBef>
              <a:buClr>
                <a:srgbClr val="5BBBD5"/>
              </a:buClr>
              <a:defRPr sz="1200">
                <a:solidFill>
                  <a:schemeClr val="accent1"/>
                </a:solidFill>
              </a:defRPr>
            </a:lvl4pPr>
            <a:lvl5pPr>
              <a:lnSpc>
                <a:spcPct val="100000"/>
              </a:lnSpc>
              <a:spcBef>
                <a:spcPts val="600"/>
              </a:spcBef>
              <a:buClr>
                <a:srgbClr val="5BBBD5"/>
              </a:buClr>
              <a:defRPr sz="1200">
                <a:solidFill>
                  <a:schemeClr val="accent1"/>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r>
              <a:rPr dirty="0">
                <a:solidFill>
                  <a:srgbClr val="58646E"/>
                </a:solidFill>
              </a:rPr>
              <a:t>For internal use only – strictly confidential. Do not copy, detail or distribute externally.</a:t>
            </a:r>
          </a:p>
        </p:txBody>
      </p:sp>
      <p:sp>
        <p:nvSpPr>
          <p:cNvPr id="6" name="Slide Number Placeholder 5"/>
          <p:cNvSpPr>
            <a:spLocks noGrp="1"/>
          </p:cNvSpPr>
          <p:nvPr>
            <p:ph type="sldNum" sz="quarter" idx="12"/>
          </p:nvPr>
        </p:nvSpPr>
        <p:spPr/>
        <p:txBody>
          <a:bodyPr vert="horz" lIns="90000" tIns="0" rIns="0" bIns="0" rtlCol="0" anchor="t" anchorCtr="0"/>
          <a:lstStyle>
            <a:lvl1pPr>
              <a:defRPr lang="en-GB" smtClean="0"/>
            </a:lvl1pPr>
          </a:lstStyle>
          <a:p>
            <a:pPr>
              <a:lnSpc>
                <a:spcPct val="90000"/>
              </a:lnSpc>
              <a:spcBef>
                <a:spcPts val="1000"/>
              </a:spcBef>
            </a:pPr>
            <a:fld id="{CF70DEBA-9913-47B2-9940-AEF00654043E}" type="slidenum">
              <a:rPr lang="it-IT" smtClean="0">
                <a:solidFill>
                  <a:srgbClr val="58646E"/>
                </a:solidFill>
              </a:rPr>
              <a:pPr>
                <a:lnSpc>
                  <a:spcPct val="90000"/>
                </a:lnSpc>
                <a:spcBef>
                  <a:spcPts val="1000"/>
                </a:spcBef>
              </a:pPr>
              <a:t>‹N›</a:t>
            </a:fld>
            <a:endParaRPr lang="it-IT" dirty="0">
              <a:solidFill>
                <a:srgbClr val="58646E"/>
              </a:solidFill>
            </a:endParaRPr>
          </a:p>
        </p:txBody>
      </p:sp>
    </p:spTree>
    <p:extLst>
      <p:ext uri="{BB962C8B-B14F-4D97-AF65-F5344CB8AC3E}">
        <p14:creationId xmlns:p14="http://schemas.microsoft.com/office/powerpoint/2010/main" val="3014962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
        <p:nvSpPr>
          <p:cNvPr id="3" name="Footer Placeholder 4"/>
          <p:cNvSpPr>
            <a:spLocks noGrp="1"/>
          </p:cNvSpPr>
          <p:nvPr>
            <p:ph type="ftr" sz="quarter" idx="3"/>
          </p:nvPr>
        </p:nvSpPr>
        <p:spPr>
          <a:xfrm>
            <a:off x="2878661" y="6453769"/>
            <a:ext cx="6844800" cy="144000"/>
          </a:xfrm>
          <a:prstGeom prst="rect">
            <a:avLst/>
          </a:prstGeom>
        </p:spPr>
        <p:txBody>
          <a:bodyPr vert="horz" lIns="0" tIns="0" rIns="0" bIns="0" rtlCol="0" anchor="t" anchorCtr="0"/>
          <a:lstStyle>
            <a:lvl1pPr marL="0" algn="ctr" defTabSz="914400" rtl="0" eaLnBrk="1" latinLnBrk="0" hangingPunct="1">
              <a:lnSpc>
                <a:spcPct val="90000"/>
              </a:lnSpc>
              <a:spcBef>
                <a:spcPts val="1000"/>
              </a:spcBef>
              <a:defRPr lang="en-GB" sz="700" kern="1200" cap="all" baseline="0" smtClean="0">
                <a:solidFill>
                  <a:schemeClr val="accent1"/>
                </a:solidFill>
                <a:latin typeface="+mj-lt"/>
                <a:ea typeface="+mn-ea"/>
                <a:cs typeface="+mn-cs"/>
              </a:defRPr>
            </a:lvl1pPr>
          </a:lstStyle>
          <a:p>
            <a:r>
              <a:rPr dirty="0">
                <a:solidFill>
                  <a:srgbClr val="58646E"/>
                </a:solidFill>
              </a:rPr>
              <a:t>For internal use only – strictly confidential. Do not copy, detail or distribute externally.</a:t>
            </a:r>
          </a:p>
        </p:txBody>
      </p:sp>
      <p:sp>
        <p:nvSpPr>
          <p:cNvPr id="4" name="Slide Number Placeholder 5"/>
          <p:cNvSpPr>
            <a:spLocks noGrp="1"/>
          </p:cNvSpPr>
          <p:nvPr>
            <p:ph type="sldNum" sz="quarter" idx="4"/>
          </p:nvPr>
        </p:nvSpPr>
        <p:spPr>
          <a:xfrm>
            <a:off x="11137308" y="6453769"/>
            <a:ext cx="623345" cy="144000"/>
          </a:xfrm>
          <a:prstGeom prst="rect">
            <a:avLst/>
          </a:prstGeom>
        </p:spPr>
        <p:txBody>
          <a:bodyPr vert="horz" lIns="90000" tIns="0" rIns="0" bIns="0" rtlCol="0" anchor="t" anchorCtr="0"/>
          <a:lstStyle>
            <a:lvl1pPr algn="r">
              <a:defRPr lang="en-GB" sz="700" cap="all" baseline="0" smtClean="0">
                <a:solidFill>
                  <a:schemeClr val="accent1"/>
                </a:solidFill>
                <a:latin typeface="+mj-lt"/>
              </a:defRPr>
            </a:lvl1pPr>
          </a:lstStyle>
          <a:p>
            <a:pPr>
              <a:lnSpc>
                <a:spcPct val="90000"/>
              </a:lnSpc>
              <a:spcBef>
                <a:spcPts val="1000"/>
              </a:spcBef>
            </a:pPr>
            <a:fld id="{CF70DEBA-9913-47B2-9940-AEF00654043E}" type="slidenum">
              <a:rPr lang="it-IT" smtClean="0">
                <a:solidFill>
                  <a:srgbClr val="58646E"/>
                </a:solidFill>
              </a:rPr>
              <a:pPr>
                <a:lnSpc>
                  <a:spcPct val="90000"/>
                </a:lnSpc>
                <a:spcBef>
                  <a:spcPts val="1000"/>
                </a:spcBef>
              </a:pPr>
              <a:t>‹N›</a:t>
            </a:fld>
            <a:endParaRPr lang="it-IT" dirty="0">
              <a:solidFill>
                <a:srgbClr val="58646E"/>
              </a:solidFill>
            </a:endParaRPr>
          </a:p>
        </p:txBody>
      </p:sp>
    </p:spTree>
    <p:extLst>
      <p:ext uri="{BB962C8B-B14F-4D97-AF65-F5344CB8AC3E}">
        <p14:creationId xmlns:p14="http://schemas.microsoft.com/office/powerpoint/2010/main" val="2764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8B4644-000F-44A5-81EE-71FCEC3FB32F}"/>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207232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6" name="Slide Number Placeholder 5"/>
          <p:cNvSpPr>
            <a:spLocks noGrp="1"/>
          </p:cNvSpPr>
          <p:nvPr>
            <p:ph type="sldNum" sz="quarter" idx="4"/>
          </p:nvPr>
        </p:nvSpPr>
        <p:spPr>
          <a:xfrm>
            <a:off x="9235563" y="6334827"/>
            <a:ext cx="2844800" cy="365125"/>
          </a:xfrm>
          <a:prstGeom prst="rect">
            <a:avLst/>
          </a:prstGeom>
        </p:spPr>
        <p:txBody>
          <a:bodyPr vert="horz" lIns="91016" tIns="45510" rIns="91016" bIns="45510" rtlCol="0" anchor="ctr"/>
          <a:lstStyle>
            <a:lvl1pPr algn="r">
              <a:defRPr sz="1300">
                <a:solidFill>
                  <a:schemeClr val="tx1">
                    <a:tint val="75000"/>
                  </a:schemeClr>
                </a:solidFill>
                <a:latin typeface="Arial"/>
                <a:cs typeface="Arial"/>
              </a:defRPr>
            </a:lvl1pPr>
          </a:lstStyle>
          <a:p>
            <a:pPr defTabSz="455089"/>
            <a:fld id="{C585C400-40A1-41C1-A721-54CEB81CD841}" type="slidenum">
              <a:rPr lang="en-US" smtClean="0">
                <a:solidFill>
                  <a:srgbClr val="404040">
                    <a:tint val="75000"/>
                  </a:srgbClr>
                </a:solidFill>
                <a:ea typeface="ヒラギノ角ゴ ProN W3" charset="-128"/>
                <a:sym typeface="Gill Sans" charset="0"/>
              </a:rPr>
              <a:pPr defTabSz="455089"/>
              <a:t>‹N›</a:t>
            </a:fld>
            <a:endParaRPr lang="en-US" dirty="0">
              <a:solidFill>
                <a:srgbClr val="404040">
                  <a:tint val="75000"/>
                </a:srgbClr>
              </a:solidFill>
              <a:ea typeface="ヒラギノ角ゴ ProN W3" charset="-128"/>
              <a:sym typeface="Gill Sans" charset="0"/>
            </a:endParaRPr>
          </a:p>
        </p:txBody>
      </p:sp>
    </p:spTree>
    <p:extLst>
      <p:ext uri="{BB962C8B-B14F-4D97-AF65-F5344CB8AC3E}">
        <p14:creationId xmlns:p14="http://schemas.microsoft.com/office/powerpoint/2010/main" val="3004012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Fare clic per modificare lo stile del titolo dello schema</a:t>
            </a:r>
            <a:endParaRPr lang="de-DE"/>
          </a:p>
        </p:txBody>
      </p:sp>
      <p:sp>
        <p:nvSpPr>
          <p:cNvPr id="3" name="Rectangle 5"/>
          <p:cNvSpPr>
            <a:spLocks noGrp="1" noChangeArrowheads="1"/>
          </p:cNvSpPr>
          <p:nvPr>
            <p:ph type="ftr" sz="quarter" idx="10"/>
          </p:nvPr>
        </p:nvSpPr>
        <p:spPr>
          <a:xfrm>
            <a:off x="0" y="6473827"/>
            <a:ext cx="12192000" cy="339725"/>
          </a:xfrm>
          <a:prstGeom prst="rect">
            <a:avLst/>
          </a:prstGeom>
          <a:ln/>
        </p:spPr>
        <p:txBody>
          <a:bodyPr lIns="91307" tIns="45654" rIns="91307" bIns="45654"/>
          <a:lstStyle>
            <a:lvl1pPr>
              <a:defRPr/>
            </a:lvl1pPr>
          </a:lstStyle>
          <a:p>
            <a:pPr algn="l" fontAlgn="base">
              <a:lnSpc>
                <a:spcPct val="100000"/>
              </a:lnSpc>
              <a:spcBef>
                <a:spcPct val="0"/>
              </a:spcBef>
              <a:spcAft>
                <a:spcPct val="0"/>
              </a:spcAft>
              <a:defRPr/>
            </a:pPr>
            <a:endParaRPr lang="de-DE" sz="1400" cap="none">
              <a:solidFill>
                <a:srgbClr val="FFFFFF"/>
              </a:solidFill>
              <a:latin typeface="BISansCond" pitchFamily="2" charset="0"/>
              <a:ea typeface="ヒラギノ角ゴ ProN W3" charset="-128"/>
              <a:sym typeface="Gill Sans" charset="0"/>
            </a:endParaRPr>
          </a:p>
        </p:txBody>
      </p:sp>
      <p:sp>
        <p:nvSpPr>
          <p:cNvPr id="5" name="Slide Number Placeholder 7"/>
          <p:cNvSpPr>
            <a:spLocks noGrp="1"/>
          </p:cNvSpPr>
          <p:nvPr>
            <p:ph type="sldNum" sz="quarter" idx="4"/>
          </p:nvPr>
        </p:nvSpPr>
        <p:spPr>
          <a:xfrm>
            <a:off x="0" y="6442104"/>
            <a:ext cx="2844800" cy="365125"/>
          </a:xfrm>
          <a:prstGeom prst="rect">
            <a:avLst/>
          </a:prstGeom>
        </p:spPr>
        <p:txBody>
          <a:bodyPr vert="horz" lIns="91307" tIns="45654" rIns="91307" bIns="45654" rtlCol="0" anchor="ctr"/>
          <a:lstStyle>
            <a:lvl1pPr algn="l">
              <a:defRPr sz="1200">
                <a:solidFill>
                  <a:schemeClr val="bg1"/>
                </a:solidFill>
              </a:defRPr>
            </a:lvl1pPr>
          </a:lstStyle>
          <a:p>
            <a:pPr fontAlgn="base">
              <a:spcBef>
                <a:spcPct val="0"/>
              </a:spcBef>
              <a:spcAft>
                <a:spcPct val="0"/>
              </a:spcAft>
              <a:defRPr/>
            </a:pPr>
            <a:fld id="{3894EF37-5F7C-421E-9EBD-A548F6F93E68}" type="slidenum">
              <a:rPr cap="none" smtClean="0">
                <a:solidFill>
                  <a:srgbClr val="004F59"/>
                </a:solidFill>
                <a:latin typeface="BISansCond" pitchFamily="2" charset="0"/>
                <a:ea typeface="ヒラギノ角ゴ ProN W3" charset="-128"/>
                <a:sym typeface="Gill Sans" charset="0"/>
              </a:rPr>
              <a:pPr fontAlgn="base">
                <a:spcBef>
                  <a:spcPct val="0"/>
                </a:spcBef>
                <a:spcAft>
                  <a:spcPct val="0"/>
                </a:spcAft>
                <a:defRPr/>
              </a:pPr>
              <a:t>‹N›</a:t>
            </a:fld>
            <a:endParaRPr cap="none" dirty="0">
              <a:solidFill>
                <a:srgbClr val="004F59"/>
              </a:solidFill>
              <a:latin typeface="BISansCond" pitchFamily="2" charset="0"/>
              <a:ea typeface="ヒラギノ角ゴ ProN W3" charset="-128"/>
              <a:sym typeface="Gill Sans" charset="0"/>
            </a:endParaRPr>
          </a:p>
        </p:txBody>
      </p:sp>
    </p:spTree>
    <p:extLst>
      <p:ext uri="{BB962C8B-B14F-4D97-AF65-F5344CB8AC3E}">
        <p14:creationId xmlns:p14="http://schemas.microsoft.com/office/powerpoint/2010/main" val="2845403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B3A5D"/>
          </a:solidFill>
          <a:ln>
            <a:noFill/>
          </a:ln>
          <a:effectLst/>
        </p:spPr>
        <p:style>
          <a:lnRef idx="1">
            <a:schemeClr val="accent1"/>
          </a:lnRef>
          <a:fillRef idx="3">
            <a:schemeClr val="accent1"/>
          </a:fillRef>
          <a:effectRef idx="2">
            <a:schemeClr val="accent1"/>
          </a:effectRef>
          <a:fontRef idx="minor">
            <a:schemeClr val="lt1"/>
          </a:fontRef>
        </p:style>
        <p:txBody>
          <a:bodyPr lIns="91369" tIns="45685" rIns="91369" bIns="45685" rtlCol="0" anchor="ctr"/>
          <a:lstStyle/>
          <a:p>
            <a:pPr algn="ctr" defTabSz="456846"/>
            <a:endParaRPr lang="en-US" sz="1800" dirty="0">
              <a:solidFill>
                <a:prstClr val="white"/>
              </a:solidFill>
              <a:sym typeface="Gill Sans" charset="0"/>
            </a:endParaRPr>
          </a:p>
        </p:txBody>
      </p:sp>
      <p:sp>
        <p:nvSpPr>
          <p:cNvPr id="2" name="Title 1"/>
          <p:cNvSpPr>
            <a:spLocks noGrp="1"/>
          </p:cNvSpPr>
          <p:nvPr>
            <p:ph type="ctrTitle"/>
          </p:nvPr>
        </p:nvSpPr>
        <p:spPr>
          <a:xfrm>
            <a:off x="615675" y="1116558"/>
            <a:ext cx="10972799" cy="2769659"/>
          </a:xfrm>
        </p:spPr>
        <p:txBody>
          <a:bodyPr anchor="b"/>
          <a:lstStyle>
            <a:lvl1pPr algn="l">
              <a:lnSpc>
                <a:spcPct val="100000"/>
              </a:lnSpc>
              <a:defRPr sz="4000" b="1">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a:off x="615674" y="3886202"/>
            <a:ext cx="10972799" cy="426437"/>
          </a:xfrm>
        </p:spPr>
        <p:txBody>
          <a:bodyPr/>
          <a:lstStyle>
            <a:lvl1pPr marL="0" indent="0" algn="l">
              <a:buNone/>
              <a:defRPr>
                <a:solidFill>
                  <a:srgbClr val="FFFFFF"/>
                </a:solidFill>
              </a:defRPr>
            </a:lvl1pPr>
            <a:lvl2pPr marL="456846" indent="0" algn="ctr">
              <a:buNone/>
              <a:defRPr>
                <a:solidFill>
                  <a:schemeClr val="tx1">
                    <a:tint val="75000"/>
                  </a:schemeClr>
                </a:solidFill>
              </a:defRPr>
            </a:lvl2pPr>
            <a:lvl3pPr marL="913696" indent="0" algn="ctr">
              <a:buNone/>
              <a:defRPr>
                <a:solidFill>
                  <a:schemeClr val="tx1">
                    <a:tint val="75000"/>
                  </a:schemeClr>
                </a:solidFill>
              </a:defRPr>
            </a:lvl3pPr>
            <a:lvl4pPr marL="1370550" indent="0" algn="ctr">
              <a:buNone/>
              <a:defRPr>
                <a:solidFill>
                  <a:schemeClr val="tx1">
                    <a:tint val="75000"/>
                  </a:schemeClr>
                </a:solidFill>
              </a:defRPr>
            </a:lvl4pPr>
            <a:lvl5pPr marL="1827398" indent="0" algn="ctr">
              <a:buNone/>
              <a:defRPr>
                <a:solidFill>
                  <a:schemeClr val="tx1">
                    <a:tint val="75000"/>
                  </a:schemeClr>
                </a:solidFill>
              </a:defRPr>
            </a:lvl5pPr>
            <a:lvl6pPr marL="2284245" indent="0" algn="ctr">
              <a:buNone/>
              <a:defRPr>
                <a:solidFill>
                  <a:schemeClr val="tx1">
                    <a:tint val="75000"/>
                  </a:schemeClr>
                </a:solidFill>
              </a:defRPr>
            </a:lvl6pPr>
            <a:lvl7pPr marL="2741098" indent="0" algn="ctr">
              <a:buNone/>
              <a:defRPr>
                <a:solidFill>
                  <a:schemeClr val="tx1">
                    <a:tint val="75000"/>
                  </a:schemeClr>
                </a:solidFill>
              </a:defRPr>
            </a:lvl7pPr>
            <a:lvl8pPr marL="3197941" indent="0" algn="ctr">
              <a:buNone/>
              <a:defRPr>
                <a:solidFill>
                  <a:schemeClr val="tx1">
                    <a:tint val="75000"/>
                  </a:schemeClr>
                </a:solidFill>
              </a:defRPr>
            </a:lvl8pPr>
            <a:lvl9pPr marL="3654795" indent="0" algn="ctr">
              <a:buNone/>
              <a:defRPr>
                <a:solidFill>
                  <a:schemeClr val="tx1">
                    <a:tint val="75000"/>
                  </a:schemeClr>
                </a:solidFill>
              </a:defRPr>
            </a:lvl9pPr>
          </a:lstStyle>
          <a:p>
            <a:r>
              <a:rPr lang="en-GB" dirty="0"/>
              <a:t>Name of Author</a:t>
            </a:r>
            <a:endParaRPr lang="en-US" dirty="0"/>
          </a:p>
        </p:txBody>
      </p:sp>
      <p:sp>
        <p:nvSpPr>
          <p:cNvPr id="7" name="Text Placeholder 6"/>
          <p:cNvSpPr>
            <a:spLocks noGrp="1"/>
          </p:cNvSpPr>
          <p:nvPr>
            <p:ph type="body" sz="quarter" idx="13" hasCustomPrompt="1"/>
          </p:nvPr>
        </p:nvSpPr>
        <p:spPr>
          <a:xfrm>
            <a:off x="615673" y="4850738"/>
            <a:ext cx="4297132" cy="698500"/>
          </a:xfrm>
        </p:spPr>
        <p:txBody>
          <a:bodyPr/>
          <a:lstStyle>
            <a:lvl1pPr>
              <a:defRPr baseline="0">
                <a:solidFill>
                  <a:srgbClr val="FFFFFF"/>
                </a:solidFill>
              </a:defRPr>
            </a:lvl1pPr>
            <a:lvl2pPr marL="87243" indent="0">
              <a:buNone/>
              <a:defRPr/>
            </a:lvl2pPr>
          </a:lstStyle>
          <a:p>
            <a:pPr lvl="0"/>
            <a:r>
              <a:rPr lang="en-GB" dirty="0"/>
              <a:t>DD MMMM YEAR</a:t>
            </a:r>
          </a:p>
        </p:txBody>
      </p:sp>
      <p:sp>
        <p:nvSpPr>
          <p:cNvPr id="8" name="Slide Number Placeholder 5"/>
          <p:cNvSpPr>
            <a:spLocks noGrp="1"/>
          </p:cNvSpPr>
          <p:nvPr>
            <p:ph type="sldNum" sz="quarter" idx="4"/>
          </p:nvPr>
        </p:nvSpPr>
        <p:spPr>
          <a:xfrm>
            <a:off x="9235563" y="6334783"/>
            <a:ext cx="2844800" cy="365125"/>
          </a:xfrm>
          <a:prstGeom prst="rect">
            <a:avLst/>
          </a:prstGeom>
        </p:spPr>
        <p:txBody>
          <a:bodyPr vert="horz" lIns="91378" tIns="45690" rIns="91378" bIns="45690" rtlCol="0" anchor="ctr"/>
          <a:lstStyle>
            <a:lvl1pPr algn="r">
              <a:defRPr sz="1200">
                <a:solidFill>
                  <a:schemeClr val="tx1">
                    <a:tint val="75000"/>
                  </a:schemeClr>
                </a:solidFill>
                <a:latin typeface="Arial"/>
                <a:cs typeface="Arial"/>
              </a:defRPr>
            </a:lvl1pPr>
          </a:lstStyle>
          <a:p>
            <a:pPr defTabSz="456893"/>
            <a:endParaRPr lang="en-US" dirty="0">
              <a:solidFill>
                <a:srgbClr val="404040">
                  <a:tint val="75000"/>
                </a:srgbClr>
              </a:solidFill>
              <a:ea typeface="ヒラギノ角ゴ ProN W3" charset="-128"/>
              <a:sym typeface="Gill Sans" charset="0"/>
            </a:endParaRPr>
          </a:p>
        </p:txBody>
      </p:sp>
    </p:spTree>
    <p:extLst>
      <p:ext uri="{BB962C8B-B14F-4D97-AF65-F5344CB8AC3E}">
        <p14:creationId xmlns:p14="http://schemas.microsoft.com/office/powerpoint/2010/main" val="283668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olo e contenuto">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136000" y="6454800"/>
            <a:ext cx="624000" cy="144000"/>
          </a:xfrm>
          <a:prstGeom prst="rect">
            <a:avLst/>
          </a:prstGeom>
        </p:spPr>
        <p:txBody>
          <a:bodyPr vert="horz" lIns="90000" tIns="0" rIns="0" bIns="0" rtlCol="0" anchor="t" anchorCtr="0"/>
          <a:lstStyle>
            <a:lvl1pPr>
              <a:defRPr lang="en-US" smtClean="0"/>
            </a:lvl1pPr>
          </a:lstStyle>
          <a:p>
            <a:pPr>
              <a:lnSpc>
                <a:spcPct val="90000"/>
              </a:lnSpc>
              <a:spcBef>
                <a:spcPts val="1000"/>
              </a:spcBef>
            </a:pPr>
            <a:fld id="{C585C400-40A1-41C1-A721-54CEB81CD841}" type="slidenum">
              <a:rPr lang="en-GB" smtClean="0">
                <a:solidFill>
                  <a:srgbClr val="58646E"/>
                </a:solidFill>
              </a:rPr>
              <a:pPr>
                <a:lnSpc>
                  <a:spcPct val="90000"/>
                </a:lnSpc>
                <a:spcBef>
                  <a:spcPts val="1000"/>
                </a:spcBef>
              </a:pPr>
              <a:t>‹N›</a:t>
            </a:fld>
            <a:endParaRPr lang="en-GB" dirty="0">
              <a:solidFill>
                <a:srgbClr val="58646E"/>
              </a:solidFill>
            </a:endParaRPr>
          </a:p>
        </p:txBody>
      </p:sp>
      <p:sp>
        <p:nvSpPr>
          <p:cNvPr id="4" name="Title 3"/>
          <p:cNvSpPr>
            <a:spLocks noGrp="1"/>
          </p:cNvSpPr>
          <p:nvPr>
            <p:ph type="title"/>
          </p:nvPr>
        </p:nvSpPr>
        <p:spPr/>
        <p:txBody>
          <a:bodyPr/>
          <a:lstStyle/>
          <a:p>
            <a:r>
              <a:rPr lang="it-IT"/>
              <a:t>Fare clic per modificare lo stile del titolo dello schema</a:t>
            </a:r>
            <a:endParaRPr lang="en-US"/>
          </a:p>
        </p:txBody>
      </p:sp>
      <p:sp>
        <p:nvSpPr>
          <p:cNvPr id="5" name="Footer Placeholder 4"/>
          <p:cNvSpPr>
            <a:spLocks noGrp="1"/>
          </p:cNvSpPr>
          <p:nvPr>
            <p:ph type="ftr" sz="quarter" idx="10"/>
          </p:nvPr>
        </p:nvSpPr>
        <p:spPr>
          <a:xfrm>
            <a:off x="2467200" y="6454800"/>
            <a:ext cx="7296000" cy="144000"/>
          </a:xfrm>
          <a:prstGeom prst="rect">
            <a:avLst/>
          </a:prstGeom>
        </p:spPr>
        <p:txBody>
          <a:bodyPr lIns="0" tIns="0" rIns="0" bIns="0"/>
          <a:lstStyle>
            <a:lvl1pPr algn="ctr">
              <a:defRPr/>
            </a:lvl1pPr>
          </a:lstStyle>
          <a:p>
            <a:pPr defTabSz="453741"/>
            <a:r>
              <a:rPr lang="en-US">
                <a:solidFill>
                  <a:srgbClr val="58646E"/>
                </a:solidFill>
              </a:rPr>
              <a:t>For internal use only – strictly confidential. Do not copy, detail or distribute externally.</a:t>
            </a:r>
            <a:endParaRPr lang="en-US" dirty="0">
              <a:solidFill>
                <a:srgbClr val="58646E"/>
              </a:solidFill>
            </a:endParaRPr>
          </a:p>
        </p:txBody>
      </p:sp>
      <p:sp>
        <p:nvSpPr>
          <p:cNvPr id="7" name="Text Placeholder 6"/>
          <p:cNvSpPr>
            <a:spLocks noGrp="1"/>
          </p:cNvSpPr>
          <p:nvPr>
            <p:ph type="body" sz="quarter" idx="11"/>
          </p:nvPr>
        </p:nvSpPr>
        <p:spPr>
          <a:xfrm>
            <a:off x="406552" y="1108074"/>
            <a:ext cx="11307233" cy="480853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592994897"/>
      </p:ext>
    </p:extLst>
  </p:cSld>
  <p:clrMapOvr>
    <a:masterClrMapping/>
  </p:clrMapOvr>
  <p:extLst mod="1">
    <p:ext uri="{DCECCB84-F9BA-43D5-87BE-67443E8EF086}">
      <p15:sldGuideLst xmlns:p15="http://schemas.microsoft.com/office/powerpoint/2012/main">
        <p15:guide id="1" orient="horz" pos="1634">
          <p15:clr>
            <a:srgbClr val="FBAE40"/>
          </p15:clr>
        </p15:guide>
        <p15:guide id="2" orient="horz" pos="521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225" y="1544642"/>
            <a:ext cx="10980539" cy="2446995"/>
          </a:xfrm>
        </p:spPr>
        <p:txBody>
          <a:bodyPr anchor="b"/>
          <a:lstStyle>
            <a:lvl1pPr algn="l">
              <a:lnSpc>
                <a:spcPct val="100000"/>
              </a:lnSpc>
              <a:defRPr sz="4000" b="1" cap="none" baseline="0">
                <a:solidFill>
                  <a:schemeClr val="bg1"/>
                </a:solidFill>
              </a:defRPr>
            </a:lvl1pPr>
          </a:lstStyle>
          <a:p>
            <a:r>
              <a:rPr lang="en-GB" dirty="0"/>
              <a:t>Main divider title</a:t>
            </a:r>
            <a:endParaRPr lang="en-US" dirty="0"/>
          </a:p>
        </p:txBody>
      </p:sp>
      <p:sp>
        <p:nvSpPr>
          <p:cNvPr id="3" name="Text Placeholder 2"/>
          <p:cNvSpPr>
            <a:spLocks noGrp="1"/>
          </p:cNvSpPr>
          <p:nvPr>
            <p:ph type="body" idx="1" hasCustomPrompt="1"/>
          </p:nvPr>
        </p:nvSpPr>
        <p:spPr>
          <a:xfrm>
            <a:off x="607225" y="3991647"/>
            <a:ext cx="10980539" cy="415268"/>
          </a:xfrm>
        </p:spPr>
        <p:txBody>
          <a:bodyPr anchor="t"/>
          <a:lstStyle>
            <a:lvl1pPr marL="0" indent="0">
              <a:buNone/>
              <a:defRPr sz="2000">
                <a:solidFill>
                  <a:schemeClr val="bg1"/>
                </a:solidFill>
              </a:defRPr>
            </a:lvl1pPr>
            <a:lvl2pPr marL="453741" indent="0">
              <a:buNone/>
              <a:defRPr sz="1800">
                <a:solidFill>
                  <a:schemeClr val="tx1">
                    <a:tint val="75000"/>
                  </a:schemeClr>
                </a:solidFill>
              </a:defRPr>
            </a:lvl2pPr>
            <a:lvl3pPr marL="907473" indent="0">
              <a:buNone/>
              <a:defRPr sz="1500">
                <a:solidFill>
                  <a:schemeClr val="tx1">
                    <a:tint val="75000"/>
                  </a:schemeClr>
                </a:solidFill>
              </a:defRPr>
            </a:lvl3pPr>
            <a:lvl4pPr marL="1361231" indent="0">
              <a:buNone/>
              <a:defRPr sz="1500">
                <a:solidFill>
                  <a:schemeClr val="tx1">
                    <a:tint val="75000"/>
                  </a:schemeClr>
                </a:solidFill>
              </a:defRPr>
            </a:lvl4pPr>
            <a:lvl5pPr marL="1814985" indent="0">
              <a:buNone/>
              <a:defRPr sz="1500">
                <a:solidFill>
                  <a:schemeClr val="tx1">
                    <a:tint val="75000"/>
                  </a:schemeClr>
                </a:solidFill>
              </a:defRPr>
            </a:lvl5pPr>
            <a:lvl6pPr marL="2268767" indent="0">
              <a:buNone/>
              <a:defRPr sz="1500">
                <a:solidFill>
                  <a:schemeClr val="tx1">
                    <a:tint val="75000"/>
                  </a:schemeClr>
                </a:solidFill>
              </a:defRPr>
            </a:lvl6pPr>
            <a:lvl7pPr marL="2722466" indent="0">
              <a:buNone/>
              <a:defRPr sz="1500">
                <a:solidFill>
                  <a:schemeClr val="tx1">
                    <a:tint val="75000"/>
                  </a:schemeClr>
                </a:solidFill>
              </a:defRPr>
            </a:lvl7pPr>
            <a:lvl8pPr marL="3176214" indent="0">
              <a:buNone/>
              <a:defRPr sz="1500">
                <a:solidFill>
                  <a:schemeClr val="tx1">
                    <a:tint val="75000"/>
                  </a:schemeClr>
                </a:solidFill>
              </a:defRPr>
            </a:lvl8pPr>
            <a:lvl9pPr marL="3629957" indent="0">
              <a:buNone/>
              <a:defRPr sz="1500">
                <a:solidFill>
                  <a:schemeClr val="tx1">
                    <a:tint val="75000"/>
                  </a:schemeClr>
                </a:solidFill>
              </a:defRPr>
            </a:lvl9pPr>
          </a:lstStyle>
          <a:p>
            <a:pPr lvl="0"/>
            <a:r>
              <a:rPr lang="en-GB" dirty="0"/>
              <a:t>Subtitle goes here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9234" y="6462775"/>
            <a:ext cx="1199735" cy="271094"/>
          </a:xfrm>
          <a:prstGeom prst="rect">
            <a:avLst/>
          </a:prstGeom>
        </p:spPr>
      </p:pic>
      <p:cxnSp>
        <p:nvCxnSpPr>
          <p:cNvPr id="8" name="Straight Connector 7"/>
          <p:cNvCxnSpPr/>
          <p:nvPr/>
        </p:nvCxnSpPr>
        <p:spPr>
          <a:xfrm>
            <a:off x="365486" y="6409678"/>
            <a:ext cx="1139516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p:cNvSpPr>
          <p:nvPr/>
        </p:nvSpPr>
        <p:spPr>
          <a:xfrm>
            <a:off x="2464597" y="6453769"/>
            <a:ext cx="7296000" cy="144000"/>
          </a:xfrm>
          <a:prstGeom prst="rect">
            <a:avLst/>
          </a:prstGeom>
        </p:spPr>
        <p:txBody>
          <a:bodyPr vert="horz" lIns="0" tIns="0" rIns="0" bIns="0" rtlCol="0" anchor="t" anchorCtr="0"/>
          <a:lstStyle>
            <a:defPPr>
              <a:defRPr lang="en-US"/>
            </a:defPPr>
            <a:lvl1pPr marL="0" algn="ctr" defTabSz="914400" rtl="0" eaLnBrk="1" latinLnBrk="0" hangingPunct="1">
              <a:lnSpc>
                <a:spcPct val="90000"/>
              </a:lnSpc>
              <a:spcBef>
                <a:spcPts val="1000"/>
              </a:spcBef>
              <a:defRPr lang="en-GB" sz="1000" kern="1200" cap="all" baseline="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1000" dirty="0">
                <a:solidFill>
                  <a:prstClr val="white"/>
                </a:solidFill>
              </a:rPr>
              <a:t>For internal use only – strictly confidential. Do not copy, detail or distribute externally.</a:t>
            </a:r>
          </a:p>
        </p:txBody>
      </p:sp>
    </p:spTree>
    <p:extLst>
      <p:ext uri="{BB962C8B-B14F-4D97-AF65-F5344CB8AC3E}">
        <p14:creationId xmlns:p14="http://schemas.microsoft.com/office/powerpoint/2010/main" val="621270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Tree>
    <p:extLst>
      <p:ext uri="{BB962C8B-B14F-4D97-AF65-F5344CB8AC3E}">
        <p14:creationId xmlns:p14="http://schemas.microsoft.com/office/powerpoint/2010/main" val="4283926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00">
                <a:solidFill>
                  <a:srgbClr val="1D3D63"/>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lvl1pPr>
              <a:defRPr sz="2200"/>
            </a:lvl1pPr>
            <a:lvl2pPr>
              <a:defRPr sz="2000"/>
            </a:lvl2pPr>
            <a:lvl3pPr>
              <a:defRPr sz="1700"/>
            </a:lvl3pPr>
            <a:lvl4pPr>
              <a:defRPr sz="1400"/>
            </a:lvl4pPr>
            <a:lvl5pPr>
              <a:defRPr sz="13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Tree>
    <p:extLst>
      <p:ext uri="{BB962C8B-B14F-4D97-AF65-F5344CB8AC3E}">
        <p14:creationId xmlns:p14="http://schemas.microsoft.com/office/powerpoint/2010/main" val="3525495440"/>
      </p:ext>
    </p:extLst>
  </p:cSld>
  <p:clrMapOvr>
    <a:masterClrMapping/>
  </p:clrMapOvr>
  <p:extLst mod="1">
    <p:ext uri="{DCECCB84-F9BA-43D5-87BE-67443E8EF086}">
      <p15:sldGuideLst xmlns:p15="http://schemas.microsoft.com/office/powerpoint/2012/main">
        <p15:guide id="1" orient="horz" pos="1634">
          <p15:clr>
            <a:srgbClr val="FBAE40"/>
          </p15:clr>
        </p15:guide>
        <p15:guide id="2" orient="horz" pos="521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15662" y="1116547"/>
            <a:ext cx="10972799" cy="2769659"/>
          </a:xfrm>
        </p:spPr>
        <p:txBody>
          <a:bodyPr anchor="b"/>
          <a:lstStyle>
            <a:lvl1pPr algn="l">
              <a:lnSpc>
                <a:spcPct val="100000"/>
              </a:lnSpc>
              <a:defRPr sz="4000" b="1">
                <a:solidFill>
                  <a:srgbClr val="1D3D63"/>
                </a:solidFill>
              </a:defRPr>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a:off x="615662" y="3886202"/>
            <a:ext cx="10972799" cy="426437"/>
          </a:xfrm>
        </p:spPr>
        <p:txBody>
          <a:bodyPr/>
          <a:lstStyle>
            <a:lvl1pPr marL="0" indent="0" algn="l">
              <a:buNone/>
              <a:defRPr>
                <a:solidFill>
                  <a:schemeClr val="tx1"/>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GB" dirty="0"/>
              <a:t>Name of Author</a:t>
            </a:r>
            <a:endParaRPr lang="en-US" dirty="0"/>
          </a:p>
        </p:txBody>
      </p:sp>
      <p:sp>
        <p:nvSpPr>
          <p:cNvPr id="7" name="Text Placeholder 6"/>
          <p:cNvSpPr>
            <a:spLocks noGrp="1"/>
          </p:cNvSpPr>
          <p:nvPr>
            <p:ph type="body" sz="quarter" idx="13" hasCustomPrompt="1"/>
          </p:nvPr>
        </p:nvSpPr>
        <p:spPr>
          <a:xfrm>
            <a:off x="615661" y="4850738"/>
            <a:ext cx="4297132" cy="698500"/>
          </a:xfrm>
        </p:spPr>
        <p:txBody>
          <a:bodyPr/>
          <a:lstStyle>
            <a:lvl1pPr>
              <a:defRPr baseline="0"/>
            </a:lvl1pPr>
            <a:lvl2pPr marL="87286" indent="0">
              <a:buNone/>
              <a:defRPr/>
            </a:lvl2pPr>
          </a:lstStyle>
          <a:p>
            <a:pPr lvl="0"/>
            <a:r>
              <a:rPr lang="en-GB" dirty="0"/>
              <a:t>DD MMMM YEAR</a:t>
            </a:r>
          </a:p>
        </p:txBody>
      </p:sp>
    </p:spTree>
    <p:extLst>
      <p:ext uri="{BB962C8B-B14F-4D97-AF65-F5344CB8AC3E}">
        <p14:creationId xmlns:p14="http://schemas.microsoft.com/office/powerpoint/2010/main" val="1226159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B3A5D"/>
          </a:solidFill>
          <a:ln>
            <a:noFill/>
          </a:ln>
          <a:effectLst/>
        </p:spPr>
        <p:style>
          <a:lnRef idx="1">
            <a:schemeClr val="accent1"/>
          </a:lnRef>
          <a:fillRef idx="3">
            <a:schemeClr val="accent1"/>
          </a:fillRef>
          <a:effectRef idx="2">
            <a:schemeClr val="accent1"/>
          </a:effectRef>
          <a:fontRef idx="minor">
            <a:schemeClr val="lt1"/>
          </a:fontRef>
        </p:style>
        <p:txBody>
          <a:bodyPr lIns="91411" tIns="45706" rIns="91411" bIns="45706" rtlCol="0" anchor="ctr"/>
          <a:lstStyle/>
          <a:p>
            <a:pPr algn="ctr" defTabSz="457059"/>
            <a:endParaRPr lang="en-US" sz="1800" dirty="0">
              <a:solidFill>
                <a:prstClr val="white"/>
              </a:solidFill>
              <a:sym typeface="Gill Sans" charset="0"/>
            </a:endParaRPr>
          </a:p>
        </p:txBody>
      </p:sp>
      <p:sp>
        <p:nvSpPr>
          <p:cNvPr id="2" name="Title 1"/>
          <p:cNvSpPr>
            <a:spLocks noGrp="1"/>
          </p:cNvSpPr>
          <p:nvPr>
            <p:ph type="ctrTitle"/>
          </p:nvPr>
        </p:nvSpPr>
        <p:spPr>
          <a:xfrm>
            <a:off x="615662" y="1116547"/>
            <a:ext cx="10972799" cy="2769659"/>
          </a:xfrm>
        </p:spPr>
        <p:txBody>
          <a:bodyPr anchor="b"/>
          <a:lstStyle>
            <a:lvl1pPr algn="l">
              <a:lnSpc>
                <a:spcPct val="100000"/>
              </a:lnSpc>
              <a:defRPr sz="4000" b="1">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a:off x="615662" y="3886202"/>
            <a:ext cx="10972799" cy="426437"/>
          </a:xfrm>
        </p:spPr>
        <p:txBody>
          <a:bodyPr/>
          <a:lstStyle>
            <a:lvl1pPr marL="0" indent="0" algn="l">
              <a:buNone/>
              <a:defRPr>
                <a:solidFill>
                  <a:srgbClr val="FFFFFF"/>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GB" dirty="0"/>
              <a:t>Name of Author</a:t>
            </a:r>
            <a:endParaRPr lang="en-US" dirty="0"/>
          </a:p>
        </p:txBody>
      </p:sp>
      <p:sp>
        <p:nvSpPr>
          <p:cNvPr id="7" name="Text Placeholder 6"/>
          <p:cNvSpPr>
            <a:spLocks noGrp="1"/>
          </p:cNvSpPr>
          <p:nvPr>
            <p:ph type="body" sz="quarter" idx="13" hasCustomPrompt="1"/>
          </p:nvPr>
        </p:nvSpPr>
        <p:spPr>
          <a:xfrm>
            <a:off x="615661" y="4850738"/>
            <a:ext cx="4297132" cy="698500"/>
          </a:xfrm>
        </p:spPr>
        <p:txBody>
          <a:bodyPr/>
          <a:lstStyle>
            <a:lvl1pPr>
              <a:defRPr baseline="0">
                <a:solidFill>
                  <a:srgbClr val="FFFFFF"/>
                </a:solidFill>
              </a:defRPr>
            </a:lvl1pPr>
            <a:lvl2pPr marL="87286" indent="0">
              <a:buNone/>
              <a:defRPr/>
            </a:lvl2pPr>
          </a:lstStyle>
          <a:p>
            <a:pPr lvl="0"/>
            <a:r>
              <a:rPr lang="en-GB" dirty="0"/>
              <a:t>DD MMMM YEAR</a:t>
            </a:r>
          </a:p>
        </p:txBody>
      </p:sp>
    </p:spTree>
    <p:extLst>
      <p:ext uri="{BB962C8B-B14F-4D97-AF65-F5344CB8AC3E}">
        <p14:creationId xmlns:p14="http://schemas.microsoft.com/office/powerpoint/2010/main" val="811848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00">
                <a:solidFill>
                  <a:srgbClr val="1D3D63"/>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15662" y="1826423"/>
            <a:ext cx="5338020" cy="399508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6" name="Content Placeholder 2"/>
          <p:cNvSpPr>
            <a:spLocks noGrp="1"/>
          </p:cNvSpPr>
          <p:nvPr>
            <p:ph idx="11"/>
          </p:nvPr>
        </p:nvSpPr>
        <p:spPr>
          <a:xfrm>
            <a:off x="6249738" y="1826423"/>
            <a:ext cx="5338020" cy="399508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2825141560"/>
      </p:ext>
    </p:extLst>
  </p:cSld>
  <p:clrMapOvr>
    <a:masterClrMapping/>
  </p:clrMapOvr>
  <p:extLst mod="1">
    <p:ext uri="{DCECCB84-F9BA-43D5-87BE-67443E8EF086}">
      <p15:sldGuideLst xmlns:p15="http://schemas.microsoft.com/office/powerpoint/2012/main">
        <p15:guide id="1" orient="horz" pos="1634">
          <p15:clr>
            <a:srgbClr val="FBAE40"/>
          </p15:clr>
        </p15:guide>
        <p15:guide id="2" orient="horz" pos="52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A449E5-72C3-4F06-99EC-0A830D81537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Tree>
    <p:extLst>
      <p:ext uri="{BB962C8B-B14F-4D97-AF65-F5344CB8AC3E}">
        <p14:creationId xmlns:p14="http://schemas.microsoft.com/office/powerpoint/2010/main" val="29527570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8 Icon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00">
                <a:solidFill>
                  <a:srgbClr val="1D3D63"/>
                </a:solidFill>
              </a:defRPr>
            </a:lvl1pPr>
          </a:lstStyle>
          <a:p>
            <a:r>
              <a:rPr lang="it-IT"/>
              <a:t>Fare clic per modificare lo stile del titolo dello schema</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6" name="Freeform 5"/>
          <p:cNvSpPr>
            <a:spLocks/>
          </p:cNvSpPr>
          <p:nvPr/>
        </p:nvSpPr>
        <p:spPr bwMode="auto">
          <a:xfrm>
            <a:off x="8160402" y="5288788"/>
            <a:ext cx="1489429" cy="380200"/>
          </a:xfrm>
          <a:custGeom>
            <a:avLst/>
            <a:gdLst>
              <a:gd name="T0" fmla="*/ 500 w 500"/>
              <a:gd name="T1" fmla="*/ 52 h 168"/>
              <a:gd name="T2" fmla="*/ 500 w 500"/>
              <a:gd name="T3" fmla="*/ 28 h 168"/>
              <a:gd name="T4" fmla="*/ 472 w 500"/>
              <a:gd name="T5" fmla="*/ 0 h 168"/>
              <a:gd name="T6" fmla="*/ 28 w 500"/>
              <a:gd name="T7" fmla="*/ 0 h 168"/>
              <a:gd name="T8" fmla="*/ 0 w 500"/>
              <a:gd name="T9" fmla="*/ 28 h 168"/>
              <a:gd name="T10" fmla="*/ 0 w 500"/>
              <a:gd name="T11" fmla="*/ 140 h 168"/>
              <a:gd name="T12" fmla="*/ 28 w 500"/>
              <a:gd name="T13" fmla="*/ 168 h 168"/>
              <a:gd name="T14" fmla="*/ 380 w 500"/>
              <a:gd name="T15" fmla="*/ 168 h 168"/>
              <a:gd name="T16" fmla="*/ 500 w 500"/>
              <a:gd name="T17"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168">
                <a:moveTo>
                  <a:pt x="500" y="52"/>
                </a:moveTo>
                <a:cubicBezTo>
                  <a:pt x="500" y="28"/>
                  <a:pt x="500" y="28"/>
                  <a:pt x="500" y="28"/>
                </a:cubicBezTo>
                <a:cubicBezTo>
                  <a:pt x="500" y="13"/>
                  <a:pt x="488" y="0"/>
                  <a:pt x="472" y="0"/>
                </a:cubicBezTo>
                <a:cubicBezTo>
                  <a:pt x="28" y="0"/>
                  <a:pt x="28" y="0"/>
                  <a:pt x="28" y="0"/>
                </a:cubicBezTo>
                <a:cubicBezTo>
                  <a:pt x="13" y="0"/>
                  <a:pt x="0" y="13"/>
                  <a:pt x="0" y="28"/>
                </a:cubicBezTo>
                <a:cubicBezTo>
                  <a:pt x="0" y="140"/>
                  <a:pt x="0" y="140"/>
                  <a:pt x="0" y="140"/>
                </a:cubicBezTo>
                <a:cubicBezTo>
                  <a:pt x="0" y="156"/>
                  <a:pt x="13" y="168"/>
                  <a:pt x="28" y="168"/>
                </a:cubicBezTo>
                <a:cubicBezTo>
                  <a:pt x="380" y="168"/>
                  <a:pt x="380" y="168"/>
                  <a:pt x="380" y="168"/>
                </a:cubicBezTo>
                <a:cubicBezTo>
                  <a:pt x="380" y="168"/>
                  <a:pt x="500" y="168"/>
                  <a:pt x="500" y="52"/>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pPr algn="ctr" defTabSz="914400" fontAlgn="base">
              <a:spcBef>
                <a:spcPct val="0"/>
              </a:spcBef>
              <a:spcAft>
                <a:spcPct val="0"/>
              </a:spcAft>
            </a:pPr>
            <a:endParaRPr lang="en-GB" sz="2900" dirty="0">
              <a:solidFill>
                <a:srgbClr val="000000"/>
              </a:solidFill>
              <a:latin typeface="Gill Sans" charset="0"/>
              <a:ea typeface="ヒラギノ角ゴ ProN W3" charset="-128"/>
              <a:sym typeface="Gill Sans" charset="0"/>
            </a:endParaRPr>
          </a:p>
        </p:txBody>
      </p:sp>
      <p:sp>
        <p:nvSpPr>
          <p:cNvPr id="7" name="Rounded Rectangle 6"/>
          <p:cNvSpPr/>
          <p:nvPr/>
        </p:nvSpPr>
        <p:spPr>
          <a:xfrm>
            <a:off x="2453325" y="5288788"/>
            <a:ext cx="4076584"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8" name="Rounded Rectangle 7"/>
          <p:cNvSpPr/>
          <p:nvPr/>
        </p:nvSpPr>
        <p:spPr>
          <a:xfrm>
            <a:off x="2625327" y="4402804"/>
            <a:ext cx="3904583"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1" name="Rounded Rectangle 10"/>
          <p:cNvSpPr/>
          <p:nvPr/>
        </p:nvSpPr>
        <p:spPr>
          <a:xfrm>
            <a:off x="6588898" y="4402804"/>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2" name="Rounded Rectangle 11"/>
          <p:cNvSpPr/>
          <p:nvPr/>
        </p:nvSpPr>
        <p:spPr>
          <a:xfrm>
            <a:off x="8160402" y="4402804"/>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 name="Text Placeholder 51"/>
          <p:cNvSpPr>
            <a:spLocks noGrp="1"/>
          </p:cNvSpPr>
          <p:nvPr>
            <p:ph type="body" sz="quarter" idx="41"/>
          </p:nvPr>
        </p:nvSpPr>
        <p:spPr>
          <a:xfrm>
            <a:off x="3010643" y="4433380"/>
            <a:ext cx="3383013"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4" name="Text Placeholder 51"/>
          <p:cNvSpPr>
            <a:spLocks noGrp="1"/>
          </p:cNvSpPr>
          <p:nvPr>
            <p:ph type="body" sz="quarter" idx="42"/>
          </p:nvPr>
        </p:nvSpPr>
        <p:spPr>
          <a:xfrm>
            <a:off x="6643686" y="444007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5" name="Text Placeholder 51"/>
          <p:cNvSpPr>
            <a:spLocks noGrp="1"/>
          </p:cNvSpPr>
          <p:nvPr>
            <p:ph type="body" sz="quarter" idx="43"/>
          </p:nvPr>
        </p:nvSpPr>
        <p:spPr>
          <a:xfrm>
            <a:off x="8207870" y="444007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6" name="Rounded Rectangle 15"/>
          <p:cNvSpPr/>
          <p:nvPr/>
        </p:nvSpPr>
        <p:spPr>
          <a:xfrm>
            <a:off x="2855408" y="3963509"/>
            <a:ext cx="3674501"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7" name="Rounded Rectangle 16"/>
          <p:cNvSpPr/>
          <p:nvPr/>
        </p:nvSpPr>
        <p:spPr>
          <a:xfrm>
            <a:off x="3071812" y="3521752"/>
            <a:ext cx="3458097"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8" name="Rounded Rectangle 17"/>
          <p:cNvSpPr/>
          <p:nvPr/>
        </p:nvSpPr>
        <p:spPr>
          <a:xfrm>
            <a:off x="3371300" y="3079993"/>
            <a:ext cx="315860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9" name="Rounded Rectangle 18"/>
          <p:cNvSpPr/>
          <p:nvPr/>
        </p:nvSpPr>
        <p:spPr>
          <a:xfrm>
            <a:off x="3750468" y="2638234"/>
            <a:ext cx="2779441"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0" name="Rounded Rectangle 19"/>
          <p:cNvSpPr/>
          <p:nvPr/>
        </p:nvSpPr>
        <p:spPr>
          <a:xfrm>
            <a:off x="6588898" y="2196476"/>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21" name="Rounded Rectangle 20"/>
          <p:cNvSpPr/>
          <p:nvPr/>
        </p:nvSpPr>
        <p:spPr>
          <a:xfrm>
            <a:off x="8160402" y="2196476"/>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22" name="Rounded Rectangle 21"/>
          <p:cNvSpPr/>
          <p:nvPr/>
        </p:nvSpPr>
        <p:spPr>
          <a:xfrm>
            <a:off x="4460911" y="2196476"/>
            <a:ext cx="2068997"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3" name="Freeform 22"/>
          <p:cNvSpPr/>
          <p:nvPr/>
        </p:nvSpPr>
        <p:spPr>
          <a:xfrm>
            <a:off x="2506033" y="2139957"/>
            <a:ext cx="2988460" cy="3523963"/>
          </a:xfrm>
          <a:custGeom>
            <a:avLst/>
            <a:gdLst>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207 h 3793207"/>
              <a:gd name="connsiteX1" fmla="*/ 2381955 w 2381955"/>
              <a:gd name="connsiteY1" fmla="*/ 140 h 3793207"/>
              <a:gd name="connsiteX0" fmla="*/ 0 w 2381955"/>
              <a:gd name="connsiteY0" fmla="*/ 3793067 h 3793067"/>
              <a:gd name="connsiteX1" fmla="*/ 2381955 w 2381955"/>
              <a:gd name="connsiteY1" fmla="*/ 0 h 3793067"/>
              <a:gd name="connsiteX0" fmla="*/ 0 w 2517422"/>
              <a:gd name="connsiteY0" fmla="*/ 3872089 h 3872089"/>
              <a:gd name="connsiteX1" fmla="*/ 2517422 w 2517422"/>
              <a:gd name="connsiteY1" fmla="*/ 0 h 3872089"/>
              <a:gd name="connsiteX0" fmla="*/ 0 w 2585156"/>
              <a:gd name="connsiteY0" fmla="*/ 4052711 h 4052711"/>
              <a:gd name="connsiteX1" fmla="*/ 2585156 w 2585156"/>
              <a:gd name="connsiteY1" fmla="*/ 0 h 4052711"/>
              <a:gd name="connsiteX0" fmla="*/ 366 w 2585522"/>
              <a:gd name="connsiteY0" fmla="*/ 4052711 h 4052711"/>
              <a:gd name="connsiteX1" fmla="*/ 2585522 w 2585522"/>
              <a:gd name="connsiteY1" fmla="*/ 0 h 4052711"/>
              <a:gd name="connsiteX0" fmla="*/ 341 w 2641941"/>
              <a:gd name="connsiteY0" fmla="*/ 4120444 h 4120444"/>
              <a:gd name="connsiteX1" fmla="*/ 2641941 w 2641941"/>
              <a:gd name="connsiteY1" fmla="*/ 0 h 4120444"/>
              <a:gd name="connsiteX0" fmla="*/ 336 w 2641936"/>
              <a:gd name="connsiteY0" fmla="*/ 4120444 h 4120444"/>
              <a:gd name="connsiteX1" fmla="*/ 2641936 w 2641936"/>
              <a:gd name="connsiteY1" fmla="*/ 0 h 4120444"/>
              <a:gd name="connsiteX0" fmla="*/ 331 w 2653220"/>
              <a:gd name="connsiteY0" fmla="*/ 4188178 h 4188178"/>
              <a:gd name="connsiteX1" fmla="*/ 2653220 w 2653220"/>
              <a:gd name="connsiteY1" fmla="*/ 0 h 4188178"/>
              <a:gd name="connsiteX0" fmla="*/ 314 w 2698359"/>
              <a:gd name="connsiteY0" fmla="*/ 4267200 h 4267200"/>
              <a:gd name="connsiteX1" fmla="*/ 2698359 w 2698359"/>
              <a:gd name="connsiteY1" fmla="*/ 0 h 4267200"/>
              <a:gd name="connsiteX0" fmla="*/ 20291 w 2718336"/>
              <a:gd name="connsiteY0" fmla="*/ 4267200 h 4267200"/>
              <a:gd name="connsiteX1" fmla="*/ 2718336 w 2718336"/>
              <a:gd name="connsiteY1" fmla="*/ 0 h 4267200"/>
            </a:gdLst>
            <a:ahLst/>
            <a:cxnLst>
              <a:cxn ang="0">
                <a:pos x="connsiteX0" y="connsiteY0"/>
              </a:cxn>
              <a:cxn ang="0">
                <a:pos x="connsiteX1" y="connsiteY1"/>
              </a:cxn>
            </a:cxnLst>
            <a:rect l="l" t="t" r="r" b="b"/>
            <a:pathLst>
              <a:path w="2718336" h="4267200">
                <a:moveTo>
                  <a:pt x="20291" y="4267200"/>
                </a:moveTo>
                <a:cubicBezTo>
                  <a:pt x="-156569" y="2912534"/>
                  <a:pt x="829330" y="259644"/>
                  <a:pt x="2718336" y="0"/>
                </a:cubicBezTo>
              </a:path>
            </a:pathLst>
          </a:custGeom>
          <a:noFill/>
          <a:ln w="76200" cap="flat" cmpd="sng" algn="ctr">
            <a:solidFill>
              <a:srgbClr val="1B3A5D"/>
            </a:solidFill>
            <a:prstDash val="solid"/>
            <a:headEnd type="none" w="med" len="med"/>
            <a:tailEnd type="triangle" w="med" len="me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4" name="Rectangle 23"/>
          <p:cNvSpPr/>
          <p:nvPr/>
        </p:nvSpPr>
        <p:spPr>
          <a:xfrm>
            <a:off x="8160403"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5" name="Rectangle 24"/>
          <p:cNvSpPr/>
          <p:nvPr/>
        </p:nvSpPr>
        <p:spPr>
          <a:xfrm>
            <a:off x="6588897"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7" name="Oval 26"/>
          <p:cNvSpPr/>
          <p:nvPr/>
        </p:nvSpPr>
        <p:spPr>
          <a:xfrm>
            <a:off x="4248362" y="2174556"/>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32" name="Text Placeholder 51"/>
          <p:cNvSpPr>
            <a:spLocks noGrp="1"/>
          </p:cNvSpPr>
          <p:nvPr>
            <p:ph type="body" sz="quarter" idx="14"/>
          </p:nvPr>
        </p:nvSpPr>
        <p:spPr>
          <a:xfrm>
            <a:off x="4870619" y="2221272"/>
            <a:ext cx="1523036"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3" name="Text Placeholder 51"/>
          <p:cNvSpPr>
            <a:spLocks noGrp="1"/>
          </p:cNvSpPr>
          <p:nvPr>
            <p:ph type="body" sz="quarter" idx="19"/>
          </p:nvPr>
        </p:nvSpPr>
        <p:spPr>
          <a:xfrm>
            <a:off x="6643686" y="2221272"/>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 name="Text Placeholder 51"/>
          <p:cNvSpPr>
            <a:spLocks noGrp="1"/>
          </p:cNvSpPr>
          <p:nvPr>
            <p:ph type="body" sz="quarter" idx="27"/>
          </p:nvPr>
        </p:nvSpPr>
        <p:spPr>
          <a:xfrm>
            <a:off x="8207870" y="2221272"/>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 name="Oval 34"/>
          <p:cNvSpPr/>
          <p:nvPr/>
        </p:nvSpPr>
        <p:spPr>
          <a:xfrm>
            <a:off x="2777678" y="3497687"/>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36" name="Rounded Rectangle 35"/>
          <p:cNvSpPr/>
          <p:nvPr/>
        </p:nvSpPr>
        <p:spPr>
          <a:xfrm>
            <a:off x="6588898" y="2638234"/>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7" name="Rounded Rectangle 36"/>
          <p:cNvSpPr/>
          <p:nvPr/>
        </p:nvSpPr>
        <p:spPr>
          <a:xfrm>
            <a:off x="8160402" y="2638234"/>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8" name="Text Placeholder 51"/>
          <p:cNvSpPr>
            <a:spLocks noGrp="1"/>
          </p:cNvSpPr>
          <p:nvPr>
            <p:ph type="body" sz="quarter" idx="29"/>
          </p:nvPr>
        </p:nvSpPr>
        <p:spPr>
          <a:xfrm>
            <a:off x="4190906" y="2663031"/>
            <a:ext cx="2202749"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9" name="Text Placeholder 51"/>
          <p:cNvSpPr>
            <a:spLocks noGrp="1"/>
          </p:cNvSpPr>
          <p:nvPr>
            <p:ph type="body" sz="quarter" idx="30"/>
          </p:nvPr>
        </p:nvSpPr>
        <p:spPr>
          <a:xfrm>
            <a:off x="6643686" y="2663030"/>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0" name="Text Placeholder 51"/>
          <p:cNvSpPr>
            <a:spLocks noGrp="1"/>
          </p:cNvSpPr>
          <p:nvPr>
            <p:ph type="body" sz="quarter" idx="31"/>
          </p:nvPr>
        </p:nvSpPr>
        <p:spPr>
          <a:xfrm>
            <a:off x="8207870" y="2663030"/>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1" name="Rounded Rectangle 40"/>
          <p:cNvSpPr/>
          <p:nvPr/>
        </p:nvSpPr>
        <p:spPr>
          <a:xfrm>
            <a:off x="6588898" y="3079993"/>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42" name="Rounded Rectangle 41"/>
          <p:cNvSpPr/>
          <p:nvPr/>
        </p:nvSpPr>
        <p:spPr>
          <a:xfrm>
            <a:off x="8160402" y="3079993"/>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43" name="Text Placeholder 51"/>
          <p:cNvSpPr>
            <a:spLocks noGrp="1"/>
          </p:cNvSpPr>
          <p:nvPr>
            <p:ph type="body" sz="quarter" idx="32"/>
          </p:nvPr>
        </p:nvSpPr>
        <p:spPr>
          <a:xfrm>
            <a:off x="3780234" y="3104790"/>
            <a:ext cx="2613421"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4" name="Text Placeholder 51"/>
          <p:cNvSpPr>
            <a:spLocks noGrp="1"/>
          </p:cNvSpPr>
          <p:nvPr>
            <p:ph type="body" sz="quarter" idx="33"/>
          </p:nvPr>
        </p:nvSpPr>
        <p:spPr>
          <a:xfrm>
            <a:off x="6643686" y="3104789"/>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5" name="Text Placeholder 51"/>
          <p:cNvSpPr>
            <a:spLocks noGrp="1"/>
          </p:cNvSpPr>
          <p:nvPr>
            <p:ph type="body" sz="quarter" idx="34"/>
          </p:nvPr>
        </p:nvSpPr>
        <p:spPr>
          <a:xfrm>
            <a:off x="8207870" y="3104789"/>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6" name="Rounded Rectangle 45"/>
          <p:cNvSpPr/>
          <p:nvPr/>
        </p:nvSpPr>
        <p:spPr>
          <a:xfrm>
            <a:off x="6588898" y="3521752"/>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47" name="Rounded Rectangle 46"/>
          <p:cNvSpPr/>
          <p:nvPr/>
        </p:nvSpPr>
        <p:spPr>
          <a:xfrm>
            <a:off x="8160402" y="3521752"/>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48" name="Text Placeholder 51"/>
          <p:cNvSpPr>
            <a:spLocks noGrp="1"/>
          </p:cNvSpPr>
          <p:nvPr>
            <p:ph type="body" sz="quarter" idx="35"/>
          </p:nvPr>
        </p:nvSpPr>
        <p:spPr>
          <a:xfrm>
            <a:off x="3439931" y="3546548"/>
            <a:ext cx="2953725"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9" name="Text Placeholder 51"/>
          <p:cNvSpPr>
            <a:spLocks noGrp="1"/>
          </p:cNvSpPr>
          <p:nvPr>
            <p:ph type="body" sz="quarter" idx="36"/>
          </p:nvPr>
        </p:nvSpPr>
        <p:spPr>
          <a:xfrm>
            <a:off x="6643686" y="3546548"/>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50" name="Text Placeholder 51"/>
          <p:cNvSpPr>
            <a:spLocks noGrp="1"/>
          </p:cNvSpPr>
          <p:nvPr>
            <p:ph type="body" sz="quarter" idx="37"/>
          </p:nvPr>
        </p:nvSpPr>
        <p:spPr>
          <a:xfrm>
            <a:off x="8207870" y="3546548"/>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51" name="Rounded Rectangle 50"/>
          <p:cNvSpPr/>
          <p:nvPr/>
        </p:nvSpPr>
        <p:spPr>
          <a:xfrm>
            <a:off x="6588898" y="3963509"/>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52" name="Rounded Rectangle 51"/>
          <p:cNvSpPr/>
          <p:nvPr/>
        </p:nvSpPr>
        <p:spPr>
          <a:xfrm>
            <a:off x="8160402" y="3963509"/>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53" name="Text Placeholder 51"/>
          <p:cNvSpPr>
            <a:spLocks noGrp="1"/>
          </p:cNvSpPr>
          <p:nvPr>
            <p:ph type="body" sz="quarter" idx="38"/>
          </p:nvPr>
        </p:nvSpPr>
        <p:spPr>
          <a:xfrm>
            <a:off x="3190874" y="3988307"/>
            <a:ext cx="3202783"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54" name="Text Placeholder 51"/>
          <p:cNvSpPr>
            <a:spLocks noGrp="1"/>
          </p:cNvSpPr>
          <p:nvPr>
            <p:ph type="body" sz="quarter" idx="39"/>
          </p:nvPr>
        </p:nvSpPr>
        <p:spPr>
          <a:xfrm>
            <a:off x="6643686" y="398830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55" name="Text Placeholder 51"/>
          <p:cNvSpPr>
            <a:spLocks noGrp="1"/>
          </p:cNvSpPr>
          <p:nvPr>
            <p:ph type="body" sz="quarter" idx="40"/>
          </p:nvPr>
        </p:nvSpPr>
        <p:spPr>
          <a:xfrm>
            <a:off x="8207870" y="398830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56" name="Rounded Rectangle 55"/>
          <p:cNvSpPr/>
          <p:nvPr/>
        </p:nvSpPr>
        <p:spPr>
          <a:xfrm>
            <a:off x="2554919" y="4847392"/>
            <a:ext cx="3974991"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57" name="Rounded Rectangle 56"/>
          <p:cNvSpPr/>
          <p:nvPr/>
        </p:nvSpPr>
        <p:spPr>
          <a:xfrm>
            <a:off x="6588898" y="4847392"/>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58" name="Rounded Rectangle 57"/>
          <p:cNvSpPr/>
          <p:nvPr/>
        </p:nvSpPr>
        <p:spPr>
          <a:xfrm>
            <a:off x="8160402" y="4847392"/>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59" name="Text Placeholder 51"/>
          <p:cNvSpPr>
            <a:spLocks noGrp="1"/>
          </p:cNvSpPr>
          <p:nvPr>
            <p:ph type="body" sz="quarter" idx="44"/>
          </p:nvPr>
        </p:nvSpPr>
        <p:spPr>
          <a:xfrm>
            <a:off x="2915153" y="4877968"/>
            <a:ext cx="3478505"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0" name="Text Placeholder 51"/>
          <p:cNvSpPr>
            <a:spLocks noGrp="1"/>
          </p:cNvSpPr>
          <p:nvPr>
            <p:ph type="body" sz="quarter" idx="45"/>
          </p:nvPr>
        </p:nvSpPr>
        <p:spPr>
          <a:xfrm>
            <a:off x="6643686" y="488466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1" name="Text Placeholder 51"/>
          <p:cNvSpPr>
            <a:spLocks noGrp="1"/>
          </p:cNvSpPr>
          <p:nvPr>
            <p:ph type="body" sz="quarter" idx="46"/>
          </p:nvPr>
        </p:nvSpPr>
        <p:spPr>
          <a:xfrm>
            <a:off x="8207870" y="488466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2" name="Rounded Rectangle 61"/>
          <p:cNvSpPr/>
          <p:nvPr/>
        </p:nvSpPr>
        <p:spPr>
          <a:xfrm>
            <a:off x="6588898" y="5288788"/>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63" name="Text Placeholder 51"/>
          <p:cNvSpPr>
            <a:spLocks noGrp="1"/>
          </p:cNvSpPr>
          <p:nvPr>
            <p:ph type="body" sz="quarter" idx="47"/>
          </p:nvPr>
        </p:nvSpPr>
        <p:spPr>
          <a:xfrm>
            <a:off x="2874126" y="5313585"/>
            <a:ext cx="3519532"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4" name="Text Placeholder 51"/>
          <p:cNvSpPr>
            <a:spLocks noGrp="1"/>
          </p:cNvSpPr>
          <p:nvPr>
            <p:ph type="body" sz="quarter" idx="48"/>
          </p:nvPr>
        </p:nvSpPr>
        <p:spPr>
          <a:xfrm>
            <a:off x="6643686" y="531358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5" name="Text Placeholder 51"/>
          <p:cNvSpPr>
            <a:spLocks noGrp="1"/>
          </p:cNvSpPr>
          <p:nvPr>
            <p:ph type="body" sz="quarter" idx="49"/>
          </p:nvPr>
        </p:nvSpPr>
        <p:spPr>
          <a:xfrm>
            <a:off x="8207870" y="531358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7" name="Oval 66"/>
          <p:cNvSpPr/>
          <p:nvPr/>
        </p:nvSpPr>
        <p:spPr>
          <a:xfrm>
            <a:off x="3547050" y="2617509"/>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72" name="Oval 71"/>
          <p:cNvSpPr/>
          <p:nvPr/>
        </p:nvSpPr>
        <p:spPr>
          <a:xfrm>
            <a:off x="3092642" y="3057767"/>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75" name="Oval 74"/>
          <p:cNvSpPr/>
          <p:nvPr/>
        </p:nvSpPr>
        <p:spPr>
          <a:xfrm>
            <a:off x="2777678" y="3496705"/>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81" name="Oval 80"/>
          <p:cNvSpPr/>
          <p:nvPr/>
        </p:nvSpPr>
        <p:spPr>
          <a:xfrm>
            <a:off x="2542555" y="3939911"/>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86" name="Oval 85"/>
          <p:cNvSpPr/>
          <p:nvPr/>
        </p:nvSpPr>
        <p:spPr>
          <a:xfrm>
            <a:off x="2346669" y="4382896"/>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87" name="Oval 86"/>
          <p:cNvSpPr/>
          <p:nvPr/>
        </p:nvSpPr>
        <p:spPr>
          <a:xfrm>
            <a:off x="2261263" y="4826089"/>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88" name="Oval 87"/>
          <p:cNvSpPr/>
          <p:nvPr/>
        </p:nvSpPr>
        <p:spPr>
          <a:xfrm>
            <a:off x="2234734" y="5265182"/>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89" name="Text Placeholder 51"/>
          <p:cNvSpPr>
            <a:spLocks noGrp="1"/>
          </p:cNvSpPr>
          <p:nvPr>
            <p:ph type="body" sz="quarter" idx="50"/>
          </p:nvPr>
        </p:nvSpPr>
        <p:spPr>
          <a:xfrm>
            <a:off x="6643686"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90" name="Text Placeholder 51"/>
          <p:cNvSpPr>
            <a:spLocks noGrp="1"/>
          </p:cNvSpPr>
          <p:nvPr>
            <p:ph type="body" sz="quarter" idx="51"/>
          </p:nvPr>
        </p:nvSpPr>
        <p:spPr>
          <a:xfrm>
            <a:off x="8207870"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Tree>
    <p:extLst>
      <p:ext uri="{BB962C8B-B14F-4D97-AF65-F5344CB8AC3E}">
        <p14:creationId xmlns:p14="http://schemas.microsoft.com/office/powerpoint/2010/main" val="1404704811"/>
      </p:ext>
    </p:extLst>
  </p:cSld>
  <p:clrMapOvr>
    <a:masterClrMapping/>
  </p:clrMapOvr>
  <p:extLst mod="1">
    <p:ext uri="{DCECCB84-F9BA-43D5-87BE-67443E8EF086}">
      <p15:sldGuideLst xmlns:p15="http://schemas.microsoft.com/office/powerpoint/2012/main">
        <p15:guide id="1" orient="horz" pos="3072">
          <p15:clr>
            <a:srgbClr val="FBAE40"/>
          </p15:clr>
        </p15:guide>
        <p15:guide id="2" orient="horz" pos="1634">
          <p15:clr>
            <a:srgbClr val="FBAE40"/>
          </p15:clr>
        </p15:guide>
        <p15:guide id="3" orient="horz" pos="522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7 Icon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D63"/>
                </a:solidFill>
              </a:defRPr>
            </a:lvl1pPr>
          </a:lstStyle>
          <a:p>
            <a:r>
              <a:rPr lang="it-IT"/>
              <a:t>Fare clic per modificare lo stile del titolo dello schema</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241" name="Rectangle 240"/>
          <p:cNvSpPr/>
          <p:nvPr/>
        </p:nvSpPr>
        <p:spPr>
          <a:xfrm>
            <a:off x="8160403"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2" name="Rectangle 241"/>
          <p:cNvSpPr/>
          <p:nvPr/>
        </p:nvSpPr>
        <p:spPr>
          <a:xfrm>
            <a:off x="6588897"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3" name="Text Placeholder 51"/>
          <p:cNvSpPr>
            <a:spLocks noGrp="1"/>
          </p:cNvSpPr>
          <p:nvPr>
            <p:ph type="body" sz="quarter" idx="50"/>
          </p:nvPr>
        </p:nvSpPr>
        <p:spPr>
          <a:xfrm>
            <a:off x="6643686"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4" name="Text Placeholder 51"/>
          <p:cNvSpPr>
            <a:spLocks noGrp="1"/>
          </p:cNvSpPr>
          <p:nvPr>
            <p:ph type="body" sz="quarter" idx="51"/>
          </p:nvPr>
        </p:nvSpPr>
        <p:spPr>
          <a:xfrm>
            <a:off x="8207870"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22" name="Freeform 5"/>
          <p:cNvSpPr>
            <a:spLocks/>
          </p:cNvSpPr>
          <p:nvPr/>
        </p:nvSpPr>
        <p:spPr bwMode="auto">
          <a:xfrm>
            <a:off x="8160402" y="5242194"/>
            <a:ext cx="1489429" cy="418220"/>
          </a:xfrm>
          <a:custGeom>
            <a:avLst/>
            <a:gdLst>
              <a:gd name="T0" fmla="*/ 500 w 500"/>
              <a:gd name="T1" fmla="*/ 52 h 168"/>
              <a:gd name="T2" fmla="*/ 500 w 500"/>
              <a:gd name="T3" fmla="*/ 28 h 168"/>
              <a:gd name="T4" fmla="*/ 472 w 500"/>
              <a:gd name="T5" fmla="*/ 0 h 168"/>
              <a:gd name="T6" fmla="*/ 28 w 500"/>
              <a:gd name="T7" fmla="*/ 0 h 168"/>
              <a:gd name="T8" fmla="*/ 0 w 500"/>
              <a:gd name="T9" fmla="*/ 28 h 168"/>
              <a:gd name="T10" fmla="*/ 0 w 500"/>
              <a:gd name="T11" fmla="*/ 140 h 168"/>
              <a:gd name="T12" fmla="*/ 28 w 500"/>
              <a:gd name="T13" fmla="*/ 168 h 168"/>
              <a:gd name="T14" fmla="*/ 380 w 500"/>
              <a:gd name="T15" fmla="*/ 168 h 168"/>
              <a:gd name="T16" fmla="*/ 500 w 500"/>
              <a:gd name="T17"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168">
                <a:moveTo>
                  <a:pt x="500" y="52"/>
                </a:moveTo>
                <a:cubicBezTo>
                  <a:pt x="500" y="28"/>
                  <a:pt x="500" y="28"/>
                  <a:pt x="500" y="28"/>
                </a:cubicBezTo>
                <a:cubicBezTo>
                  <a:pt x="500" y="13"/>
                  <a:pt x="488" y="0"/>
                  <a:pt x="472" y="0"/>
                </a:cubicBezTo>
                <a:cubicBezTo>
                  <a:pt x="28" y="0"/>
                  <a:pt x="28" y="0"/>
                  <a:pt x="28" y="0"/>
                </a:cubicBezTo>
                <a:cubicBezTo>
                  <a:pt x="13" y="0"/>
                  <a:pt x="0" y="13"/>
                  <a:pt x="0" y="28"/>
                </a:cubicBezTo>
                <a:cubicBezTo>
                  <a:pt x="0" y="140"/>
                  <a:pt x="0" y="140"/>
                  <a:pt x="0" y="140"/>
                </a:cubicBezTo>
                <a:cubicBezTo>
                  <a:pt x="0" y="156"/>
                  <a:pt x="13" y="168"/>
                  <a:pt x="28" y="168"/>
                </a:cubicBezTo>
                <a:cubicBezTo>
                  <a:pt x="380" y="168"/>
                  <a:pt x="380" y="168"/>
                  <a:pt x="380" y="168"/>
                </a:cubicBezTo>
                <a:cubicBezTo>
                  <a:pt x="380" y="168"/>
                  <a:pt x="500" y="168"/>
                  <a:pt x="500" y="52"/>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pPr algn="ctr" defTabSz="914400" fontAlgn="base">
              <a:spcBef>
                <a:spcPct val="0"/>
              </a:spcBef>
              <a:spcAft>
                <a:spcPct val="0"/>
              </a:spcAft>
            </a:pPr>
            <a:endParaRPr lang="en-GB" sz="2900" dirty="0">
              <a:solidFill>
                <a:srgbClr val="000000"/>
              </a:solidFill>
              <a:latin typeface="Gill Sans" charset="0"/>
              <a:ea typeface="ヒラギノ角ゴ ProN W3" charset="-128"/>
              <a:sym typeface="Gill Sans" charset="0"/>
            </a:endParaRPr>
          </a:p>
        </p:txBody>
      </p:sp>
      <p:sp>
        <p:nvSpPr>
          <p:cNvPr id="323" name="Rounded Rectangle 322"/>
          <p:cNvSpPr/>
          <p:nvPr/>
        </p:nvSpPr>
        <p:spPr>
          <a:xfrm>
            <a:off x="2447375" y="5248128"/>
            <a:ext cx="4076584"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24" name="Rounded Rectangle 323"/>
          <p:cNvSpPr/>
          <p:nvPr/>
        </p:nvSpPr>
        <p:spPr>
          <a:xfrm>
            <a:off x="2712363" y="4217358"/>
            <a:ext cx="3811595"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25" name="Rounded Rectangle 324"/>
          <p:cNvSpPr/>
          <p:nvPr/>
        </p:nvSpPr>
        <p:spPr>
          <a:xfrm>
            <a:off x="2862533" y="3701973"/>
            <a:ext cx="3661425"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26" name="Rounded Rectangle 325"/>
          <p:cNvSpPr/>
          <p:nvPr/>
        </p:nvSpPr>
        <p:spPr>
          <a:xfrm>
            <a:off x="3215725" y="3186587"/>
            <a:ext cx="3308233"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27" name="Rounded Rectangle 326"/>
          <p:cNvSpPr/>
          <p:nvPr/>
        </p:nvSpPr>
        <p:spPr>
          <a:xfrm>
            <a:off x="3744517" y="2671201"/>
            <a:ext cx="2779441"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28" name="Rounded Rectangle 327"/>
          <p:cNvSpPr/>
          <p:nvPr/>
        </p:nvSpPr>
        <p:spPr>
          <a:xfrm>
            <a:off x="6588898" y="2171889"/>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29" name="Rounded Rectangle 328"/>
          <p:cNvSpPr/>
          <p:nvPr/>
        </p:nvSpPr>
        <p:spPr>
          <a:xfrm>
            <a:off x="8160402" y="2171889"/>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30" name="Rounded Rectangle 329"/>
          <p:cNvSpPr/>
          <p:nvPr/>
        </p:nvSpPr>
        <p:spPr>
          <a:xfrm>
            <a:off x="4454960" y="2171889"/>
            <a:ext cx="2068997"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31" name="Freeform 330"/>
          <p:cNvSpPr/>
          <p:nvPr/>
        </p:nvSpPr>
        <p:spPr>
          <a:xfrm>
            <a:off x="2500081" y="2134112"/>
            <a:ext cx="2988460" cy="3523963"/>
          </a:xfrm>
          <a:custGeom>
            <a:avLst/>
            <a:gdLst>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207 h 3793207"/>
              <a:gd name="connsiteX1" fmla="*/ 2381955 w 2381955"/>
              <a:gd name="connsiteY1" fmla="*/ 140 h 3793207"/>
              <a:gd name="connsiteX0" fmla="*/ 0 w 2381955"/>
              <a:gd name="connsiteY0" fmla="*/ 3793067 h 3793067"/>
              <a:gd name="connsiteX1" fmla="*/ 2381955 w 2381955"/>
              <a:gd name="connsiteY1" fmla="*/ 0 h 3793067"/>
              <a:gd name="connsiteX0" fmla="*/ 0 w 2517422"/>
              <a:gd name="connsiteY0" fmla="*/ 3872089 h 3872089"/>
              <a:gd name="connsiteX1" fmla="*/ 2517422 w 2517422"/>
              <a:gd name="connsiteY1" fmla="*/ 0 h 3872089"/>
              <a:gd name="connsiteX0" fmla="*/ 0 w 2585156"/>
              <a:gd name="connsiteY0" fmla="*/ 4052711 h 4052711"/>
              <a:gd name="connsiteX1" fmla="*/ 2585156 w 2585156"/>
              <a:gd name="connsiteY1" fmla="*/ 0 h 4052711"/>
              <a:gd name="connsiteX0" fmla="*/ 366 w 2585522"/>
              <a:gd name="connsiteY0" fmla="*/ 4052711 h 4052711"/>
              <a:gd name="connsiteX1" fmla="*/ 2585522 w 2585522"/>
              <a:gd name="connsiteY1" fmla="*/ 0 h 4052711"/>
              <a:gd name="connsiteX0" fmla="*/ 341 w 2641941"/>
              <a:gd name="connsiteY0" fmla="*/ 4120444 h 4120444"/>
              <a:gd name="connsiteX1" fmla="*/ 2641941 w 2641941"/>
              <a:gd name="connsiteY1" fmla="*/ 0 h 4120444"/>
              <a:gd name="connsiteX0" fmla="*/ 336 w 2641936"/>
              <a:gd name="connsiteY0" fmla="*/ 4120444 h 4120444"/>
              <a:gd name="connsiteX1" fmla="*/ 2641936 w 2641936"/>
              <a:gd name="connsiteY1" fmla="*/ 0 h 4120444"/>
              <a:gd name="connsiteX0" fmla="*/ 331 w 2653220"/>
              <a:gd name="connsiteY0" fmla="*/ 4188178 h 4188178"/>
              <a:gd name="connsiteX1" fmla="*/ 2653220 w 2653220"/>
              <a:gd name="connsiteY1" fmla="*/ 0 h 4188178"/>
              <a:gd name="connsiteX0" fmla="*/ 314 w 2698359"/>
              <a:gd name="connsiteY0" fmla="*/ 4267200 h 4267200"/>
              <a:gd name="connsiteX1" fmla="*/ 2698359 w 2698359"/>
              <a:gd name="connsiteY1" fmla="*/ 0 h 4267200"/>
              <a:gd name="connsiteX0" fmla="*/ 20291 w 2718336"/>
              <a:gd name="connsiteY0" fmla="*/ 4267200 h 4267200"/>
              <a:gd name="connsiteX1" fmla="*/ 2718336 w 2718336"/>
              <a:gd name="connsiteY1" fmla="*/ 0 h 4267200"/>
            </a:gdLst>
            <a:ahLst/>
            <a:cxnLst>
              <a:cxn ang="0">
                <a:pos x="connsiteX0" y="connsiteY0"/>
              </a:cxn>
              <a:cxn ang="0">
                <a:pos x="connsiteX1" y="connsiteY1"/>
              </a:cxn>
            </a:cxnLst>
            <a:rect l="l" t="t" r="r" b="b"/>
            <a:pathLst>
              <a:path w="2718336" h="4267200">
                <a:moveTo>
                  <a:pt x="20291" y="4267200"/>
                </a:moveTo>
                <a:cubicBezTo>
                  <a:pt x="-156569" y="2912534"/>
                  <a:pt x="829330" y="259644"/>
                  <a:pt x="2718336" y="0"/>
                </a:cubicBezTo>
              </a:path>
            </a:pathLst>
          </a:custGeom>
          <a:noFill/>
          <a:ln w="76200" cap="flat" cmpd="sng" algn="ctr">
            <a:solidFill>
              <a:srgbClr val="1B3A5D"/>
            </a:solidFill>
            <a:prstDash val="solid"/>
            <a:headEnd type="none" w="med" len="med"/>
            <a:tailEnd type="triangle" w="med" len="me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grpSp>
        <p:nvGrpSpPr>
          <p:cNvPr id="332" name="Group 331"/>
          <p:cNvGrpSpPr/>
          <p:nvPr/>
        </p:nvGrpSpPr>
        <p:grpSpPr>
          <a:xfrm>
            <a:off x="4211547" y="2147779"/>
            <a:ext cx="613047" cy="460509"/>
            <a:chOff x="3327648" y="2176571"/>
            <a:chExt cx="1214070" cy="1214070"/>
          </a:xfrm>
          <a:solidFill>
            <a:srgbClr val="1B3A5D"/>
          </a:solidFill>
        </p:grpSpPr>
        <p:sp>
          <p:nvSpPr>
            <p:cNvPr id="333" name="Oval 332"/>
            <p:cNvSpPr/>
            <p:nvPr/>
          </p:nvSpPr>
          <p:spPr>
            <a:xfrm>
              <a:off x="3327648" y="2176571"/>
              <a:ext cx="1214070" cy="1214070"/>
            </a:xfrm>
            <a:prstGeom prst="ellipse">
              <a:avLst/>
            </a:prstGeom>
            <a:grpFill/>
            <a:ln w="25400" cap="flat" cmpd="sng" algn="ctr">
              <a:noFill/>
              <a:prstDash val="solid"/>
            </a:ln>
            <a:effectLst/>
          </p:spPr>
          <p:txBody>
            <a:bodyPr lIns="129264" tIns="64633" rIns="129264" bIns="6463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337" name="Freeform 336"/>
            <p:cNvSpPr/>
            <p:nvPr/>
          </p:nvSpPr>
          <p:spPr>
            <a:xfrm>
              <a:off x="3788688" y="2652473"/>
              <a:ext cx="249951" cy="398657"/>
            </a:xfrm>
            <a:custGeom>
              <a:avLst/>
              <a:gdLst>
                <a:gd name="connsiteX0" fmla="*/ 711200 w 1003300"/>
                <a:gd name="connsiteY0" fmla="*/ 1600200 h 1600200"/>
                <a:gd name="connsiteX1" fmla="*/ 0 w 1003300"/>
                <a:gd name="connsiteY1" fmla="*/ 1574800 h 1600200"/>
                <a:gd name="connsiteX2" fmla="*/ 838200 w 1003300"/>
                <a:gd name="connsiteY2" fmla="*/ 0 h 1600200"/>
                <a:gd name="connsiteX3" fmla="*/ 1003300 w 1003300"/>
                <a:gd name="connsiteY3" fmla="*/ 0 h 1600200"/>
                <a:gd name="connsiteX4" fmla="*/ 711200 w 1003300"/>
                <a:gd name="connsiteY4" fmla="*/ 160020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1600200">
                  <a:moveTo>
                    <a:pt x="711200" y="1600200"/>
                  </a:moveTo>
                  <a:lnTo>
                    <a:pt x="0" y="1574800"/>
                  </a:lnTo>
                  <a:lnTo>
                    <a:pt x="838200" y="0"/>
                  </a:lnTo>
                  <a:lnTo>
                    <a:pt x="1003300" y="0"/>
                  </a:lnTo>
                  <a:lnTo>
                    <a:pt x="711200" y="1600200"/>
                  </a:lnTo>
                  <a:close/>
                </a:path>
              </a:pathLst>
            </a:custGeom>
            <a:grpFill/>
            <a:ln w="25400" cap="flat" cmpd="sng" algn="ctr">
              <a:noFill/>
              <a:prstDash val="solid"/>
            </a:ln>
            <a:effectLst/>
          </p:spPr>
          <p:txBody>
            <a:bodyPr lIns="129264" tIns="64633" rIns="129264" bIns="6463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grpSp>
      <p:sp>
        <p:nvSpPr>
          <p:cNvPr id="338" name="Text Placeholder 51"/>
          <p:cNvSpPr>
            <a:spLocks noGrp="1"/>
          </p:cNvSpPr>
          <p:nvPr>
            <p:ph type="body" sz="quarter" idx="14"/>
          </p:nvPr>
        </p:nvSpPr>
        <p:spPr>
          <a:xfrm>
            <a:off x="4864667" y="2215427"/>
            <a:ext cx="1523036"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39" name="Text Placeholder 51"/>
          <p:cNvSpPr>
            <a:spLocks noGrp="1"/>
          </p:cNvSpPr>
          <p:nvPr>
            <p:ph type="body" sz="quarter" idx="19"/>
          </p:nvPr>
        </p:nvSpPr>
        <p:spPr>
          <a:xfrm>
            <a:off x="6643686" y="221542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0" name="Text Placeholder 51"/>
          <p:cNvSpPr>
            <a:spLocks noGrp="1"/>
          </p:cNvSpPr>
          <p:nvPr>
            <p:ph type="body" sz="quarter" idx="27"/>
          </p:nvPr>
        </p:nvSpPr>
        <p:spPr>
          <a:xfrm>
            <a:off x="8207870" y="221542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1" name="Rounded Rectangle 340"/>
          <p:cNvSpPr/>
          <p:nvPr/>
        </p:nvSpPr>
        <p:spPr>
          <a:xfrm>
            <a:off x="6588898" y="2671201"/>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42" name="Rounded Rectangle 341"/>
          <p:cNvSpPr/>
          <p:nvPr/>
        </p:nvSpPr>
        <p:spPr>
          <a:xfrm>
            <a:off x="8160402" y="2671201"/>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43" name="Text Placeholder 51"/>
          <p:cNvSpPr>
            <a:spLocks noGrp="1"/>
          </p:cNvSpPr>
          <p:nvPr>
            <p:ph type="body" sz="quarter" idx="29"/>
          </p:nvPr>
        </p:nvSpPr>
        <p:spPr>
          <a:xfrm>
            <a:off x="4184955" y="2714740"/>
            <a:ext cx="2202749"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4" name="Text Placeholder 51"/>
          <p:cNvSpPr>
            <a:spLocks noGrp="1"/>
          </p:cNvSpPr>
          <p:nvPr>
            <p:ph type="body" sz="quarter" idx="30"/>
          </p:nvPr>
        </p:nvSpPr>
        <p:spPr>
          <a:xfrm>
            <a:off x="6643686" y="2714739"/>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5" name="Text Placeholder 51"/>
          <p:cNvSpPr>
            <a:spLocks noGrp="1"/>
          </p:cNvSpPr>
          <p:nvPr>
            <p:ph type="body" sz="quarter" idx="31"/>
          </p:nvPr>
        </p:nvSpPr>
        <p:spPr>
          <a:xfrm>
            <a:off x="8207870" y="2714739"/>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6" name="Rounded Rectangle 345"/>
          <p:cNvSpPr/>
          <p:nvPr/>
        </p:nvSpPr>
        <p:spPr>
          <a:xfrm>
            <a:off x="6588898" y="3186587"/>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47" name="Rounded Rectangle 346"/>
          <p:cNvSpPr/>
          <p:nvPr/>
        </p:nvSpPr>
        <p:spPr>
          <a:xfrm>
            <a:off x="8160402" y="3186587"/>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48" name="Text Placeholder 51"/>
          <p:cNvSpPr>
            <a:spLocks noGrp="1"/>
          </p:cNvSpPr>
          <p:nvPr>
            <p:ph type="body" sz="quarter" idx="32"/>
          </p:nvPr>
        </p:nvSpPr>
        <p:spPr>
          <a:xfrm>
            <a:off x="3696392" y="3230125"/>
            <a:ext cx="2691312"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9" name="Text Placeholder 51"/>
          <p:cNvSpPr>
            <a:spLocks noGrp="1"/>
          </p:cNvSpPr>
          <p:nvPr>
            <p:ph type="body" sz="quarter" idx="33"/>
          </p:nvPr>
        </p:nvSpPr>
        <p:spPr>
          <a:xfrm>
            <a:off x="6643686" y="323012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0" name="Text Placeholder 51"/>
          <p:cNvSpPr>
            <a:spLocks noGrp="1"/>
          </p:cNvSpPr>
          <p:nvPr>
            <p:ph type="body" sz="quarter" idx="34"/>
          </p:nvPr>
        </p:nvSpPr>
        <p:spPr>
          <a:xfrm>
            <a:off x="8207870" y="323012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1" name="Rounded Rectangle 350"/>
          <p:cNvSpPr/>
          <p:nvPr/>
        </p:nvSpPr>
        <p:spPr>
          <a:xfrm>
            <a:off x="6588898" y="3701973"/>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52" name="Rounded Rectangle 351"/>
          <p:cNvSpPr/>
          <p:nvPr/>
        </p:nvSpPr>
        <p:spPr>
          <a:xfrm>
            <a:off x="8160402" y="3701973"/>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53" name="Text Placeholder 51"/>
          <p:cNvSpPr>
            <a:spLocks noGrp="1"/>
          </p:cNvSpPr>
          <p:nvPr>
            <p:ph type="body" sz="quarter" idx="35"/>
          </p:nvPr>
        </p:nvSpPr>
        <p:spPr>
          <a:xfrm>
            <a:off x="3320728" y="3745511"/>
            <a:ext cx="3066977"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4" name="Text Placeholder 51"/>
          <p:cNvSpPr>
            <a:spLocks noGrp="1"/>
          </p:cNvSpPr>
          <p:nvPr>
            <p:ph type="body" sz="quarter" idx="36"/>
          </p:nvPr>
        </p:nvSpPr>
        <p:spPr>
          <a:xfrm>
            <a:off x="6643686" y="3745510"/>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5" name="Text Placeholder 51"/>
          <p:cNvSpPr>
            <a:spLocks noGrp="1"/>
          </p:cNvSpPr>
          <p:nvPr>
            <p:ph type="body" sz="quarter" idx="37"/>
          </p:nvPr>
        </p:nvSpPr>
        <p:spPr>
          <a:xfrm>
            <a:off x="8207870" y="3745510"/>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6" name="Rounded Rectangle 355"/>
          <p:cNvSpPr/>
          <p:nvPr/>
        </p:nvSpPr>
        <p:spPr>
          <a:xfrm>
            <a:off x="6588898" y="4217358"/>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57" name="Rounded Rectangle 356"/>
          <p:cNvSpPr/>
          <p:nvPr/>
        </p:nvSpPr>
        <p:spPr>
          <a:xfrm>
            <a:off x="8160402" y="4217358"/>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58" name="Text Placeholder 51"/>
          <p:cNvSpPr>
            <a:spLocks noGrp="1"/>
          </p:cNvSpPr>
          <p:nvPr>
            <p:ph type="body" sz="quarter" idx="38"/>
          </p:nvPr>
        </p:nvSpPr>
        <p:spPr>
          <a:xfrm>
            <a:off x="3084961" y="4260897"/>
            <a:ext cx="3302745"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9" name="Text Placeholder 51"/>
          <p:cNvSpPr>
            <a:spLocks noGrp="1"/>
          </p:cNvSpPr>
          <p:nvPr>
            <p:ph type="body" sz="quarter" idx="39"/>
          </p:nvPr>
        </p:nvSpPr>
        <p:spPr>
          <a:xfrm>
            <a:off x="6643686" y="426089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0" name="Text Placeholder 51"/>
          <p:cNvSpPr>
            <a:spLocks noGrp="1"/>
          </p:cNvSpPr>
          <p:nvPr>
            <p:ph type="body" sz="quarter" idx="40"/>
          </p:nvPr>
        </p:nvSpPr>
        <p:spPr>
          <a:xfrm>
            <a:off x="8207870" y="426089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1" name="Rounded Rectangle 360"/>
          <p:cNvSpPr/>
          <p:nvPr/>
        </p:nvSpPr>
        <p:spPr>
          <a:xfrm>
            <a:off x="2548967" y="4732744"/>
            <a:ext cx="3974991"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62" name="Rounded Rectangle 361"/>
          <p:cNvSpPr/>
          <p:nvPr/>
        </p:nvSpPr>
        <p:spPr>
          <a:xfrm>
            <a:off x="6588898" y="4732744"/>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63" name="Rounded Rectangle 362"/>
          <p:cNvSpPr/>
          <p:nvPr/>
        </p:nvSpPr>
        <p:spPr>
          <a:xfrm>
            <a:off x="8160402" y="4732744"/>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64" name="Text Placeholder 51"/>
          <p:cNvSpPr>
            <a:spLocks noGrp="1"/>
          </p:cNvSpPr>
          <p:nvPr>
            <p:ph type="body" sz="quarter" idx="44"/>
          </p:nvPr>
        </p:nvSpPr>
        <p:spPr>
          <a:xfrm>
            <a:off x="2937566" y="4776282"/>
            <a:ext cx="3450140"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5" name="Text Placeholder 51"/>
          <p:cNvSpPr>
            <a:spLocks noGrp="1"/>
          </p:cNvSpPr>
          <p:nvPr>
            <p:ph type="body" sz="quarter" idx="45"/>
          </p:nvPr>
        </p:nvSpPr>
        <p:spPr>
          <a:xfrm>
            <a:off x="6643686" y="4776282"/>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6" name="Text Placeholder 51"/>
          <p:cNvSpPr>
            <a:spLocks noGrp="1"/>
          </p:cNvSpPr>
          <p:nvPr>
            <p:ph type="body" sz="quarter" idx="46"/>
          </p:nvPr>
        </p:nvSpPr>
        <p:spPr>
          <a:xfrm>
            <a:off x="8207870" y="4776282"/>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7" name="Rounded Rectangle 366"/>
          <p:cNvSpPr/>
          <p:nvPr/>
        </p:nvSpPr>
        <p:spPr>
          <a:xfrm>
            <a:off x="6588898" y="5248128"/>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68" name="Text Placeholder 51"/>
          <p:cNvSpPr>
            <a:spLocks noGrp="1"/>
          </p:cNvSpPr>
          <p:nvPr>
            <p:ph type="body" sz="quarter" idx="47"/>
          </p:nvPr>
        </p:nvSpPr>
        <p:spPr>
          <a:xfrm>
            <a:off x="2868174" y="5291667"/>
            <a:ext cx="3519532"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9" name="Text Placeholder 51"/>
          <p:cNvSpPr>
            <a:spLocks noGrp="1"/>
          </p:cNvSpPr>
          <p:nvPr>
            <p:ph type="body" sz="quarter" idx="48"/>
          </p:nvPr>
        </p:nvSpPr>
        <p:spPr>
          <a:xfrm>
            <a:off x="6643686" y="529166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70" name="Text Placeholder 51"/>
          <p:cNvSpPr>
            <a:spLocks noGrp="1"/>
          </p:cNvSpPr>
          <p:nvPr>
            <p:ph type="body" sz="quarter" idx="49"/>
          </p:nvPr>
        </p:nvSpPr>
        <p:spPr>
          <a:xfrm>
            <a:off x="8207870" y="529166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72" name="Oval 371"/>
          <p:cNvSpPr/>
          <p:nvPr/>
        </p:nvSpPr>
        <p:spPr>
          <a:xfrm>
            <a:off x="3489834" y="2646810"/>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77" name="Oval 376"/>
          <p:cNvSpPr/>
          <p:nvPr/>
        </p:nvSpPr>
        <p:spPr>
          <a:xfrm>
            <a:off x="3001271" y="3161914"/>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80" name="Oval 379"/>
          <p:cNvSpPr/>
          <p:nvPr/>
        </p:nvSpPr>
        <p:spPr>
          <a:xfrm>
            <a:off x="2639706" y="3677018"/>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86" name="Oval 385"/>
          <p:cNvSpPr/>
          <p:nvPr/>
        </p:nvSpPr>
        <p:spPr>
          <a:xfrm>
            <a:off x="2410177" y="4192123"/>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391" name="Oval 390"/>
          <p:cNvSpPr/>
          <p:nvPr/>
        </p:nvSpPr>
        <p:spPr>
          <a:xfrm>
            <a:off x="2242445" y="4707227"/>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392" name="Oval 391"/>
          <p:cNvSpPr/>
          <p:nvPr/>
        </p:nvSpPr>
        <p:spPr>
          <a:xfrm>
            <a:off x="2200918" y="5222331"/>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Tree>
    <p:extLst>
      <p:ext uri="{BB962C8B-B14F-4D97-AF65-F5344CB8AC3E}">
        <p14:creationId xmlns:p14="http://schemas.microsoft.com/office/powerpoint/2010/main" val="105237406"/>
      </p:ext>
    </p:extLst>
  </p:cSld>
  <p:clrMapOvr>
    <a:masterClrMapping/>
  </p:clrMapOvr>
  <p:extLst mod="1">
    <p:ext uri="{DCECCB84-F9BA-43D5-87BE-67443E8EF086}">
      <p15:sldGuideLst xmlns:p15="http://schemas.microsoft.com/office/powerpoint/2012/main">
        <p15:guide id="1" orient="horz" pos="3072">
          <p15:clr>
            <a:srgbClr val="FBAE40"/>
          </p15:clr>
        </p15:guide>
        <p15:guide id="2" orient="horz" pos="1634">
          <p15:clr>
            <a:srgbClr val="FBAE40"/>
          </p15:clr>
        </p15:guide>
        <p15:guide id="3" orient="horz" pos="522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6 Icon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D63"/>
                </a:solidFill>
              </a:defRPr>
            </a:lvl1pPr>
          </a:lstStyle>
          <a:p>
            <a:r>
              <a:rPr lang="it-IT"/>
              <a:t>Fare clic per modificare lo stile del titolo dello schema</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241" name="Rectangle 240"/>
          <p:cNvSpPr/>
          <p:nvPr/>
        </p:nvSpPr>
        <p:spPr>
          <a:xfrm>
            <a:off x="8160403"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2" name="Rectangle 241"/>
          <p:cNvSpPr/>
          <p:nvPr/>
        </p:nvSpPr>
        <p:spPr>
          <a:xfrm>
            <a:off x="6588897"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3" name="Text Placeholder 51"/>
          <p:cNvSpPr>
            <a:spLocks noGrp="1"/>
          </p:cNvSpPr>
          <p:nvPr>
            <p:ph type="body" sz="quarter" idx="50"/>
          </p:nvPr>
        </p:nvSpPr>
        <p:spPr>
          <a:xfrm>
            <a:off x="6643686"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4" name="Text Placeholder 51"/>
          <p:cNvSpPr>
            <a:spLocks noGrp="1"/>
          </p:cNvSpPr>
          <p:nvPr>
            <p:ph type="body" sz="quarter" idx="51"/>
          </p:nvPr>
        </p:nvSpPr>
        <p:spPr>
          <a:xfrm>
            <a:off x="8207870"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47" name="Freeform 5"/>
          <p:cNvSpPr>
            <a:spLocks/>
          </p:cNvSpPr>
          <p:nvPr/>
        </p:nvSpPr>
        <p:spPr bwMode="auto">
          <a:xfrm>
            <a:off x="8160402" y="5151521"/>
            <a:ext cx="1489429" cy="506046"/>
          </a:xfrm>
          <a:custGeom>
            <a:avLst/>
            <a:gdLst>
              <a:gd name="T0" fmla="*/ 500 w 500"/>
              <a:gd name="T1" fmla="*/ 52 h 168"/>
              <a:gd name="T2" fmla="*/ 500 w 500"/>
              <a:gd name="T3" fmla="*/ 28 h 168"/>
              <a:gd name="T4" fmla="*/ 472 w 500"/>
              <a:gd name="T5" fmla="*/ 0 h 168"/>
              <a:gd name="T6" fmla="*/ 28 w 500"/>
              <a:gd name="T7" fmla="*/ 0 h 168"/>
              <a:gd name="T8" fmla="*/ 0 w 500"/>
              <a:gd name="T9" fmla="*/ 28 h 168"/>
              <a:gd name="T10" fmla="*/ 0 w 500"/>
              <a:gd name="T11" fmla="*/ 140 h 168"/>
              <a:gd name="T12" fmla="*/ 28 w 500"/>
              <a:gd name="T13" fmla="*/ 168 h 168"/>
              <a:gd name="T14" fmla="*/ 380 w 500"/>
              <a:gd name="T15" fmla="*/ 168 h 168"/>
              <a:gd name="T16" fmla="*/ 500 w 500"/>
              <a:gd name="T17"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168">
                <a:moveTo>
                  <a:pt x="500" y="52"/>
                </a:moveTo>
                <a:cubicBezTo>
                  <a:pt x="500" y="28"/>
                  <a:pt x="500" y="28"/>
                  <a:pt x="500" y="28"/>
                </a:cubicBezTo>
                <a:cubicBezTo>
                  <a:pt x="500" y="13"/>
                  <a:pt x="488" y="0"/>
                  <a:pt x="472" y="0"/>
                </a:cubicBezTo>
                <a:cubicBezTo>
                  <a:pt x="28" y="0"/>
                  <a:pt x="28" y="0"/>
                  <a:pt x="28" y="0"/>
                </a:cubicBezTo>
                <a:cubicBezTo>
                  <a:pt x="13" y="0"/>
                  <a:pt x="0" y="13"/>
                  <a:pt x="0" y="28"/>
                </a:cubicBezTo>
                <a:cubicBezTo>
                  <a:pt x="0" y="140"/>
                  <a:pt x="0" y="140"/>
                  <a:pt x="0" y="140"/>
                </a:cubicBezTo>
                <a:cubicBezTo>
                  <a:pt x="0" y="156"/>
                  <a:pt x="13" y="168"/>
                  <a:pt x="28" y="168"/>
                </a:cubicBezTo>
                <a:cubicBezTo>
                  <a:pt x="380" y="168"/>
                  <a:pt x="380" y="168"/>
                  <a:pt x="380" y="168"/>
                </a:cubicBezTo>
                <a:cubicBezTo>
                  <a:pt x="380" y="168"/>
                  <a:pt x="500" y="168"/>
                  <a:pt x="500" y="52"/>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pPr algn="ctr" defTabSz="914400" fontAlgn="base">
              <a:spcBef>
                <a:spcPct val="0"/>
              </a:spcBef>
              <a:spcAft>
                <a:spcPct val="0"/>
              </a:spcAft>
            </a:pPr>
            <a:endParaRPr lang="en-GB" sz="2900" dirty="0">
              <a:solidFill>
                <a:srgbClr val="000000"/>
              </a:solidFill>
              <a:latin typeface="Gill Sans" charset="0"/>
              <a:ea typeface="ヒラギノ角ゴ ProN W3" charset="-128"/>
              <a:sym typeface="Gill Sans" charset="0"/>
            </a:endParaRPr>
          </a:p>
        </p:txBody>
      </p:sp>
      <p:sp>
        <p:nvSpPr>
          <p:cNvPr id="148" name="Rounded Rectangle 147"/>
          <p:cNvSpPr/>
          <p:nvPr/>
        </p:nvSpPr>
        <p:spPr>
          <a:xfrm>
            <a:off x="2453325" y="5158078"/>
            <a:ext cx="4076584"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49" name="Rounded Rectangle 148"/>
          <p:cNvSpPr/>
          <p:nvPr/>
        </p:nvSpPr>
        <p:spPr>
          <a:xfrm>
            <a:off x="2571749" y="4552181"/>
            <a:ext cx="3958160"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0" name="Rounded Rectangle 149"/>
          <p:cNvSpPr/>
          <p:nvPr/>
        </p:nvSpPr>
        <p:spPr>
          <a:xfrm>
            <a:off x="2789957" y="3946285"/>
            <a:ext cx="3739952"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1" name="Rounded Rectangle 150"/>
          <p:cNvSpPr/>
          <p:nvPr/>
        </p:nvSpPr>
        <p:spPr>
          <a:xfrm>
            <a:off x="3132858" y="3345748"/>
            <a:ext cx="3397052"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2" name="Rounded Rectangle 151"/>
          <p:cNvSpPr/>
          <p:nvPr/>
        </p:nvSpPr>
        <p:spPr>
          <a:xfrm>
            <a:off x="3592656" y="2755926"/>
            <a:ext cx="2937253"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3" name="Rounded Rectangle 152"/>
          <p:cNvSpPr/>
          <p:nvPr/>
        </p:nvSpPr>
        <p:spPr>
          <a:xfrm>
            <a:off x="6588898" y="2182177"/>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54" name="Rounded Rectangle 153"/>
          <p:cNvSpPr/>
          <p:nvPr/>
        </p:nvSpPr>
        <p:spPr>
          <a:xfrm>
            <a:off x="8160402" y="2182177"/>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55" name="Rounded Rectangle 154"/>
          <p:cNvSpPr/>
          <p:nvPr/>
        </p:nvSpPr>
        <p:spPr>
          <a:xfrm>
            <a:off x="4460911" y="2182177"/>
            <a:ext cx="2068997"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6" name="Freeform 155"/>
          <p:cNvSpPr/>
          <p:nvPr/>
        </p:nvSpPr>
        <p:spPr>
          <a:xfrm>
            <a:off x="2506033" y="2134112"/>
            <a:ext cx="2988460" cy="3523963"/>
          </a:xfrm>
          <a:custGeom>
            <a:avLst/>
            <a:gdLst>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207 h 3793207"/>
              <a:gd name="connsiteX1" fmla="*/ 2381955 w 2381955"/>
              <a:gd name="connsiteY1" fmla="*/ 140 h 3793207"/>
              <a:gd name="connsiteX0" fmla="*/ 0 w 2381955"/>
              <a:gd name="connsiteY0" fmla="*/ 3793067 h 3793067"/>
              <a:gd name="connsiteX1" fmla="*/ 2381955 w 2381955"/>
              <a:gd name="connsiteY1" fmla="*/ 0 h 3793067"/>
              <a:gd name="connsiteX0" fmla="*/ 0 w 2517422"/>
              <a:gd name="connsiteY0" fmla="*/ 3872089 h 3872089"/>
              <a:gd name="connsiteX1" fmla="*/ 2517422 w 2517422"/>
              <a:gd name="connsiteY1" fmla="*/ 0 h 3872089"/>
              <a:gd name="connsiteX0" fmla="*/ 0 w 2585156"/>
              <a:gd name="connsiteY0" fmla="*/ 4052711 h 4052711"/>
              <a:gd name="connsiteX1" fmla="*/ 2585156 w 2585156"/>
              <a:gd name="connsiteY1" fmla="*/ 0 h 4052711"/>
              <a:gd name="connsiteX0" fmla="*/ 366 w 2585522"/>
              <a:gd name="connsiteY0" fmla="*/ 4052711 h 4052711"/>
              <a:gd name="connsiteX1" fmla="*/ 2585522 w 2585522"/>
              <a:gd name="connsiteY1" fmla="*/ 0 h 4052711"/>
              <a:gd name="connsiteX0" fmla="*/ 341 w 2641941"/>
              <a:gd name="connsiteY0" fmla="*/ 4120444 h 4120444"/>
              <a:gd name="connsiteX1" fmla="*/ 2641941 w 2641941"/>
              <a:gd name="connsiteY1" fmla="*/ 0 h 4120444"/>
              <a:gd name="connsiteX0" fmla="*/ 336 w 2641936"/>
              <a:gd name="connsiteY0" fmla="*/ 4120444 h 4120444"/>
              <a:gd name="connsiteX1" fmla="*/ 2641936 w 2641936"/>
              <a:gd name="connsiteY1" fmla="*/ 0 h 4120444"/>
              <a:gd name="connsiteX0" fmla="*/ 331 w 2653220"/>
              <a:gd name="connsiteY0" fmla="*/ 4188178 h 4188178"/>
              <a:gd name="connsiteX1" fmla="*/ 2653220 w 2653220"/>
              <a:gd name="connsiteY1" fmla="*/ 0 h 4188178"/>
              <a:gd name="connsiteX0" fmla="*/ 314 w 2698359"/>
              <a:gd name="connsiteY0" fmla="*/ 4267200 h 4267200"/>
              <a:gd name="connsiteX1" fmla="*/ 2698359 w 2698359"/>
              <a:gd name="connsiteY1" fmla="*/ 0 h 4267200"/>
              <a:gd name="connsiteX0" fmla="*/ 20291 w 2718336"/>
              <a:gd name="connsiteY0" fmla="*/ 4267200 h 4267200"/>
              <a:gd name="connsiteX1" fmla="*/ 2718336 w 2718336"/>
              <a:gd name="connsiteY1" fmla="*/ 0 h 4267200"/>
            </a:gdLst>
            <a:ahLst/>
            <a:cxnLst>
              <a:cxn ang="0">
                <a:pos x="connsiteX0" y="connsiteY0"/>
              </a:cxn>
              <a:cxn ang="0">
                <a:pos x="connsiteX1" y="connsiteY1"/>
              </a:cxn>
            </a:cxnLst>
            <a:rect l="l" t="t" r="r" b="b"/>
            <a:pathLst>
              <a:path w="2718336" h="4267200">
                <a:moveTo>
                  <a:pt x="20291" y="4267200"/>
                </a:moveTo>
                <a:cubicBezTo>
                  <a:pt x="-156569" y="2912534"/>
                  <a:pt x="829330" y="259644"/>
                  <a:pt x="2718336" y="0"/>
                </a:cubicBezTo>
              </a:path>
            </a:pathLst>
          </a:custGeom>
          <a:noFill/>
          <a:ln w="76200" cap="flat" cmpd="sng" algn="ctr">
            <a:solidFill>
              <a:srgbClr val="1B3A5D"/>
            </a:solidFill>
            <a:prstDash val="solid"/>
            <a:headEnd type="none" w="med" len="med"/>
            <a:tailEnd type="triangle" w="med" len="me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8" name="Oval 157"/>
          <p:cNvSpPr/>
          <p:nvPr/>
        </p:nvSpPr>
        <p:spPr>
          <a:xfrm>
            <a:off x="4140084" y="2178331"/>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163" name="Text Placeholder 51"/>
          <p:cNvSpPr>
            <a:spLocks noGrp="1"/>
          </p:cNvSpPr>
          <p:nvPr>
            <p:ph type="body" sz="quarter" idx="14"/>
          </p:nvPr>
        </p:nvSpPr>
        <p:spPr>
          <a:xfrm>
            <a:off x="4870619" y="2236071"/>
            <a:ext cx="1523036"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64" name="Text Placeholder 51"/>
          <p:cNvSpPr>
            <a:spLocks noGrp="1"/>
          </p:cNvSpPr>
          <p:nvPr>
            <p:ph type="body" sz="quarter" idx="54"/>
          </p:nvPr>
        </p:nvSpPr>
        <p:spPr>
          <a:xfrm>
            <a:off x="6643686" y="2237478"/>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65" name="Text Placeholder 51"/>
          <p:cNvSpPr>
            <a:spLocks noGrp="1"/>
          </p:cNvSpPr>
          <p:nvPr>
            <p:ph type="body" sz="quarter" idx="55"/>
          </p:nvPr>
        </p:nvSpPr>
        <p:spPr>
          <a:xfrm>
            <a:off x="8207870" y="2237478"/>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66" name="Rounded Rectangle 165"/>
          <p:cNvSpPr/>
          <p:nvPr/>
        </p:nvSpPr>
        <p:spPr>
          <a:xfrm>
            <a:off x="6588898" y="2755926"/>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67" name="Rounded Rectangle 166"/>
          <p:cNvSpPr/>
          <p:nvPr/>
        </p:nvSpPr>
        <p:spPr>
          <a:xfrm>
            <a:off x="8160402" y="2754614"/>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68" name="Text Placeholder 51"/>
          <p:cNvSpPr>
            <a:spLocks noGrp="1"/>
          </p:cNvSpPr>
          <p:nvPr>
            <p:ph type="body" sz="quarter" idx="29"/>
          </p:nvPr>
        </p:nvSpPr>
        <p:spPr>
          <a:xfrm>
            <a:off x="4106564" y="2809819"/>
            <a:ext cx="2287091"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69" name="Text Placeholder 51"/>
          <p:cNvSpPr>
            <a:spLocks noGrp="1"/>
          </p:cNvSpPr>
          <p:nvPr>
            <p:ph type="body" sz="quarter" idx="56"/>
          </p:nvPr>
        </p:nvSpPr>
        <p:spPr>
          <a:xfrm>
            <a:off x="6643686" y="2811227"/>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0" name="Text Placeholder 51"/>
          <p:cNvSpPr>
            <a:spLocks noGrp="1"/>
          </p:cNvSpPr>
          <p:nvPr>
            <p:ph type="body" sz="quarter" idx="57"/>
          </p:nvPr>
        </p:nvSpPr>
        <p:spPr>
          <a:xfrm>
            <a:off x="8207870" y="2811227"/>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1" name="Rounded Rectangle 170"/>
          <p:cNvSpPr/>
          <p:nvPr/>
        </p:nvSpPr>
        <p:spPr>
          <a:xfrm>
            <a:off x="6588898" y="3345748"/>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72" name="Rounded Rectangle 171"/>
          <p:cNvSpPr/>
          <p:nvPr/>
        </p:nvSpPr>
        <p:spPr>
          <a:xfrm>
            <a:off x="8160402" y="3343125"/>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73" name="Text Placeholder 51"/>
          <p:cNvSpPr>
            <a:spLocks noGrp="1"/>
          </p:cNvSpPr>
          <p:nvPr>
            <p:ph type="body" sz="quarter" idx="32"/>
          </p:nvPr>
        </p:nvSpPr>
        <p:spPr>
          <a:xfrm>
            <a:off x="3592136" y="3399641"/>
            <a:ext cx="2801521"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4" name="Text Placeholder 51"/>
          <p:cNvSpPr>
            <a:spLocks noGrp="1"/>
          </p:cNvSpPr>
          <p:nvPr>
            <p:ph type="body" sz="quarter" idx="58"/>
          </p:nvPr>
        </p:nvSpPr>
        <p:spPr>
          <a:xfrm>
            <a:off x="6643686" y="3401048"/>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5" name="Text Placeholder 51"/>
          <p:cNvSpPr>
            <a:spLocks noGrp="1"/>
          </p:cNvSpPr>
          <p:nvPr>
            <p:ph type="body" sz="quarter" idx="59"/>
          </p:nvPr>
        </p:nvSpPr>
        <p:spPr>
          <a:xfrm>
            <a:off x="8207870" y="3401048"/>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6" name="Rounded Rectangle 175"/>
          <p:cNvSpPr/>
          <p:nvPr/>
        </p:nvSpPr>
        <p:spPr>
          <a:xfrm>
            <a:off x="6588898" y="3946285"/>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77" name="Rounded Rectangle 176"/>
          <p:cNvSpPr/>
          <p:nvPr/>
        </p:nvSpPr>
        <p:spPr>
          <a:xfrm>
            <a:off x="8160402" y="3942351"/>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78" name="Text Placeholder 51"/>
          <p:cNvSpPr>
            <a:spLocks noGrp="1"/>
          </p:cNvSpPr>
          <p:nvPr>
            <p:ph type="body" sz="quarter" idx="35"/>
          </p:nvPr>
        </p:nvSpPr>
        <p:spPr>
          <a:xfrm>
            <a:off x="3252659" y="4000179"/>
            <a:ext cx="3140997"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9" name="Text Placeholder 51"/>
          <p:cNvSpPr>
            <a:spLocks noGrp="1"/>
          </p:cNvSpPr>
          <p:nvPr>
            <p:ph type="body" sz="quarter" idx="60"/>
          </p:nvPr>
        </p:nvSpPr>
        <p:spPr>
          <a:xfrm>
            <a:off x="6643686" y="4001586"/>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0" name="Text Placeholder 51"/>
          <p:cNvSpPr>
            <a:spLocks noGrp="1"/>
          </p:cNvSpPr>
          <p:nvPr>
            <p:ph type="body" sz="quarter" idx="61"/>
          </p:nvPr>
        </p:nvSpPr>
        <p:spPr>
          <a:xfrm>
            <a:off x="8207870" y="4001586"/>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1" name="Rounded Rectangle 180"/>
          <p:cNvSpPr/>
          <p:nvPr/>
        </p:nvSpPr>
        <p:spPr>
          <a:xfrm>
            <a:off x="6588898" y="4552181"/>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82" name="Rounded Rectangle 181"/>
          <p:cNvSpPr/>
          <p:nvPr/>
        </p:nvSpPr>
        <p:spPr>
          <a:xfrm>
            <a:off x="8160402" y="4546936"/>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83" name="Text Placeholder 51"/>
          <p:cNvSpPr>
            <a:spLocks noGrp="1"/>
          </p:cNvSpPr>
          <p:nvPr>
            <p:ph type="body" sz="quarter" idx="38"/>
          </p:nvPr>
        </p:nvSpPr>
        <p:spPr>
          <a:xfrm>
            <a:off x="3047133" y="4606074"/>
            <a:ext cx="3346524"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4" name="Text Placeholder 51"/>
          <p:cNvSpPr>
            <a:spLocks noGrp="1"/>
          </p:cNvSpPr>
          <p:nvPr>
            <p:ph type="body" sz="quarter" idx="62"/>
          </p:nvPr>
        </p:nvSpPr>
        <p:spPr>
          <a:xfrm>
            <a:off x="6643686" y="4607482"/>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5" name="Text Placeholder 51"/>
          <p:cNvSpPr>
            <a:spLocks noGrp="1"/>
          </p:cNvSpPr>
          <p:nvPr>
            <p:ph type="body" sz="quarter" idx="63"/>
          </p:nvPr>
        </p:nvSpPr>
        <p:spPr>
          <a:xfrm>
            <a:off x="8207870" y="4607482"/>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6" name="Rounded Rectangle 185"/>
          <p:cNvSpPr/>
          <p:nvPr/>
        </p:nvSpPr>
        <p:spPr>
          <a:xfrm>
            <a:off x="6588898" y="5158078"/>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87" name="Text Placeholder 51"/>
          <p:cNvSpPr>
            <a:spLocks noGrp="1"/>
          </p:cNvSpPr>
          <p:nvPr>
            <p:ph type="body" sz="quarter" idx="47"/>
          </p:nvPr>
        </p:nvSpPr>
        <p:spPr>
          <a:xfrm>
            <a:off x="2914649" y="5211971"/>
            <a:ext cx="3479009"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8" name="Text Placeholder 51"/>
          <p:cNvSpPr>
            <a:spLocks noGrp="1"/>
          </p:cNvSpPr>
          <p:nvPr>
            <p:ph type="body" sz="quarter" idx="64"/>
          </p:nvPr>
        </p:nvSpPr>
        <p:spPr>
          <a:xfrm>
            <a:off x="6643686" y="5213379"/>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9" name="Text Placeholder 51"/>
          <p:cNvSpPr>
            <a:spLocks noGrp="1"/>
          </p:cNvSpPr>
          <p:nvPr>
            <p:ph type="body" sz="quarter" idx="65"/>
          </p:nvPr>
        </p:nvSpPr>
        <p:spPr>
          <a:xfrm>
            <a:off x="8207870" y="5213379"/>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91" name="Oval 190"/>
          <p:cNvSpPr/>
          <p:nvPr/>
        </p:nvSpPr>
        <p:spPr>
          <a:xfrm>
            <a:off x="3363817" y="2746300"/>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96" name="Oval 195"/>
          <p:cNvSpPr/>
          <p:nvPr/>
        </p:nvSpPr>
        <p:spPr>
          <a:xfrm>
            <a:off x="2835708" y="3343480"/>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99" name="Oval 198"/>
          <p:cNvSpPr/>
          <p:nvPr/>
        </p:nvSpPr>
        <p:spPr>
          <a:xfrm>
            <a:off x="2497685" y="3940860"/>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05" name="Oval 204"/>
          <p:cNvSpPr/>
          <p:nvPr/>
        </p:nvSpPr>
        <p:spPr>
          <a:xfrm>
            <a:off x="2301584" y="4551456"/>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10" name="Oval 209"/>
          <p:cNvSpPr/>
          <p:nvPr/>
        </p:nvSpPr>
        <p:spPr>
          <a:xfrm>
            <a:off x="2176216" y="5152545"/>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Tree>
    <p:extLst>
      <p:ext uri="{BB962C8B-B14F-4D97-AF65-F5344CB8AC3E}">
        <p14:creationId xmlns:p14="http://schemas.microsoft.com/office/powerpoint/2010/main" val="2140407563"/>
      </p:ext>
    </p:extLst>
  </p:cSld>
  <p:clrMapOvr>
    <a:masterClrMapping/>
  </p:clrMapOvr>
  <p:extLst mod="1">
    <p:ext uri="{DCECCB84-F9BA-43D5-87BE-67443E8EF086}">
      <p15:sldGuideLst xmlns:p15="http://schemas.microsoft.com/office/powerpoint/2012/main">
        <p15:guide id="1" orient="horz" pos="3072">
          <p15:clr>
            <a:srgbClr val="FBAE40"/>
          </p15:clr>
        </p15:guide>
        <p15:guide id="2" orient="horz" pos="1634">
          <p15:clr>
            <a:srgbClr val="FBAE40"/>
          </p15:clr>
        </p15:guide>
        <p15:guide id="3" orient="horz" pos="363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5 Icon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D63"/>
                </a:solidFill>
              </a:defRPr>
            </a:lvl1pPr>
          </a:lstStyle>
          <a:p>
            <a:r>
              <a:rPr lang="it-IT"/>
              <a:t>Fare clic per modificare lo stile del titolo dello schema</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241" name="Rectangle 240"/>
          <p:cNvSpPr/>
          <p:nvPr/>
        </p:nvSpPr>
        <p:spPr>
          <a:xfrm>
            <a:off x="8160403"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2" name="Rectangle 241"/>
          <p:cNvSpPr/>
          <p:nvPr/>
        </p:nvSpPr>
        <p:spPr>
          <a:xfrm>
            <a:off x="6588897"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3" name="Text Placeholder 51"/>
          <p:cNvSpPr>
            <a:spLocks noGrp="1"/>
          </p:cNvSpPr>
          <p:nvPr>
            <p:ph type="body" sz="quarter" idx="50"/>
          </p:nvPr>
        </p:nvSpPr>
        <p:spPr>
          <a:xfrm>
            <a:off x="6643686"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4" name="Text Placeholder 51"/>
          <p:cNvSpPr>
            <a:spLocks noGrp="1"/>
          </p:cNvSpPr>
          <p:nvPr>
            <p:ph type="body" sz="quarter" idx="51"/>
          </p:nvPr>
        </p:nvSpPr>
        <p:spPr>
          <a:xfrm>
            <a:off x="8207870"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30" name="Rounded Rectangle 129"/>
          <p:cNvSpPr/>
          <p:nvPr/>
        </p:nvSpPr>
        <p:spPr>
          <a:xfrm>
            <a:off x="2609286" y="4290219"/>
            <a:ext cx="3918213"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1" name="Rounded Rectangle 130"/>
          <p:cNvSpPr/>
          <p:nvPr/>
        </p:nvSpPr>
        <p:spPr>
          <a:xfrm>
            <a:off x="2997281" y="3590356"/>
            <a:ext cx="3530220"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2" name="Rounded Rectangle 131"/>
          <p:cNvSpPr/>
          <p:nvPr/>
        </p:nvSpPr>
        <p:spPr>
          <a:xfrm>
            <a:off x="3480170" y="2890493"/>
            <a:ext cx="30473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3" name="Rounded Rectangle 132"/>
          <p:cNvSpPr/>
          <p:nvPr/>
        </p:nvSpPr>
        <p:spPr>
          <a:xfrm>
            <a:off x="4346349" y="2190629"/>
            <a:ext cx="2181151"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4" name="Rounded Rectangle 54"/>
          <p:cNvSpPr/>
          <p:nvPr/>
        </p:nvSpPr>
        <p:spPr>
          <a:xfrm>
            <a:off x="2441143" y="4990082"/>
            <a:ext cx="4086356" cy="666754"/>
          </a:xfrm>
          <a:custGeom>
            <a:avLst/>
            <a:gdLst>
              <a:gd name="connsiteX0" fmla="*/ 0 w 4392342"/>
              <a:gd name="connsiteY0" fmla="*/ 181593 h 1089536"/>
              <a:gd name="connsiteX1" fmla="*/ 181593 w 4392342"/>
              <a:gd name="connsiteY1" fmla="*/ 0 h 1089536"/>
              <a:gd name="connsiteX2" fmla="*/ 4210749 w 4392342"/>
              <a:gd name="connsiteY2" fmla="*/ 0 h 1089536"/>
              <a:gd name="connsiteX3" fmla="*/ 4392342 w 4392342"/>
              <a:gd name="connsiteY3" fmla="*/ 181593 h 1089536"/>
              <a:gd name="connsiteX4" fmla="*/ 4392342 w 4392342"/>
              <a:gd name="connsiteY4" fmla="*/ 907943 h 1089536"/>
              <a:gd name="connsiteX5" fmla="*/ 4210749 w 4392342"/>
              <a:gd name="connsiteY5" fmla="*/ 1089536 h 1089536"/>
              <a:gd name="connsiteX6" fmla="*/ 181593 w 4392342"/>
              <a:gd name="connsiteY6" fmla="*/ 1089536 h 1089536"/>
              <a:gd name="connsiteX7" fmla="*/ 0 w 4392342"/>
              <a:gd name="connsiteY7" fmla="*/ 907943 h 1089536"/>
              <a:gd name="connsiteX8" fmla="*/ 0 w 4392342"/>
              <a:gd name="connsiteY8" fmla="*/ 181593 h 1089536"/>
              <a:gd name="connsiteX0" fmla="*/ 185514 w 4577856"/>
              <a:gd name="connsiteY0" fmla="*/ 181593 h 1089536"/>
              <a:gd name="connsiteX1" fmla="*/ 367107 w 4577856"/>
              <a:gd name="connsiteY1" fmla="*/ 0 h 1089536"/>
              <a:gd name="connsiteX2" fmla="*/ 4396263 w 4577856"/>
              <a:gd name="connsiteY2" fmla="*/ 0 h 1089536"/>
              <a:gd name="connsiteX3" fmla="*/ 4577856 w 4577856"/>
              <a:gd name="connsiteY3" fmla="*/ 181593 h 1089536"/>
              <a:gd name="connsiteX4" fmla="*/ 4577856 w 4577856"/>
              <a:gd name="connsiteY4" fmla="*/ 907943 h 1089536"/>
              <a:gd name="connsiteX5" fmla="*/ 4396263 w 4577856"/>
              <a:gd name="connsiteY5" fmla="*/ 1089536 h 1089536"/>
              <a:gd name="connsiteX6" fmla="*/ 367107 w 4577856"/>
              <a:gd name="connsiteY6" fmla="*/ 1089536 h 1089536"/>
              <a:gd name="connsiteX7" fmla="*/ 185514 w 4577856"/>
              <a:gd name="connsiteY7" fmla="*/ 181593 h 1089536"/>
              <a:gd name="connsiteX0" fmla="*/ 0 w 4210749"/>
              <a:gd name="connsiteY0" fmla="*/ 1089536 h 1089536"/>
              <a:gd name="connsiteX1" fmla="*/ 0 w 4210749"/>
              <a:gd name="connsiteY1" fmla="*/ 0 h 1089536"/>
              <a:gd name="connsiteX2" fmla="*/ 4029156 w 4210749"/>
              <a:gd name="connsiteY2" fmla="*/ 0 h 1089536"/>
              <a:gd name="connsiteX3" fmla="*/ 4210749 w 4210749"/>
              <a:gd name="connsiteY3" fmla="*/ 181593 h 1089536"/>
              <a:gd name="connsiteX4" fmla="*/ 4210749 w 4210749"/>
              <a:gd name="connsiteY4" fmla="*/ 907943 h 1089536"/>
              <a:gd name="connsiteX5" fmla="*/ 4029156 w 4210749"/>
              <a:gd name="connsiteY5" fmla="*/ 1089536 h 1089536"/>
              <a:gd name="connsiteX6" fmla="*/ 0 w 4210749"/>
              <a:gd name="connsiteY6" fmla="*/ 1089536 h 1089536"/>
              <a:gd name="connsiteX0" fmla="*/ 295309 w 4506058"/>
              <a:gd name="connsiteY0" fmla="*/ 1089536 h 1089536"/>
              <a:gd name="connsiteX1" fmla="*/ 295309 w 4506058"/>
              <a:gd name="connsiteY1" fmla="*/ 0 h 1089536"/>
              <a:gd name="connsiteX2" fmla="*/ 4324465 w 4506058"/>
              <a:gd name="connsiteY2" fmla="*/ 0 h 1089536"/>
              <a:gd name="connsiteX3" fmla="*/ 4506058 w 4506058"/>
              <a:gd name="connsiteY3" fmla="*/ 181593 h 1089536"/>
              <a:gd name="connsiteX4" fmla="*/ 4506058 w 4506058"/>
              <a:gd name="connsiteY4" fmla="*/ 907943 h 1089536"/>
              <a:gd name="connsiteX5" fmla="*/ 4324465 w 4506058"/>
              <a:gd name="connsiteY5" fmla="*/ 1089536 h 1089536"/>
              <a:gd name="connsiteX6" fmla="*/ 295309 w 4506058"/>
              <a:gd name="connsiteY6" fmla="*/ 1089536 h 1089536"/>
              <a:gd name="connsiteX0" fmla="*/ 8045 w 4218794"/>
              <a:gd name="connsiteY0" fmla="*/ 1089536 h 1089536"/>
              <a:gd name="connsiteX1" fmla="*/ 8045 w 4218794"/>
              <a:gd name="connsiteY1" fmla="*/ 0 h 1089536"/>
              <a:gd name="connsiteX2" fmla="*/ 4037201 w 4218794"/>
              <a:gd name="connsiteY2" fmla="*/ 0 h 1089536"/>
              <a:gd name="connsiteX3" fmla="*/ 4218794 w 4218794"/>
              <a:gd name="connsiteY3" fmla="*/ 181593 h 1089536"/>
              <a:gd name="connsiteX4" fmla="*/ 4218794 w 4218794"/>
              <a:gd name="connsiteY4" fmla="*/ 907943 h 1089536"/>
              <a:gd name="connsiteX5" fmla="*/ 4037201 w 4218794"/>
              <a:gd name="connsiteY5" fmla="*/ 1089536 h 1089536"/>
              <a:gd name="connsiteX6" fmla="*/ 8045 w 4218794"/>
              <a:gd name="connsiteY6" fmla="*/ 1089536 h 10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94" h="1089536">
                <a:moveTo>
                  <a:pt x="8045" y="1089536"/>
                </a:moveTo>
                <a:cubicBezTo>
                  <a:pt x="-15781" y="552347"/>
                  <a:pt x="22319" y="448289"/>
                  <a:pt x="8045" y="0"/>
                </a:cubicBezTo>
                <a:lnTo>
                  <a:pt x="4037201" y="0"/>
                </a:lnTo>
                <a:cubicBezTo>
                  <a:pt x="4137492" y="0"/>
                  <a:pt x="4218794" y="81302"/>
                  <a:pt x="4218794" y="181593"/>
                </a:cubicBezTo>
                <a:lnTo>
                  <a:pt x="4218794" y="907943"/>
                </a:lnTo>
                <a:cubicBezTo>
                  <a:pt x="4218794" y="1008234"/>
                  <a:pt x="4137492" y="1089536"/>
                  <a:pt x="4037201" y="1089536"/>
                </a:cubicBezTo>
                <a:lnTo>
                  <a:pt x="8045" y="1089536"/>
                </a:lnTo>
                <a:close/>
              </a:path>
            </a:pathLst>
          </a:cu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35" name="Rounded Rectangle 134"/>
          <p:cNvSpPr/>
          <p:nvPr/>
        </p:nvSpPr>
        <p:spPr>
          <a:xfrm>
            <a:off x="6588898" y="4290219"/>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6" name="Rounded Rectangle 135"/>
          <p:cNvSpPr/>
          <p:nvPr/>
        </p:nvSpPr>
        <p:spPr>
          <a:xfrm>
            <a:off x="8160402" y="4290219"/>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7" name="Rounded Rectangle 136"/>
          <p:cNvSpPr/>
          <p:nvPr/>
        </p:nvSpPr>
        <p:spPr>
          <a:xfrm>
            <a:off x="6588898" y="3590356"/>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8" name="Rounded Rectangle 137"/>
          <p:cNvSpPr/>
          <p:nvPr/>
        </p:nvSpPr>
        <p:spPr>
          <a:xfrm>
            <a:off x="8160402" y="3590356"/>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9" name="Rounded Rectangle 138"/>
          <p:cNvSpPr/>
          <p:nvPr/>
        </p:nvSpPr>
        <p:spPr>
          <a:xfrm>
            <a:off x="6588898" y="2890493"/>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40" name="Rounded Rectangle 139"/>
          <p:cNvSpPr/>
          <p:nvPr/>
        </p:nvSpPr>
        <p:spPr>
          <a:xfrm>
            <a:off x="8160402" y="2890493"/>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41" name="Rounded Rectangle 140"/>
          <p:cNvSpPr/>
          <p:nvPr/>
        </p:nvSpPr>
        <p:spPr>
          <a:xfrm>
            <a:off x="6588898" y="2190629"/>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42" name="Rounded Rectangle 141"/>
          <p:cNvSpPr/>
          <p:nvPr/>
        </p:nvSpPr>
        <p:spPr>
          <a:xfrm>
            <a:off x="8160402" y="2190629"/>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43" name="Freeform 142"/>
          <p:cNvSpPr/>
          <p:nvPr/>
        </p:nvSpPr>
        <p:spPr>
          <a:xfrm>
            <a:off x="2503625" y="2134112"/>
            <a:ext cx="2988460" cy="3523963"/>
          </a:xfrm>
          <a:custGeom>
            <a:avLst/>
            <a:gdLst>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207 h 3793207"/>
              <a:gd name="connsiteX1" fmla="*/ 2381955 w 2381955"/>
              <a:gd name="connsiteY1" fmla="*/ 140 h 3793207"/>
              <a:gd name="connsiteX0" fmla="*/ 0 w 2381955"/>
              <a:gd name="connsiteY0" fmla="*/ 3793067 h 3793067"/>
              <a:gd name="connsiteX1" fmla="*/ 2381955 w 2381955"/>
              <a:gd name="connsiteY1" fmla="*/ 0 h 3793067"/>
              <a:gd name="connsiteX0" fmla="*/ 0 w 2517422"/>
              <a:gd name="connsiteY0" fmla="*/ 3872089 h 3872089"/>
              <a:gd name="connsiteX1" fmla="*/ 2517422 w 2517422"/>
              <a:gd name="connsiteY1" fmla="*/ 0 h 3872089"/>
              <a:gd name="connsiteX0" fmla="*/ 0 w 2585156"/>
              <a:gd name="connsiteY0" fmla="*/ 4052711 h 4052711"/>
              <a:gd name="connsiteX1" fmla="*/ 2585156 w 2585156"/>
              <a:gd name="connsiteY1" fmla="*/ 0 h 4052711"/>
              <a:gd name="connsiteX0" fmla="*/ 366 w 2585522"/>
              <a:gd name="connsiteY0" fmla="*/ 4052711 h 4052711"/>
              <a:gd name="connsiteX1" fmla="*/ 2585522 w 2585522"/>
              <a:gd name="connsiteY1" fmla="*/ 0 h 4052711"/>
              <a:gd name="connsiteX0" fmla="*/ 341 w 2641941"/>
              <a:gd name="connsiteY0" fmla="*/ 4120444 h 4120444"/>
              <a:gd name="connsiteX1" fmla="*/ 2641941 w 2641941"/>
              <a:gd name="connsiteY1" fmla="*/ 0 h 4120444"/>
              <a:gd name="connsiteX0" fmla="*/ 336 w 2641936"/>
              <a:gd name="connsiteY0" fmla="*/ 4120444 h 4120444"/>
              <a:gd name="connsiteX1" fmla="*/ 2641936 w 2641936"/>
              <a:gd name="connsiteY1" fmla="*/ 0 h 4120444"/>
              <a:gd name="connsiteX0" fmla="*/ 331 w 2653220"/>
              <a:gd name="connsiteY0" fmla="*/ 4188178 h 4188178"/>
              <a:gd name="connsiteX1" fmla="*/ 2653220 w 2653220"/>
              <a:gd name="connsiteY1" fmla="*/ 0 h 4188178"/>
              <a:gd name="connsiteX0" fmla="*/ 314 w 2698359"/>
              <a:gd name="connsiteY0" fmla="*/ 4267200 h 4267200"/>
              <a:gd name="connsiteX1" fmla="*/ 2698359 w 2698359"/>
              <a:gd name="connsiteY1" fmla="*/ 0 h 4267200"/>
              <a:gd name="connsiteX0" fmla="*/ 20291 w 2718336"/>
              <a:gd name="connsiteY0" fmla="*/ 4267200 h 4267200"/>
              <a:gd name="connsiteX1" fmla="*/ 2718336 w 2718336"/>
              <a:gd name="connsiteY1" fmla="*/ 0 h 4267200"/>
            </a:gdLst>
            <a:ahLst/>
            <a:cxnLst>
              <a:cxn ang="0">
                <a:pos x="connsiteX0" y="connsiteY0"/>
              </a:cxn>
              <a:cxn ang="0">
                <a:pos x="connsiteX1" y="connsiteY1"/>
              </a:cxn>
            </a:cxnLst>
            <a:rect l="l" t="t" r="r" b="b"/>
            <a:pathLst>
              <a:path w="2718336" h="4267200">
                <a:moveTo>
                  <a:pt x="20291" y="4267200"/>
                </a:moveTo>
                <a:cubicBezTo>
                  <a:pt x="-156569" y="2912534"/>
                  <a:pt x="829330" y="259644"/>
                  <a:pt x="2718336" y="0"/>
                </a:cubicBezTo>
              </a:path>
            </a:pathLst>
          </a:custGeom>
          <a:noFill/>
          <a:ln w="76200" cap="flat" cmpd="sng" algn="ctr">
            <a:solidFill>
              <a:srgbClr val="1B3A5D"/>
            </a:solidFill>
            <a:prstDash val="solid"/>
            <a:headEnd type="none" w="med" len="med"/>
            <a:tailEnd type="triangle" w="med" len="me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44" name="Rounded Rectangle 143"/>
          <p:cNvSpPr/>
          <p:nvPr/>
        </p:nvSpPr>
        <p:spPr>
          <a:xfrm>
            <a:off x="6588898" y="4990082"/>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45" name="Rounded Rectangle 64"/>
          <p:cNvSpPr/>
          <p:nvPr/>
        </p:nvSpPr>
        <p:spPr>
          <a:xfrm>
            <a:off x="8158104" y="4990082"/>
            <a:ext cx="1491725" cy="666754"/>
          </a:xfrm>
          <a:custGeom>
            <a:avLst/>
            <a:gdLst>
              <a:gd name="connsiteX0" fmla="*/ 0 w 1558202"/>
              <a:gd name="connsiteY0" fmla="*/ 181593 h 1089536"/>
              <a:gd name="connsiteX1" fmla="*/ 181593 w 1558202"/>
              <a:gd name="connsiteY1" fmla="*/ 0 h 1089536"/>
              <a:gd name="connsiteX2" fmla="*/ 1376609 w 1558202"/>
              <a:gd name="connsiteY2" fmla="*/ 0 h 1089536"/>
              <a:gd name="connsiteX3" fmla="*/ 1558202 w 1558202"/>
              <a:gd name="connsiteY3" fmla="*/ 181593 h 1089536"/>
              <a:gd name="connsiteX4" fmla="*/ 1558202 w 1558202"/>
              <a:gd name="connsiteY4" fmla="*/ 907943 h 1089536"/>
              <a:gd name="connsiteX5" fmla="*/ 1376609 w 1558202"/>
              <a:gd name="connsiteY5" fmla="*/ 1089536 h 1089536"/>
              <a:gd name="connsiteX6" fmla="*/ 181593 w 1558202"/>
              <a:gd name="connsiteY6" fmla="*/ 1089536 h 1089536"/>
              <a:gd name="connsiteX7" fmla="*/ 0 w 1558202"/>
              <a:gd name="connsiteY7" fmla="*/ 907943 h 1089536"/>
              <a:gd name="connsiteX8" fmla="*/ 0 w 1558202"/>
              <a:gd name="connsiteY8" fmla="*/ 181593 h 1089536"/>
              <a:gd name="connsiteX0" fmla="*/ 0 w 1558202"/>
              <a:gd name="connsiteY0" fmla="*/ 181593 h 1089536"/>
              <a:gd name="connsiteX1" fmla="*/ 181593 w 1558202"/>
              <a:gd name="connsiteY1" fmla="*/ 0 h 1089536"/>
              <a:gd name="connsiteX2" fmla="*/ 1376609 w 1558202"/>
              <a:gd name="connsiteY2" fmla="*/ 0 h 1089536"/>
              <a:gd name="connsiteX3" fmla="*/ 1558202 w 1558202"/>
              <a:gd name="connsiteY3" fmla="*/ 181593 h 1089536"/>
              <a:gd name="connsiteX4" fmla="*/ 1376609 w 1558202"/>
              <a:gd name="connsiteY4" fmla="*/ 1089536 h 1089536"/>
              <a:gd name="connsiteX5" fmla="*/ 181593 w 1558202"/>
              <a:gd name="connsiteY5" fmla="*/ 1089536 h 1089536"/>
              <a:gd name="connsiteX6" fmla="*/ 0 w 1558202"/>
              <a:gd name="connsiteY6" fmla="*/ 907943 h 1089536"/>
              <a:gd name="connsiteX7" fmla="*/ 0 w 1558202"/>
              <a:gd name="connsiteY7" fmla="*/ 181593 h 1089536"/>
              <a:gd name="connsiteX0" fmla="*/ 0 w 1558202"/>
              <a:gd name="connsiteY0" fmla="*/ 181593 h 1089536"/>
              <a:gd name="connsiteX1" fmla="*/ 181593 w 1558202"/>
              <a:gd name="connsiteY1" fmla="*/ 0 h 1089536"/>
              <a:gd name="connsiteX2" fmla="*/ 1376609 w 1558202"/>
              <a:gd name="connsiteY2" fmla="*/ 0 h 1089536"/>
              <a:gd name="connsiteX3" fmla="*/ 1558202 w 1558202"/>
              <a:gd name="connsiteY3" fmla="*/ 181593 h 1089536"/>
              <a:gd name="connsiteX4" fmla="*/ 868609 w 1558202"/>
              <a:gd name="connsiteY4" fmla="*/ 1089536 h 1089536"/>
              <a:gd name="connsiteX5" fmla="*/ 181593 w 1558202"/>
              <a:gd name="connsiteY5" fmla="*/ 1089536 h 1089536"/>
              <a:gd name="connsiteX6" fmla="*/ 0 w 1558202"/>
              <a:gd name="connsiteY6" fmla="*/ 907943 h 1089536"/>
              <a:gd name="connsiteX7" fmla="*/ 0 w 1558202"/>
              <a:gd name="connsiteY7" fmla="*/ 181593 h 1089536"/>
              <a:gd name="connsiteX0" fmla="*/ 0 w 1558202"/>
              <a:gd name="connsiteY0" fmla="*/ 181593 h 1089536"/>
              <a:gd name="connsiteX1" fmla="*/ 181593 w 1558202"/>
              <a:gd name="connsiteY1" fmla="*/ 0 h 1089536"/>
              <a:gd name="connsiteX2" fmla="*/ 1376609 w 1558202"/>
              <a:gd name="connsiteY2" fmla="*/ 0 h 1089536"/>
              <a:gd name="connsiteX3" fmla="*/ 1558202 w 1558202"/>
              <a:gd name="connsiteY3" fmla="*/ 181593 h 1089536"/>
              <a:gd name="connsiteX4" fmla="*/ 868609 w 1558202"/>
              <a:gd name="connsiteY4" fmla="*/ 1089536 h 1089536"/>
              <a:gd name="connsiteX5" fmla="*/ 181593 w 1558202"/>
              <a:gd name="connsiteY5" fmla="*/ 1089536 h 1089536"/>
              <a:gd name="connsiteX6" fmla="*/ 0 w 1558202"/>
              <a:gd name="connsiteY6" fmla="*/ 907943 h 1089536"/>
              <a:gd name="connsiteX7" fmla="*/ 0 w 1558202"/>
              <a:gd name="connsiteY7" fmla="*/ 181593 h 1089536"/>
              <a:gd name="connsiteX0" fmla="*/ 0 w 1560605"/>
              <a:gd name="connsiteY0" fmla="*/ 181593 h 1089536"/>
              <a:gd name="connsiteX1" fmla="*/ 181593 w 1560605"/>
              <a:gd name="connsiteY1" fmla="*/ 0 h 1089536"/>
              <a:gd name="connsiteX2" fmla="*/ 1376609 w 1560605"/>
              <a:gd name="connsiteY2" fmla="*/ 0 h 1089536"/>
              <a:gd name="connsiteX3" fmla="*/ 1558202 w 1560605"/>
              <a:gd name="connsiteY3" fmla="*/ 181593 h 1089536"/>
              <a:gd name="connsiteX4" fmla="*/ 868609 w 1560605"/>
              <a:gd name="connsiteY4" fmla="*/ 1089536 h 1089536"/>
              <a:gd name="connsiteX5" fmla="*/ 181593 w 1560605"/>
              <a:gd name="connsiteY5" fmla="*/ 1089536 h 1089536"/>
              <a:gd name="connsiteX6" fmla="*/ 0 w 1560605"/>
              <a:gd name="connsiteY6" fmla="*/ 907943 h 1089536"/>
              <a:gd name="connsiteX7" fmla="*/ 0 w 1560605"/>
              <a:gd name="connsiteY7" fmla="*/ 181593 h 10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05" h="1089536">
                <a:moveTo>
                  <a:pt x="0" y="181593"/>
                </a:moveTo>
                <a:cubicBezTo>
                  <a:pt x="0" y="81302"/>
                  <a:pt x="81302" y="0"/>
                  <a:pt x="181593" y="0"/>
                </a:cubicBezTo>
                <a:lnTo>
                  <a:pt x="1376609" y="0"/>
                </a:lnTo>
                <a:cubicBezTo>
                  <a:pt x="1476900" y="0"/>
                  <a:pt x="1558202" y="81302"/>
                  <a:pt x="1558202" y="181593"/>
                </a:cubicBezTo>
                <a:cubicBezTo>
                  <a:pt x="1556938" y="395341"/>
                  <a:pt x="1644573" y="1078988"/>
                  <a:pt x="868609" y="1089536"/>
                </a:cubicBezTo>
                <a:lnTo>
                  <a:pt x="181593" y="1089536"/>
                </a:lnTo>
                <a:cubicBezTo>
                  <a:pt x="81302" y="1089536"/>
                  <a:pt x="0" y="1008234"/>
                  <a:pt x="0" y="907943"/>
                </a:cubicBezTo>
                <a:lnTo>
                  <a:pt x="0" y="181593"/>
                </a:lnTo>
                <a:close/>
              </a:path>
            </a:pathLst>
          </a:cu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211" name="Oval 210"/>
          <p:cNvSpPr/>
          <p:nvPr/>
        </p:nvSpPr>
        <p:spPr>
          <a:xfrm>
            <a:off x="2556584" y="3580266"/>
            <a:ext cx="897563" cy="674231"/>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14" name="Oval 213"/>
          <p:cNvSpPr/>
          <p:nvPr/>
        </p:nvSpPr>
        <p:spPr>
          <a:xfrm>
            <a:off x="2041229" y="4987963"/>
            <a:ext cx="897563" cy="674231"/>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20" name="Oval 219"/>
          <p:cNvSpPr/>
          <p:nvPr/>
        </p:nvSpPr>
        <p:spPr>
          <a:xfrm>
            <a:off x="3069564" y="2880228"/>
            <a:ext cx="897563" cy="674231"/>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25" name="Oval 224"/>
          <p:cNvSpPr/>
          <p:nvPr/>
        </p:nvSpPr>
        <p:spPr>
          <a:xfrm>
            <a:off x="3916501" y="2185821"/>
            <a:ext cx="897563" cy="674231"/>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31" name="Oval 230"/>
          <p:cNvSpPr/>
          <p:nvPr/>
        </p:nvSpPr>
        <p:spPr>
          <a:xfrm>
            <a:off x="2228832" y="4287155"/>
            <a:ext cx="897563" cy="674231"/>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36" name="Text Placeholder 51"/>
          <p:cNvSpPr>
            <a:spLocks noGrp="1"/>
          </p:cNvSpPr>
          <p:nvPr>
            <p:ph type="body" sz="quarter" idx="14"/>
          </p:nvPr>
        </p:nvSpPr>
        <p:spPr>
          <a:xfrm>
            <a:off x="4876773" y="2254120"/>
            <a:ext cx="1532335" cy="5556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37" name="Text Placeholder 51"/>
          <p:cNvSpPr>
            <a:spLocks noGrp="1"/>
          </p:cNvSpPr>
          <p:nvPr>
            <p:ph type="body" sz="quarter" idx="15"/>
          </p:nvPr>
        </p:nvSpPr>
        <p:spPr>
          <a:xfrm>
            <a:off x="4033810" y="2947461"/>
            <a:ext cx="2375297" cy="5556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38" name="Text Placeholder 51"/>
          <p:cNvSpPr>
            <a:spLocks noGrp="1"/>
          </p:cNvSpPr>
          <p:nvPr>
            <p:ph type="body" sz="quarter" idx="16"/>
          </p:nvPr>
        </p:nvSpPr>
        <p:spPr>
          <a:xfrm>
            <a:off x="3519461" y="3658027"/>
            <a:ext cx="2889647" cy="532919"/>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39" name="Text Placeholder 51"/>
          <p:cNvSpPr>
            <a:spLocks noGrp="1"/>
          </p:cNvSpPr>
          <p:nvPr>
            <p:ph type="body" sz="quarter" idx="17"/>
          </p:nvPr>
        </p:nvSpPr>
        <p:spPr>
          <a:xfrm>
            <a:off x="3197947" y="4353390"/>
            <a:ext cx="3211160" cy="551296"/>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0" name="Text Placeholder 51"/>
          <p:cNvSpPr>
            <a:spLocks noGrp="1"/>
          </p:cNvSpPr>
          <p:nvPr>
            <p:ph type="body" sz="quarter" idx="18"/>
          </p:nvPr>
        </p:nvSpPr>
        <p:spPr>
          <a:xfrm>
            <a:off x="3021278" y="5021777"/>
            <a:ext cx="3387829" cy="610232"/>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5" name="Text Placeholder 51"/>
          <p:cNvSpPr>
            <a:spLocks noGrp="1"/>
          </p:cNvSpPr>
          <p:nvPr>
            <p:ph type="body" sz="quarter" idx="19"/>
          </p:nvPr>
        </p:nvSpPr>
        <p:spPr>
          <a:xfrm>
            <a:off x="6643688" y="2259288"/>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6" name="Text Placeholder 51"/>
          <p:cNvSpPr>
            <a:spLocks noGrp="1"/>
          </p:cNvSpPr>
          <p:nvPr>
            <p:ph type="body" sz="quarter" idx="20"/>
          </p:nvPr>
        </p:nvSpPr>
        <p:spPr>
          <a:xfrm>
            <a:off x="6643688" y="2947461"/>
            <a:ext cx="1364753" cy="5556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7" name="Text Placeholder 51"/>
          <p:cNvSpPr>
            <a:spLocks noGrp="1"/>
          </p:cNvSpPr>
          <p:nvPr>
            <p:ph type="body" sz="quarter" idx="21"/>
          </p:nvPr>
        </p:nvSpPr>
        <p:spPr>
          <a:xfrm>
            <a:off x="8207872" y="3658521"/>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8" name="Text Placeholder 51"/>
          <p:cNvSpPr>
            <a:spLocks noGrp="1"/>
          </p:cNvSpPr>
          <p:nvPr>
            <p:ph type="body" sz="quarter" idx="22"/>
          </p:nvPr>
        </p:nvSpPr>
        <p:spPr>
          <a:xfrm>
            <a:off x="6643688" y="3658521"/>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9" name="Text Placeholder 51"/>
          <p:cNvSpPr>
            <a:spLocks noGrp="1"/>
          </p:cNvSpPr>
          <p:nvPr>
            <p:ph type="body" sz="quarter" idx="23"/>
          </p:nvPr>
        </p:nvSpPr>
        <p:spPr>
          <a:xfrm>
            <a:off x="8207872" y="2947461"/>
            <a:ext cx="1364753" cy="5556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50" name="Text Placeholder 51"/>
          <p:cNvSpPr>
            <a:spLocks noGrp="1"/>
          </p:cNvSpPr>
          <p:nvPr>
            <p:ph type="body" sz="quarter" idx="24"/>
          </p:nvPr>
        </p:nvSpPr>
        <p:spPr>
          <a:xfrm>
            <a:off x="8207872" y="4363074"/>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51" name="Text Placeholder 51"/>
          <p:cNvSpPr>
            <a:spLocks noGrp="1"/>
          </p:cNvSpPr>
          <p:nvPr>
            <p:ph type="body" sz="quarter" idx="25"/>
          </p:nvPr>
        </p:nvSpPr>
        <p:spPr>
          <a:xfrm>
            <a:off x="8207872" y="5034331"/>
            <a:ext cx="1364753" cy="585124"/>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52" name="Text Placeholder 51"/>
          <p:cNvSpPr>
            <a:spLocks noGrp="1"/>
          </p:cNvSpPr>
          <p:nvPr>
            <p:ph type="body" sz="quarter" idx="26"/>
          </p:nvPr>
        </p:nvSpPr>
        <p:spPr>
          <a:xfrm>
            <a:off x="6643688" y="4363074"/>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53" name="Text Placeholder 51"/>
          <p:cNvSpPr>
            <a:spLocks noGrp="1"/>
          </p:cNvSpPr>
          <p:nvPr>
            <p:ph type="body" sz="quarter" idx="27"/>
          </p:nvPr>
        </p:nvSpPr>
        <p:spPr>
          <a:xfrm>
            <a:off x="8207872" y="2259288"/>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54" name="Text Placeholder 51"/>
          <p:cNvSpPr>
            <a:spLocks noGrp="1"/>
          </p:cNvSpPr>
          <p:nvPr>
            <p:ph type="body" sz="quarter" idx="28"/>
          </p:nvPr>
        </p:nvSpPr>
        <p:spPr>
          <a:xfrm>
            <a:off x="6643688" y="5034331"/>
            <a:ext cx="1364753" cy="585124"/>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Tree>
    <p:extLst>
      <p:ext uri="{BB962C8B-B14F-4D97-AF65-F5344CB8AC3E}">
        <p14:creationId xmlns:p14="http://schemas.microsoft.com/office/powerpoint/2010/main" val="3220293598"/>
      </p:ext>
    </p:extLst>
  </p:cSld>
  <p:clrMapOvr>
    <a:masterClrMapping/>
  </p:clrMapOvr>
  <p:extLst mod="1">
    <p:ext uri="{DCECCB84-F9BA-43D5-87BE-67443E8EF086}">
      <p15:sldGuideLst xmlns:p15="http://schemas.microsoft.com/office/powerpoint/2012/main">
        <p15:guide id="1" orient="horz" pos="3072">
          <p15:clr>
            <a:srgbClr val="FBAE40"/>
          </p15:clr>
        </p15:guide>
        <p15:guide id="2" orient="horz" pos="1634">
          <p15:clr>
            <a:srgbClr val="FBAE40"/>
          </p15:clr>
        </p15:guide>
        <p15:guide id="3" orient="horz" pos="363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con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D63"/>
                </a:solidFill>
              </a:defRPr>
            </a:lvl1pPr>
          </a:lstStyle>
          <a:p>
            <a:r>
              <a:rPr lang="it-IT"/>
              <a:t>Fare clic per modificare lo stile del titolo dello schema</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97" name="Rounded Rectangle 8"/>
          <p:cNvSpPr/>
          <p:nvPr/>
        </p:nvSpPr>
        <p:spPr>
          <a:xfrm flipV="1">
            <a:off x="1071069" y="1524122"/>
            <a:ext cx="10560360" cy="981719"/>
          </a:xfrm>
          <a:custGeom>
            <a:avLst/>
            <a:gdLst>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7992888 w 7992888"/>
              <a:gd name="connsiteY4" fmla="*/ 818096 h 981719"/>
              <a:gd name="connsiteX5" fmla="*/ 7829265 w 7992888"/>
              <a:gd name="connsiteY5" fmla="*/ 981719 h 981719"/>
              <a:gd name="connsiteX6" fmla="*/ 163623 w 7992888"/>
              <a:gd name="connsiteY6" fmla="*/ 981719 h 981719"/>
              <a:gd name="connsiteX7" fmla="*/ 0 w 7992888"/>
              <a:gd name="connsiteY7" fmla="*/ 818096 h 981719"/>
              <a:gd name="connsiteX8" fmla="*/ 0 w 7992888"/>
              <a:gd name="connsiteY8" fmla="*/ 163623 h 981719"/>
              <a:gd name="connsiteX0" fmla="*/ 0 w 7992888"/>
              <a:gd name="connsiteY0" fmla="*/ 163623 h 995166"/>
              <a:gd name="connsiteX1" fmla="*/ 163623 w 7992888"/>
              <a:gd name="connsiteY1" fmla="*/ 0 h 995166"/>
              <a:gd name="connsiteX2" fmla="*/ 7829265 w 7992888"/>
              <a:gd name="connsiteY2" fmla="*/ 0 h 995166"/>
              <a:gd name="connsiteX3" fmla="*/ 7992888 w 7992888"/>
              <a:gd name="connsiteY3" fmla="*/ 163623 h 995166"/>
              <a:gd name="connsiteX4" fmla="*/ 7992888 w 7992888"/>
              <a:gd name="connsiteY4" fmla="*/ 818096 h 995166"/>
              <a:gd name="connsiteX5" fmla="*/ 5408794 w 7992888"/>
              <a:gd name="connsiteY5" fmla="*/ 995166 h 995166"/>
              <a:gd name="connsiteX6" fmla="*/ 163623 w 7992888"/>
              <a:gd name="connsiteY6" fmla="*/ 981719 h 995166"/>
              <a:gd name="connsiteX7" fmla="*/ 0 w 7992888"/>
              <a:gd name="connsiteY7" fmla="*/ 818096 h 995166"/>
              <a:gd name="connsiteX8" fmla="*/ 0 w 7992888"/>
              <a:gd name="connsiteY8" fmla="*/ 163623 h 995166"/>
              <a:gd name="connsiteX0" fmla="*/ 0 w 7992888"/>
              <a:gd name="connsiteY0" fmla="*/ 163623 h 995166"/>
              <a:gd name="connsiteX1" fmla="*/ 163623 w 7992888"/>
              <a:gd name="connsiteY1" fmla="*/ 0 h 995166"/>
              <a:gd name="connsiteX2" fmla="*/ 7829265 w 7992888"/>
              <a:gd name="connsiteY2" fmla="*/ 0 h 995166"/>
              <a:gd name="connsiteX3" fmla="*/ 7992888 w 7992888"/>
              <a:gd name="connsiteY3" fmla="*/ 163623 h 995166"/>
              <a:gd name="connsiteX4" fmla="*/ 5408794 w 7992888"/>
              <a:gd name="connsiteY4" fmla="*/ 995166 h 995166"/>
              <a:gd name="connsiteX5" fmla="*/ 163623 w 7992888"/>
              <a:gd name="connsiteY5" fmla="*/ 981719 h 995166"/>
              <a:gd name="connsiteX6" fmla="*/ 0 w 7992888"/>
              <a:gd name="connsiteY6" fmla="*/ 818096 h 995166"/>
              <a:gd name="connsiteX7" fmla="*/ 0 w 7992888"/>
              <a:gd name="connsiteY7" fmla="*/ 163623 h 995166"/>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2888" h="981719">
                <a:moveTo>
                  <a:pt x="0" y="163623"/>
                </a:moveTo>
                <a:cubicBezTo>
                  <a:pt x="0" y="73257"/>
                  <a:pt x="73257" y="0"/>
                  <a:pt x="163623" y="0"/>
                </a:cubicBezTo>
                <a:lnTo>
                  <a:pt x="7829265" y="0"/>
                </a:lnTo>
                <a:cubicBezTo>
                  <a:pt x="7919631" y="0"/>
                  <a:pt x="7992888" y="73257"/>
                  <a:pt x="7992888" y="163623"/>
                </a:cubicBezTo>
                <a:cubicBezTo>
                  <a:pt x="7992135" y="445287"/>
                  <a:pt x="7359371" y="968998"/>
                  <a:pt x="5408794" y="968272"/>
                </a:cubicBezTo>
                <a:lnTo>
                  <a:pt x="163623" y="981719"/>
                </a:lnTo>
                <a:cubicBezTo>
                  <a:pt x="73257" y="981719"/>
                  <a:pt x="0" y="908462"/>
                  <a:pt x="0" y="818096"/>
                </a:cubicBezTo>
                <a:lnTo>
                  <a:pt x="0" y="163623"/>
                </a:lnTo>
                <a:close/>
              </a:path>
            </a:pathLst>
          </a:custGeom>
          <a:solidFill>
            <a:srgbClr val="D9D9D9"/>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98" name="Rounded Rectangle 97"/>
          <p:cNvSpPr/>
          <p:nvPr/>
        </p:nvSpPr>
        <p:spPr>
          <a:xfrm>
            <a:off x="1071072" y="2590592"/>
            <a:ext cx="10565801" cy="981719"/>
          </a:xfrm>
          <a:prstGeom prst="roundRect">
            <a:avLst/>
          </a:prstGeom>
          <a:solidFill>
            <a:srgbClr val="D9D9D9"/>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99" name="Rounded Rectangle 98"/>
          <p:cNvSpPr/>
          <p:nvPr/>
        </p:nvSpPr>
        <p:spPr>
          <a:xfrm>
            <a:off x="1071069" y="3635119"/>
            <a:ext cx="10560360" cy="981719"/>
          </a:xfrm>
          <a:prstGeom prst="roundRect">
            <a:avLst/>
          </a:prstGeom>
          <a:solidFill>
            <a:srgbClr val="D9D9D9"/>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100" name="Rounded Rectangle 8"/>
          <p:cNvSpPr/>
          <p:nvPr/>
        </p:nvSpPr>
        <p:spPr>
          <a:xfrm>
            <a:off x="1071069" y="4679647"/>
            <a:ext cx="10560360" cy="981719"/>
          </a:xfrm>
          <a:custGeom>
            <a:avLst/>
            <a:gdLst>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7992888 w 7992888"/>
              <a:gd name="connsiteY4" fmla="*/ 818096 h 981719"/>
              <a:gd name="connsiteX5" fmla="*/ 7829265 w 7992888"/>
              <a:gd name="connsiteY5" fmla="*/ 981719 h 981719"/>
              <a:gd name="connsiteX6" fmla="*/ 163623 w 7992888"/>
              <a:gd name="connsiteY6" fmla="*/ 981719 h 981719"/>
              <a:gd name="connsiteX7" fmla="*/ 0 w 7992888"/>
              <a:gd name="connsiteY7" fmla="*/ 818096 h 981719"/>
              <a:gd name="connsiteX8" fmla="*/ 0 w 7992888"/>
              <a:gd name="connsiteY8" fmla="*/ 163623 h 981719"/>
              <a:gd name="connsiteX0" fmla="*/ 0 w 7992888"/>
              <a:gd name="connsiteY0" fmla="*/ 163623 h 995166"/>
              <a:gd name="connsiteX1" fmla="*/ 163623 w 7992888"/>
              <a:gd name="connsiteY1" fmla="*/ 0 h 995166"/>
              <a:gd name="connsiteX2" fmla="*/ 7829265 w 7992888"/>
              <a:gd name="connsiteY2" fmla="*/ 0 h 995166"/>
              <a:gd name="connsiteX3" fmla="*/ 7992888 w 7992888"/>
              <a:gd name="connsiteY3" fmla="*/ 163623 h 995166"/>
              <a:gd name="connsiteX4" fmla="*/ 7992888 w 7992888"/>
              <a:gd name="connsiteY4" fmla="*/ 818096 h 995166"/>
              <a:gd name="connsiteX5" fmla="*/ 5408794 w 7992888"/>
              <a:gd name="connsiteY5" fmla="*/ 995166 h 995166"/>
              <a:gd name="connsiteX6" fmla="*/ 163623 w 7992888"/>
              <a:gd name="connsiteY6" fmla="*/ 981719 h 995166"/>
              <a:gd name="connsiteX7" fmla="*/ 0 w 7992888"/>
              <a:gd name="connsiteY7" fmla="*/ 818096 h 995166"/>
              <a:gd name="connsiteX8" fmla="*/ 0 w 7992888"/>
              <a:gd name="connsiteY8" fmla="*/ 163623 h 995166"/>
              <a:gd name="connsiteX0" fmla="*/ 0 w 7992888"/>
              <a:gd name="connsiteY0" fmla="*/ 163623 h 995166"/>
              <a:gd name="connsiteX1" fmla="*/ 163623 w 7992888"/>
              <a:gd name="connsiteY1" fmla="*/ 0 h 995166"/>
              <a:gd name="connsiteX2" fmla="*/ 7829265 w 7992888"/>
              <a:gd name="connsiteY2" fmla="*/ 0 h 995166"/>
              <a:gd name="connsiteX3" fmla="*/ 7992888 w 7992888"/>
              <a:gd name="connsiteY3" fmla="*/ 163623 h 995166"/>
              <a:gd name="connsiteX4" fmla="*/ 5408794 w 7992888"/>
              <a:gd name="connsiteY4" fmla="*/ 995166 h 995166"/>
              <a:gd name="connsiteX5" fmla="*/ 163623 w 7992888"/>
              <a:gd name="connsiteY5" fmla="*/ 981719 h 995166"/>
              <a:gd name="connsiteX6" fmla="*/ 0 w 7992888"/>
              <a:gd name="connsiteY6" fmla="*/ 818096 h 995166"/>
              <a:gd name="connsiteX7" fmla="*/ 0 w 7992888"/>
              <a:gd name="connsiteY7" fmla="*/ 163623 h 995166"/>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2888" h="981719">
                <a:moveTo>
                  <a:pt x="0" y="163623"/>
                </a:moveTo>
                <a:cubicBezTo>
                  <a:pt x="0" y="73257"/>
                  <a:pt x="73257" y="0"/>
                  <a:pt x="163623" y="0"/>
                </a:cubicBezTo>
                <a:lnTo>
                  <a:pt x="7829265" y="0"/>
                </a:lnTo>
                <a:cubicBezTo>
                  <a:pt x="7919631" y="0"/>
                  <a:pt x="7992888" y="73257"/>
                  <a:pt x="7992888" y="163623"/>
                </a:cubicBezTo>
                <a:cubicBezTo>
                  <a:pt x="7992135" y="445287"/>
                  <a:pt x="7359371" y="968998"/>
                  <a:pt x="5408794" y="968272"/>
                </a:cubicBezTo>
                <a:lnTo>
                  <a:pt x="163623" y="981719"/>
                </a:lnTo>
                <a:cubicBezTo>
                  <a:pt x="73257" y="981719"/>
                  <a:pt x="0" y="908462"/>
                  <a:pt x="0" y="818096"/>
                </a:cubicBezTo>
                <a:lnTo>
                  <a:pt x="0" y="163623"/>
                </a:lnTo>
                <a:close/>
              </a:path>
            </a:pathLst>
          </a:custGeom>
          <a:solidFill>
            <a:srgbClr val="D9D9D9"/>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101" name="Oval 100"/>
          <p:cNvSpPr/>
          <p:nvPr/>
        </p:nvSpPr>
        <p:spPr>
          <a:xfrm>
            <a:off x="1170770" y="1604017"/>
            <a:ext cx="1138191" cy="853643"/>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102" name="Oval 101"/>
          <p:cNvSpPr/>
          <p:nvPr/>
        </p:nvSpPr>
        <p:spPr>
          <a:xfrm>
            <a:off x="1170770" y="2654512"/>
            <a:ext cx="1138191" cy="853643"/>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103" name="Oval 102"/>
          <p:cNvSpPr/>
          <p:nvPr/>
        </p:nvSpPr>
        <p:spPr>
          <a:xfrm>
            <a:off x="1170770" y="3699968"/>
            <a:ext cx="1138191" cy="853643"/>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104" name="Oval 103"/>
          <p:cNvSpPr/>
          <p:nvPr/>
        </p:nvSpPr>
        <p:spPr>
          <a:xfrm>
            <a:off x="1170770" y="4743568"/>
            <a:ext cx="1138191" cy="853643"/>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93" name="Text Placeholder 4"/>
          <p:cNvSpPr>
            <a:spLocks noGrp="1"/>
          </p:cNvSpPr>
          <p:nvPr>
            <p:ph type="body" sz="quarter" idx="52"/>
          </p:nvPr>
        </p:nvSpPr>
        <p:spPr>
          <a:xfrm>
            <a:off x="2522237" y="1604018"/>
            <a:ext cx="5829599" cy="523503"/>
          </a:xfrm>
        </p:spPr>
        <p:txBody>
          <a:bodyPr/>
          <a:lstStyle>
            <a:lvl1pPr>
              <a:defRPr sz="1400" b="1">
                <a:solidFill>
                  <a:srgbClr val="1D3D63"/>
                </a:solidFill>
              </a:defRPr>
            </a:lvl1pPr>
            <a:lvl2pPr>
              <a:defRPr sz="1100">
                <a:solidFill>
                  <a:schemeClr val="tx1"/>
                </a:solidFill>
              </a:defRPr>
            </a:lvl2pPr>
          </a:lstStyle>
          <a:p>
            <a:pPr lvl="0"/>
            <a:r>
              <a:rPr lang="it-IT"/>
              <a:t>Modifica gli stili del testo dello schema</a:t>
            </a:r>
          </a:p>
          <a:p>
            <a:pPr lvl="1"/>
            <a:r>
              <a:rPr lang="it-IT"/>
              <a:t>Secondo livello</a:t>
            </a:r>
          </a:p>
        </p:txBody>
      </p:sp>
      <p:sp>
        <p:nvSpPr>
          <p:cNvPr id="94" name="Text Placeholder 4"/>
          <p:cNvSpPr>
            <a:spLocks noGrp="1"/>
          </p:cNvSpPr>
          <p:nvPr>
            <p:ph type="body" sz="quarter" idx="53"/>
          </p:nvPr>
        </p:nvSpPr>
        <p:spPr>
          <a:xfrm>
            <a:off x="2522237" y="2654512"/>
            <a:ext cx="5829599" cy="523503"/>
          </a:xfrm>
        </p:spPr>
        <p:txBody>
          <a:bodyPr/>
          <a:lstStyle>
            <a:lvl1pPr>
              <a:defRPr sz="1400" b="1">
                <a:solidFill>
                  <a:srgbClr val="1D3D63"/>
                </a:solidFill>
              </a:defRPr>
            </a:lvl1pPr>
            <a:lvl2pPr>
              <a:defRPr sz="1100">
                <a:solidFill>
                  <a:schemeClr val="tx1"/>
                </a:solidFill>
              </a:defRPr>
            </a:lvl2pPr>
          </a:lstStyle>
          <a:p>
            <a:pPr lvl="0"/>
            <a:r>
              <a:rPr lang="it-IT"/>
              <a:t>Modifica gli stili del testo dello schema</a:t>
            </a:r>
          </a:p>
          <a:p>
            <a:pPr lvl="1"/>
            <a:r>
              <a:rPr lang="it-IT"/>
              <a:t>Secondo livello</a:t>
            </a:r>
          </a:p>
        </p:txBody>
      </p:sp>
      <p:sp>
        <p:nvSpPr>
          <p:cNvPr id="95" name="Text Placeholder 4"/>
          <p:cNvSpPr>
            <a:spLocks noGrp="1"/>
          </p:cNvSpPr>
          <p:nvPr>
            <p:ph type="body" sz="quarter" idx="54"/>
          </p:nvPr>
        </p:nvSpPr>
        <p:spPr>
          <a:xfrm>
            <a:off x="2522237" y="3699968"/>
            <a:ext cx="5829599" cy="523503"/>
          </a:xfrm>
        </p:spPr>
        <p:txBody>
          <a:bodyPr/>
          <a:lstStyle>
            <a:lvl1pPr>
              <a:defRPr sz="1400" b="1">
                <a:solidFill>
                  <a:srgbClr val="1D3D63"/>
                </a:solidFill>
              </a:defRPr>
            </a:lvl1pPr>
            <a:lvl2pPr>
              <a:defRPr sz="1100">
                <a:solidFill>
                  <a:schemeClr val="tx1"/>
                </a:solidFill>
              </a:defRPr>
            </a:lvl2pPr>
          </a:lstStyle>
          <a:p>
            <a:pPr lvl="0"/>
            <a:r>
              <a:rPr lang="it-IT"/>
              <a:t>Modifica gli stili del testo dello schema</a:t>
            </a:r>
          </a:p>
          <a:p>
            <a:pPr lvl="1"/>
            <a:r>
              <a:rPr lang="it-IT"/>
              <a:t>Secondo livello</a:t>
            </a:r>
          </a:p>
        </p:txBody>
      </p:sp>
      <p:sp>
        <p:nvSpPr>
          <p:cNvPr id="96" name="Text Placeholder 4"/>
          <p:cNvSpPr>
            <a:spLocks noGrp="1"/>
          </p:cNvSpPr>
          <p:nvPr>
            <p:ph type="body" sz="quarter" idx="55"/>
          </p:nvPr>
        </p:nvSpPr>
        <p:spPr>
          <a:xfrm>
            <a:off x="2522237" y="4743569"/>
            <a:ext cx="5829599" cy="523503"/>
          </a:xfrm>
        </p:spPr>
        <p:txBody>
          <a:bodyPr/>
          <a:lstStyle>
            <a:lvl1pPr>
              <a:defRPr sz="1400" b="1">
                <a:solidFill>
                  <a:srgbClr val="1D3D63"/>
                </a:solidFill>
              </a:defRPr>
            </a:lvl1pPr>
            <a:lvl2pPr>
              <a:defRPr sz="1100">
                <a:solidFill>
                  <a:schemeClr val="tx1"/>
                </a:solidFill>
              </a:defRPr>
            </a:lvl2pPr>
          </a:lstStyle>
          <a:p>
            <a:pPr lvl="0"/>
            <a:r>
              <a:rPr lang="it-IT"/>
              <a:t>Modifica gli stili del testo dello schema</a:t>
            </a:r>
          </a:p>
          <a:p>
            <a:pPr lvl="1"/>
            <a:r>
              <a:rPr lang="it-IT"/>
              <a:t>Secondo livello</a:t>
            </a:r>
          </a:p>
        </p:txBody>
      </p:sp>
    </p:spTree>
    <p:extLst>
      <p:ext uri="{BB962C8B-B14F-4D97-AF65-F5344CB8AC3E}">
        <p14:creationId xmlns:p14="http://schemas.microsoft.com/office/powerpoint/2010/main" val="3547279604"/>
      </p:ext>
    </p:extLst>
  </p:cSld>
  <p:clrMapOvr>
    <a:masterClrMapping/>
  </p:clrMapOvr>
  <p:extLst mod="1">
    <p:ext uri="{DCECCB84-F9BA-43D5-87BE-67443E8EF086}">
      <p15:sldGuideLst xmlns:p15="http://schemas.microsoft.com/office/powerpoint/2012/main">
        <p15:guide id="1" orient="horz" pos="3072">
          <p15:clr>
            <a:srgbClr val="FBAE40"/>
          </p15:clr>
        </p15:guide>
        <p15:guide id="2" orient="horz" pos="1634">
          <p15:clr>
            <a:srgbClr val="FBAE40"/>
          </p15:clr>
        </p15:guide>
        <p15:guide id="3" orient="horz" pos="363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Footer Placeholder 2"/>
          <p:cNvSpPr>
            <a:spLocks noGrp="1"/>
          </p:cNvSpPr>
          <p:nvPr>
            <p:ph type="ftr" sz="quarter" idx="10"/>
          </p:nvPr>
        </p:nvSpPr>
        <p:spPr/>
        <p:txBody>
          <a:bodyPr/>
          <a:lstStyle/>
          <a:p>
            <a:pPr defTabSz="457059">
              <a:spcBef>
                <a:spcPts val="0"/>
              </a:spcBef>
            </a:pPr>
            <a:endParaRPr lang="en-US" dirty="0">
              <a:solidFill>
                <a:srgbClr val="404040"/>
              </a:solidFill>
            </a:endParaRPr>
          </a:p>
        </p:txBody>
      </p:sp>
    </p:spTree>
    <p:extLst>
      <p:ext uri="{BB962C8B-B14F-4D97-AF65-F5344CB8AC3E}">
        <p14:creationId xmlns:p14="http://schemas.microsoft.com/office/powerpoint/2010/main" val="378888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809818-908A-4CC6-93E2-DEC0D22E185D}"/>
              </a:ext>
            </a:extLst>
          </p:cNvPr>
          <p:cNvSpPr>
            <a:spLocks noGrp="1" noChangeArrowheads="1"/>
          </p:cNvSpPr>
          <p:nvPr>
            <p:ph type="dt" sz="half" idx="10"/>
          </p:nvPr>
        </p:nvSpPr>
        <p:spPr>
          <a:ln/>
        </p:spPr>
        <p:txBody>
          <a:bodyPr/>
          <a:lstStyle>
            <a:lvl1pPr>
              <a:defRPr/>
            </a:lvl1pPr>
          </a:lstStyle>
          <a:p>
            <a:pPr>
              <a:defRPr/>
            </a:pPr>
            <a:endParaRPr lang="it-IT"/>
          </a:p>
        </p:txBody>
      </p:sp>
      <p:sp>
        <p:nvSpPr>
          <p:cNvPr id="3" name="Rectangle 5">
            <a:extLst>
              <a:ext uri="{FF2B5EF4-FFF2-40B4-BE49-F238E27FC236}">
                <a16:creationId xmlns:a16="http://schemas.microsoft.com/office/drawing/2014/main" id="{DBE98C80-1660-4849-9BE7-FFD957A9D9FC}"/>
              </a:ext>
            </a:extLst>
          </p:cNvPr>
          <p:cNvSpPr>
            <a:spLocks noGrp="1" noChangeArrowheads="1"/>
          </p:cNvSpPr>
          <p:nvPr>
            <p:ph type="ftr" sz="quarter" idx="11"/>
          </p:nvPr>
        </p:nvSpPr>
        <p:spPr>
          <a:ln/>
        </p:spPr>
        <p:txBody>
          <a:bodyPr/>
          <a:lstStyle>
            <a:lvl1pPr>
              <a:defRPr/>
            </a:lvl1pPr>
          </a:lstStyle>
          <a:p>
            <a:pPr>
              <a:defRPr/>
            </a:pPr>
            <a:endParaRPr lang="it-IT"/>
          </a:p>
        </p:txBody>
      </p:sp>
      <p:sp>
        <p:nvSpPr>
          <p:cNvPr id="4" name="Rectangle 6">
            <a:extLst>
              <a:ext uri="{FF2B5EF4-FFF2-40B4-BE49-F238E27FC236}">
                <a16:creationId xmlns:a16="http://schemas.microsoft.com/office/drawing/2014/main" id="{6ED527B3-7175-44FE-AFE2-015A76E5D1D7}"/>
              </a:ext>
            </a:extLst>
          </p:cNvPr>
          <p:cNvSpPr>
            <a:spLocks noGrp="1" noChangeArrowheads="1"/>
          </p:cNvSpPr>
          <p:nvPr>
            <p:ph type="sldNum" sz="quarter" idx="12"/>
          </p:nvPr>
        </p:nvSpPr>
        <p:spPr>
          <a:ln/>
        </p:spPr>
        <p:txBody>
          <a:bodyPr/>
          <a:lstStyle>
            <a:lvl1pPr>
              <a:defRPr/>
            </a:lvl1pPr>
          </a:lstStyle>
          <a:p>
            <a:pPr>
              <a:defRPr/>
            </a:pPr>
            <a:fld id="{5B5C7D0A-D523-4E3E-BE88-F0205B82EA6B}" type="slidenum">
              <a:rPr lang="it-IT" altLang="en-US"/>
              <a:pPr>
                <a:defRPr/>
              </a:pPr>
              <a:t>‹N›</a:t>
            </a:fld>
            <a:endParaRPr lang="it-IT" altLang="en-US"/>
          </a:p>
        </p:txBody>
      </p:sp>
    </p:spTree>
    <p:extLst>
      <p:ext uri="{BB962C8B-B14F-4D97-AF65-F5344CB8AC3E}">
        <p14:creationId xmlns:p14="http://schemas.microsoft.com/office/powerpoint/2010/main" val="33546493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2_Title and Content 01">
    <p:spTree>
      <p:nvGrpSpPr>
        <p:cNvPr id="1" name=""/>
        <p:cNvGrpSpPr/>
        <p:nvPr/>
      </p:nvGrpSpPr>
      <p:grpSpPr>
        <a:xfrm>
          <a:off x="0" y="0"/>
          <a:ext cx="0" cy="0"/>
          <a:chOff x="0" y="0"/>
          <a:chExt cx="0" cy="0"/>
        </a:xfrm>
      </p:grpSpPr>
      <p:sp>
        <p:nvSpPr>
          <p:cNvPr id="2" name="Title 1"/>
          <p:cNvSpPr>
            <a:spLocks noGrp="1"/>
          </p:cNvSpPr>
          <p:nvPr>
            <p:ph type="title"/>
          </p:nvPr>
        </p:nvSpPr>
        <p:spPr>
          <a:xfrm>
            <a:off x="387065" y="14863"/>
            <a:ext cx="11376000" cy="929721"/>
          </a:xfrm>
        </p:spPr>
        <p:txBody>
          <a:bodyPr lIns="90000" tIns="46800" rIns="90000" bIns="46800" anchor="b" anchorCtr="0">
            <a:noAutofit/>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7065" y="1077252"/>
            <a:ext cx="11376000" cy="5158800"/>
          </a:xfrm>
        </p:spPr>
        <p:txBody>
          <a:bodyPr lIns="90000" tIns="46800" rIns="90000" bIns="46800">
            <a:noAutofit/>
          </a:bodyPr>
          <a:lstStyle>
            <a:lvl1pPr marL="266700" indent="-266700">
              <a:lnSpc>
                <a:spcPct val="100000"/>
              </a:lnSpc>
              <a:spcBef>
                <a:spcPts val="600"/>
              </a:spcBef>
              <a:buClr>
                <a:srgbClr val="004587"/>
              </a:buClr>
              <a:defRPr sz="1800">
                <a:solidFill>
                  <a:schemeClr val="accent1"/>
                </a:solidFill>
              </a:defRPr>
            </a:lvl1pPr>
            <a:lvl2pPr>
              <a:lnSpc>
                <a:spcPct val="100000"/>
              </a:lnSpc>
              <a:spcBef>
                <a:spcPts val="600"/>
              </a:spcBef>
              <a:buClr>
                <a:srgbClr val="004587"/>
              </a:buClr>
              <a:defRPr sz="1600">
                <a:solidFill>
                  <a:schemeClr val="accent1"/>
                </a:solidFill>
              </a:defRPr>
            </a:lvl2pPr>
            <a:lvl3pPr>
              <a:lnSpc>
                <a:spcPct val="100000"/>
              </a:lnSpc>
              <a:spcBef>
                <a:spcPts val="600"/>
              </a:spcBef>
              <a:buClr>
                <a:srgbClr val="5BBBD5"/>
              </a:buClr>
              <a:defRPr sz="1400">
                <a:solidFill>
                  <a:schemeClr val="accent1"/>
                </a:solidFill>
              </a:defRPr>
            </a:lvl3pPr>
            <a:lvl4pPr>
              <a:lnSpc>
                <a:spcPct val="100000"/>
              </a:lnSpc>
              <a:spcBef>
                <a:spcPts val="600"/>
              </a:spcBef>
              <a:buClr>
                <a:srgbClr val="5BBBD5"/>
              </a:buClr>
              <a:defRPr sz="1200">
                <a:solidFill>
                  <a:schemeClr val="accent1"/>
                </a:solidFill>
              </a:defRPr>
            </a:lvl4pPr>
            <a:lvl5pPr>
              <a:lnSpc>
                <a:spcPct val="100000"/>
              </a:lnSpc>
              <a:spcBef>
                <a:spcPts val="600"/>
              </a:spcBef>
              <a:buClr>
                <a:srgbClr val="5BBBD5"/>
              </a:buClr>
              <a:defRPr sz="1200">
                <a:solidFill>
                  <a:schemeClr val="accent1"/>
                </a:solidFill>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r>
              <a:rPr dirty="0">
                <a:solidFill>
                  <a:srgbClr val="58646E"/>
                </a:solidFill>
              </a:rPr>
              <a:t>For internal use only – strictly confidential. Do not copy, detail or distribute externally.</a:t>
            </a:r>
          </a:p>
        </p:txBody>
      </p:sp>
      <p:sp>
        <p:nvSpPr>
          <p:cNvPr id="6" name="Slide Number Placeholder 5"/>
          <p:cNvSpPr>
            <a:spLocks noGrp="1"/>
          </p:cNvSpPr>
          <p:nvPr>
            <p:ph type="sldNum" sz="quarter" idx="12"/>
          </p:nvPr>
        </p:nvSpPr>
        <p:spPr/>
        <p:txBody>
          <a:bodyPr vert="horz" lIns="90000" tIns="0" rIns="0" bIns="0" rtlCol="0" anchor="t" anchorCtr="0"/>
          <a:lstStyle>
            <a:lvl1pPr>
              <a:defRPr lang="en-GB" smtClean="0"/>
            </a:lvl1pPr>
          </a:lstStyle>
          <a:p>
            <a:pPr>
              <a:lnSpc>
                <a:spcPct val="90000"/>
              </a:lnSpc>
              <a:spcBef>
                <a:spcPts val="1000"/>
              </a:spcBef>
            </a:pPr>
            <a:fld id="{CF70DEBA-9913-47B2-9940-AEF00654043E}" type="slidenum">
              <a:rPr lang="it-IT" smtClean="0">
                <a:solidFill>
                  <a:srgbClr val="58646E"/>
                </a:solidFill>
              </a:rPr>
              <a:pPr>
                <a:lnSpc>
                  <a:spcPct val="90000"/>
                </a:lnSpc>
                <a:spcBef>
                  <a:spcPts val="1000"/>
                </a:spcBef>
              </a:pPr>
              <a:t>‹N›</a:t>
            </a:fld>
            <a:endParaRPr lang="it-IT" dirty="0">
              <a:solidFill>
                <a:srgbClr val="58646E"/>
              </a:solidFill>
            </a:endParaRPr>
          </a:p>
        </p:txBody>
      </p:sp>
    </p:spTree>
    <p:extLst>
      <p:ext uri="{BB962C8B-B14F-4D97-AF65-F5344CB8AC3E}">
        <p14:creationId xmlns:p14="http://schemas.microsoft.com/office/powerpoint/2010/main" val="123124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
        <p:nvSpPr>
          <p:cNvPr id="3" name="Footer Placeholder 4"/>
          <p:cNvSpPr>
            <a:spLocks noGrp="1"/>
          </p:cNvSpPr>
          <p:nvPr>
            <p:ph type="ftr" sz="quarter" idx="3"/>
          </p:nvPr>
        </p:nvSpPr>
        <p:spPr>
          <a:xfrm>
            <a:off x="2878661" y="6453769"/>
            <a:ext cx="6844800" cy="144000"/>
          </a:xfrm>
          <a:prstGeom prst="rect">
            <a:avLst/>
          </a:prstGeom>
        </p:spPr>
        <p:txBody>
          <a:bodyPr vert="horz" lIns="0" tIns="0" rIns="0" bIns="0" rtlCol="0" anchor="t" anchorCtr="0"/>
          <a:lstStyle>
            <a:lvl1pPr marL="0" algn="ctr" defTabSz="914400" rtl="0" eaLnBrk="1" latinLnBrk="0" hangingPunct="1">
              <a:lnSpc>
                <a:spcPct val="90000"/>
              </a:lnSpc>
              <a:spcBef>
                <a:spcPts val="1000"/>
              </a:spcBef>
              <a:defRPr lang="en-GB" sz="700" kern="1200" cap="all" baseline="0" smtClean="0">
                <a:solidFill>
                  <a:schemeClr val="accent1"/>
                </a:solidFill>
                <a:latin typeface="+mj-lt"/>
                <a:ea typeface="+mn-ea"/>
                <a:cs typeface="+mn-cs"/>
              </a:defRPr>
            </a:lvl1pPr>
          </a:lstStyle>
          <a:p>
            <a:r>
              <a:rPr dirty="0">
                <a:solidFill>
                  <a:srgbClr val="58646E"/>
                </a:solidFill>
              </a:rPr>
              <a:t>For internal use only – strictly confidential. Do not copy, detail or distribute externally.</a:t>
            </a:r>
          </a:p>
        </p:txBody>
      </p:sp>
      <p:sp>
        <p:nvSpPr>
          <p:cNvPr id="4" name="Slide Number Placeholder 5"/>
          <p:cNvSpPr>
            <a:spLocks noGrp="1"/>
          </p:cNvSpPr>
          <p:nvPr>
            <p:ph type="sldNum" sz="quarter" idx="4"/>
          </p:nvPr>
        </p:nvSpPr>
        <p:spPr>
          <a:xfrm>
            <a:off x="11137308" y="6453769"/>
            <a:ext cx="623345" cy="144000"/>
          </a:xfrm>
          <a:prstGeom prst="rect">
            <a:avLst/>
          </a:prstGeom>
        </p:spPr>
        <p:txBody>
          <a:bodyPr vert="horz" lIns="90000" tIns="0" rIns="0" bIns="0" rtlCol="0" anchor="t" anchorCtr="0"/>
          <a:lstStyle>
            <a:lvl1pPr algn="r">
              <a:defRPr lang="en-GB" sz="700" cap="all" baseline="0" smtClean="0">
                <a:solidFill>
                  <a:schemeClr val="accent1"/>
                </a:solidFill>
                <a:latin typeface="+mj-lt"/>
              </a:defRPr>
            </a:lvl1pPr>
          </a:lstStyle>
          <a:p>
            <a:pPr>
              <a:lnSpc>
                <a:spcPct val="90000"/>
              </a:lnSpc>
              <a:spcBef>
                <a:spcPts val="1000"/>
              </a:spcBef>
            </a:pPr>
            <a:fld id="{CF70DEBA-9913-47B2-9940-AEF00654043E}" type="slidenum">
              <a:rPr lang="it-IT" smtClean="0">
                <a:solidFill>
                  <a:srgbClr val="58646E"/>
                </a:solidFill>
              </a:rPr>
              <a:pPr>
                <a:lnSpc>
                  <a:spcPct val="90000"/>
                </a:lnSpc>
                <a:spcBef>
                  <a:spcPts val="1000"/>
                </a:spcBef>
              </a:pPr>
              <a:t>‹N›</a:t>
            </a:fld>
            <a:endParaRPr lang="it-IT" dirty="0">
              <a:solidFill>
                <a:srgbClr val="58646E"/>
              </a:solidFill>
            </a:endParaRPr>
          </a:p>
        </p:txBody>
      </p:sp>
    </p:spTree>
    <p:extLst>
      <p:ext uri="{BB962C8B-B14F-4D97-AF65-F5344CB8AC3E}">
        <p14:creationId xmlns:p14="http://schemas.microsoft.com/office/powerpoint/2010/main" val="593182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6" name="Slide Number Placeholder 5"/>
          <p:cNvSpPr>
            <a:spLocks noGrp="1"/>
          </p:cNvSpPr>
          <p:nvPr>
            <p:ph type="sldNum" sz="quarter" idx="4"/>
          </p:nvPr>
        </p:nvSpPr>
        <p:spPr>
          <a:xfrm>
            <a:off x="9235563" y="6334827"/>
            <a:ext cx="2844800" cy="365125"/>
          </a:xfrm>
          <a:prstGeom prst="rect">
            <a:avLst/>
          </a:prstGeom>
        </p:spPr>
        <p:txBody>
          <a:bodyPr vert="horz" lIns="91016" tIns="45510" rIns="91016" bIns="45510" rtlCol="0" anchor="ctr"/>
          <a:lstStyle>
            <a:lvl1pPr algn="r">
              <a:defRPr sz="1300">
                <a:solidFill>
                  <a:schemeClr val="tx1">
                    <a:tint val="75000"/>
                  </a:schemeClr>
                </a:solidFill>
                <a:latin typeface="Arial"/>
                <a:cs typeface="Arial"/>
              </a:defRPr>
            </a:lvl1pPr>
          </a:lstStyle>
          <a:p>
            <a:pPr defTabSz="455089"/>
            <a:fld id="{C585C400-40A1-41C1-A721-54CEB81CD841}" type="slidenum">
              <a:rPr lang="en-US" smtClean="0">
                <a:solidFill>
                  <a:srgbClr val="404040">
                    <a:tint val="75000"/>
                  </a:srgbClr>
                </a:solidFill>
                <a:ea typeface="ヒラギノ角ゴ ProN W3" charset="-128"/>
                <a:sym typeface="Gill Sans" charset="0"/>
              </a:rPr>
              <a:pPr defTabSz="455089"/>
              <a:t>‹N›</a:t>
            </a:fld>
            <a:endParaRPr lang="en-US" dirty="0">
              <a:solidFill>
                <a:srgbClr val="404040">
                  <a:tint val="75000"/>
                </a:srgbClr>
              </a:solidFill>
              <a:ea typeface="ヒラギノ角ゴ ProN W3" charset="-128"/>
              <a:sym typeface="Gill Sans" charset="0"/>
            </a:endParaRPr>
          </a:p>
        </p:txBody>
      </p:sp>
    </p:spTree>
    <p:extLst>
      <p:ext uri="{BB962C8B-B14F-4D97-AF65-F5344CB8AC3E}">
        <p14:creationId xmlns:p14="http://schemas.microsoft.com/office/powerpoint/2010/main" val="407649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7D7ADB-680A-4222-BDF5-F1D960B380B0}"/>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3707688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a:t>Fare clic per modificare lo stile del titolo dello schema</a:t>
            </a:r>
            <a:endParaRPr lang="de-DE"/>
          </a:p>
        </p:txBody>
      </p:sp>
      <p:sp>
        <p:nvSpPr>
          <p:cNvPr id="3" name="Rectangle 5"/>
          <p:cNvSpPr>
            <a:spLocks noGrp="1" noChangeArrowheads="1"/>
          </p:cNvSpPr>
          <p:nvPr>
            <p:ph type="ftr" sz="quarter" idx="10"/>
          </p:nvPr>
        </p:nvSpPr>
        <p:spPr>
          <a:xfrm>
            <a:off x="0" y="6473827"/>
            <a:ext cx="12192000" cy="339725"/>
          </a:xfrm>
          <a:prstGeom prst="rect">
            <a:avLst/>
          </a:prstGeom>
          <a:ln/>
        </p:spPr>
        <p:txBody>
          <a:bodyPr lIns="91307" tIns="45654" rIns="91307" bIns="45654"/>
          <a:lstStyle>
            <a:lvl1pPr>
              <a:defRPr/>
            </a:lvl1pPr>
          </a:lstStyle>
          <a:p>
            <a:pPr algn="l" fontAlgn="base">
              <a:lnSpc>
                <a:spcPct val="100000"/>
              </a:lnSpc>
              <a:spcBef>
                <a:spcPct val="0"/>
              </a:spcBef>
              <a:spcAft>
                <a:spcPct val="0"/>
              </a:spcAft>
              <a:defRPr/>
            </a:pPr>
            <a:endParaRPr lang="de-DE" sz="1400" cap="none">
              <a:solidFill>
                <a:srgbClr val="FFFFFF"/>
              </a:solidFill>
              <a:latin typeface="BISansCond" pitchFamily="2" charset="0"/>
              <a:ea typeface="ヒラギノ角ゴ ProN W3" charset="-128"/>
              <a:sym typeface="Gill Sans" charset="0"/>
            </a:endParaRPr>
          </a:p>
        </p:txBody>
      </p:sp>
      <p:sp>
        <p:nvSpPr>
          <p:cNvPr id="5" name="Slide Number Placeholder 7"/>
          <p:cNvSpPr>
            <a:spLocks noGrp="1"/>
          </p:cNvSpPr>
          <p:nvPr>
            <p:ph type="sldNum" sz="quarter" idx="4"/>
          </p:nvPr>
        </p:nvSpPr>
        <p:spPr>
          <a:xfrm>
            <a:off x="0" y="6442104"/>
            <a:ext cx="2844800" cy="365125"/>
          </a:xfrm>
          <a:prstGeom prst="rect">
            <a:avLst/>
          </a:prstGeom>
        </p:spPr>
        <p:txBody>
          <a:bodyPr vert="horz" lIns="91307" tIns="45654" rIns="91307" bIns="45654" rtlCol="0" anchor="ctr"/>
          <a:lstStyle>
            <a:lvl1pPr algn="l">
              <a:defRPr sz="1200">
                <a:solidFill>
                  <a:schemeClr val="bg1"/>
                </a:solidFill>
              </a:defRPr>
            </a:lvl1pPr>
          </a:lstStyle>
          <a:p>
            <a:pPr fontAlgn="base">
              <a:spcBef>
                <a:spcPct val="0"/>
              </a:spcBef>
              <a:spcAft>
                <a:spcPct val="0"/>
              </a:spcAft>
              <a:defRPr/>
            </a:pPr>
            <a:fld id="{3894EF37-5F7C-421E-9EBD-A548F6F93E68}" type="slidenum">
              <a:rPr cap="none" smtClean="0">
                <a:solidFill>
                  <a:srgbClr val="004F59"/>
                </a:solidFill>
                <a:latin typeface="BISansCond" pitchFamily="2" charset="0"/>
                <a:ea typeface="ヒラギノ角ゴ ProN W3" charset="-128"/>
                <a:sym typeface="Gill Sans" charset="0"/>
              </a:rPr>
              <a:pPr fontAlgn="base">
                <a:spcBef>
                  <a:spcPct val="0"/>
                </a:spcBef>
                <a:spcAft>
                  <a:spcPct val="0"/>
                </a:spcAft>
                <a:defRPr/>
              </a:pPr>
              <a:t>‹N›</a:t>
            </a:fld>
            <a:endParaRPr cap="none" dirty="0">
              <a:solidFill>
                <a:srgbClr val="004F59"/>
              </a:solidFill>
              <a:latin typeface="BISansCond" pitchFamily="2" charset="0"/>
              <a:ea typeface="ヒラギノ角ゴ ProN W3" charset="-128"/>
              <a:sym typeface="Gill Sans" charset="0"/>
            </a:endParaRPr>
          </a:p>
        </p:txBody>
      </p:sp>
    </p:spTree>
    <p:extLst>
      <p:ext uri="{BB962C8B-B14F-4D97-AF65-F5344CB8AC3E}">
        <p14:creationId xmlns:p14="http://schemas.microsoft.com/office/powerpoint/2010/main" val="41543222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B3A5D"/>
          </a:solidFill>
          <a:ln>
            <a:noFill/>
          </a:ln>
          <a:effectLst/>
        </p:spPr>
        <p:style>
          <a:lnRef idx="1">
            <a:schemeClr val="accent1"/>
          </a:lnRef>
          <a:fillRef idx="3">
            <a:schemeClr val="accent1"/>
          </a:fillRef>
          <a:effectRef idx="2">
            <a:schemeClr val="accent1"/>
          </a:effectRef>
          <a:fontRef idx="minor">
            <a:schemeClr val="lt1"/>
          </a:fontRef>
        </p:style>
        <p:txBody>
          <a:bodyPr lIns="91369" tIns="45685" rIns="91369" bIns="45685" rtlCol="0" anchor="ctr"/>
          <a:lstStyle/>
          <a:p>
            <a:pPr algn="ctr" defTabSz="456846"/>
            <a:endParaRPr lang="en-US" sz="1800" dirty="0">
              <a:solidFill>
                <a:prstClr val="white"/>
              </a:solidFill>
              <a:sym typeface="Gill Sans" charset="0"/>
            </a:endParaRPr>
          </a:p>
        </p:txBody>
      </p:sp>
      <p:sp>
        <p:nvSpPr>
          <p:cNvPr id="2" name="Title 1"/>
          <p:cNvSpPr>
            <a:spLocks noGrp="1"/>
          </p:cNvSpPr>
          <p:nvPr>
            <p:ph type="ctrTitle"/>
          </p:nvPr>
        </p:nvSpPr>
        <p:spPr>
          <a:xfrm>
            <a:off x="615675" y="1116558"/>
            <a:ext cx="10972799" cy="2769659"/>
          </a:xfrm>
        </p:spPr>
        <p:txBody>
          <a:bodyPr anchor="b"/>
          <a:lstStyle>
            <a:lvl1pPr algn="l">
              <a:lnSpc>
                <a:spcPct val="100000"/>
              </a:lnSpc>
              <a:defRPr sz="4000" b="1">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a:off x="615674" y="3886202"/>
            <a:ext cx="10972799" cy="426437"/>
          </a:xfrm>
        </p:spPr>
        <p:txBody>
          <a:bodyPr/>
          <a:lstStyle>
            <a:lvl1pPr marL="0" indent="0" algn="l">
              <a:buNone/>
              <a:defRPr>
                <a:solidFill>
                  <a:srgbClr val="FFFFFF"/>
                </a:solidFill>
              </a:defRPr>
            </a:lvl1pPr>
            <a:lvl2pPr marL="456846" indent="0" algn="ctr">
              <a:buNone/>
              <a:defRPr>
                <a:solidFill>
                  <a:schemeClr val="tx1">
                    <a:tint val="75000"/>
                  </a:schemeClr>
                </a:solidFill>
              </a:defRPr>
            </a:lvl2pPr>
            <a:lvl3pPr marL="913696" indent="0" algn="ctr">
              <a:buNone/>
              <a:defRPr>
                <a:solidFill>
                  <a:schemeClr val="tx1">
                    <a:tint val="75000"/>
                  </a:schemeClr>
                </a:solidFill>
              </a:defRPr>
            </a:lvl3pPr>
            <a:lvl4pPr marL="1370550" indent="0" algn="ctr">
              <a:buNone/>
              <a:defRPr>
                <a:solidFill>
                  <a:schemeClr val="tx1">
                    <a:tint val="75000"/>
                  </a:schemeClr>
                </a:solidFill>
              </a:defRPr>
            </a:lvl4pPr>
            <a:lvl5pPr marL="1827398" indent="0" algn="ctr">
              <a:buNone/>
              <a:defRPr>
                <a:solidFill>
                  <a:schemeClr val="tx1">
                    <a:tint val="75000"/>
                  </a:schemeClr>
                </a:solidFill>
              </a:defRPr>
            </a:lvl5pPr>
            <a:lvl6pPr marL="2284245" indent="0" algn="ctr">
              <a:buNone/>
              <a:defRPr>
                <a:solidFill>
                  <a:schemeClr val="tx1">
                    <a:tint val="75000"/>
                  </a:schemeClr>
                </a:solidFill>
              </a:defRPr>
            </a:lvl6pPr>
            <a:lvl7pPr marL="2741098" indent="0" algn="ctr">
              <a:buNone/>
              <a:defRPr>
                <a:solidFill>
                  <a:schemeClr val="tx1">
                    <a:tint val="75000"/>
                  </a:schemeClr>
                </a:solidFill>
              </a:defRPr>
            </a:lvl7pPr>
            <a:lvl8pPr marL="3197941" indent="0" algn="ctr">
              <a:buNone/>
              <a:defRPr>
                <a:solidFill>
                  <a:schemeClr val="tx1">
                    <a:tint val="75000"/>
                  </a:schemeClr>
                </a:solidFill>
              </a:defRPr>
            </a:lvl8pPr>
            <a:lvl9pPr marL="3654795" indent="0" algn="ctr">
              <a:buNone/>
              <a:defRPr>
                <a:solidFill>
                  <a:schemeClr val="tx1">
                    <a:tint val="75000"/>
                  </a:schemeClr>
                </a:solidFill>
              </a:defRPr>
            </a:lvl9pPr>
          </a:lstStyle>
          <a:p>
            <a:r>
              <a:rPr lang="en-GB" dirty="0"/>
              <a:t>Name of Author</a:t>
            </a:r>
            <a:endParaRPr lang="en-US" dirty="0"/>
          </a:p>
        </p:txBody>
      </p:sp>
      <p:sp>
        <p:nvSpPr>
          <p:cNvPr id="7" name="Text Placeholder 6"/>
          <p:cNvSpPr>
            <a:spLocks noGrp="1"/>
          </p:cNvSpPr>
          <p:nvPr>
            <p:ph type="body" sz="quarter" idx="13" hasCustomPrompt="1"/>
          </p:nvPr>
        </p:nvSpPr>
        <p:spPr>
          <a:xfrm>
            <a:off x="615673" y="4850738"/>
            <a:ext cx="4297132" cy="698500"/>
          </a:xfrm>
        </p:spPr>
        <p:txBody>
          <a:bodyPr/>
          <a:lstStyle>
            <a:lvl1pPr>
              <a:defRPr baseline="0">
                <a:solidFill>
                  <a:srgbClr val="FFFFFF"/>
                </a:solidFill>
              </a:defRPr>
            </a:lvl1pPr>
            <a:lvl2pPr marL="87243" indent="0">
              <a:buNone/>
              <a:defRPr/>
            </a:lvl2pPr>
          </a:lstStyle>
          <a:p>
            <a:pPr lvl="0"/>
            <a:r>
              <a:rPr lang="en-GB" dirty="0"/>
              <a:t>DD MMMM YEAR</a:t>
            </a:r>
          </a:p>
        </p:txBody>
      </p:sp>
      <p:sp>
        <p:nvSpPr>
          <p:cNvPr id="8" name="Slide Number Placeholder 5"/>
          <p:cNvSpPr>
            <a:spLocks noGrp="1"/>
          </p:cNvSpPr>
          <p:nvPr>
            <p:ph type="sldNum" sz="quarter" idx="4"/>
          </p:nvPr>
        </p:nvSpPr>
        <p:spPr>
          <a:xfrm>
            <a:off x="9235563" y="6334783"/>
            <a:ext cx="2844800" cy="365125"/>
          </a:xfrm>
          <a:prstGeom prst="rect">
            <a:avLst/>
          </a:prstGeom>
        </p:spPr>
        <p:txBody>
          <a:bodyPr vert="horz" lIns="91378" tIns="45690" rIns="91378" bIns="45690" rtlCol="0" anchor="ctr"/>
          <a:lstStyle>
            <a:lvl1pPr algn="r">
              <a:defRPr sz="1200">
                <a:solidFill>
                  <a:schemeClr val="tx1">
                    <a:tint val="75000"/>
                  </a:schemeClr>
                </a:solidFill>
                <a:latin typeface="Arial"/>
                <a:cs typeface="Arial"/>
              </a:defRPr>
            </a:lvl1pPr>
          </a:lstStyle>
          <a:p>
            <a:pPr defTabSz="456893"/>
            <a:endParaRPr lang="en-US" dirty="0">
              <a:solidFill>
                <a:srgbClr val="404040">
                  <a:tint val="75000"/>
                </a:srgbClr>
              </a:solidFill>
              <a:ea typeface="ヒラギノ角ゴ ProN W3" charset="-128"/>
              <a:sym typeface="Gill Sans" charset="0"/>
            </a:endParaRPr>
          </a:p>
        </p:txBody>
      </p:sp>
    </p:spTree>
    <p:extLst>
      <p:ext uri="{BB962C8B-B14F-4D97-AF65-F5344CB8AC3E}">
        <p14:creationId xmlns:p14="http://schemas.microsoft.com/office/powerpoint/2010/main" val="2951916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olo e contenuto">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11136000" y="6454800"/>
            <a:ext cx="624000" cy="144000"/>
          </a:xfrm>
          <a:prstGeom prst="rect">
            <a:avLst/>
          </a:prstGeom>
        </p:spPr>
        <p:txBody>
          <a:bodyPr vert="horz" lIns="90000" tIns="0" rIns="0" bIns="0" rtlCol="0" anchor="t" anchorCtr="0"/>
          <a:lstStyle>
            <a:lvl1pPr>
              <a:defRPr lang="en-US" smtClean="0"/>
            </a:lvl1pPr>
          </a:lstStyle>
          <a:p>
            <a:pPr>
              <a:lnSpc>
                <a:spcPct val="90000"/>
              </a:lnSpc>
              <a:spcBef>
                <a:spcPts val="1000"/>
              </a:spcBef>
            </a:pPr>
            <a:fld id="{C585C400-40A1-41C1-A721-54CEB81CD841}" type="slidenum">
              <a:rPr lang="en-GB" smtClean="0">
                <a:solidFill>
                  <a:srgbClr val="58646E"/>
                </a:solidFill>
              </a:rPr>
              <a:pPr>
                <a:lnSpc>
                  <a:spcPct val="90000"/>
                </a:lnSpc>
                <a:spcBef>
                  <a:spcPts val="1000"/>
                </a:spcBef>
              </a:pPr>
              <a:t>‹N›</a:t>
            </a:fld>
            <a:endParaRPr lang="en-GB" dirty="0">
              <a:solidFill>
                <a:srgbClr val="58646E"/>
              </a:solidFill>
            </a:endParaRPr>
          </a:p>
        </p:txBody>
      </p:sp>
      <p:sp>
        <p:nvSpPr>
          <p:cNvPr id="4" name="Title 3"/>
          <p:cNvSpPr>
            <a:spLocks noGrp="1"/>
          </p:cNvSpPr>
          <p:nvPr>
            <p:ph type="title"/>
          </p:nvPr>
        </p:nvSpPr>
        <p:spPr/>
        <p:txBody>
          <a:bodyPr/>
          <a:lstStyle/>
          <a:p>
            <a:r>
              <a:rPr lang="it-IT"/>
              <a:t>Fare clic per modificare lo stile del titolo dello schema</a:t>
            </a:r>
            <a:endParaRPr lang="en-US"/>
          </a:p>
        </p:txBody>
      </p:sp>
      <p:sp>
        <p:nvSpPr>
          <p:cNvPr id="5" name="Footer Placeholder 4"/>
          <p:cNvSpPr>
            <a:spLocks noGrp="1"/>
          </p:cNvSpPr>
          <p:nvPr>
            <p:ph type="ftr" sz="quarter" idx="10"/>
          </p:nvPr>
        </p:nvSpPr>
        <p:spPr>
          <a:xfrm>
            <a:off x="2467200" y="6454800"/>
            <a:ext cx="7296000" cy="144000"/>
          </a:xfrm>
          <a:prstGeom prst="rect">
            <a:avLst/>
          </a:prstGeom>
        </p:spPr>
        <p:txBody>
          <a:bodyPr lIns="0" tIns="0" rIns="0" bIns="0"/>
          <a:lstStyle>
            <a:lvl1pPr algn="ctr">
              <a:defRPr/>
            </a:lvl1pPr>
          </a:lstStyle>
          <a:p>
            <a:pPr defTabSz="453741"/>
            <a:r>
              <a:rPr lang="en-US">
                <a:solidFill>
                  <a:srgbClr val="58646E"/>
                </a:solidFill>
              </a:rPr>
              <a:t>For internal use only – strictly confidential. Do not copy, detail or distribute externally.</a:t>
            </a:r>
            <a:endParaRPr lang="en-US" dirty="0">
              <a:solidFill>
                <a:srgbClr val="58646E"/>
              </a:solidFill>
            </a:endParaRPr>
          </a:p>
        </p:txBody>
      </p:sp>
      <p:sp>
        <p:nvSpPr>
          <p:cNvPr id="7" name="Text Placeholder 6"/>
          <p:cNvSpPr>
            <a:spLocks noGrp="1"/>
          </p:cNvSpPr>
          <p:nvPr>
            <p:ph type="body" sz="quarter" idx="11"/>
          </p:nvPr>
        </p:nvSpPr>
        <p:spPr>
          <a:xfrm>
            <a:off x="406552" y="1108074"/>
            <a:ext cx="11307233" cy="4808539"/>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3769456030"/>
      </p:ext>
    </p:extLst>
  </p:cSld>
  <p:clrMapOvr>
    <a:masterClrMapping/>
  </p:clrMapOvr>
  <p:extLst mod="1">
    <p:ext uri="{DCECCB84-F9BA-43D5-87BE-67443E8EF086}">
      <p15:sldGuideLst xmlns:p15="http://schemas.microsoft.com/office/powerpoint/2012/main">
        <p15:guide id="1" orient="horz" pos="1634">
          <p15:clr>
            <a:srgbClr val="FBAE40"/>
          </p15:clr>
        </p15:guide>
        <p15:guide id="2" orient="horz" pos="521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225" y="1544642"/>
            <a:ext cx="10980539" cy="2446995"/>
          </a:xfrm>
        </p:spPr>
        <p:txBody>
          <a:bodyPr anchor="b"/>
          <a:lstStyle>
            <a:lvl1pPr algn="l">
              <a:lnSpc>
                <a:spcPct val="100000"/>
              </a:lnSpc>
              <a:defRPr sz="4000" b="1" cap="none" baseline="0">
                <a:solidFill>
                  <a:schemeClr val="bg1"/>
                </a:solidFill>
              </a:defRPr>
            </a:lvl1pPr>
          </a:lstStyle>
          <a:p>
            <a:r>
              <a:rPr lang="en-GB" dirty="0"/>
              <a:t>Main divider title</a:t>
            </a:r>
            <a:endParaRPr lang="en-US" dirty="0"/>
          </a:p>
        </p:txBody>
      </p:sp>
      <p:sp>
        <p:nvSpPr>
          <p:cNvPr id="3" name="Text Placeholder 2"/>
          <p:cNvSpPr>
            <a:spLocks noGrp="1"/>
          </p:cNvSpPr>
          <p:nvPr>
            <p:ph type="body" idx="1" hasCustomPrompt="1"/>
          </p:nvPr>
        </p:nvSpPr>
        <p:spPr>
          <a:xfrm>
            <a:off x="607225" y="3991647"/>
            <a:ext cx="10980539" cy="415268"/>
          </a:xfrm>
        </p:spPr>
        <p:txBody>
          <a:bodyPr anchor="t"/>
          <a:lstStyle>
            <a:lvl1pPr marL="0" indent="0">
              <a:buNone/>
              <a:defRPr sz="2000">
                <a:solidFill>
                  <a:schemeClr val="bg1"/>
                </a:solidFill>
              </a:defRPr>
            </a:lvl1pPr>
            <a:lvl2pPr marL="453741" indent="0">
              <a:buNone/>
              <a:defRPr sz="1800">
                <a:solidFill>
                  <a:schemeClr val="tx1">
                    <a:tint val="75000"/>
                  </a:schemeClr>
                </a:solidFill>
              </a:defRPr>
            </a:lvl2pPr>
            <a:lvl3pPr marL="907473" indent="0">
              <a:buNone/>
              <a:defRPr sz="1500">
                <a:solidFill>
                  <a:schemeClr val="tx1">
                    <a:tint val="75000"/>
                  </a:schemeClr>
                </a:solidFill>
              </a:defRPr>
            </a:lvl3pPr>
            <a:lvl4pPr marL="1361231" indent="0">
              <a:buNone/>
              <a:defRPr sz="1500">
                <a:solidFill>
                  <a:schemeClr val="tx1">
                    <a:tint val="75000"/>
                  </a:schemeClr>
                </a:solidFill>
              </a:defRPr>
            </a:lvl4pPr>
            <a:lvl5pPr marL="1814985" indent="0">
              <a:buNone/>
              <a:defRPr sz="1500">
                <a:solidFill>
                  <a:schemeClr val="tx1">
                    <a:tint val="75000"/>
                  </a:schemeClr>
                </a:solidFill>
              </a:defRPr>
            </a:lvl5pPr>
            <a:lvl6pPr marL="2268767" indent="0">
              <a:buNone/>
              <a:defRPr sz="1500">
                <a:solidFill>
                  <a:schemeClr val="tx1">
                    <a:tint val="75000"/>
                  </a:schemeClr>
                </a:solidFill>
              </a:defRPr>
            </a:lvl6pPr>
            <a:lvl7pPr marL="2722466" indent="0">
              <a:buNone/>
              <a:defRPr sz="1500">
                <a:solidFill>
                  <a:schemeClr val="tx1">
                    <a:tint val="75000"/>
                  </a:schemeClr>
                </a:solidFill>
              </a:defRPr>
            </a:lvl7pPr>
            <a:lvl8pPr marL="3176214" indent="0">
              <a:buNone/>
              <a:defRPr sz="1500">
                <a:solidFill>
                  <a:schemeClr val="tx1">
                    <a:tint val="75000"/>
                  </a:schemeClr>
                </a:solidFill>
              </a:defRPr>
            </a:lvl8pPr>
            <a:lvl9pPr marL="3629957" indent="0">
              <a:buNone/>
              <a:defRPr sz="1500">
                <a:solidFill>
                  <a:schemeClr val="tx1">
                    <a:tint val="75000"/>
                  </a:schemeClr>
                </a:solidFill>
              </a:defRPr>
            </a:lvl9pPr>
          </a:lstStyle>
          <a:p>
            <a:pPr lvl="0"/>
            <a:r>
              <a:rPr lang="en-GB" dirty="0"/>
              <a:t>Subtitle goes here</a:t>
            </a:r>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69234" y="6462775"/>
            <a:ext cx="1199735" cy="271094"/>
          </a:xfrm>
          <a:prstGeom prst="rect">
            <a:avLst/>
          </a:prstGeom>
        </p:spPr>
      </p:pic>
      <p:cxnSp>
        <p:nvCxnSpPr>
          <p:cNvPr id="8" name="Straight Connector 7"/>
          <p:cNvCxnSpPr/>
          <p:nvPr/>
        </p:nvCxnSpPr>
        <p:spPr>
          <a:xfrm>
            <a:off x="365486" y="6409678"/>
            <a:ext cx="11395167"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p:cNvSpPr>
          <p:nvPr/>
        </p:nvSpPr>
        <p:spPr>
          <a:xfrm>
            <a:off x="2464597" y="6453769"/>
            <a:ext cx="7296000" cy="144000"/>
          </a:xfrm>
          <a:prstGeom prst="rect">
            <a:avLst/>
          </a:prstGeom>
        </p:spPr>
        <p:txBody>
          <a:bodyPr vert="horz" lIns="0" tIns="0" rIns="0" bIns="0" rtlCol="0" anchor="t" anchorCtr="0"/>
          <a:lstStyle>
            <a:defPPr>
              <a:defRPr lang="en-US"/>
            </a:defPPr>
            <a:lvl1pPr marL="0" algn="ctr" defTabSz="914400" rtl="0" eaLnBrk="1" latinLnBrk="0" hangingPunct="1">
              <a:lnSpc>
                <a:spcPct val="90000"/>
              </a:lnSpc>
              <a:spcBef>
                <a:spcPts val="1000"/>
              </a:spcBef>
              <a:defRPr lang="en-GB" sz="1000" kern="1200" cap="all" baseline="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1000" dirty="0">
                <a:solidFill>
                  <a:prstClr val="white"/>
                </a:solidFill>
              </a:rPr>
              <a:t>For internal use only – strictly confidential. Do not copy, detail or distribute externally.</a:t>
            </a:r>
          </a:p>
        </p:txBody>
      </p:sp>
    </p:spTree>
    <p:extLst>
      <p:ext uri="{BB962C8B-B14F-4D97-AF65-F5344CB8AC3E}">
        <p14:creationId xmlns:p14="http://schemas.microsoft.com/office/powerpoint/2010/main" val="1098231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it-IT"/>
              <a:t>Fare clic per modificare lo stile del titolo dello schema</a:t>
            </a:r>
            <a:endParaRPr lang="en-US" dirty="0"/>
          </a:p>
        </p:txBody>
      </p:sp>
    </p:spTree>
    <p:extLst>
      <p:ext uri="{BB962C8B-B14F-4D97-AF65-F5344CB8AC3E}">
        <p14:creationId xmlns:p14="http://schemas.microsoft.com/office/powerpoint/2010/main" val="219702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00">
                <a:solidFill>
                  <a:srgbClr val="1D3D63"/>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lvl1pPr>
              <a:defRPr sz="2200"/>
            </a:lvl1pPr>
            <a:lvl2pPr>
              <a:defRPr sz="2000"/>
            </a:lvl2pPr>
            <a:lvl3pPr>
              <a:defRPr sz="1700"/>
            </a:lvl3pPr>
            <a:lvl4pPr>
              <a:defRPr sz="1400"/>
            </a:lvl4pPr>
            <a:lvl5pPr>
              <a:defRPr sz="13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Tree>
    <p:extLst>
      <p:ext uri="{BB962C8B-B14F-4D97-AF65-F5344CB8AC3E}">
        <p14:creationId xmlns:p14="http://schemas.microsoft.com/office/powerpoint/2010/main" val="1185079580"/>
      </p:ext>
    </p:extLst>
  </p:cSld>
  <p:clrMapOvr>
    <a:masterClrMapping/>
  </p:clrMapOvr>
  <p:extLst mod="1">
    <p:ext uri="{DCECCB84-F9BA-43D5-87BE-67443E8EF086}">
      <p15:sldGuideLst xmlns:p15="http://schemas.microsoft.com/office/powerpoint/2012/main">
        <p15:guide id="1" orient="horz" pos="1634">
          <p15:clr>
            <a:srgbClr val="FBAE40"/>
          </p15:clr>
        </p15:guide>
        <p15:guide id="2" orient="horz" pos="521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15662" y="1116547"/>
            <a:ext cx="10972799" cy="2769659"/>
          </a:xfrm>
        </p:spPr>
        <p:txBody>
          <a:bodyPr anchor="b"/>
          <a:lstStyle>
            <a:lvl1pPr algn="l">
              <a:lnSpc>
                <a:spcPct val="100000"/>
              </a:lnSpc>
              <a:defRPr sz="4000" b="1">
                <a:solidFill>
                  <a:srgbClr val="1D3D63"/>
                </a:solidFill>
              </a:defRPr>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a:off x="615662" y="3886202"/>
            <a:ext cx="10972799" cy="426437"/>
          </a:xfrm>
        </p:spPr>
        <p:txBody>
          <a:bodyPr/>
          <a:lstStyle>
            <a:lvl1pPr marL="0" indent="0" algn="l">
              <a:buNone/>
              <a:defRPr>
                <a:solidFill>
                  <a:schemeClr val="tx1"/>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GB" dirty="0"/>
              <a:t>Name of Author</a:t>
            </a:r>
            <a:endParaRPr lang="en-US" dirty="0"/>
          </a:p>
        </p:txBody>
      </p:sp>
      <p:sp>
        <p:nvSpPr>
          <p:cNvPr id="7" name="Text Placeholder 6"/>
          <p:cNvSpPr>
            <a:spLocks noGrp="1"/>
          </p:cNvSpPr>
          <p:nvPr>
            <p:ph type="body" sz="quarter" idx="13" hasCustomPrompt="1"/>
          </p:nvPr>
        </p:nvSpPr>
        <p:spPr>
          <a:xfrm>
            <a:off x="615661" y="4850738"/>
            <a:ext cx="4297132" cy="698500"/>
          </a:xfrm>
        </p:spPr>
        <p:txBody>
          <a:bodyPr/>
          <a:lstStyle>
            <a:lvl1pPr>
              <a:defRPr baseline="0"/>
            </a:lvl1pPr>
            <a:lvl2pPr marL="87286" indent="0">
              <a:buNone/>
              <a:defRPr/>
            </a:lvl2pPr>
          </a:lstStyle>
          <a:p>
            <a:pPr lvl="0"/>
            <a:r>
              <a:rPr lang="en-GB" dirty="0"/>
              <a:t>DD MMMM YEAR</a:t>
            </a:r>
          </a:p>
        </p:txBody>
      </p:sp>
    </p:spTree>
    <p:extLst>
      <p:ext uri="{BB962C8B-B14F-4D97-AF65-F5344CB8AC3E}">
        <p14:creationId xmlns:p14="http://schemas.microsoft.com/office/powerpoint/2010/main" val="4251951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Title Slide 2">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rgbClr val="1B3A5D"/>
          </a:solidFill>
          <a:ln>
            <a:noFill/>
          </a:ln>
          <a:effectLst/>
        </p:spPr>
        <p:style>
          <a:lnRef idx="1">
            <a:schemeClr val="accent1"/>
          </a:lnRef>
          <a:fillRef idx="3">
            <a:schemeClr val="accent1"/>
          </a:fillRef>
          <a:effectRef idx="2">
            <a:schemeClr val="accent1"/>
          </a:effectRef>
          <a:fontRef idx="minor">
            <a:schemeClr val="lt1"/>
          </a:fontRef>
        </p:style>
        <p:txBody>
          <a:bodyPr lIns="91411" tIns="45706" rIns="91411" bIns="45706" rtlCol="0" anchor="ctr"/>
          <a:lstStyle/>
          <a:p>
            <a:pPr algn="ctr" defTabSz="457059"/>
            <a:endParaRPr lang="en-US" sz="1800" dirty="0">
              <a:solidFill>
                <a:prstClr val="white"/>
              </a:solidFill>
              <a:sym typeface="Gill Sans" charset="0"/>
            </a:endParaRPr>
          </a:p>
        </p:txBody>
      </p:sp>
      <p:sp>
        <p:nvSpPr>
          <p:cNvPr id="2" name="Title 1"/>
          <p:cNvSpPr>
            <a:spLocks noGrp="1"/>
          </p:cNvSpPr>
          <p:nvPr>
            <p:ph type="ctrTitle"/>
          </p:nvPr>
        </p:nvSpPr>
        <p:spPr>
          <a:xfrm>
            <a:off x="615662" y="1116547"/>
            <a:ext cx="10972799" cy="2769659"/>
          </a:xfrm>
        </p:spPr>
        <p:txBody>
          <a:bodyPr anchor="b"/>
          <a:lstStyle>
            <a:lvl1pPr algn="l">
              <a:lnSpc>
                <a:spcPct val="100000"/>
              </a:lnSpc>
              <a:defRPr sz="4000" b="1">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hasCustomPrompt="1"/>
          </p:nvPr>
        </p:nvSpPr>
        <p:spPr>
          <a:xfrm>
            <a:off x="615662" y="3886202"/>
            <a:ext cx="10972799" cy="426437"/>
          </a:xfrm>
        </p:spPr>
        <p:txBody>
          <a:bodyPr/>
          <a:lstStyle>
            <a:lvl1pPr marL="0" indent="0" algn="l">
              <a:buNone/>
              <a:defRPr>
                <a:solidFill>
                  <a:srgbClr val="FFFFFF"/>
                </a:solidFill>
              </a:defRPr>
            </a:lvl1pPr>
            <a:lvl2pPr marL="457059" indent="0" algn="ctr">
              <a:buNone/>
              <a:defRPr>
                <a:solidFill>
                  <a:schemeClr val="tx1">
                    <a:tint val="75000"/>
                  </a:schemeClr>
                </a:solidFill>
              </a:defRPr>
            </a:lvl2pPr>
            <a:lvl3pPr marL="914118"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8" indent="0" algn="ctr">
              <a:buNone/>
              <a:defRPr>
                <a:solidFill>
                  <a:schemeClr val="tx1">
                    <a:tint val="75000"/>
                  </a:schemeClr>
                </a:solidFill>
              </a:defRPr>
            </a:lvl6pPr>
            <a:lvl7pPr marL="2742360" indent="0" algn="ctr">
              <a:buNone/>
              <a:defRPr>
                <a:solidFill>
                  <a:schemeClr val="tx1">
                    <a:tint val="75000"/>
                  </a:schemeClr>
                </a:solidFill>
              </a:defRPr>
            </a:lvl7pPr>
            <a:lvl8pPr marL="3199416" indent="0" algn="ctr">
              <a:buNone/>
              <a:defRPr>
                <a:solidFill>
                  <a:schemeClr val="tx1">
                    <a:tint val="75000"/>
                  </a:schemeClr>
                </a:solidFill>
              </a:defRPr>
            </a:lvl8pPr>
            <a:lvl9pPr marL="3656478" indent="0" algn="ctr">
              <a:buNone/>
              <a:defRPr>
                <a:solidFill>
                  <a:schemeClr val="tx1">
                    <a:tint val="75000"/>
                  </a:schemeClr>
                </a:solidFill>
              </a:defRPr>
            </a:lvl9pPr>
          </a:lstStyle>
          <a:p>
            <a:r>
              <a:rPr lang="en-GB" dirty="0"/>
              <a:t>Name of Author</a:t>
            </a:r>
            <a:endParaRPr lang="en-US" dirty="0"/>
          </a:p>
        </p:txBody>
      </p:sp>
      <p:sp>
        <p:nvSpPr>
          <p:cNvPr id="7" name="Text Placeholder 6"/>
          <p:cNvSpPr>
            <a:spLocks noGrp="1"/>
          </p:cNvSpPr>
          <p:nvPr>
            <p:ph type="body" sz="quarter" idx="13" hasCustomPrompt="1"/>
          </p:nvPr>
        </p:nvSpPr>
        <p:spPr>
          <a:xfrm>
            <a:off x="615661" y="4850738"/>
            <a:ext cx="4297132" cy="698500"/>
          </a:xfrm>
        </p:spPr>
        <p:txBody>
          <a:bodyPr/>
          <a:lstStyle>
            <a:lvl1pPr>
              <a:defRPr baseline="0">
                <a:solidFill>
                  <a:srgbClr val="FFFFFF"/>
                </a:solidFill>
              </a:defRPr>
            </a:lvl1pPr>
            <a:lvl2pPr marL="87286" indent="0">
              <a:buNone/>
              <a:defRPr/>
            </a:lvl2pPr>
          </a:lstStyle>
          <a:p>
            <a:pPr lvl="0"/>
            <a:r>
              <a:rPr lang="en-GB" dirty="0"/>
              <a:t>DD MMMM YEAR</a:t>
            </a:r>
          </a:p>
        </p:txBody>
      </p:sp>
    </p:spTree>
    <p:extLst>
      <p:ext uri="{BB962C8B-B14F-4D97-AF65-F5344CB8AC3E}">
        <p14:creationId xmlns:p14="http://schemas.microsoft.com/office/powerpoint/2010/main" val="34668449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00">
                <a:solidFill>
                  <a:srgbClr val="1D3D63"/>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15662" y="1826423"/>
            <a:ext cx="5338020" cy="399508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6" name="Content Placeholder 2"/>
          <p:cNvSpPr>
            <a:spLocks noGrp="1"/>
          </p:cNvSpPr>
          <p:nvPr>
            <p:ph idx="11"/>
          </p:nvPr>
        </p:nvSpPr>
        <p:spPr>
          <a:xfrm>
            <a:off x="6249738" y="1826423"/>
            <a:ext cx="5338020" cy="399508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extLst>
      <p:ext uri="{BB962C8B-B14F-4D97-AF65-F5344CB8AC3E}">
        <p14:creationId xmlns:p14="http://schemas.microsoft.com/office/powerpoint/2010/main" val="4024701581"/>
      </p:ext>
    </p:extLst>
  </p:cSld>
  <p:clrMapOvr>
    <a:masterClrMapping/>
  </p:clrMapOvr>
  <p:extLst mod="1">
    <p:ext uri="{DCECCB84-F9BA-43D5-87BE-67443E8EF086}">
      <p15:sldGuideLst xmlns:p15="http://schemas.microsoft.com/office/powerpoint/2012/main">
        <p15:guide id="1" orient="horz" pos="1634">
          <p15:clr>
            <a:srgbClr val="FBAE40"/>
          </p15:clr>
        </p15:guide>
        <p15:guide id="2" orient="horz" pos="5215">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8 Icon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00">
                <a:solidFill>
                  <a:srgbClr val="1D3D63"/>
                </a:solidFill>
              </a:defRPr>
            </a:lvl1pPr>
          </a:lstStyle>
          <a:p>
            <a:r>
              <a:rPr lang="it-IT"/>
              <a:t>Fare clic per modificare lo stile del titolo dello schema</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6" name="Freeform 5"/>
          <p:cNvSpPr>
            <a:spLocks/>
          </p:cNvSpPr>
          <p:nvPr/>
        </p:nvSpPr>
        <p:spPr bwMode="auto">
          <a:xfrm>
            <a:off x="8160402" y="5288788"/>
            <a:ext cx="1489429" cy="380200"/>
          </a:xfrm>
          <a:custGeom>
            <a:avLst/>
            <a:gdLst>
              <a:gd name="T0" fmla="*/ 500 w 500"/>
              <a:gd name="T1" fmla="*/ 52 h 168"/>
              <a:gd name="T2" fmla="*/ 500 w 500"/>
              <a:gd name="T3" fmla="*/ 28 h 168"/>
              <a:gd name="T4" fmla="*/ 472 w 500"/>
              <a:gd name="T5" fmla="*/ 0 h 168"/>
              <a:gd name="T6" fmla="*/ 28 w 500"/>
              <a:gd name="T7" fmla="*/ 0 h 168"/>
              <a:gd name="T8" fmla="*/ 0 w 500"/>
              <a:gd name="T9" fmla="*/ 28 h 168"/>
              <a:gd name="T10" fmla="*/ 0 w 500"/>
              <a:gd name="T11" fmla="*/ 140 h 168"/>
              <a:gd name="T12" fmla="*/ 28 w 500"/>
              <a:gd name="T13" fmla="*/ 168 h 168"/>
              <a:gd name="T14" fmla="*/ 380 w 500"/>
              <a:gd name="T15" fmla="*/ 168 h 168"/>
              <a:gd name="T16" fmla="*/ 500 w 500"/>
              <a:gd name="T17"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168">
                <a:moveTo>
                  <a:pt x="500" y="52"/>
                </a:moveTo>
                <a:cubicBezTo>
                  <a:pt x="500" y="28"/>
                  <a:pt x="500" y="28"/>
                  <a:pt x="500" y="28"/>
                </a:cubicBezTo>
                <a:cubicBezTo>
                  <a:pt x="500" y="13"/>
                  <a:pt x="488" y="0"/>
                  <a:pt x="472" y="0"/>
                </a:cubicBezTo>
                <a:cubicBezTo>
                  <a:pt x="28" y="0"/>
                  <a:pt x="28" y="0"/>
                  <a:pt x="28" y="0"/>
                </a:cubicBezTo>
                <a:cubicBezTo>
                  <a:pt x="13" y="0"/>
                  <a:pt x="0" y="13"/>
                  <a:pt x="0" y="28"/>
                </a:cubicBezTo>
                <a:cubicBezTo>
                  <a:pt x="0" y="140"/>
                  <a:pt x="0" y="140"/>
                  <a:pt x="0" y="140"/>
                </a:cubicBezTo>
                <a:cubicBezTo>
                  <a:pt x="0" y="156"/>
                  <a:pt x="13" y="168"/>
                  <a:pt x="28" y="168"/>
                </a:cubicBezTo>
                <a:cubicBezTo>
                  <a:pt x="380" y="168"/>
                  <a:pt x="380" y="168"/>
                  <a:pt x="380" y="168"/>
                </a:cubicBezTo>
                <a:cubicBezTo>
                  <a:pt x="380" y="168"/>
                  <a:pt x="500" y="168"/>
                  <a:pt x="500" y="52"/>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pPr algn="ctr" defTabSz="914400" fontAlgn="base">
              <a:spcBef>
                <a:spcPct val="0"/>
              </a:spcBef>
              <a:spcAft>
                <a:spcPct val="0"/>
              </a:spcAft>
            </a:pPr>
            <a:endParaRPr lang="en-GB" sz="2900" dirty="0">
              <a:solidFill>
                <a:srgbClr val="000000"/>
              </a:solidFill>
              <a:latin typeface="Gill Sans" charset="0"/>
              <a:ea typeface="ヒラギノ角ゴ ProN W3" charset="-128"/>
              <a:sym typeface="Gill Sans" charset="0"/>
            </a:endParaRPr>
          </a:p>
        </p:txBody>
      </p:sp>
      <p:sp>
        <p:nvSpPr>
          <p:cNvPr id="7" name="Rounded Rectangle 6"/>
          <p:cNvSpPr/>
          <p:nvPr/>
        </p:nvSpPr>
        <p:spPr>
          <a:xfrm>
            <a:off x="2453325" y="5288788"/>
            <a:ext cx="4076584"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8" name="Rounded Rectangle 7"/>
          <p:cNvSpPr/>
          <p:nvPr/>
        </p:nvSpPr>
        <p:spPr>
          <a:xfrm>
            <a:off x="2625327" y="4402804"/>
            <a:ext cx="3904583"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1" name="Rounded Rectangle 10"/>
          <p:cNvSpPr/>
          <p:nvPr/>
        </p:nvSpPr>
        <p:spPr>
          <a:xfrm>
            <a:off x="6588898" y="4402804"/>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2" name="Rounded Rectangle 11"/>
          <p:cNvSpPr/>
          <p:nvPr/>
        </p:nvSpPr>
        <p:spPr>
          <a:xfrm>
            <a:off x="8160402" y="4402804"/>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 name="Text Placeholder 51"/>
          <p:cNvSpPr>
            <a:spLocks noGrp="1"/>
          </p:cNvSpPr>
          <p:nvPr>
            <p:ph type="body" sz="quarter" idx="41"/>
          </p:nvPr>
        </p:nvSpPr>
        <p:spPr>
          <a:xfrm>
            <a:off x="3010643" y="4433380"/>
            <a:ext cx="3383013"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4" name="Text Placeholder 51"/>
          <p:cNvSpPr>
            <a:spLocks noGrp="1"/>
          </p:cNvSpPr>
          <p:nvPr>
            <p:ph type="body" sz="quarter" idx="42"/>
          </p:nvPr>
        </p:nvSpPr>
        <p:spPr>
          <a:xfrm>
            <a:off x="6643686" y="444007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5" name="Text Placeholder 51"/>
          <p:cNvSpPr>
            <a:spLocks noGrp="1"/>
          </p:cNvSpPr>
          <p:nvPr>
            <p:ph type="body" sz="quarter" idx="43"/>
          </p:nvPr>
        </p:nvSpPr>
        <p:spPr>
          <a:xfrm>
            <a:off x="8207870" y="444007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6" name="Rounded Rectangle 15"/>
          <p:cNvSpPr/>
          <p:nvPr/>
        </p:nvSpPr>
        <p:spPr>
          <a:xfrm>
            <a:off x="2855408" y="3963509"/>
            <a:ext cx="3674501"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7" name="Rounded Rectangle 16"/>
          <p:cNvSpPr/>
          <p:nvPr/>
        </p:nvSpPr>
        <p:spPr>
          <a:xfrm>
            <a:off x="3071812" y="3521752"/>
            <a:ext cx="3458097"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8" name="Rounded Rectangle 17"/>
          <p:cNvSpPr/>
          <p:nvPr/>
        </p:nvSpPr>
        <p:spPr>
          <a:xfrm>
            <a:off x="3371300" y="3079993"/>
            <a:ext cx="315860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9" name="Rounded Rectangle 18"/>
          <p:cNvSpPr/>
          <p:nvPr/>
        </p:nvSpPr>
        <p:spPr>
          <a:xfrm>
            <a:off x="3750468" y="2638234"/>
            <a:ext cx="2779441"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0" name="Rounded Rectangle 19"/>
          <p:cNvSpPr/>
          <p:nvPr/>
        </p:nvSpPr>
        <p:spPr>
          <a:xfrm>
            <a:off x="6588898" y="2196476"/>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21" name="Rounded Rectangle 20"/>
          <p:cNvSpPr/>
          <p:nvPr/>
        </p:nvSpPr>
        <p:spPr>
          <a:xfrm>
            <a:off x="8160402" y="2196476"/>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22" name="Rounded Rectangle 21"/>
          <p:cNvSpPr/>
          <p:nvPr/>
        </p:nvSpPr>
        <p:spPr>
          <a:xfrm>
            <a:off x="4460911" y="2196476"/>
            <a:ext cx="2068997"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3" name="Freeform 22"/>
          <p:cNvSpPr/>
          <p:nvPr/>
        </p:nvSpPr>
        <p:spPr>
          <a:xfrm>
            <a:off x="2506033" y="2139957"/>
            <a:ext cx="2988460" cy="3523963"/>
          </a:xfrm>
          <a:custGeom>
            <a:avLst/>
            <a:gdLst>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207 h 3793207"/>
              <a:gd name="connsiteX1" fmla="*/ 2381955 w 2381955"/>
              <a:gd name="connsiteY1" fmla="*/ 140 h 3793207"/>
              <a:gd name="connsiteX0" fmla="*/ 0 w 2381955"/>
              <a:gd name="connsiteY0" fmla="*/ 3793067 h 3793067"/>
              <a:gd name="connsiteX1" fmla="*/ 2381955 w 2381955"/>
              <a:gd name="connsiteY1" fmla="*/ 0 h 3793067"/>
              <a:gd name="connsiteX0" fmla="*/ 0 w 2517422"/>
              <a:gd name="connsiteY0" fmla="*/ 3872089 h 3872089"/>
              <a:gd name="connsiteX1" fmla="*/ 2517422 w 2517422"/>
              <a:gd name="connsiteY1" fmla="*/ 0 h 3872089"/>
              <a:gd name="connsiteX0" fmla="*/ 0 w 2585156"/>
              <a:gd name="connsiteY0" fmla="*/ 4052711 h 4052711"/>
              <a:gd name="connsiteX1" fmla="*/ 2585156 w 2585156"/>
              <a:gd name="connsiteY1" fmla="*/ 0 h 4052711"/>
              <a:gd name="connsiteX0" fmla="*/ 366 w 2585522"/>
              <a:gd name="connsiteY0" fmla="*/ 4052711 h 4052711"/>
              <a:gd name="connsiteX1" fmla="*/ 2585522 w 2585522"/>
              <a:gd name="connsiteY1" fmla="*/ 0 h 4052711"/>
              <a:gd name="connsiteX0" fmla="*/ 341 w 2641941"/>
              <a:gd name="connsiteY0" fmla="*/ 4120444 h 4120444"/>
              <a:gd name="connsiteX1" fmla="*/ 2641941 w 2641941"/>
              <a:gd name="connsiteY1" fmla="*/ 0 h 4120444"/>
              <a:gd name="connsiteX0" fmla="*/ 336 w 2641936"/>
              <a:gd name="connsiteY0" fmla="*/ 4120444 h 4120444"/>
              <a:gd name="connsiteX1" fmla="*/ 2641936 w 2641936"/>
              <a:gd name="connsiteY1" fmla="*/ 0 h 4120444"/>
              <a:gd name="connsiteX0" fmla="*/ 331 w 2653220"/>
              <a:gd name="connsiteY0" fmla="*/ 4188178 h 4188178"/>
              <a:gd name="connsiteX1" fmla="*/ 2653220 w 2653220"/>
              <a:gd name="connsiteY1" fmla="*/ 0 h 4188178"/>
              <a:gd name="connsiteX0" fmla="*/ 314 w 2698359"/>
              <a:gd name="connsiteY0" fmla="*/ 4267200 h 4267200"/>
              <a:gd name="connsiteX1" fmla="*/ 2698359 w 2698359"/>
              <a:gd name="connsiteY1" fmla="*/ 0 h 4267200"/>
              <a:gd name="connsiteX0" fmla="*/ 20291 w 2718336"/>
              <a:gd name="connsiteY0" fmla="*/ 4267200 h 4267200"/>
              <a:gd name="connsiteX1" fmla="*/ 2718336 w 2718336"/>
              <a:gd name="connsiteY1" fmla="*/ 0 h 4267200"/>
            </a:gdLst>
            <a:ahLst/>
            <a:cxnLst>
              <a:cxn ang="0">
                <a:pos x="connsiteX0" y="connsiteY0"/>
              </a:cxn>
              <a:cxn ang="0">
                <a:pos x="connsiteX1" y="connsiteY1"/>
              </a:cxn>
            </a:cxnLst>
            <a:rect l="l" t="t" r="r" b="b"/>
            <a:pathLst>
              <a:path w="2718336" h="4267200">
                <a:moveTo>
                  <a:pt x="20291" y="4267200"/>
                </a:moveTo>
                <a:cubicBezTo>
                  <a:pt x="-156569" y="2912534"/>
                  <a:pt x="829330" y="259644"/>
                  <a:pt x="2718336" y="0"/>
                </a:cubicBezTo>
              </a:path>
            </a:pathLst>
          </a:custGeom>
          <a:noFill/>
          <a:ln w="76200" cap="flat" cmpd="sng" algn="ctr">
            <a:solidFill>
              <a:srgbClr val="1B3A5D"/>
            </a:solidFill>
            <a:prstDash val="solid"/>
            <a:headEnd type="none" w="med" len="med"/>
            <a:tailEnd type="triangle" w="med" len="me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4" name="Rectangle 23"/>
          <p:cNvSpPr/>
          <p:nvPr/>
        </p:nvSpPr>
        <p:spPr>
          <a:xfrm>
            <a:off x="8160403"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5" name="Rectangle 24"/>
          <p:cNvSpPr/>
          <p:nvPr/>
        </p:nvSpPr>
        <p:spPr>
          <a:xfrm>
            <a:off x="6588897"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7" name="Oval 26"/>
          <p:cNvSpPr/>
          <p:nvPr/>
        </p:nvSpPr>
        <p:spPr>
          <a:xfrm>
            <a:off x="4248362" y="2174556"/>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32" name="Text Placeholder 51"/>
          <p:cNvSpPr>
            <a:spLocks noGrp="1"/>
          </p:cNvSpPr>
          <p:nvPr>
            <p:ph type="body" sz="quarter" idx="14"/>
          </p:nvPr>
        </p:nvSpPr>
        <p:spPr>
          <a:xfrm>
            <a:off x="4870619" y="2221272"/>
            <a:ext cx="1523036"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3" name="Text Placeholder 51"/>
          <p:cNvSpPr>
            <a:spLocks noGrp="1"/>
          </p:cNvSpPr>
          <p:nvPr>
            <p:ph type="body" sz="quarter" idx="19"/>
          </p:nvPr>
        </p:nvSpPr>
        <p:spPr>
          <a:xfrm>
            <a:off x="6643686" y="2221272"/>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 name="Text Placeholder 51"/>
          <p:cNvSpPr>
            <a:spLocks noGrp="1"/>
          </p:cNvSpPr>
          <p:nvPr>
            <p:ph type="body" sz="quarter" idx="27"/>
          </p:nvPr>
        </p:nvSpPr>
        <p:spPr>
          <a:xfrm>
            <a:off x="8207870" y="2221272"/>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 name="Oval 34"/>
          <p:cNvSpPr/>
          <p:nvPr/>
        </p:nvSpPr>
        <p:spPr>
          <a:xfrm>
            <a:off x="2777678" y="3497687"/>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36" name="Rounded Rectangle 35"/>
          <p:cNvSpPr/>
          <p:nvPr/>
        </p:nvSpPr>
        <p:spPr>
          <a:xfrm>
            <a:off x="6588898" y="2638234"/>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7" name="Rounded Rectangle 36"/>
          <p:cNvSpPr/>
          <p:nvPr/>
        </p:nvSpPr>
        <p:spPr>
          <a:xfrm>
            <a:off x="8160402" y="2638234"/>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8" name="Text Placeholder 51"/>
          <p:cNvSpPr>
            <a:spLocks noGrp="1"/>
          </p:cNvSpPr>
          <p:nvPr>
            <p:ph type="body" sz="quarter" idx="29"/>
          </p:nvPr>
        </p:nvSpPr>
        <p:spPr>
          <a:xfrm>
            <a:off x="4190906" y="2663031"/>
            <a:ext cx="2202749"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9" name="Text Placeholder 51"/>
          <p:cNvSpPr>
            <a:spLocks noGrp="1"/>
          </p:cNvSpPr>
          <p:nvPr>
            <p:ph type="body" sz="quarter" idx="30"/>
          </p:nvPr>
        </p:nvSpPr>
        <p:spPr>
          <a:xfrm>
            <a:off x="6643686" y="2663030"/>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0" name="Text Placeholder 51"/>
          <p:cNvSpPr>
            <a:spLocks noGrp="1"/>
          </p:cNvSpPr>
          <p:nvPr>
            <p:ph type="body" sz="quarter" idx="31"/>
          </p:nvPr>
        </p:nvSpPr>
        <p:spPr>
          <a:xfrm>
            <a:off x="8207870" y="2663030"/>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1" name="Rounded Rectangle 40"/>
          <p:cNvSpPr/>
          <p:nvPr/>
        </p:nvSpPr>
        <p:spPr>
          <a:xfrm>
            <a:off x="6588898" y="3079993"/>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42" name="Rounded Rectangle 41"/>
          <p:cNvSpPr/>
          <p:nvPr/>
        </p:nvSpPr>
        <p:spPr>
          <a:xfrm>
            <a:off x="8160402" y="3079993"/>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43" name="Text Placeholder 51"/>
          <p:cNvSpPr>
            <a:spLocks noGrp="1"/>
          </p:cNvSpPr>
          <p:nvPr>
            <p:ph type="body" sz="quarter" idx="32"/>
          </p:nvPr>
        </p:nvSpPr>
        <p:spPr>
          <a:xfrm>
            <a:off x="3780234" y="3104790"/>
            <a:ext cx="2613421"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4" name="Text Placeholder 51"/>
          <p:cNvSpPr>
            <a:spLocks noGrp="1"/>
          </p:cNvSpPr>
          <p:nvPr>
            <p:ph type="body" sz="quarter" idx="33"/>
          </p:nvPr>
        </p:nvSpPr>
        <p:spPr>
          <a:xfrm>
            <a:off x="6643686" y="3104789"/>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5" name="Text Placeholder 51"/>
          <p:cNvSpPr>
            <a:spLocks noGrp="1"/>
          </p:cNvSpPr>
          <p:nvPr>
            <p:ph type="body" sz="quarter" idx="34"/>
          </p:nvPr>
        </p:nvSpPr>
        <p:spPr>
          <a:xfrm>
            <a:off x="8207870" y="3104789"/>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6" name="Rounded Rectangle 45"/>
          <p:cNvSpPr/>
          <p:nvPr/>
        </p:nvSpPr>
        <p:spPr>
          <a:xfrm>
            <a:off x="6588898" y="3521752"/>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47" name="Rounded Rectangle 46"/>
          <p:cNvSpPr/>
          <p:nvPr/>
        </p:nvSpPr>
        <p:spPr>
          <a:xfrm>
            <a:off x="8160402" y="3521752"/>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48" name="Text Placeholder 51"/>
          <p:cNvSpPr>
            <a:spLocks noGrp="1"/>
          </p:cNvSpPr>
          <p:nvPr>
            <p:ph type="body" sz="quarter" idx="35"/>
          </p:nvPr>
        </p:nvSpPr>
        <p:spPr>
          <a:xfrm>
            <a:off x="3439931" y="3546548"/>
            <a:ext cx="2953725"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49" name="Text Placeholder 51"/>
          <p:cNvSpPr>
            <a:spLocks noGrp="1"/>
          </p:cNvSpPr>
          <p:nvPr>
            <p:ph type="body" sz="quarter" idx="36"/>
          </p:nvPr>
        </p:nvSpPr>
        <p:spPr>
          <a:xfrm>
            <a:off x="6643686" y="3546548"/>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50" name="Text Placeholder 51"/>
          <p:cNvSpPr>
            <a:spLocks noGrp="1"/>
          </p:cNvSpPr>
          <p:nvPr>
            <p:ph type="body" sz="quarter" idx="37"/>
          </p:nvPr>
        </p:nvSpPr>
        <p:spPr>
          <a:xfrm>
            <a:off x="8207870" y="3546548"/>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51" name="Rounded Rectangle 50"/>
          <p:cNvSpPr/>
          <p:nvPr/>
        </p:nvSpPr>
        <p:spPr>
          <a:xfrm>
            <a:off x="6588898" y="3963509"/>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52" name="Rounded Rectangle 51"/>
          <p:cNvSpPr/>
          <p:nvPr/>
        </p:nvSpPr>
        <p:spPr>
          <a:xfrm>
            <a:off x="8160402" y="3963509"/>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53" name="Text Placeholder 51"/>
          <p:cNvSpPr>
            <a:spLocks noGrp="1"/>
          </p:cNvSpPr>
          <p:nvPr>
            <p:ph type="body" sz="quarter" idx="38"/>
          </p:nvPr>
        </p:nvSpPr>
        <p:spPr>
          <a:xfrm>
            <a:off x="3190874" y="3988307"/>
            <a:ext cx="3202783"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54" name="Text Placeholder 51"/>
          <p:cNvSpPr>
            <a:spLocks noGrp="1"/>
          </p:cNvSpPr>
          <p:nvPr>
            <p:ph type="body" sz="quarter" idx="39"/>
          </p:nvPr>
        </p:nvSpPr>
        <p:spPr>
          <a:xfrm>
            <a:off x="6643686" y="398830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55" name="Text Placeholder 51"/>
          <p:cNvSpPr>
            <a:spLocks noGrp="1"/>
          </p:cNvSpPr>
          <p:nvPr>
            <p:ph type="body" sz="quarter" idx="40"/>
          </p:nvPr>
        </p:nvSpPr>
        <p:spPr>
          <a:xfrm>
            <a:off x="8207870" y="398830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56" name="Rounded Rectangle 55"/>
          <p:cNvSpPr/>
          <p:nvPr/>
        </p:nvSpPr>
        <p:spPr>
          <a:xfrm>
            <a:off x="2554919" y="4847392"/>
            <a:ext cx="3974991"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57" name="Rounded Rectangle 56"/>
          <p:cNvSpPr/>
          <p:nvPr/>
        </p:nvSpPr>
        <p:spPr>
          <a:xfrm>
            <a:off x="6588898" y="4847392"/>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58" name="Rounded Rectangle 57"/>
          <p:cNvSpPr/>
          <p:nvPr/>
        </p:nvSpPr>
        <p:spPr>
          <a:xfrm>
            <a:off x="8160402" y="4847392"/>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59" name="Text Placeholder 51"/>
          <p:cNvSpPr>
            <a:spLocks noGrp="1"/>
          </p:cNvSpPr>
          <p:nvPr>
            <p:ph type="body" sz="quarter" idx="44"/>
          </p:nvPr>
        </p:nvSpPr>
        <p:spPr>
          <a:xfrm>
            <a:off x="2915153" y="4877968"/>
            <a:ext cx="3478505"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0" name="Text Placeholder 51"/>
          <p:cNvSpPr>
            <a:spLocks noGrp="1"/>
          </p:cNvSpPr>
          <p:nvPr>
            <p:ph type="body" sz="quarter" idx="45"/>
          </p:nvPr>
        </p:nvSpPr>
        <p:spPr>
          <a:xfrm>
            <a:off x="6643686" y="488466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1" name="Text Placeholder 51"/>
          <p:cNvSpPr>
            <a:spLocks noGrp="1"/>
          </p:cNvSpPr>
          <p:nvPr>
            <p:ph type="body" sz="quarter" idx="46"/>
          </p:nvPr>
        </p:nvSpPr>
        <p:spPr>
          <a:xfrm>
            <a:off x="8207870" y="488466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2" name="Rounded Rectangle 61"/>
          <p:cNvSpPr/>
          <p:nvPr/>
        </p:nvSpPr>
        <p:spPr>
          <a:xfrm>
            <a:off x="6588898" y="5288788"/>
            <a:ext cx="1489429" cy="374805"/>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63" name="Text Placeholder 51"/>
          <p:cNvSpPr>
            <a:spLocks noGrp="1"/>
          </p:cNvSpPr>
          <p:nvPr>
            <p:ph type="body" sz="quarter" idx="47"/>
          </p:nvPr>
        </p:nvSpPr>
        <p:spPr>
          <a:xfrm>
            <a:off x="2874126" y="5313585"/>
            <a:ext cx="3519532"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4" name="Text Placeholder 51"/>
          <p:cNvSpPr>
            <a:spLocks noGrp="1"/>
          </p:cNvSpPr>
          <p:nvPr>
            <p:ph type="body" sz="quarter" idx="48"/>
          </p:nvPr>
        </p:nvSpPr>
        <p:spPr>
          <a:xfrm>
            <a:off x="6643686" y="531358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5" name="Text Placeholder 51"/>
          <p:cNvSpPr>
            <a:spLocks noGrp="1"/>
          </p:cNvSpPr>
          <p:nvPr>
            <p:ph type="body" sz="quarter" idx="49"/>
          </p:nvPr>
        </p:nvSpPr>
        <p:spPr>
          <a:xfrm>
            <a:off x="8207870" y="531358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67" name="Oval 66"/>
          <p:cNvSpPr/>
          <p:nvPr/>
        </p:nvSpPr>
        <p:spPr>
          <a:xfrm>
            <a:off x="3547050" y="2617509"/>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72" name="Oval 71"/>
          <p:cNvSpPr/>
          <p:nvPr/>
        </p:nvSpPr>
        <p:spPr>
          <a:xfrm>
            <a:off x="3092642" y="3057767"/>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75" name="Oval 74"/>
          <p:cNvSpPr/>
          <p:nvPr/>
        </p:nvSpPr>
        <p:spPr>
          <a:xfrm>
            <a:off x="2777678" y="3496705"/>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81" name="Oval 80"/>
          <p:cNvSpPr/>
          <p:nvPr/>
        </p:nvSpPr>
        <p:spPr>
          <a:xfrm>
            <a:off x="2542555" y="3939911"/>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86" name="Oval 85"/>
          <p:cNvSpPr/>
          <p:nvPr/>
        </p:nvSpPr>
        <p:spPr>
          <a:xfrm>
            <a:off x="2346669" y="4382896"/>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87" name="Oval 86"/>
          <p:cNvSpPr/>
          <p:nvPr/>
        </p:nvSpPr>
        <p:spPr>
          <a:xfrm>
            <a:off x="2261263" y="4826089"/>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88" name="Oval 87"/>
          <p:cNvSpPr/>
          <p:nvPr/>
        </p:nvSpPr>
        <p:spPr>
          <a:xfrm>
            <a:off x="2234734" y="5265182"/>
            <a:ext cx="557316" cy="418644"/>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89" name="Text Placeholder 51"/>
          <p:cNvSpPr>
            <a:spLocks noGrp="1"/>
          </p:cNvSpPr>
          <p:nvPr>
            <p:ph type="body" sz="quarter" idx="50"/>
          </p:nvPr>
        </p:nvSpPr>
        <p:spPr>
          <a:xfrm>
            <a:off x="6643686"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90" name="Text Placeholder 51"/>
          <p:cNvSpPr>
            <a:spLocks noGrp="1"/>
          </p:cNvSpPr>
          <p:nvPr>
            <p:ph type="body" sz="quarter" idx="51"/>
          </p:nvPr>
        </p:nvSpPr>
        <p:spPr>
          <a:xfrm>
            <a:off x="8207870"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Tree>
    <p:extLst>
      <p:ext uri="{BB962C8B-B14F-4D97-AF65-F5344CB8AC3E}">
        <p14:creationId xmlns:p14="http://schemas.microsoft.com/office/powerpoint/2010/main" val="3704215451"/>
      </p:ext>
    </p:extLst>
  </p:cSld>
  <p:clrMapOvr>
    <a:masterClrMapping/>
  </p:clrMapOvr>
  <p:extLst mod="1">
    <p:ext uri="{DCECCB84-F9BA-43D5-87BE-67443E8EF086}">
      <p15:sldGuideLst xmlns:p15="http://schemas.microsoft.com/office/powerpoint/2012/main">
        <p15:guide id="1" orient="horz" pos="3072">
          <p15:clr>
            <a:srgbClr val="FBAE40"/>
          </p15:clr>
        </p15:guide>
        <p15:guide id="2" orient="horz" pos="1634">
          <p15:clr>
            <a:srgbClr val="FBAE40"/>
          </p15:clr>
        </p15:guide>
        <p15:guide id="3" orient="horz" pos="522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BEC880-0C88-44EC-AF58-33D7A0F881D8}"/>
              </a:ext>
            </a:extLst>
          </p:cNvPr>
          <p:cNvSpPr>
            <a:spLocks noGrp="1"/>
          </p:cNvSpPr>
          <p:nvPr>
            <p:ph type="title"/>
          </p:nvPr>
        </p:nvSpPr>
        <p:spPr>
          <a:xfrm>
            <a:off x="839788" y="365125"/>
            <a:ext cx="10515600" cy="5444832"/>
          </a:xfrm>
        </p:spPr>
        <p:txBody>
          <a:bodyPr/>
          <a:lstStyle/>
          <a:p>
            <a:r>
              <a:rPr lang="it-IT"/>
              <a:t>Fare clic per modificare lo stile del titolo dello schema</a:t>
            </a:r>
          </a:p>
        </p:txBody>
      </p:sp>
    </p:spTree>
    <p:extLst>
      <p:ext uri="{BB962C8B-B14F-4D97-AF65-F5344CB8AC3E}">
        <p14:creationId xmlns:p14="http://schemas.microsoft.com/office/powerpoint/2010/main" val="26719112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7 Icon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D63"/>
                </a:solidFill>
              </a:defRPr>
            </a:lvl1pPr>
          </a:lstStyle>
          <a:p>
            <a:r>
              <a:rPr lang="it-IT"/>
              <a:t>Fare clic per modificare lo stile del titolo dello schema</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241" name="Rectangle 240"/>
          <p:cNvSpPr/>
          <p:nvPr/>
        </p:nvSpPr>
        <p:spPr>
          <a:xfrm>
            <a:off x="8160403"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2" name="Rectangle 241"/>
          <p:cNvSpPr/>
          <p:nvPr/>
        </p:nvSpPr>
        <p:spPr>
          <a:xfrm>
            <a:off x="6588897"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3" name="Text Placeholder 51"/>
          <p:cNvSpPr>
            <a:spLocks noGrp="1"/>
          </p:cNvSpPr>
          <p:nvPr>
            <p:ph type="body" sz="quarter" idx="50"/>
          </p:nvPr>
        </p:nvSpPr>
        <p:spPr>
          <a:xfrm>
            <a:off x="6643686"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4" name="Text Placeholder 51"/>
          <p:cNvSpPr>
            <a:spLocks noGrp="1"/>
          </p:cNvSpPr>
          <p:nvPr>
            <p:ph type="body" sz="quarter" idx="51"/>
          </p:nvPr>
        </p:nvSpPr>
        <p:spPr>
          <a:xfrm>
            <a:off x="8207870"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22" name="Freeform 5"/>
          <p:cNvSpPr>
            <a:spLocks/>
          </p:cNvSpPr>
          <p:nvPr/>
        </p:nvSpPr>
        <p:spPr bwMode="auto">
          <a:xfrm>
            <a:off x="8160402" y="5242194"/>
            <a:ext cx="1489429" cy="418220"/>
          </a:xfrm>
          <a:custGeom>
            <a:avLst/>
            <a:gdLst>
              <a:gd name="T0" fmla="*/ 500 w 500"/>
              <a:gd name="T1" fmla="*/ 52 h 168"/>
              <a:gd name="T2" fmla="*/ 500 w 500"/>
              <a:gd name="T3" fmla="*/ 28 h 168"/>
              <a:gd name="T4" fmla="*/ 472 w 500"/>
              <a:gd name="T5" fmla="*/ 0 h 168"/>
              <a:gd name="T6" fmla="*/ 28 w 500"/>
              <a:gd name="T7" fmla="*/ 0 h 168"/>
              <a:gd name="T8" fmla="*/ 0 w 500"/>
              <a:gd name="T9" fmla="*/ 28 h 168"/>
              <a:gd name="T10" fmla="*/ 0 w 500"/>
              <a:gd name="T11" fmla="*/ 140 h 168"/>
              <a:gd name="T12" fmla="*/ 28 w 500"/>
              <a:gd name="T13" fmla="*/ 168 h 168"/>
              <a:gd name="T14" fmla="*/ 380 w 500"/>
              <a:gd name="T15" fmla="*/ 168 h 168"/>
              <a:gd name="T16" fmla="*/ 500 w 500"/>
              <a:gd name="T17"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168">
                <a:moveTo>
                  <a:pt x="500" y="52"/>
                </a:moveTo>
                <a:cubicBezTo>
                  <a:pt x="500" y="28"/>
                  <a:pt x="500" y="28"/>
                  <a:pt x="500" y="28"/>
                </a:cubicBezTo>
                <a:cubicBezTo>
                  <a:pt x="500" y="13"/>
                  <a:pt x="488" y="0"/>
                  <a:pt x="472" y="0"/>
                </a:cubicBezTo>
                <a:cubicBezTo>
                  <a:pt x="28" y="0"/>
                  <a:pt x="28" y="0"/>
                  <a:pt x="28" y="0"/>
                </a:cubicBezTo>
                <a:cubicBezTo>
                  <a:pt x="13" y="0"/>
                  <a:pt x="0" y="13"/>
                  <a:pt x="0" y="28"/>
                </a:cubicBezTo>
                <a:cubicBezTo>
                  <a:pt x="0" y="140"/>
                  <a:pt x="0" y="140"/>
                  <a:pt x="0" y="140"/>
                </a:cubicBezTo>
                <a:cubicBezTo>
                  <a:pt x="0" y="156"/>
                  <a:pt x="13" y="168"/>
                  <a:pt x="28" y="168"/>
                </a:cubicBezTo>
                <a:cubicBezTo>
                  <a:pt x="380" y="168"/>
                  <a:pt x="380" y="168"/>
                  <a:pt x="380" y="168"/>
                </a:cubicBezTo>
                <a:cubicBezTo>
                  <a:pt x="380" y="168"/>
                  <a:pt x="500" y="168"/>
                  <a:pt x="500" y="52"/>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pPr algn="ctr" defTabSz="914400" fontAlgn="base">
              <a:spcBef>
                <a:spcPct val="0"/>
              </a:spcBef>
              <a:spcAft>
                <a:spcPct val="0"/>
              </a:spcAft>
            </a:pPr>
            <a:endParaRPr lang="en-GB" sz="2900" dirty="0">
              <a:solidFill>
                <a:srgbClr val="000000"/>
              </a:solidFill>
              <a:latin typeface="Gill Sans" charset="0"/>
              <a:ea typeface="ヒラギノ角ゴ ProN W3" charset="-128"/>
              <a:sym typeface="Gill Sans" charset="0"/>
            </a:endParaRPr>
          </a:p>
        </p:txBody>
      </p:sp>
      <p:sp>
        <p:nvSpPr>
          <p:cNvPr id="323" name="Rounded Rectangle 322"/>
          <p:cNvSpPr/>
          <p:nvPr/>
        </p:nvSpPr>
        <p:spPr>
          <a:xfrm>
            <a:off x="2447375" y="5248128"/>
            <a:ext cx="4076584"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24" name="Rounded Rectangle 323"/>
          <p:cNvSpPr/>
          <p:nvPr/>
        </p:nvSpPr>
        <p:spPr>
          <a:xfrm>
            <a:off x="2712363" y="4217358"/>
            <a:ext cx="3811595"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25" name="Rounded Rectangle 324"/>
          <p:cNvSpPr/>
          <p:nvPr/>
        </p:nvSpPr>
        <p:spPr>
          <a:xfrm>
            <a:off x="2862533" y="3701973"/>
            <a:ext cx="3661425"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26" name="Rounded Rectangle 325"/>
          <p:cNvSpPr/>
          <p:nvPr/>
        </p:nvSpPr>
        <p:spPr>
          <a:xfrm>
            <a:off x="3215725" y="3186587"/>
            <a:ext cx="3308233"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27" name="Rounded Rectangle 326"/>
          <p:cNvSpPr/>
          <p:nvPr/>
        </p:nvSpPr>
        <p:spPr>
          <a:xfrm>
            <a:off x="3744517" y="2671201"/>
            <a:ext cx="2779441"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28" name="Rounded Rectangle 327"/>
          <p:cNvSpPr/>
          <p:nvPr/>
        </p:nvSpPr>
        <p:spPr>
          <a:xfrm>
            <a:off x="6588898" y="2171889"/>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29" name="Rounded Rectangle 328"/>
          <p:cNvSpPr/>
          <p:nvPr/>
        </p:nvSpPr>
        <p:spPr>
          <a:xfrm>
            <a:off x="8160402" y="2171889"/>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30" name="Rounded Rectangle 329"/>
          <p:cNvSpPr/>
          <p:nvPr/>
        </p:nvSpPr>
        <p:spPr>
          <a:xfrm>
            <a:off x="4454960" y="2171889"/>
            <a:ext cx="2068997"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31" name="Freeform 330"/>
          <p:cNvSpPr/>
          <p:nvPr/>
        </p:nvSpPr>
        <p:spPr>
          <a:xfrm>
            <a:off x="2500081" y="2134112"/>
            <a:ext cx="2988460" cy="3523963"/>
          </a:xfrm>
          <a:custGeom>
            <a:avLst/>
            <a:gdLst>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207 h 3793207"/>
              <a:gd name="connsiteX1" fmla="*/ 2381955 w 2381955"/>
              <a:gd name="connsiteY1" fmla="*/ 140 h 3793207"/>
              <a:gd name="connsiteX0" fmla="*/ 0 w 2381955"/>
              <a:gd name="connsiteY0" fmla="*/ 3793067 h 3793067"/>
              <a:gd name="connsiteX1" fmla="*/ 2381955 w 2381955"/>
              <a:gd name="connsiteY1" fmla="*/ 0 h 3793067"/>
              <a:gd name="connsiteX0" fmla="*/ 0 w 2517422"/>
              <a:gd name="connsiteY0" fmla="*/ 3872089 h 3872089"/>
              <a:gd name="connsiteX1" fmla="*/ 2517422 w 2517422"/>
              <a:gd name="connsiteY1" fmla="*/ 0 h 3872089"/>
              <a:gd name="connsiteX0" fmla="*/ 0 w 2585156"/>
              <a:gd name="connsiteY0" fmla="*/ 4052711 h 4052711"/>
              <a:gd name="connsiteX1" fmla="*/ 2585156 w 2585156"/>
              <a:gd name="connsiteY1" fmla="*/ 0 h 4052711"/>
              <a:gd name="connsiteX0" fmla="*/ 366 w 2585522"/>
              <a:gd name="connsiteY0" fmla="*/ 4052711 h 4052711"/>
              <a:gd name="connsiteX1" fmla="*/ 2585522 w 2585522"/>
              <a:gd name="connsiteY1" fmla="*/ 0 h 4052711"/>
              <a:gd name="connsiteX0" fmla="*/ 341 w 2641941"/>
              <a:gd name="connsiteY0" fmla="*/ 4120444 h 4120444"/>
              <a:gd name="connsiteX1" fmla="*/ 2641941 w 2641941"/>
              <a:gd name="connsiteY1" fmla="*/ 0 h 4120444"/>
              <a:gd name="connsiteX0" fmla="*/ 336 w 2641936"/>
              <a:gd name="connsiteY0" fmla="*/ 4120444 h 4120444"/>
              <a:gd name="connsiteX1" fmla="*/ 2641936 w 2641936"/>
              <a:gd name="connsiteY1" fmla="*/ 0 h 4120444"/>
              <a:gd name="connsiteX0" fmla="*/ 331 w 2653220"/>
              <a:gd name="connsiteY0" fmla="*/ 4188178 h 4188178"/>
              <a:gd name="connsiteX1" fmla="*/ 2653220 w 2653220"/>
              <a:gd name="connsiteY1" fmla="*/ 0 h 4188178"/>
              <a:gd name="connsiteX0" fmla="*/ 314 w 2698359"/>
              <a:gd name="connsiteY0" fmla="*/ 4267200 h 4267200"/>
              <a:gd name="connsiteX1" fmla="*/ 2698359 w 2698359"/>
              <a:gd name="connsiteY1" fmla="*/ 0 h 4267200"/>
              <a:gd name="connsiteX0" fmla="*/ 20291 w 2718336"/>
              <a:gd name="connsiteY0" fmla="*/ 4267200 h 4267200"/>
              <a:gd name="connsiteX1" fmla="*/ 2718336 w 2718336"/>
              <a:gd name="connsiteY1" fmla="*/ 0 h 4267200"/>
            </a:gdLst>
            <a:ahLst/>
            <a:cxnLst>
              <a:cxn ang="0">
                <a:pos x="connsiteX0" y="connsiteY0"/>
              </a:cxn>
              <a:cxn ang="0">
                <a:pos x="connsiteX1" y="connsiteY1"/>
              </a:cxn>
            </a:cxnLst>
            <a:rect l="l" t="t" r="r" b="b"/>
            <a:pathLst>
              <a:path w="2718336" h="4267200">
                <a:moveTo>
                  <a:pt x="20291" y="4267200"/>
                </a:moveTo>
                <a:cubicBezTo>
                  <a:pt x="-156569" y="2912534"/>
                  <a:pt x="829330" y="259644"/>
                  <a:pt x="2718336" y="0"/>
                </a:cubicBezTo>
              </a:path>
            </a:pathLst>
          </a:custGeom>
          <a:noFill/>
          <a:ln w="76200" cap="flat" cmpd="sng" algn="ctr">
            <a:solidFill>
              <a:srgbClr val="1B3A5D"/>
            </a:solidFill>
            <a:prstDash val="solid"/>
            <a:headEnd type="none" w="med" len="med"/>
            <a:tailEnd type="triangle" w="med" len="me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grpSp>
        <p:nvGrpSpPr>
          <p:cNvPr id="332" name="Group 331"/>
          <p:cNvGrpSpPr/>
          <p:nvPr/>
        </p:nvGrpSpPr>
        <p:grpSpPr>
          <a:xfrm>
            <a:off x="4211547" y="2147779"/>
            <a:ext cx="613047" cy="460509"/>
            <a:chOff x="3327648" y="2176571"/>
            <a:chExt cx="1214070" cy="1214070"/>
          </a:xfrm>
          <a:solidFill>
            <a:srgbClr val="1B3A5D"/>
          </a:solidFill>
        </p:grpSpPr>
        <p:sp>
          <p:nvSpPr>
            <p:cNvPr id="333" name="Oval 332"/>
            <p:cNvSpPr/>
            <p:nvPr/>
          </p:nvSpPr>
          <p:spPr>
            <a:xfrm>
              <a:off x="3327648" y="2176571"/>
              <a:ext cx="1214070" cy="1214070"/>
            </a:xfrm>
            <a:prstGeom prst="ellipse">
              <a:avLst/>
            </a:prstGeom>
            <a:grpFill/>
            <a:ln w="25400" cap="flat" cmpd="sng" algn="ctr">
              <a:noFill/>
              <a:prstDash val="solid"/>
            </a:ln>
            <a:effectLst/>
          </p:spPr>
          <p:txBody>
            <a:bodyPr lIns="129264" tIns="64633" rIns="129264" bIns="6463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337" name="Freeform 336"/>
            <p:cNvSpPr/>
            <p:nvPr/>
          </p:nvSpPr>
          <p:spPr>
            <a:xfrm>
              <a:off x="3788688" y="2652473"/>
              <a:ext cx="249951" cy="398657"/>
            </a:xfrm>
            <a:custGeom>
              <a:avLst/>
              <a:gdLst>
                <a:gd name="connsiteX0" fmla="*/ 711200 w 1003300"/>
                <a:gd name="connsiteY0" fmla="*/ 1600200 h 1600200"/>
                <a:gd name="connsiteX1" fmla="*/ 0 w 1003300"/>
                <a:gd name="connsiteY1" fmla="*/ 1574800 h 1600200"/>
                <a:gd name="connsiteX2" fmla="*/ 838200 w 1003300"/>
                <a:gd name="connsiteY2" fmla="*/ 0 h 1600200"/>
                <a:gd name="connsiteX3" fmla="*/ 1003300 w 1003300"/>
                <a:gd name="connsiteY3" fmla="*/ 0 h 1600200"/>
                <a:gd name="connsiteX4" fmla="*/ 711200 w 1003300"/>
                <a:gd name="connsiteY4" fmla="*/ 1600200 h 1600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0" h="1600200">
                  <a:moveTo>
                    <a:pt x="711200" y="1600200"/>
                  </a:moveTo>
                  <a:lnTo>
                    <a:pt x="0" y="1574800"/>
                  </a:lnTo>
                  <a:lnTo>
                    <a:pt x="838200" y="0"/>
                  </a:lnTo>
                  <a:lnTo>
                    <a:pt x="1003300" y="0"/>
                  </a:lnTo>
                  <a:lnTo>
                    <a:pt x="711200" y="1600200"/>
                  </a:lnTo>
                  <a:close/>
                </a:path>
              </a:pathLst>
            </a:custGeom>
            <a:grpFill/>
            <a:ln w="25400" cap="flat" cmpd="sng" algn="ctr">
              <a:noFill/>
              <a:prstDash val="solid"/>
            </a:ln>
            <a:effectLst/>
          </p:spPr>
          <p:txBody>
            <a:bodyPr lIns="129264" tIns="64633" rIns="129264" bIns="6463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grpSp>
      <p:sp>
        <p:nvSpPr>
          <p:cNvPr id="338" name="Text Placeholder 51"/>
          <p:cNvSpPr>
            <a:spLocks noGrp="1"/>
          </p:cNvSpPr>
          <p:nvPr>
            <p:ph type="body" sz="quarter" idx="14"/>
          </p:nvPr>
        </p:nvSpPr>
        <p:spPr>
          <a:xfrm>
            <a:off x="4864667" y="2215427"/>
            <a:ext cx="1523036"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39" name="Text Placeholder 51"/>
          <p:cNvSpPr>
            <a:spLocks noGrp="1"/>
          </p:cNvSpPr>
          <p:nvPr>
            <p:ph type="body" sz="quarter" idx="19"/>
          </p:nvPr>
        </p:nvSpPr>
        <p:spPr>
          <a:xfrm>
            <a:off x="6643686" y="221542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0" name="Text Placeholder 51"/>
          <p:cNvSpPr>
            <a:spLocks noGrp="1"/>
          </p:cNvSpPr>
          <p:nvPr>
            <p:ph type="body" sz="quarter" idx="27"/>
          </p:nvPr>
        </p:nvSpPr>
        <p:spPr>
          <a:xfrm>
            <a:off x="8207870" y="221542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1" name="Rounded Rectangle 340"/>
          <p:cNvSpPr/>
          <p:nvPr/>
        </p:nvSpPr>
        <p:spPr>
          <a:xfrm>
            <a:off x="6588898" y="2671201"/>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42" name="Rounded Rectangle 341"/>
          <p:cNvSpPr/>
          <p:nvPr/>
        </p:nvSpPr>
        <p:spPr>
          <a:xfrm>
            <a:off x="8160402" y="2671201"/>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43" name="Text Placeholder 51"/>
          <p:cNvSpPr>
            <a:spLocks noGrp="1"/>
          </p:cNvSpPr>
          <p:nvPr>
            <p:ph type="body" sz="quarter" idx="29"/>
          </p:nvPr>
        </p:nvSpPr>
        <p:spPr>
          <a:xfrm>
            <a:off x="4184955" y="2714740"/>
            <a:ext cx="2202749"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4" name="Text Placeholder 51"/>
          <p:cNvSpPr>
            <a:spLocks noGrp="1"/>
          </p:cNvSpPr>
          <p:nvPr>
            <p:ph type="body" sz="quarter" idx="30"/>
          </p:nvPr>
        </p:nvSpPr>
        <p:spPr>
          <a:xfrm>
            <a:off x="6643686" y="2714739"/>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5" name="Text Placeholder 51"/>
          <p:cNvSpPr>
            <a:spLocks noGrp="1"/>
          </p:cNvSpPr>
          <p:nvPr>
            <p:ph type="body" sz="quarter" idx="31"/>
          </p:nvPr>
        </p:nvSpPr>
        <p:spPr>
          <a:xfrm>
            <a:off x="8207870" y="2714739"/>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6" name="Rounded Rectangle 345"/>
          <p:cNvSpPr/>
          <p:nvPr/>
        </p:nvSpPr>
        <p:spPr>
          <a:xfrm>
            <a:off x="6588898" y="3186587"/>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47" name="Rounded Rectangle 346"/>
          <p:cNvSpPr/>
          <p:nvPr/>
        </p:nvSpPr>
        <p:spPr>
          <a:xfrm>
            <a:off x="8160402" y="3186587"/>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48" name="Text Placeholder 51"/>
          <p:cNvSpPr>
            <a:spLocks noGrp="1"/>
          </p:cNvSpPr>
          <p:nvPr>
            <p:ph type="body" sz="quarter" idx="32"/>
          </p:nvPr>
        </p:nvSpPr>
        <p:spPr>
          <a:xfrm>
            <a:off x="3696392" y="3230125"/>
            <a:ext cx="2691312"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49" name="Text Placeholder 51"/>
          <p:cNvSpPr>
            <a:spLocks noGrp="1"/>
          </p:cNvSpPr>
          <p:nvPr>
            <p:ph type="body" sz="quarter" idx="33"/>
          </p:nvPr>
        </p:nvSpPr>
        <p:spPr>
          <a:xfrm>
            <a:off x="6643686" y="323012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0" name="Text Placeholder 51"/>
          <p:cNvSpPr>
            <a:spLocks noGrp="1"/>
          </p:cNvSpPr>
          <p:nvPr>
            <p:ph type="body" sz="quarter" idx="34"/>
          </p:nvPr>
        </p:nvSpPr>
        <p:spPr>
          <a:xfrm>
            <a:off x="8207870" y="3230124"/>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1" name="Rounded Rectangle 350"/>
          <p:cNvSpPr/>
          <p:nvPr/>
        </p:nvSpPr>
        <p:spPr>
          <a:xfrm>
            <a:off x="6588898" y="3701973"/>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52" name="Rounded Rectangle 351"/>
          <p:cNvSpPr/>
          <p:nvPr/>
        </p:nvSpPr>
        <p:spPr>
          <a:xfrm>
            <a:off x="8160402" y="3701973"/>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53" name="Text Placeholder 51"/>
          <p:cNvSpPr>
            <a:spLocks noGrp="1"/>
          </p:cNvSpPr>
          <p:nvPr>
            <p:ph type="body" sz="quarter" idx="35"/>
          </p:nvPr>
        </p:nvSpPr>
        <p:spPr>
          <a:xfrm>
            <a:off x="3320728" y="3745511"/>
            <a:ext cx="3066977"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4" name="Text Placeholder 51"/>
          <p:cNvSpPr>
            <a:spLocks noGrp="1"/>
          </p:cNvSpPr>
          <p:nvPr>
            <p:ph type="body" sz="quarter" idx="36"/>
          </p:nvPr>
        </p:nvSpPr>
        <p:spPr>
          <a:xfrm>
            <a:off x="6643686" y="3745510"/>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5" name="Text Placeholder 51"/>
          <p:cNvSpPr>
            <a:spLocks noGrp="1"/>
          </p:cNvSpPr>
          <p:nvPr>
            <p:ph type="body" sz="quarter" idx="37"/>
          </p:nvPr>
        </p:nvSpPr>
        <p:spPr>
          <a:xfrm>
            <a:off x="8207870" y="3745510"/>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6" name="Rounded Rectangle 355"/>
          <p:cNvSpPr/>
          <p:nvPr/>
        </p:nvSpPr>
        <p:spPr>
          <a:xfrm>
            <a:off x="6588898" y="4217358"/>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57" name="Rounded Rectangle 356"/>
          <p:cNvSpPr/>
          <p:nvPr/>
        </p:nvSpPr>
        <p:spPr>
          <a:xfrm>
            <a:off x="8160402" y="4217358"/>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58" name="Text Placeholder 51"/>
          <p:cNvSpPr>
            <a:spLocks noGrp="1"/>
          </p:cNvSpPr>
          <p:nvPr>
            <p:ph type="body" sz="quarter" idx="38"/>
          </p:nvPr>
        </p:nvSpPr>
        <p:spPr>
          <a:xfrm>
            <a:off x="3084961" y="4260897"/>
            <a:ext cx="3302745"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59" name="Text Placeholder 51"/>
          <p:cNvSpPr>
            <a:spLocks noGrp="1"/>
          </p:cNvSpPr>
          <p:nvPr>
            <p:ph type="body" sz="quarter" idx="39"/>
          </p:nvPr>
        </p:nvSpPr>
        <p:spPr>
          <a:xfrm>
            <a:off x="6643686" y="426089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0" name="Text Placeholder 51"/>
          <p:cNvSpPr>
            <a:spLocks noGrp="1"/>
          </p:cNvSpPr>
          <p:nvPr>
            <p:ph type="body" sz="quarter" idx="40"/>
          </p:nvPr>
        </p:nvSpPr>
        <p:spPr>
          <a:xfrm>
            <a:off x="8207870" y="426089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1" name="Rounded Rectangle 360"/>
          <p:cNvSpPr/>
          <p:nvPr/>
        </p:nvSpPr>
        <p:spPr>
          <a:xfrm>
            <a:off x="2548967" y="4732744"/>
            <a:ext cx="3974991"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62" name="Rounded Rectangle 361"/>
          <p:cNvSpPr/>
          <p:nvPr/>
        </p:nvSpPr>
        <p:spPr>
          <a:xfrm>
            <a:off x="6588898" y="4732744"/>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63" name="Rounded Rectangle 362"/>
          <p:cNvSpPr/>
          <p:nvPr/>
        </p:nvSpPr>
        <p:spPr>
          <a:xfrm>
            <a:off x="8160402" y="4732744"/>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64" name="Text Placeholder 51"/>
          <p:cNvSpPr>
            <a:spLocks noGrp="1"/>
          </p:cNvSpPr>
          <p:nvPr>
            <p:ph type="body" sz="quarter" idx="44"/>
          </p:nvPr>
        </p:nvSpPr>
        <p:spPr>
          <a:xfrm>
            <a:off x="2937566" y="4776282"/>
            <a:ext cx="3450140"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5" name="Text Placeholder 51"/>
          <p:cNvSpPr>
            <a:spLocks noGrp="1"/>
          </p:cNvSpPr>
          <p:nvPr>
            <p:ph type="body" sz="quarter" idx="45"/>
          </p:nvPr>
        </p:nvSpPr>
        <p:spPr>
          <a:xfrm>
            <a:off x="6643686" y="4776282"/>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6" name="Text Placeholder 51"/>
          <p:cNvSpPr>
            <a:spLocks noGrp="1"/>
          </p:cNvSpPr>
          <p:nvPr>
            <p:ph type="body" sz="quarter" idx="46"/>
          </p:nvPr>
        </p:nvSpPr>
        <p:spPr>
          <a:xfrm>
            <a:off x="8207870" y="4776282"/>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7" name="Rounded Rectangle 366"/>
          <p:cNvSpPr/>
          <p:nvPr/>
        </p:nvSpPr>
        <p:spPr>
          <a:xfrm>
            <a:off x="6588898" y="5248128"/>
            <a:ext cx="1489429" cy="41228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368" name="Text Placeholder 51"/>
          <p:cNvSpPr>
            <a:spLocks noGrp="1"/>
          </p:cNvSpPr>
          <p:nvPr>
            <p:ph type="body" sz="quarter" idx="47"/>
          </p:nvPr>
        </p:nvSpPr>
        <p:spPr>
          <a:xfrm>
            <a:off x="2868174" y="5291667"/>
            <a:ext cx="3519532" cy="31365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69" name="Text Placeholder 51"/>
          <p:cNvSpPr>
            <a:spLocks noGrp="1"/>
          </p:cNvSpPr>
          <p:nvPr>
            <p:ph type="body" sz="quarter" idx="48"/>
          </p:nvPr>
        </p:nvSpPr>
        <p:spPr>
          <a:xfrm>
            <a:off x="6643686" y="529166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70" name="Text Placeholder 51"/>
          <p:cNvSpPr>
            <a:spLocks noGrp="1"/>
          </p:cNvSpPr>
          <p:nvPr>
            <p:ph type="body" sz="quarter" idx="49"/>
          </p:nvPr>
        </p:nvSpPr>
        <p:spPr>
          <a:xfrm>
            <a:off x="8207870" y="5291666"/>
            <a:ext cx="1393031" cy="3002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372" name="Oval 371"/>
          <p:cNvSpPr/>
          <p:nvPr/>
        </p:nvSpPr>
        <p:spPr>
          <a:xfrm>
            <a:off x="3489834" y="2646810"/>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77" name="Oval 376"/>
          <p:cNvSpPr/>
          <p:nvPr/>
        </p:nvSpPr>
        <p:spPr>
          <a:xfrm>
            <a:off x="3001271" y="3161914"/>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80" name="Oval 379"/>
          <p:cNvSpPr/>
          <p:nvPr/>
        </p:nvSpPr>
        <p:spPr>
          <a:xfrm>
            <a:off x="2639706" y="3677018"/>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386" name="Oval 385"/>
          <p:cNvSpPr/>
          <p:nvPr/>
        </p:nvSpPr>
        <p:spPr>
          <a:xfrm>
            <a:off x="2410177" y="4192123"/>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391" name="Oval 390"/>
          <p:cNvSpPr/>
          <p:nvPr/>
        </p:nvSpPr>
        <p:spPr>
          <a:xfrm>
            <a:off x="2242445" y="4707227"/>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392" name="Oval 391"/>
          <p:cNvSpPr/>
          <p:nvPr/>
        </p:nvSpPr>
        <p:spPr>
          <a:xfrm>
            <a:off x="2200918" y="5222331"/>
            <a:ext cx="613047" cy="460509"/>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Tree>
    <p:extLst>
      <p:ext uri="{BB962C8B-B14F-4D97-AF65-F5344CB8AC3E}">
        <p14:creationId xmlns:p14="http://schemas.microsoft.com/office/powerpoint/2010/main" val="66597700"/>
      </p:ext>
    </p:extLst>
  </p:cSld>
  <p:clrMapOvr>
    <a:masterClrMapping/>
  </p:clrMapOvr>
  <p:extLst mod="1">
    <p:ext uri="{DCECCB84-F9BA-43D5-87BE-67443E8EF086}">
      <p15:sldGuideLst xmlns:p15="http://schemas.microsoft.com/office/powerpoint/2012/main">
        <p15:guide id="1" orient="horz" pos="3072">
          <p15:clr>
            <a:srgbClr val="FBAE40"/>
          </p15:clr>
        </p15:guide>
        <p15:guide id="2" orient="horz" pos="1634">
          <p15:clr>
            <a:srgbClr val="FBAE40"/>
          </p15:clr>
        </p15:guide>
        <p15:guide id="3" orient="horz" pos="522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6 Icon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D63"/>
                </a:solidFill>
              </a:defRPr>
            </a:lvl1pPr>
          </a:lstStyle>
          <a:p>
            <a:r>
              <a:rPr lang="it-IT"/>
              <a:t>Fare clic per modificare lo stile del titolo dello schema</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241" name="Rectangle 240"/>
          <p:cNvSpPr/>
          <p:nvPr/>
        </p:nvSpPr>
        <p:spPr>
          <a:xfrm>
            <a:off x="8160403"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2" name="Rectangle 241"/>
          <p:cNvSpPr/>
          <p:nvPr/>
        </p:nvSpPr>
        <p:spPr>
          <a:xfrm>
            <a:off x="6588897"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3" name="Text Placeholder 51"/>
          <p:cNvSpPr>
            <a:spLocks noGrp="1"/>
          </p:cNvSpPr>
          <p:nvPr>
            <p:ph type="body" sz="quarter" idx="50"/>
          </p:nvPr>
        </p:nvSpPr>
        <p:spPr>
          <a:xfrm>
            <a:off x="6643686"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4" name="Text Placeholder 51"/>
          <p:cNvSpPr>
            <a:spLocks noGrp="1"/>
          </p:cNvSpPr>
          <p:nvPr>
            <p:ph type="body" sz="quarter" idx="51"/>
          </p:nvPr>
        </p:nvSpPr>
        <p:spPr>
          <a:xfrm>
            <a:off x="8207870"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47" name="Freeform 5"/>
          <p:cNvSpPr>
            <a:spLocks/>
          </p:cNvSpPr>
          <p:nvPr/>
        </p:nvSpPr>
        <p:spPr bwMode="auto">
          <a:xfrm>
            <a:off x="8160402" y="5151521"/>
            <a:ext cx="1489429" cy="506046"/>
          </a:xfrm>
          <a:custGeom>
            <a:avLst/>
            <a:gdLst>
              <a:gd name="T0" fmla="*/ 500 w 500"/>
              <a:gd name="T1" fmla="*/ 52 h 168"/>
              <a:gd name="T2" fmla="*/ 500 w 500"/>
              <a:gd name="T3" fmla="*/ 28 h 168"/>
              <a:gd name="T4" fmla="*/ 472 w 500"/>
              <a:gd name="T5" fmla="*/ 0 h 168"/>
              <a:gd name="T6" fmla="*/ 28 w 500"/>
              <a:gd name="T7" fmla="*/ 0 h 168"/>
              <a:gd name="T8" fmla="*/ 0 w 500"/>
              <a:gd name="T9" fmla="*/ 28 h 168"/>
              <a:gd name="T10" fmla="*/ 0 w 500"/>
              <a:gd name="T11" fmla="*/ 140 h 168"/>
              <a:gd name="T12" fmla="*/ 28 w 500"/>
              <a:gd name="T13" fmla="*/ 168 h 168"/>
              <a:gd name="T14" fmla="*/ 380 w 500"/>
              <a:gd name="T15" fmla="*/ 168 h 168"/>
              <a:gd name="T16" fmla="*/ 500 w 500"/>
              <a:gd name="T17" fmla="*/ 5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0" h="168">
                <a:moveTo>
                  <a:pt x="500" y="52"/>
                </a:moveTo>
                <a:cubicBezTo>
                  <a:pt x="500" y="28"/>
                  <a:pt x="500" y="28"/>
                  <a:pt x="500" y="28"/>
                </a:cubicBezTo>
                <a:cubicBezTo>
                  <a:pt x="500" y="13"/>
                  <a:pt x="488" y="0"/>
                  <a:pt x="472" y="0"/>
                </a:cubicBezTo>
                <a:cubicBezTo>
                  <a:pt x="28" y="0"/>
                  <a:pt x="28" y="0"/>
                  <a:pt x="28" y="0"/>
                </a:cubicBezTo>
                <a:cubicBezTo>
                  <a:pt x="13" y="0"/>
                  <a:pt x="0" y="13"/>
                  <a:pt x="0" y="28"/>
                </a:cubicBezTo>
                <a:cubicBezTo>
                  <a:pt x="0" y="140"/>
                  <a:pt x="0" y="140"/>
                  <a:pt x="0" y="140"/>
                </a:cubicBezTo>
                <a:cubicBezTo>
                  <a:pt x="0" y="156"/>
                  <a:pt x="13" y="168"/>
                  <a:pt x="28" y="168"/>
                </a:cubicBezTo>
                <a:cubicBezTo>
                  <a:pt x="380" y="168"/>
                  <a:pt x="380" y="168"/>
                  <a:pt x="380" y="168"/>
                </a:cubicBezTo>
                <a:cubicBezTo>
                  <a:pt x="380" y="168"/>
                  <a:pt x="500" y="168"/>
                  <a:pt x="500" y="52"/>
                </a:cubicBez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4291" tIns="32146" rIns="64291" bIns="32146" numCol="1" anchor="t" anchorCtr="0" compatLnSpc="1">
            <a:prstTxWarp prst="textNoShape">
              <a:avLst/>
            </a:prstTxWarp>
          </a:bodyPr>
          <a:lstStyle/>
          <a:p>
            <a:pPr algn="ctr" defTabSz="914400" fontAlgn="base">
              <a:spcBef>
                <a:spcPct val="0"/>
              </a:spcBef>
              <a:spcAft>
                <a:spcPct val="0"/>
              </a:spcAft>
            </a:pPr>
            <a:endParaRPr lang="en-GB" sz="2900" dirty="0">
              <a:solidFill>
                <a:srgbClr val="000000"/>
              </a:solidFill>
              <a:latin typeface="Gill Sans" charset="0"/>
              <a:ea typeface="ヒラギノ角ゴ ProN W3" charset="-128"/>
              <a:sym typeface="Gill Sans" charset="0"/>
            </a:endParaRPr>
          </a:p>
        </p:txBody>
      </p:sp>
      <p:sp>
        <p:nvSpPr>
          <p:cNvPr id="148" name="Rounded Rectangle 147"/>
          <p:cNvSpPr/>
          <p:nvPr/>
        </p:nvSpPr>
        <p:spPr>
          <a:xfrm>
            <a:off x="2453325" y="5158078"/>
            <a:ext cx="4076584"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49" name="Rounded Rectangle 148"/>
          <p:cNvSpPr/>
          <p:nvPr/>
        </p:nvSpPr>
        <p:spPr>
          <a:xfrm>
            <a:off x="2571749" y="4552181"/>
            <a:ext cx="3958160"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0" name="Rounded Rectangle 149"/>
          <p:cNvSpPr/>
          <p:nvPr/>
        </p:nvSpPr>
        <p:spPr>
          <a:xfrm>
            <a:off x="2789957" y="3946285"/>
            <a:ext cx="3739952"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1" name="Rounded Rectangle 150"/>
          <p:cNvSpPr/>
          <p:nvPr/>
        </p:nvSpPr>
        <p:spPr>
          <a:xfrm>
            <a:off x="3132858" y="3345748"/>
            <a:ext cx="3397052"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2" name="Rounded Rectangle 151"/>
          <p:cNvSpPr/>
          <p:nvPr/>
        </p:nvSpPr>
        <p:spPr>
          <a:xfrm>
            <a:off x="3592656" y="2755926"/>
            <a:ext cx="2937253"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3" name="Rounded Rectangle 152"/>
          <p:cNvSpPr/>
          <p:nvPr/>
        </p:nvSpPr>
        <p:spPr>
          <a:xfrm>
            <a:off x="6588898" y="2182177"/>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54" name="Rounded Rectangle 153"/>
          <p:cNvSpPr/>
          <p:nvPr/>
        </p:nvSpPr>
        <p:spPr>
          <a:xfrm>
            <a:off x="8160402" y="2182177"/>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55" name="Rounded Rectangle 154"/>
          <p:cNvSpPr/>
          <p:nvPr/>
        </p:nvSpPr>
        <p:spPr>
          <a:xfrm>
            <a:off x="4460911" y="2182177"/>
            <a:ext cx="2068997"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6" name="Freeform 155"/>
          <p:cNvSpPr/>
          <p:nvPr/>
        </p:nvSpPr>
        <p:spPr>
          <a:xfrm>
            <a:off x="2506033" y="2134112"/>
            <a:ext cx="2988460" cy="3523963"/>
          </a:xfrm>
          <a:custGeom>
            <a:avLst/>
            <a:gdLst>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207 h 3793207"/>
              <a:gd name="connsiteX1" fmla="*/ 2381955 w 2381955"/>
              <a:gd name="connsiteY1" fmla="*/ 140 h 3793207"/>
              <a:gd name="connsiteX0" fmla="*/ 0 w 2381955"/>
              <a:gd name="connsiteY0" fmla="*/ 3793067 h 3793067"/>
              <a:gd name="connsiteX1" fmla="*/ 2381955 w 2381955"/>
              <a:gd name="connsiteY1" fmla="*/ 0 h 3793067"/>
              <a:gd name="connsiteX0" fmla="*/ 0 w 2517422"/>
              <a:gd name="connsiteY0" fmla="*/ 3872089 h 3872089"/>
              <a:gd name="connsiteX1" fmla="*/ 2517422 w 2517422"/>
              <a:gd name="connsiteY1" fmla="*/ 0 h 3872089"/>
              <a:gd name="connsiteX0" fmla="*/ 0 w 2585156"/>
              <a:gd name="connsiteY0" fmla="*/ 4052711 h 4052711"/>
              <a:gd name="connsiteX1" fmla="*/ 2585156 w 2585156"/>
              <a:gd name="connsiteY1" fmla="*/ 0 h 4052711"/>
              <a:gd name="connsiteX0" fmla="*/ 366 w 2585522"/>
              <a:gd name="connsiteY0" fmla="*/ 4052711 h 4052711"/>
              <a:gd name="connsiteX1" fmla="*/ 2585522 w 2585522"/>
              <a:gd name="connsiteY1" fmla="*/ 0 h 4052711"/>
              <a:gd name="connsiteX0" fmla="*/ 341 w 2641941"/>
              <a:gd name="connsiteY0" fmla="*/ 4120444 h 4120444"/>
              <a:gd name="connsiteX1" fmla="*/ 2641941 w 2641941"/>
              <a:gd name="connsiteY1" fmla="*/ 0 h 4120444"/>
              <a:gd name="connsiteX0" fmla="*/ 336 w 2641936"/>
              <a:gd name="connsiteY0" fmla="*/ 4120444 h 4120444"/>
              <a:gd name="connsiteX1" fmla="*/ 2641936 w 2641936"/>
              <a:gd name="connsiteY1" fmla="*/ 0 h 4120444"/>
              <a:gd name="connsiteX0" fmla="*/ 331 w 2653220"/>
              <a:gd name="connsiteY0" fmla="*/ 4188178 h 4188178"/>
              <a:gd name="connsiteX1" fmla="*/ 2653220 w 2653220"/>
              <a:gd name="connsiteY1" fmla="*/ 0 h 4188178"/>
              <a:gd name="connsiteX0" fmla="*/ 314 w 2698359"/>
              <a:gd name="connsiteY0" fmla="*/ 4267200 h 4267200"/>
              <a:gd name="connsiteX1" fmla="*/ 2698359 w 2698359"/>
              <a:gd name="connsiteY1" fmla="*/ 0 h 4267200"/>
              <a:gd name="connsiteX0" fmla="*/ 20291 w 2718336"/>
              <a:gd name="connsiteY0" fmla="*/ 4267200 h 4267200"/>
              <a:gd name="connsiteX1" fmla="*/ 2718336 w 2718336"/>
              <a:gd name="connsiteY1" fmla="*/ 0 h 4267200"/>
            </a:gdLst>
            <a:ahLst/>
            <a:cxnLst>
              <a:cxn ang="0">
                <a:pos x="connsiteX0" y="connsiteY0"/>
              </a:cxn>
              <a:cxn ang="0">
                <a:pos x="connsiteX1" y="connsiteY1"/>
              </a:cxn>
            </a:cxnLst>
            <a:rect l="l" t="t" r="r" b="b"/>
            <a:pathLst>
              <a:path w="2718336" h="4267200">
                <a:moveTo>
                  <a:pt x="20291" y="4267200"/>
                </a:moveTo>
                <a:cubicBezTo>
                  <a:pt x="-156569" y="2912534"/>
                  <a:pt x="829330" y="259644"/>
                  <a:pt x="2718336" y="0"/>
                </a:cubicBezTo>
              </a:path>
            </a:pathLst>
          </a:custGeom>
          <a:noFill/>
          <a:ln w="76200" cap="flat" cmpd="sng" algn="ctr">
            <a:solidFill>
              <a:srgbClr val="1B3A5D"/>
            </a:solidFill>
            <a:prstDash val="solid"/>
            <a:headEnd type="none" w="med" len="med"/>
            <a:tailEnd type="triangle" w="med" len="me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58" name="Oval 157"/>
          <p:cNvSpPr/>
          <p:nvPr/>
        </p:nvSpPr>
        <p:spPr>
          <a:xfrm>
            <a:off x="4140084" y="2178331"/>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163" name="Text Placeholder 51"/>
          <p:cNvSpPr>
            <a:spLocks noGrp="1"/>
          </p:cNvSpPr>
          <p:nvPr>
            <p:ph type="body" sz="quarter" idx="14"/>
          </p:nvPr>
        </p:nvSpPr>
        <p:spPr>
          <a:xfrm>
            <a:off x="4870619" y="2236071"/>
            <a:ext cx="1523036"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64" name="Text Placeholder 51"/>
          <p:cNvSpPr>
            <a:spLocks noGrp="1"/>
          </p:cNvSpPr>
          <p:nvPr>
            <p:ph type="body" sz="quarter" idx="54"/>
          </p:nvPr>
        </p:nvSpPr>
        <p:spPr>
          <a:xfrm>
            <a:off x="6643686" y="2237478"/>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65" name="Text Placeholder 51"/>
          <p:cNvSpPr>
            <a:spLocks noGrp="1"/>
          </p:cNvSpPr>
          <p:nvPr>
            <p:ph type="body" sz="quarter" idx="55"/>
          </p:nvPr>
        </p:nvSpPr>
        <p:spPr>
          <a:xfrm>
            <a:off x="8207870" y="2237478"/>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66" name="Rounded Rectangle 165"/>
          <p:cNvSpPr/>
          <p:nvPr/>
        </p:nvSpPr>
        <p:spPr>
          <a:xfrm>
            <a:off x="6588898" y="2755926"/>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67" name="Rounded Rectangle 166"/>
          <p:cNvSpPr/>
          <p:nvPr/>
        </p:nvSpPr>
        <p:spPr>
          <a:xfrm>
            <a:off x="8160402" y="2754614"/>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68" name="Text Placeholder 51"/>
          <p:cNvSpPr>
            <a:spLocks noGrp="1"/>
          </p:cNvSpPr>
          <p:nvPr>
            <p:ph type="body" sz="quarter" idx="29"/>
          </p:nvPr>
        </p:nvSpPr>
        <p:spPr>
          <a:xfrm>
            <a:off x="4106564" y="2809819"/>
            <a:ext cx="2287091"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69" name="Text Placeholder 51"/>
          <p:cNvSpPr>
            <a:spLocks noGrp="1"/>
          </p:cNvSpPr>
          <p:nvPr>
            <p:ph type="body" sz="quarter" idx="56"/>
          </p:nvPr>
        </p:nvSpPr>
        <p:spPr>
          <a:xfrm>
            <a:off x="6643686" y="2811227"/>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0" name="Text Placeholder 51"/>
          <p:cNvSpPr>
            <a:spLocks noGrp="1"/>
          </p:cNvSpPr>
          <p:nvPr>
            <p:ph type="body" sz="quarter" idx="57"/>
          </p:nvPr>
        </p:nvSpPr>
        <p:spPr>
          <a:xfrm>
            <a:off x="8207870" y="2811227"/>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1" name="Rounded Rectangle 170"/>
          <p:cNvSpPr/>
          <p:nvPr/>
        </p:nvSpPr>
        <p:spPr>
          <a:xfrm>
            <a:off x="6588898" y="3345748"/>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72" name="Rounded Rectangle 171"/>
          <p:cNvSpPr/>
          <p:nvPr/>
        </p:nvSpPr>
        <p:spPr>
          <a:xfrm>
            <a:off x="8160402" y="3343125"/>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73" name="Text Placeholder 51"/>
          <p:cNvSpPr>
            <a:spLocks noGrp="1"/>
          </p:cNvSpPr>
          <p:nvPr>
            <p:ph type="body" sz="quarter" idx="32"/>
          </p:nvPr>
        </p:nvSpPr>
        <p:spPr>
          <a:xfrm>
            <a:off x="3592136" y="3399641"/>
            <a:ext cx="2801521"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4" name="Text Placeholder 51"/>
          <p:cNvSpPr>
            <a:spLocks noGrp="1"/>
          </p:cNvSpPr>
          <p:nvPr>
            <p:ph type="body" sz="quarter" idx="58"/>
          </p:nvPr>
        </p:nvSpPr>
        <p:spPr>
          <a:xfrm>
            <a:off x="6643686" y="3401048"/>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5" name="Text Placeholder 51"/>
          <p:cNvSpPr>
            <a:spLocks noGrp="1"/>
          </p:cNvSpPr>
          <p:nvPr>
            <p:ph type="body" sz="quarter" idx="59"/>
          </p:nvPr>
        </p:nvSpPr>
        <p:spPr>
          <a:xfrm>
            <a:off x="8207870" y="3401048"/>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6" name="Rounded Rectangle 175"/>
          <p:cNvSpPr/>
          <p:nvPr/>
        </p:nvSpPr>
        <p:spPr>
          <a:xfrm>
            <a:off x="6588898" y="3946285"/>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77" name="Rounded Rectangle 176"/>
          <p:cNvSpPr/>
          <p:nvPr/>
        </p:nvSpPr>
        <p:spPr>
          <a:xfrm>
            <a:off x="8160402" y="3942351"/>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78" name="Text Placeholder 51"/>
          <p:cNvSpPr>
            <a:spLocks noGrp="1"/>
          </p:cNvSpPr>
          <p:nvPr>
            <p:ph type="body" sz="quarter" idx="35"/>
          </p:nvPr>
        </p:nvSpPr>
        <p:spPr>
          <a:xfrm>
            <a:off x="3252659" y="4000179"/>
            <a:ext cx="3140997"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79" name="Text Placeholder 51"/>
          <p:cNvSpPr>
            <a:spLocks noGrp="1"/>
          </p:cNvSpPr>
          <p:nvPr>
            <p:ph type="body" sz="quarter" idx="60"/>
          </p:nvPr>
        </p:nvSpPr>
        <p:spPr>
          <a:xfrm>
            <a:off x="6643686" y="4001586"/>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0" name="Text Placeholder 51"/>
          <p:cNvSpPr>
            <a:spLocks noGrp="1"/>
          </p:cNvSpPr>
          <p:nvPr>
            <p:ph type="body" sz="quarter" idx="61"/>
          </p:nvPr>
        </p:nvSpPr>
        <p:spPr>
          <a:xfrm>
            <a:off x="8207870" y="4001586"/>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1" name="Rounded Rectangle 180"/>
          <p:cNvSpPr/>
          <p:nvPr/>
        </p:nvSpPr>
        <p:spPr>
          <a:xfrm>
            <a:off x="6588898" y="4552181"/>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82" name="Rounded Rectangle 181"/>
          <p:cNvSpPr/>
          <p:nvPr/>
        </p:nvSpPr>
        <p:spPr>
          <a:xfrm>
            <a:off x="8160402" y="4546936"/>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83" name="Text Placeholder 51"/>
          <p:cNvSpPr>
            <a:spLocks noGrp="1"/>
          </p:cNvSpPr>
          <p:nvPr>
            <p:ph type="body" sz="quarter" idx="38"/>
          </p:nvPr>
        </p:nvSpPr>
        <p:spPr>
          <a:xfrm>
            <a:off x="3047133" y="4606074"/>
            <a:ext cx="3346524"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4" name="Text Placeholder 51"/>
          <p:cNvSpPr>
            <a:spLocks noGrp="1"/>
          </p:cNvSpPr>
          <p:nvPr>
            <p:ph type="body" sz="quarter" idx="62"/>
          </p:nvPr>
        </p:nvSpPr>
        <p:spPr>
          <a:xfrm>
            <a:off x="6643686" y="4607482"/>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5" name="Text Placeholder 51"/>
          <p:cNvSpPr>
            <a:spLocks noGrp="1"/>
          </p:cNvSpPr>
          <p:nvPr>
            <p:ph type="body" sz="quarter" idx="63"/>
          </p:nvPr>
        </p:nvSpPr>
        <p:spPr>
          <a:xfrm>
            <a:off x="8207870" y="4607482"/>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6" name="Rounded Rectangle 185"/>
          <p:cNvSpPr/>
          <p:nvPr/>
        </p:nvSpPr>
        <p:spPr>
          <a:xfrm>
            <a:off x="6588898" y="5158078"/>
            <a:ext cx="1489429" cy="498866"/>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87" name="Text Placeholder 51"/>
          <p:cNvSpPr>
            <a:spLocks noGrp="1"/>
          </p:cNvSpPr>
          <p:nvPr>
            <p:ph type="body" sz="quarter" idx="47"/>
          </p:nvPr>
        </p:nvSpPr>
        <p:spPr>
          <a:xfrm>
            <a:off x="2914649" y="5211971"/>
            <a:ext cx="3479009" cy="379523"/>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8" name="Text Placeholder 51"/>
          <p:cNvSpPr>
            <a:spLocks noGrp="1"/>
          </p:cNvSpPr>
          <p:nvPr>
            <p:ph type="body" sz="quarter" idx="64"/>
          </p:nvPr>
        </p:nvSpPr>
        <p:spPr>
          <a:xfrm>
            <a:off x="6643686" y="5213379"/>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89" name="Text Placeholder 51"/>
          <p:cNvSpPr>
            <a:spLocks noGrp="1"/>
          </p:cNvSpPr>
          <p:nvPr>
            <p:ph type="body" sz="quarter" idx="65"/>
          </p:nvPr>
        </p:nvSpPr>
        <p:spPr>
          <a:xfrm>
            <a:off x="8207870" y="5213379"/>
            <a:ext cx="1393031" cy="363315"/>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91" name="Oval 190"/>
          <p:cNvSpPr/>
          <p:nvPr/>
        </p:nvSpPr>
        <p:spPr>
          <a:xfrm>
            <a:off x="3363817" y="2746300"/>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96" name="Oval 195"/>
          <p:cNvSpPr/>
          <p:nvPr/>
        </p:nvSpPr>
        <p:spPr>
          <a:xfrm>
            <a:off x="2835708" y="3343480"/>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99" name="Oval 198"/>
          <p:cNvSpPr/>
          <p:nvPr/>
        </p:nvSpPr>
        <p:spPr>
          <a:xfrm>
            <a:off x="2497685" y="3940860"/>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05" name="Oval 204"/>
          <p:cNvSpPr/>
          <p:nvPr/>
        </p:nvSpPr>
        <p:spPr>
          <a:xfrm>
            <a:off x="2301584" y="4551456"/>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10" name="Oval 209"/>
          <p:cNvSpPr/>
          <p:nvPr/>
        </p:nvSpPr>
        <p:spPr>
          <a:xfrm>
            <a:off x="2176216" y="5152545"/>
            <a:ext cx="674352" cy="506560"/>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Tree>
    <p:extLst>
      <p:ext uri="{BB962C8B-B14F-4D97-AF65-F5344CB8AC3E}">
        <p14:creationId xmlns:p14="http://schemas.microsoft.com/office/powerpoint/2010/main" val="2332591053"/>
      </p:ext>
    </p:extLst>
  </p:cSld>
  <p:clrMapOvr>
    <a:masterClrMapping/>
  </p:clrMapOvr>
  <p:extLst mod="1">
    <p:ext uri="{DCECCB84-F9BA-43D5-87BE-67443E8EF086}">
      <p15:sldGuideLst xmlns:p15="http://schemas.microsoft.com/office/powerpoint/2012/main">
        <p15:guide id="1" orient="horz" pos="3072">
          <p15:clr>
            <a:srgbClr val="FBAE40"/>
          </p15:clr>
        </p15:guide>
        <p15:guide id="2" orient="horz" pos="1634">
          <p15:clr>
            <a:srgbClr val="FBAE40"/>
          </p15:clr>
        </p15:guide>
        <p15:guide id="3" orient="horz" pos="363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5 Icon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D63"/>
                </a:solidFill>
              </a:defRPr>
            </a:lvl1pPr>
          </a:lstStyle>
          <a:p>
            <a:r>
              <a:rPr lang="it-IT"/>
              <a:t>Fare clic per modificare lo stile del titolo dello schema</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241" name="Rectangle 240"/>
          <p:cNvSpPr/>
          <p:nvPr/>
        </p:nvSpPr>
        <p:spPr>
          <a:xfrm>
            <a:off x="8160403"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2" name="Rectangle 241"/>
          <p:cNvSpPr/>
          <p:nvPr/>
        </p:nvSpPr>
        <p:spPr>
          <a:xfrm>
            <a:off x="6588897" y="1829734"/>
            <a:ext cx="1501365" cy="310222"/>
          </a:xfrm>
          <a:prstGeom prst="rect">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43" name="Text Placeholder 51"/>
          <p:cNvSpPr>
            <a:spLocks noGrp="1"/>
          </p:cNvSpPr>
          <p:nvPr>
            <p:ph type="body" sz="quarter" idx="50"/>
          </p:nvPr>
        </p:nvSpPr>
        <p:spPr>
          <a:xfrm>
            <a:off x="6643686"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4" name="Text Placeholder 51"/>
          <p:cNvSpPr>
            <a:spLocks noGrp="1"/>
          </p:cNvSpPr>
          <p:nvPr>
            <p:ph type="body" sz="quarter" idx="51"/>
          </p:nvPr>
        </p:nvSpPr>
        <p:spPr>
          <a:xfrm>
            <a:off x="8207870" y="1835875"/>
            <a:ext cx="1393031" cy="300260"/>
          </a:xfrm>
        </p:spPr>
        <p:txBody>
          <a:bodyPr anchor="ctr"/>
          <a:lstStyle>
            <a:lvl1pPr algn="ctr">
              <a:defRPr sz="1000" b="1">
                <a:solidFill>
                  <a:schemeClr val="bg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130" name="Rounded Rectangle 129"/>
          <p:cNvSpPr/>
          <p:nvPr/>
        </p:nvSpPr>
        <p:spPr>
          <a:xfrm>
            <a:off x="2609286" y="4290219"/>
            <a:ext cx="3918213"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1" name="Rounded Rectangle 130"/>
          <p:cNvSpPr/>
          <p:nvPr/>
        </p:nvSpPr>
        <p:spPr>
          <a:xfrm>
            <a:off x="2997281" y="3590356"/>
            <a:ext cx="3530220"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2" name="Rounded Rectangle 131"/>
          <p:cNvSpPr/>
          <p:nvPr/>
        </p:nvSpPr>
        <p:spPr>
          <a:xfrm>
            <a:off x="3480170" y="2890493"/>
            <a:ext cx="30473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3" name="Rounded Rectangle 132"/>
          <p:cNvSpPr/>
          <p:nvPr/>
        </p:nvSpPr>
        <p:spPr>
          <a:xfrm>
            <a:off x="4346349" y="2190629"/>
            <a:ext cx="2181151"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4" name="Rounded Rectangle 54"/>
          <p:cNvSpPr/>
          <p:nvPr/>
        </p:nvSpPr>
        <p:spPr>
          <a:xfrm>
            <a:off x="2441143" y="4990082"/>
            <a:ext cx="4086356" cy="666754"/>
          </a:xfrm>
          <a:custGeom>
            <a:avLst/>
            <a:gdLst>
              <a:gd name="connsiteX0" fmla="*/ 0 w 4392342"/>
              <a:gd name="connsiteY0" fmla="*/ 181593 h 1089536"/>
              <a:gd name="connsiteX1" fmla="*/ 181593 w 4392342"/>
              <a:gd name="connsiteY1" fmla="*/ 0 h 1089536"/>
              <a:gd name="connsiteX2" fmla="*/ 4210749 w 4392342"/>
              <a:gd name="connsiteY2" fmla="*/ 0 h 1089536"/>
              <a:gd name="connsiteX3" fmla="*/ 4392342 w 4392342"/>
              <a:gd name="connsiteY3" fmla="*/ 181593 h 1089536"/>
              <a:gd name="connsiteX4" fmla="*/ 4392342 w 4392342"/>
              <a:gd name="connsiteY4" fmla="*/ 907943 h 1089536"/>
              <a:gd name="connsiteX5" fmla="*/ 4210749 w 4392342"/>
              <a:gd name="connsiteY5" fmla="*/ 1089536 h 1089536"/>
              <a:gd name="connsiteX6" fmla="*/ 181593 w 4392342"/>
              <a:gd name="connsiteY6" fmla="*/ 1089536 h 1089536"/>
              <a:gd name="connsiteX7" fmla="*/ 0 w 4392342"/>
              <a:gd name="connsiteY7" fmla="*/ 907943 h 1089536"/>
              <a:gd name="connsiteX8" fmla="*/ 0 w 4392342"/>
              <a:gd name="connsiteY8" fmla="*/ 181593 h 1089536"/>
              <a:gd name="connsiteX0" fmla="*/ 185514 w 4577856"/>
              <a:gd name="connsiteY0" fmla="*/ 181593 h 1089536"/>
              <a:gd name="connsiteX1" fmla="*/ 367107 w 4577856"/>
              <a:gd name="connsiteY1" fmla="*/ 0 h 1089536"/>
              <a:gd name="connsiteX2" fmla="*/ 4396263 w 4577856"/>
              <a:gd name="connsiteY2" fmla="*/ 0 h 1089536"/>
              <a:gd name="connsiteX3" fmla="*/ 4577856 w 4577856"/>
              <a:gd name="connsiteY3" fmla="*/ 181593 h 1089536"/>
              <a:gd name="connsiteX4" fmla="*/ 4577856 w 4577856"/>
              <a:gd name="connsiteY4" fmla="*/ 907943 h 1089536"/>
              <a:gd name="connsiteX5" fmla="*/ 4396263 w 4577856"/>
              <a:gd name="connsiteY5" fmla="*/ 1089536 h 1089536"/>
              <a:gd name="connsiteX6" fmla="*/ 367107 w 4577856"/>
              <a:gd name="connsiteY6" fmla="*/ 1089536 h 1089536"/>
              <a:gd name="connsiteX7" fmla="*/ 185514 w 4577856"/>
              <a:gd name="connsiteY7" fmla="*/ 181593 h 1089536"/>
              <a:gd name="connsiteX0" fmla="*/ 0 w 4210749"/>
              <a:gd name="connsiteY0" fmla="*/ 1089536 h 1089536"/>
              <a:gd name="connsiteX1" fmla="*/ 0 w 4210749"/>
              <a:gd name="connsiteY1" fmla="*/ 0 h 1089536"/>
              <a:gd name="connsiteX2" fmla="*/ 4029156 w 4210749"/>
              <a:gd name="connsiteY2" fmla="*/ 0 h 1089536"/>
              <a:gd name="connsiteX3" fmla="*/ 4210749 w 4210749"/>
              <a:gd name="connsiteY3" fmla="*/ 181593 h 1089536"/>
              <a:gd name="connsiteX4" fmla="*/ 4210749 w 4210749"/>
              <a:gd name="connsiteY4" fmla="*/ 907943 h 1089536"/>
              <a:gd name="connsiteX5" fmla="*/ 4029156 w 4210749"/>
              <a:gd name="connsiteY5" fmla="*/ 1089536 h 1089536"/>
              <a:gd name="connsiteX6" fmla="*/ 0 w 4210749"/>
              <a:gd name="connsiteY6" fmla="*/ 1089536 h 1089536"/>
              <a:gd name="connsiteX0" fmla="*/ 295309 w 4506058"/>
              <a:gd name="connsiteY0" fmla="*/ 1089536 h 1089536"/>
              <a:gd name="connsiteX1" fmla="*/ 295309 w 4506058"/>
              <a:gd name="connsiteY1" fmla="*/ 0 h 1089536"/>
              <a:gd name="connsiteX2" fmla="*/ 4324465 w 4506058"/>
              <a:gd name="connsiteY2" fmla="*/ 0 h 1089536"/>
              <a:gd name="connsiteX3" fmla="*/ 4506058 w 4506058"/>
              <a:gd name="connsiteY3" fmla="*/ 181593 h 1089536"/>
              <a:gd name="connsiteX4" fmla="*/ 4506058 w 4506058"/>
              <a:gd name="connsiteY4" fmla="*/ 907943 h 1089536"/>
              <a:gd name="connsiteX5" fmla="*/ 4324465 w 4506058"/>
              <a:gd name="connsiteY5" fmla="*/ 1089536 h 1089536"/>
              <a:gd name="connsiteX6" fmla="*/ 295309 w 4506058"/>
              <a:gd name="connsiteY6" fmla="*/ 1089536 h 1089536"/>
              <a:gd name="connsiteX0" fmla="*/ 8045 w 4218794"/>
              <a:gd name="connsiteY0" fmla="*/ 1089536 h 1089536"/>
              <a:gd name="connsiteX1" fmla="*/ 8045 w 4218794"/>
              <a:gd name="connsiteY1" fmla="*/ 0 h 1089536"/>
              <a:gd name="connsiteX2" fmla="*/ 4037201 w 4218794"/>
              <a:gd name="connsiteY2" fmla="*/ 0 h 1089536"/>
              <a:gd name="connsiteX3" fmla="*/ 4218794 w 4218794"/>
              <a:gd name="connsiteY3" fmla="*/ 181593 h 1089536"/>
              <a:gd name="connsiteX4" fmla="*/ 4218794 w 4218794"/>
              <a:gd name="connsiteY4" fmla="*/ 907943 h 1089536"/>
              <a:gd name="connsiteX5" fmla="*/ 4037201 w 4218794"/>
              <a:gd name="connsiteY5" fmla="*/ 1089536 h 1089536"/>
              <a:gd name="connsiteX6" fmla="*/ 8045 w 4218794"/>
              <a:gd name="connsiteY6" fmla="*/ 1089536 h 10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94" h="1089536">
                <a:moveTo>
                  <a:pt x="8045" y="1089536"/>
                </a:moveTo>
                <a:cubicBezTo>
                  <a:pt x="-15781" y="552347"/>
                  <a:pt x="22319" y="448289"/>
                  <a:pt x="8045" y="0"/>
                </a:cubicBezTo>
                <a:lnTo>
                  <a:pt x="4037201" y="0"/>
                </a:lnTo>
                <a:cubicBezTo>
                  <a:pt x="4137492" y="0"/>
                  <a:pt x="4218794" y="81302"/>
                  <a:pt x="4218794" y="181593"/>
                </a:cubicBezTo>
                <a:lnTo>
                  <a:pt x="4218794" y="907943"/>
                </a:lnTo>
                <a:cubicBezTo>
                  <a:pt x="4218794" y="1008234"/>
                  <a:pt x="4137492" y="1089536"/>
                  <a:pt x="4037201" y="1089536"/>
                </a:cubicBezTo>
                <a:lnTo>
                  <a:pt x="8045" y="1089536"/>
                </a:lnTo>
                <a:close/>
              </a:path>
            </a:pathLst>
          </a:cu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35" name="Rounded Rectangle 134"/>
          <p:cNvSpPr/>
          <p:nvPr/>
        </p:nvSpPr>
        <p:spPr>
          <a:xfrm>
            <a:off x="6588898" y="4290219"/>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6" name="Rounded Rectangle 135"/>
          <p:cNvSpPr/>
          <p:nvPr/>
        </p:nvSpPr>
        <p:spPr>
          <a:xfrm>
            <a:off x="8160402" y="4290219"/>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7" name="Rounded Rectangle 136"/>
          <p:cNvSpPr/>
          <p:nvPr/>
        </p:nvSpPr>
        <p:spPr>
          <a:xfrm>
            <a:off x="6588898" y="3590356"/>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8" name="Rounded Rectangle 137"/>
          <p:cNvSpPr/>
          <p:nvPr/>
        </p:nvSpPr>
        <p:spPr>
          <a:xfrm>
            <a:off x="8160402" y="3590356"/>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39" name="Rounded Rectangle 138"/>
          <p:cNvSpPr/>
          <p:nvPr/>
        </p:nvSpPr>
        <p:spPr>
          <a:xfrm>
            <a:off x="6588898" y="2890493"/>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40" name="Rounded Rectangle 139"/>
          <p:cNvSpPr/>
          <p:nvPr/>
        </p:nvSpPr>
        <p:spPr>
          <a:xfrm>
            <a:off x="8160402" y="2890493"/>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41" name="Rounded Rectangle 140"/>
          <p:cNvSpPr/>
          <p:nvPr/>
        </p:nvSpPr>
        <p:spPr>
          <a:xfrm>
            <a:off x="6588898" y="2190629"/>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42" name="Rounded Rectangle 141"/>
          <p:cNvSpPr/>
          <p:nvPr/>
        </p:nvSpPr>
        <p:spPr>
          <a:xfrm>
            <a:off x="8160402" y="2190629"/>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43" name="Freeform 142"/>
          <p:cNvSpPr/>
          <p:nvPr/>
        </p:nvSpPr>
        <p:spPr>
          <a:xfrm>
            <a:off x="2503625" y="2134112"/>
            <a:ext cx="2988460" cy="3523963"/>
          </a:xfrm>
          <a:custGeom>
            <a:avLst/>
            <a:gdLst>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067 h 3793067"/>
              <a:gd name="connsiteX1" fmla="*/ 2381955 w 2381955"/>
              <a:gd name="connsiteY1" fmla="*/ 0 h 3793067"/>
              <a:gd name="connsiteX0" fmla="*/ 0 w 2381955"/>
              <a:gd name="connsiteY0" fmla="*/ 3793207 h 3793207"/>
              <a:gd name="connsiteX1" fmla="*/ 2381955 w 2381955"/>
              <a:gd name="connsiteY1" fmla="*/ 140 h 3793207"/>
              <a:gd name="connsiteX0" fmla="*/ 0 w 2381955"/>
              <a:gd name="connsiteY0" fmla="*/ 3793067 h 3793067"/>
              <a:gd name="connsiteX1" fmla="*/ 2381955 w 2381955"/>
              <a:gd name="connsiteY1" fmla="*/ 0 h 3793067"/>
              <a:gd name="connsiteX0" fmla="*/ 0 w 2517422"/>
              <a:gd name="connsiteY0" fmla="*/ 3872089 h 3872089"/>
              <a:gd name="connsiteX1" fmla="*/ 2517422 w 2517422"/>
              <a:gd name="connsiteY1" fmla="*/ 0 h 3872089"/>
              <a:gd name="connsiteX0" fmla="*/ 0 w 2585156"/>
              <a:gd name="connsiteY0" fmla="*/ 4052711 h 4052711"/>
              <a:gd name="connsiteX1" fmla="*/ 2585156 w 2585156"/>
              <a:gd name="connsiteY1" fmla="*/ 0 h 4052711"/>
              <a:gd name="connsiteX0" fmla="*/ 366 w 2585522"/>
              <a:gd name="connsiteY0" fmla="*/ 4052711 h 4052711"/>
              <a:gd name="connsiteX1" fmla="*/ 2585522 w 2585522"/>
              <a:gd name="connsiteY1" fmla="*/ 0 h 4052711"/>
              <a:gd name="connsiteX0" fmla="*/ 341 w 2641941"/>
              <a:gd name="connsiteY0" fmla="*/ 4120444 h 4120444"/>
              <a:gd name="connsiteX1" fmla="*/ 2641941 w 2641941"/>
              <a:gd name="connsiteY1" fmla="*/ 0 h 4120444"/>
              <a:gd name="connsiteX0" fmla="*/ 336 w 2641936"/>
              <a:gd name="connsiteY0" fmla="*/ 4120444 h 4120444"/>
              <a:gd name="connsiteX1" fmla="*/ 2641936 w 2641936"/>
              <a:gd name="connsiteY1" fmla="*/ 0 h 4120444"/>
              <a:gd name="connsiteX0" fmla="*/ 331 w 2653220"/>
              <a:gd name="connsiteY0" fmla="*/ 4188178 h 4188178"/>
              <a:gd name="connsiteX1" fmla="*/ 2653220 w 2653220"/>
              <a:gd name="connsiteY1" fmla="*/ 0 h 4188178"/>
              <a:gd name="connsiteX0" fmla="*/ 314 w 2698359"/>
              <a:gd name="connsiteY0" fmla="*/ 4267200 h 4267200"/>
              <a:gd name="connsiteX1" fmla="*/ 2698359 w 2698359"/>
              <a:gd name="connsiteY1" fmla="*/ 0 h 4267200"/>
              <a:gd name="connsiteX0" fmla="*/ 20291 w 2718336"/>
              <a:gd name="connsiteY0" fmla="*/ 4267200 h 4267200"/>
              <a:gd name="connsiteX1" fmla="*/ 2718336 w 2718336"/>
              <a:gd name="connsiteY1" fmla="*/ 0 h 4267200"/>
            </a:gdLst>
            <a:ahLst/>
            <a:cxnLst>
              <a:cxn ang="0">
                <a:pos x="connsiteX0" y="connsiteY0"/>
              </a:cxn>
              <a:cxn ang="0">
                <a:pos x="connsiteX1" y="connsiteY1"/>
              </a:cxn>
            </a:cxnLst>
            <a:rect l="l" t="t" r="r" b="b"/>
            <a:pathLst>
              <a:path w="2718336" h="4267200">
                <a:moveTo>
                  <a:pt x="20291" y="4267200"/>
                </a:moveTo>
                <a:cubicBezTo>
                  <a:pt x="-156569" y="2912534"/>
                  <a:pt x="829330" y="259644"/>
                  <a:pt x="2718336" y="0"/>
                </a:cubicBezTo>
              </a:path>
            </a:pathLst>
          </a:custGeom>
          <a:noFill/>
          <a:ln w="76200" cap="flat" cmpd="sng" algn="ctr">
            <a:solidFill>
              <a:srgbClr val="1B3A5D"/>
            </a:solidFill>
            <a:prstDash val="solid"/>
            <a:headEnd type="none" w="med" len="med"/>
            <a:tailEnd type="triangle" w="med" len="me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144" name="Rounded Rectangle 143"/>
          <p:cNvSpPr/>
          <p:nvPr/>
        </p:nvSpPr>
        <p:spPr>
          <a:xfrm>
            <a:off x="6588898" y="4990082"/>
            <a:ext cx="1489429" cy="666754"/>
          </a:xfrm>
          <a:prstGeom prst="roundRect">
            <a:avLst/>
          </a:pr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145" name="Rounded Rectangle 64"/>
          <p:cNvSpPr/>
          <p:nvPr/>
        </p:nvSpPr>
        <p:spPr>
          <a:xfrm>
            <a:off x="8158104" y="4990082"/>
            <a:ext cx="1491725" cy="666754"/>
          </a:xfrm>
          <a:custGeom>
            <a:avLst/>
            <a:gdLst>
              <a:gd name="connsiteX0" fmla="*/ 0 w 1558202"/>
              <a:gd name="connsiteY0" fmla="*/ 181593 h 1089536"/>
              <a:gd name="connsiteX1" fmla="*/ 181593 w 1558202"/>
              <a:gd name="connsiteY1" fmla="*/ 0 h 1089536"/>
              <a:gd name="connsiteX2" fmla="*/ 1376609 w 1558202"/>
              <a:gd name="connsiteY2" fmla="*/ 0 h 1089536"/>
              <a:gd name="connsiteX3" fmla="*/ 1558202 w 1558202"/>
              <a:gd name="connsiteY3" fmla="*/ 181593 h 1089536"/>
              <a:gd name="connsiteX4" fmla="*/ 1558202 w 1558202"/>
              <a:gd name="connsiteY4" fmla="*/ 907943 h 1089536"/>
              <a:gd name="connsiteX5" fmla="*/ 1376609 w 1558202"/>
              <a:gd name="connsiteY5" fmla="*/ 1089536 h 1089536"/>
              <a:gd name="connsiteX6" fmla="*/ 181593 w 1558202"/>
              <a:gd name="connsiteY6" fmla="*/ 1089536 h 1089536"/>
              <a:gd name="connsiteX7" fmla="*/ 0 w 1558202"/>
              <a:gd name="connsiteY7" fmla="*/ 907943 h 1089536"/>
              <a:gd name="connsiteX8" fmla="*/ 0 w 1558202"/>
              <a:gd name="connsiteY8" fmla="*/ 181593 h 1089536"/>
              <a:gd name="connsiteX0" fmla="*/ 0 w 1558202"/>
              <a:gd name="connsiteY0" fmla="*/ 181593 h 1089536"/>
              <a:gd name="connsiteX1" fmla="*/ 181593 w 1558202"/>
              <a:gd name="connsiteY1" fmla="*/ 0 h 1089536"/>
              <a:gd name="connsiteX2" fmla="*/ 1376609 w 1558202"/>
              <a:gd name="connsiteY2" fmla="*/ 0 h 1089536"/>
              <a:gd name="connsiteX3" fmla="*/ 1558202 w 1558202"/>
              <a:gd name="connsiteY3" fmla="*/ 181593 h 1089536"/>
              <a:gd name="connsiteX4" fmla="*/ 1376609 w 1558202"/>
              <a:gd name="connsiteY4" fmla="*/ 1089536 h 1089536"/>
              <a:gd name="connsiteX5" fmla="*/ 181593 w 1558202"/>
              <a:gd name="connsiteY5" fmla="*/ 1089536 h 1089536"/>
              <a:gd name="connsiteX6" fmla="*/ 0 w 1558202"/>
              <a:gd name="connsiteY6" fmla="*/ 907943 h 1089536"/>
              <a:gd name="connsiteX7" fmla="*/ 0 w 1558202"/>
              <a:gd name="connsiteY7" fmla="*/ 181593 h 1089536"/>
              <a:gd name="connsiteX0" fmla="*/ 0 w 1558202"/>
              <a:gd name="connsiteY0" fmla="*/ 181593 h 1089536"/>
              <a:gd name="connsiteX1" fmla="*/ 181593 w 1558202"/>
              <a:gd name="connsiteY1" fmla="*/ 0 h 1089536"/>
              <a:gd name="connsiteX2" fmla="*/ 1376609 w 1558202"/>
              <a:gd name="connsiteY2" fmla="*/ 0 h 1089536"/>
              <a:gd name="connsiteX3" fmla="*/ 1558202 w 1558202"/>
              <a:gd name="connsiteY3" fmla="*/ 181593 h 1089536"/>
              <a:gd name="connsiteX4" fmla="*/ 868609 w 1558202"/>
              <a:gd name="connsiteY4" fmla="*/ 1089536 h 1089536"/>
              <a:gd name="connsiteX5" fmla="*/ 181593 w 1558202"/>
              <a:gd name="connsiteY5" fmla="*/ 1089536 h 1089536"/>
              <a:gd name="connsiteX6" fmla="*/ 0 w 1558202"/>
              <a:gd name="connsiteY6" fmla="*/ 907943 h 1089536"/>
              <a:gd name="connsiteX7" fmla="*/ 0 w 1558202"/>
              <a:gd name="connsiteY7" fmla="*/ 181593 h 1089536"/>
              <a:gd name="connsiteX0" fmla="*/ 0 w 1558202"/>
              <a:gd name="connsiteY0" fmla="*/ 181593 h 1089536"/>
              <a:gd name="connsiteX1" fmla="*/ 181593 w 1558202"/>
              <a:gd name="connsiteY1" fmla="*/ 0 h 1089536"/>
              <a:gd name="connsiteX2" fmla="*/ 1376609 w 1558202"/>
              <a:gd name="connsiteY2" fmla="*/ 0 h 1089536"/>
              <a:gd name="connsiteX3" fmla="*/ 1558202 w 1558202"/>
              <a:gd name="connsiteY3" fmla="*/ 181593 h 1089536"/>
              <a:gd name="connsiteX4" fmla="*/ 868609 w 1558202"/>
              <a:gd name="connsiteY4" fmla="*/ 1089536 h 1089536"/>
              <a:gd name="connsiteX5" fmla="*/ 181593 w 1558202"/>
              <a:gd name="connsiteY5" fmla="*/ 1089536 h 1089536"/>
              <a:gd name="connsiteX6" fmla="*/ 0 w 1558202"/>
              <a:gd name="connsiteY6" fmla="*/ 907943 h 1089536"/>
              <a:gd name="connsiteX7" fmla="*/ 0 w 1558202"/>
              <a:gd name="connsiteY7" fmla="*/ 181593 h 1089536"/>
              <a:gd name="connsiteX0" fmla="*/ 0 w 1560605"/>
              <a:gd name="connsiteY0" fmla="*/ 181593 h 1089536"/>
              <a:gd name="connsiteX1" fmla="*/ 181593 w 1560605"/>
              <a:gd name="connsiteY1" fmla="*/ 0 h 1089536"/>
              <a:gd name="connsiteX2" fmla="*/ 1376609 w 1560605"/>
              <a:gd name="connsiteY2" fmla="*/ 0 h 1089536"/>
              <a:gd name="connsiteX3" fmla="*/ 1558202 w 1560605"/>
              <a:gd name="connsiteY3" fmla="*/ 181593 h 1089536"/>
              <a:gd name="connsiteX4" fmla="*/ 868609 w 1560605"/>
              <a:gd name="connsiteY4" fmla="*/ 1089536 h 1089536"/>
              <a:gd name="connsiteX5" fmla="*/ 181593 w 1560605"/>
              <a:gd name="connsiteY5" fmla="*/ 1089536 h 1089536"/>
              <a:gd name="connsiteX6" fmla="*/ 0 w 1560605"/>
              <a:gd name="connsiteY6" fmla="*/ 907943 h 1089536"/>
              <a:gd name="connsiteX7" fmla="*/ 0 w 1560605"/>
              <a:gd name="connsiteY7" fmla="*/ 181593 h 108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05" h="1089536">
                <a:moveTo>
                  <a:pt x="0" y="181593"/>
                </a:moveTo>
                <a:cubicBezTo>
                  <a:pt x="0" y="81302"/>
                  <a:pt x="81302" y="0"/>
                  <a:pt x="181593" y="0"/>
                </a:cubicBezTo>
                <a:lnTo>
                  <a:pt x="1376609" y="0"/>
                </a:lnTo>
                <a:cubicBezTo>
                  <a:pt x="1476900" y="0"/>
                  <a:pt x="1558202" y="81302"/>
                  <a:pt x="1558202" y="181593"/>
                </a:cubicBezTo>
                <a:cubicBezTo>
                  <a:pt x="1556938" y="395341"/>
                  <a:pt x="1644573" y="1078988"/>
                  <a:pt x="868609" y="1089536"/>
                </a:cubicBezTo>
                <a:lnTo>
                  <a:pt x="181593" y="1089536"/>
                </a:lnTo>
                <a:cubicBezTo>
                  <a:pt x="81302" y="1089536"/>
                  <a:pt x="0" y="1008234"/>
                  <a:pt x="0" y="907943"/>
                </a:cubicBezTo>
                <a:lnTo>
                  <a:pt x="0" y="181593"/>
                </a:lnTo>
                <a:close/>
              </a:path>
            </a:pathLst>
          </a:custGeom>
          <a:solidFill>
            <a:sysClr val="window" lastClr="FFFFFF">
              <a:lumMod val="85000"/>
            </a:sysClr>
          </a:solidFill>
          <a:ln w="25400" cap="flat" cmpd="sng" algn="ctr">
            <a:noFill/>
            <a:prstDash val="solid"/>
          </a:ln>
          <a:effectLst/>
        </p:spPr>
        <p:txBody>
          <a:bodyPr lIns="90886" tIns="45443" rIns="90886" bIns="45443" rtlCol="0" anchor="ctr"/>
          <a:lstStyle/>
          <a:p>
            <a:pPr algn="ctr" defTabSz="908928"/>
            <a:endParaRPr lang="en-GB" sz="1000" kern="0" dirty="0">
              <a:solidFill>
                <a:srgbClr val="404040"/>
              </a:solidFill>
              <a:latin typeface="Arial"/>
              <a:ea typeface="ヒラギノ角ゴ ProN W3" charset="-128"/>
              <a:sym typeface="Gill Sans" charset="0"/>
            </a:endParaRPr>
          </a:p>
        </p:txBody>
      </p:sp>
      <p:sp>
        <p:nvSpPr>
          <p:cNvPr id="211" name="Oval 210"/>
          <p:cNvSpPr/>
          <p:nvPr/>
        </p:nvSpPr>
        <p:spPr>
          <a:xfrm>
            <a:off x="2556584" y="3580266"/>
            <a:ext cx="897563" cy="674231"/>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14" name="Oval 213"/>
          <p:cNvSpPr/>
          <p:nvPr/>
        </p:nvSpPr>
        <p:spPr>
          <a:xfrm>
            <a:off x="2041229" y="4987963"/>
            <a:ext cx="897563" cy="674231"/>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20" name="Oval 219"/>
          <p:cNvSpPr/>
          <p:nvPr/>
        </p:nvSpPr>
        <p:spPr>
          <a:xfrm>
            <a:off x="3069564" y="2880228"/>
            <a:ext cx="897563" cy="674231"/>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25" name="Oval 224"/>
          <p:cNvSpPr/>
          <p:nvPr/>
        </p:nvSpPr>
        <p:spPr>
          <a:xfrm>
            <a:off x="3916501" y="2185821"/>
            <a:ext cx="897563" cy="674231"/>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prstClr val="white"/>
              </a:solidFill>
              <a:latin typeface="Arial"/>
              <a:ea typeface="ヒラギノ角ゴ ProN W3" charset="-128"/>
              <a:sym typeface="Gill Sans" charset="0"/>
            </a:endParaRPr>
          </a:p>
        </p:txBody>
      </p:sp>
      <p:sp>
        <p:nvSpPr>
          <p:cNvPr id="231" name="Oval 230"/>
          <p:cNvSpPr/>
          <p:nvPr/>
        </p:nvSpPr>
        <p:spPr>
          <a:xfrm>
            <a:off x="2228832" y="4287155"/>
            <a:ext cx="897563" cy="674231"/>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000" kern="0" dirty="0">
              <a:solidFill>
                <a:srgbClr val="404040"/>
              </a:solidFill>
              <a:latin typeface="Arial"/>
              <a:ea typeface="ヒラギノ角ゴ ProN W3" charset="-128"/>
              <a:sym typeface="Gill Sans" charset="0"/>
            </a:endParaRPr>
          </a:p>
        </p:txBody>
      </p:sp>
      <p:sp>
        <p:nvSpPr>
          <p:cNvPr id="236" name="Text Placeholder 51"/>
          <p:cNvSpPr>
            <a:spLocks noGrp="1"/>
          </p:cNvSpPr>
          <p:nvPr>
            <p:ph type="body" sz="quarter" idx="14"/>
          </p:nvPr>
        </p:nvSpPr>
        <p:spPr>
          <a:xfrm>
            <a:off x="4876773" y="2254120"/>
            <a:ext cx="1532335" cy="5556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37" name="Text Placeholder 51"/>
          <p:cNvSpPr>
            <a:spLocks noGrp="1"/>
          </p:cNvSpPr>
          <p:nvPr>
            <p:ph type="body" sz="quarter" idx="15"/>
          </p:nvPr>
        </p:nvSpPr>
        <p:spPr>
          <a:xfrm>
            <a:off x="4033810" y="2947461"/>
            <a:ext cx="2375297" cy="5556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38" name="Text Placeholder 51"/>
          <p:cNvSpPr>
            <a:spLocks noGrp="1"/>
          </p:cNvSpPr>
          <p:nvPr>
            <p:ph type="body" sz="quarter" idx="16"/>
          </p:nvPr>
        </p:nvSpPr>
        <p:spPr>
          <a:xfrm>
            <a:off x="3519461" y="3658027"/>
            <a:ext cx="2889647" cy="532919"/>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39" name="Text Placeholder 51"/>
          <p:cNvSpPr>
            <a:spLocks noGrp="1"/>
          </p:cNvSpPr>
          <p:nvPr>
            <p:ph type="body" sz="quarter" idx="17"/>
          </p:nvPr>
        </p:nvSpPr>
        <p:spPr>
          <a:xfrm>
            <a:off x="3197947" y="4353390"/>
            <a:ext cx="3211160" cy="551296"/>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0" name="Text Placeholder 51"/>
          <p:cNvSpPr>
            <a:spLocks noGrp="1"/>
          </p:cNvSpPr>
          <p:nvPr>
            <p:ph type="body" sz="quarter" idx="18"/>
          </p:nvPr>
        </p:nvSpPr>
        <p:spPr>
          <a:xfrm>
            <a:off x="3021278" y="5021777"/>
            <a:ext cx="3387829" cy="610232"/>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5" name="Text Placeholder 51"/>
          <p:cNvSpPr>
            <a:spLocks noGrp="1"/>
          </p:cNvSpPr>
          <p:nvPr>
            <p:ph type="body" sz="quarter" idx="19"/>
          </p:nvPr>
        </p:nvSpPr>
        <p:spPr>
          <a:xfrm>
            <a:off x="6643688" y="2259288"/>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6" name="Text Placeholder 51"/>
          <p:cNvSpPr>
            <a:spLocks noGrp="1"/>
          </p:cNvSpPr>
          <p:nvPr>
            <p:ph type="body" sz="quarter" idx="20"/>
          </p:nvPr>
        </p:nvSpPr>
        <p:spPr>
          <a:xfrm>
            <a:off x="6643688" y="2947461"/>
            <a:ext cx="1364753" cy="5556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7" name="Text Placeholder 51"/>
          <p:cNvSpPr>
            <a:spLocks noGrp="1"/>
          </p:cNvSpPr>
          <p:nvPr>
            <p:ph type="body" sz="quarter" idx="21"/>
          </p:nvPr>
        </p:nvSpPr>
        <p:spPr>
          <a:xfrm>
            <a:off x="8207872" y="3658521"/>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8" name="Text Placeholder 51"/>
          <p:cNvSpPr>
            <a:spLocks noGrp="1"/>
          </p:cNvSpPr>
          <p:nvPr>
            <p:ph type="body" sz="quarter" idx="22"/>
          </p:nvPr>
        </p:nvSpPr>
        <p:spPr>
          <a:xfrm>
            <a:off x="6643688" y="3658521"/>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49" name="Text Placeholder 51"/>
          <p:cNvSpPr>
            <a:spLocks noGrp="1"/>
          </p:cNvSpPr>
          <p:nvPr>
            <p:ph type="body" sz="quarter" idx="23"/>
          </p:nvPr>
        </p:nvSpPr>
        <p:spPr>
          <a:xfrm>
            <a:off x="8207872" y="2947461"/>
            <a:ext cx="1364753" cy="555660"/>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50" name="Text Placeholder 51"/>
          <p:cNvSpPr>
            <a:spLocks noGrp="1"/>
          </p:cNvSpPr>
          <p:nvPr>
            <p:ph type="body" sz="quarter" idx="24"/>
          </p:nvPr>
        </p:nvSpPr>
        <p:spPr>
          <a:xfrm>
            <a:off x="8207872" y="4363074"/>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51" name="Text Placeholder 51"/>
          <p:cNvSpPr>
            <a:spLocks noGrp="1"/>
          </p:cNvSpPr>
          <p:nvPr>
            <p:ph type="body" sz="quarter" idx="25"/>
          </p:nvPr>
        </p:nvSpPr>
        <p:spPr>
          <a:xfrm>
            <a:off x="8207872" y="5034331"/>
            <a:ext cx="1364753" cy="585124"/>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52" name="Text Placeholder 51"/>
          <p:cNvSpPr>
            <a:spLocks noGrp="1"/>
          </p:cNvSpPr>
          <p:nvPr>
            <p:ph type="body" sz="quarter" idx="26"/>
          </p:nvPr>
        </p:nvSpPr>
        <p:spPr>
          <a:xfrm>
            <a:off x="6643688" y="4363074"/>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53" name="Text Placeholder 51"/>
          <p:cNvSpPr>
            <a:spLocks noGrp="1"/>
          </p:cNvSpPr>
          <p:nvPr>
            <p:ph type="body" sz="quarter" idx="27"/>
          </p:nvPr>
        </p:nvSpPr>
        <p:spPr>
          <a:xfrm>
            <a:off x="8207872" y="2259288"/>
            <a:ext cx="1364753" cy="531931"/>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
        <p:nvSpPr>
          <p:cNvPr id="254" name="Text Placeholder 51"/>
          <p:cNvSpPr>
            <a:spLocks noGrp="1"/>
          </p:cNvSpPr>
          <p:nvPr>
            <p:ph type="body" sz="quarter" idx="28"/>
          </p:nvPr>
        </p:nvSpPr>
        <p:spPr>
          <a:xfrm>
            <a:off x="6643688" y="5034331"/>
            <a:ext cx="1364753" cy="585124"/>
          </a:xfrm>
        </p:spPr>
        <p:txBody>
          <a:bodyPr anchor="ctr"/>
          <a:lstStyle>
            <a:lvl1pPr>
              <a:defRPr sz="1000">
                <a:solidFill>
                  <a:schemeClr val="tx1"/>
                </a:solidFill>
              </a:defRPr>
            </a:lvl1pPr>
            <a:lvl2pPr>
              <a:defRPr sz="600">
                <a:solidFill>
                  <a:schemeClr val="tx1"/>
                </a:solidFill>
              </a:defRPr>
            </a:lvl2pPr>
            <a:lvl3pPr>
              <a:defRPr sz="600">
                <a:solidFill>
                  <a:schemeClr val="tx1"/>
                </a:solidFill>
              </a:defRPr>
            </a:lvl3pPr>
            <a:lvl4pPr>
              <a:defRPr sz="600">
                <a:solidFill>
                  <a:schemeClr val="tx1"/>
                </a:solidFill>
              </a:defRPr>
            </a:lvl4pPr>
          </a:lstStyle>
          <a:p>
            <a:pPr lvl="0"/>
            <a:r>
              <a:rPr lang="it-IT"/>
              <a:t>Modifica gli stili del testo dello schema</a:t>
            </a:r>
          </a:p>
        </p:txBody>
      </p:sp>
    </p:spTree>
    <p:extLst>
      <p:ext uri="{BB962C8B-B14F-4D97-AF65-F5344CB8AC3E}">
        <p14:creationId xmlns:p14="http://schemas.microsoft.com/office/powerpoint/2010/main" val="3621470681"/>
      </p:ext>
    </p:extLst>
  </p:cSld>
  <p:clrMapOvr>
    <a:masterClrMapping/>
  </p:clrMapOvr>
  <p:extLst mod="1">
    <p:ext uri="{DCECCB84-F9BA-43D5-87BE-67443E8EF086}">
      <p15:sldGuideLst xmlns:p15="http://schemas.microsoft.com/office/powerpoint/2012/main">
        <p15:guide id="1" orient="horz" pos="3072">
          <p15:clr>
            <a:srgbClr val="FBAE40"/>
          </p15:clr>
        </p15:guide>
        <p15:guide id="2" orient="horz" pos="1634">
          <p15:clr>
            <a:srgbClr val="FBAE40"/>
          </p15:clr>
        </p15:guide>
        <p15:guide id="3" orient="horz" pos="363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Icon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3D63"/>
                </a:solidFill>
              </a:defRPr>
            </a:lvl1pPr>
          </a:lstStyle>
          <a:p>
            <a:r>
              <a:rPr lang="it-IT"/>
              <a:t>Fare clic per modificare lo stile del titolo dello schema</a:t>
            </a:r>
            <a:endParaRPr lang="en-US" dirty="0"/>
          </a:p>
        </p:txBody>
      </p:sp>
      <p:sp>
        <p:nvSpPr>
          <p:cNvPr id="10" name="Footer Placeholder 2"/>
          <p:cNvSpPr>
            <a:spLocks noGrp="1"/>
          </p:cNvSpPr>
          <p:nvPr>
            <p:ph type="ftr" sz="quarter" idx="10"/>
          </p:nvPr>
        </p:nvSpPr>
        <p:spPr>
          <a:xfrm>
            <a:off x="615663" y="5829470"/>
            <a:ext cx="9652775" cy="365125"/>
          </a:xfrm>
        </p:spPr>
        <p:txBody>
          <a:bodyPr/>
          <a:lstStyle/>
          <a:p>
            <a:pPr defTabSz="457059">
              <a:spcBef>
                <a:spcPts val="0"/>
              </a:spcBef>
            </a:pPr>
            <a:endParaRPr lang="en-US" dirty="0">
              <a:solidFill>
                <a:srgbClr val="404040"/>
              </a:solidFill>
            </a:endParaRPr>
          </a:p>
        </p:txBody>
      </p:sp>
      <p:sp>
        <p:nvSpPr>
          <p:cNvPr id="97" name="Rounded Rectangle 8"/>
          <p:cNvSpPr/>
          <p:nvPr/>
        </p:nvSpPr>
        <p:spPr>
          <a:xfrm flipV="1">
            <a:off x="1071069" y="1524122"/>
            <a:ext cx="10560360" cy="981719"/>
          </a:xfrm>
          <a:custGeom>
            <a:avLst/>
            <a:gdLst>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7992888 w 7992888"/>
              <a:gd name="connsiteY4" fmla="*/ 818096 h 981719"/>
              <a:gd name="connsiteX5" fmla="*/ 7829265 w 7992888"/>
              <a:gd name="connsiteY5" fmla="*/ 981719 h 981719"/>
              <a:gd name="connsiteX6" fmla="*/ 163623 w 7992888"/>
              <a:gd name="connsiteY6" fmla="*/ 981719 h 981719"/>
              <a:gd name="connsiteX7" fmla="*/ 0 w 7992888"/>
              <a:gd name="connsiteY7" fmla="*/ 818096 h 981719"/>
              <a:gd name="connsiteX8" fmla="*/ 0 w 7992888"/>
              <a:gd name="connsiteY8" fmla="*/ 163623 h 981719"/>
              <a:gd name="connsiteX0" fmla="*/ 0 w 7992888"/>
              <a:gd name="connsiteY0" fmla="*/ 163623 h 995166"/>
              <a:gd name="connsiteX1" fmla="*/ 163623 w 7992888"/>
              <a:gd name="connsiteY1" fmla="*/ 0 h 995166"/>
              <a:gd name="connsiteX2" fmla="*/ 7829265 w 7992888"/>
              <a:gd name="connsiteY2" fmla="*/ 0 h 995166"/>
              <a:gd name="connsiteX3" fmla="*/ 7992888 w 7992888"/>
              <a:gd name="connsiteY3" fmla="*/ 163623 h 995166"/>
              <a:gd name="connsiteX4" fmla="*/ 7992888 w 7992888"/>
              <a:gd name="connsiteY4" fmla="*/ 818096 h 995166"/>
              <a:gd name="connsiteX5" fmla="*/ 5408794 w 7992888"/>
              <a:gd name="connsiteY5" fmla="*/ 995166 h 995166"/>
              <a:gd name="connsiteX6" fmla="*/ 163623 w 7992888"/>
              <a:gd name="connsiteY6" fmla="*/ 981719 h 995166"/>
              <a:gd name="connsiteX7" fmla="*/ 0 w 7992888"/>
              <a:gd name="connsiteY7" fmla="*/ 818096 h 995166"/>
              <a:gd name="connsiteX8" fmla="*/ 0 w 7992888"/>
              <a:gd name="connsiteY8" fmla="*/ 163623 h 995166"/>
              <a:gd name="connsiteX0" fmla="*/ 0 w 7992888"/>
              <a:gd name="connsiteY0" fmla="*/ 163623 h 995166"/>
              <a:gd name="connsiteX1" fmla="*/ 163623 w 7992888"/>
              <a:gd name="connsiteY1" fmla="*/ 0 h 995166"/>
              <a:gd name="connsiteX2" fmla="*/ 7829265 w 7992888"/>
              <a:gd name="connsiteY2" fmla="*/ 0 h 995166"/>
              <a:gd name="connsiteX3" fmla="*/ 7992888 w 7992888"/>
              <a:gd name="connsiteY3" fmla="*/ 163623 h 995166"/>
              <a:gd name="connsiteX4" fmla="*/ 5408794 w 7992888"/>
              <a:gd name="connsiteY4" fmla="*/ 995166 h 995166"/>
              <a:gd name="connsiteX5" fmla="*/ 163623 w 7992888"/>
              <a:gd name="connsiteY5" fmla="*/ 981719 h 995166"/>
              <a:gd name="connsiteX6" fmla="*/ 0 w 7992888"/>
              <a:gd name="connsiteY6" fmla="*/ 818096 h 995166"/>
              <a:gd name="connsiteX7" fmla="*/ 0 w 7992888"/>
              <a:gd name="connsiteY7" fmla="*/ 163623 h 995166"/>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2888" h="981719">
                <a:moveTo>
                  <a:pt x="0" y="163623"/>
                </a:moveTo>
                <a:cubicBezTo>
                  <a:pt x="0" y="73257"/>
                  <a:pt x="73257" y="0"/>
                  <a:pt x="163623" y="0"/>
                </a:cubicBezTo>
                <a:lnTo>
                  <a:pt x="7829265" y="0"/>
                </a:lnTo>
                <a:cubicBezTo>
                  <a:pt x="7919631" y="0"/>
                  <a:pt x="7992888" y="73257"/>
                  <a:pt x="7992888" y="163623"/>
                </a:cubicBezTo>
                <a:cubicBezTo>
                  <a:pt x="7992135" y="445287"/>
                  <a:pt x="7359371" y="968998"/>
                  <a:pt x="5408794" y="968272"/>
                </a:cubicBezTo>
                <a:lnTo>
                  <a:pt x="163623" y="981719"/>
                </a:lnTo>
                <a:cubicBezTo>
                  <a:pt x="73257" y="981719"/>
                  <a:pt x="0" y="908462"/>
                  <a:pt x="0" y="818096"/>
                </a:cubicBezTo>
                <a:lnTo>
                  <a:pt x="0" y="163623"/>
                </a:lnTo>
                <a:close/>
              </a:path>
            </a:pathLst>
          </a:custGeom>
          <a:solidFill>
            <a:srgbClr val="D9D9D9"/>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98" name="Rounded Rectangle 97"/>
          <p:cNvSpPr/>
          <p:nvPr/>
        </p:nvSpPr>
        <p:spPr>
          <a:xfrm>
            <a:off x="1071072" y="2590592"/>
            <a:ext cx="10565801" cy="981719"/>
          </a:xfrm>
          <a:prstGeom prst="roundRect">
            <a:avLst/>
          </a:prstGeom>
          <a:solidFill>
            <a:srgbClr val="D9D9D9"/>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99" name="Rounded Rectangle 98"/>
          <p:cNvSpPr/>
          <p:nvPr/>
        </p:nvSpPr>
        <p:spPr>
          <a:xfrm>
            <a:off x="1071069" y="3635119"/>
            <a:ext cx="10560360" cy="981719"/>
          </a:xfrm>
          <a:prstGeom prst="roundRect">
            <a:avLst/>
          </a:prstGeom>
          <a:solidFill>
            <a:srgbClr val="D9D9D9"/>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100" name="Rounded Rectangle 8"/>
          <p:cNvSpPr/>
          <p:nvPr/>
        </p:nvSpPr>
        <p:spPr>
          <a:xfrm>
            <a:off x="1071069" y="4679647"/>
            <a:ext cx="10560360" cy="981719"/>
          </a:xfrm>
          <a:custGeom>
            <a:avLst/>
            <a:gdLst>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7992888 w 7992888"/>
              <a:gd name="connsiteY4" fmla="*/ 818096 h 981719"/>
              <a:gd name="connsiteX5" fmla="*/ 7829265 w 7992888"/>
              <a:gd name="connsiteY5" fmla="*/ 981719 h 981719"/>
              <a:gd name="connsiteX6" fmla="*/ 163623 w 7992888"/>
              <a:gd name="connsiteY6" fmla="*/ 981719 h 981719"/>
              <a:gd name="connsiteX7" fmla="*/ 0 w 7992888"/>
              <a:gd name="connsiteY7" fmla="*/ 818096 h 981719"/>
              <a:gd name="connsiteX8" fmla="*/ 0 w 7992888"/>
              <a:gd name="connsiteY8" fmla="*/ 163623 h 981719"/>
              <a:gd name="connsiteX0" fmla="*/ 0 w 7992888"/>
              <a:gd name="connsiteY0" fmla="*/ 163623 h 995166"/>
              <a:gd name="connsiteX1" fmla="*/ 163623 w 7992888"/>
              <a:gd name="connsiteY1" fmla="*/ 0 h 995166"/>
              <a:gd name="connsiteX2" fmla="*/ 7829265 w 7992888"/>
              <a:gd name="connsiteY2" fmla="*/ 0 h 995166"/>
              <a:gd name="connsiteX3" fmla="*/ 7992888 w 7992888"/>
              <a:gd name="connsiteY3" fmla="*/ 163623 h 995166"/>
              <a:gd name="connsiteX4" fmla="*/ 7992888 w 7992888"/>
              <a:gd name="connsiteY4" fmla="*/ 818096 h 995166"/>
              <a:gd name="connsiteX5" fmla="*/ 5408794 w 7992888"/>
              <a:gd name="connsiteY5" fmla="*/ 995166 h 995166"/>
              <a:gd name="connsiteX6" fmla="*/ 163623 w 7992888"/>
              <a:gd name="connsiteY6" fmla="*/ 981719 h 995166"/>
              <a:gd name="connsiteX7" fmla="*/ 0 w 7992888"/>
              <a:gd name="connsiteY7" fmla="*/ 818096 h 995166"/>
              <a:gd name="connsiteX8" fmla="*/ 0 w 7992888"/>
              <a:gd name="connsiteY8" fmla="*/ 163623 h 995166"/>
              <a:gd name="connsiteX0" fmla="*/ 0 w 7992888"/>
              <a:gd name="connsiteY0" fmla="*/ 163623 h 995166"/>
              <a:gd name="connsiteX1" fmla="*/ 163623 w 7992888"/>
              <a:gd name="connsiteY1" fmla="*/ 0 h 995166"/>
              <a:gd name="connsiteX2" fmla="*/ 7829265 w 7992888"/>
              <a:gd name="connsiteY2" fmla="*/ 0 h 995166"/>
              <a:gd name="connsiteX3" fmla="*/ 7992888 w 7992888"/>
              <a:gd name="connsiteY3" fmla="*/ 163623 h 995166"/>
              <a:gd name="connsiteX4" fmla="*/ 5408794 w 7992888"/>
              <a:gd name="connsiteY4" fmla="*/ 995166 h 995166"/>
              <a:gd name="connsiteX5" fmla="*/ 163623 w 7992888"/>
              <a:gd name="connsiteY5" fmla="*/ 981719 h 995166"/>
              <a:gd name="connsiteX6" fmla="*/ 0 w 7992888"/>
              <a:gd name="connsiteY6" fmla="*/ 818096 h 995166"/>
              <a:gd name="connsiteX7" fmla="*/ 0 w 7992888"/>
              <a:gd name="connsiteY7" fmla="*/ 163623 h 995166"/>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 name="connsiteX0" fmla="*/ 0 w 7992888"/>
              <a:gd name="connsiteY0" fmla="*/ 163623 h 981719"/>
              <a:gd name="connsiteX1" fmla="*/ 163623 w 7992888"/>
              <a:gd name="connsiteY1" fmla="*/ 0 h 981719"/>
              <a:gd name="connsiteX2" fmla="*/ 7829265 w 7992888"/>
              <a:gd name="connsiteY2" fmla="*/ 0 h 981719"/>
              <a:gd name="connsiteX3" fmla="*/ 7992888 w 7992888"/>
              <a:gd name="connsiteY3" fmla="*/ 163623 h 981719"/>
              <a:gd name="connsiteX4" fmla="*/ 5408794 w 7992888"/>
              <a:gd name="connsiteY4" fmla="*/ 968272 h 981719"/>
              <a:gd name="connsiteX5" fmla="*/ 163623 w 7992888"/>
              <a:gd name="connsiteY5" fmla="*/ 981719 h 981719"/>
              <a:gd name="connsiteX6" fmla="*/ 0 w 7992888"/>
              <a:gd name="connsiteY6" fmla="*/ 818096 h 981719"/>
              <a:gd name="connsiteX7" fmla="*/ 0 w 7992888"/>
              <a:gd name="connsiteY7" fmla="*/ 163623 h 98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92888" h="981719">
                <a:moveTo>
                  <a:pt x="0" y="163623"/>
                </a:moveTo>
                <a:cubicBezTo>
                  <a:pt x="0" y="73257"/>
                  <a:pt x="73257" y="0"/>
                  <a:pt x="163623" y="0"/>
                </a:cubicBezTo>
                <a:lnTo>
                  <a:pt x="7829265" y="0"/>
                </a:lnTo>
                <a:cubicBezTo>
                  <a:pt x="7919631" y="0"/>
                  <a:pt x="7992888" y="73257"/>
                  <a:pt x="7992888" y="163623"/>
                </a:cubicBezTo>
                <a:cubicBezTo>
                  <a:pt x="7992135" y="445287"/>
                  <a:pt x="7359371" y="968998"/>
                  <a:pt x="5408794" y="968272"/>
                </a:cubicBezTo>
                <a:lnTo>
                  <a:pt x="163623" y="981719"/>
                </a:lnTo>
                <a:cubicBezTo>
                  <a:pt x="73257" y="981719"/>
                  <a:pt x="0" y="908462"/>
                  <a:pt x="0" y="818096"/>
                </a:cubicBezTo>
                <a:lnTo>
                  <a:pt x="0" y="163623"/>
                </a:lnTo>
                <a:close/>
              </a:path>
            </a:pathLst>
          </a:custGeom>
          <a:solidFill>
            <a:srgbClr val="D9D9D9"/>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101" name="Oval 100"/>
          <p:cNvSpPr/>
          <p:nvPr/>
        </p:nvSpPr>
        <p:spPr>
          <a:xfrm>
            <a:off x="1170770" y="1604017"/>
            <a:ext cx="1138191" cy="853643"/>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102" name="Oval 101"/>
          <p:cNvSpPr/>
          <p:nvPr/>
        </p:nvSpPr>
        <p:spPr>
          <a:xfrm>
            <a:off x="1170770" y="2654512"/>
            <a:ext cx="1138191" cy="853643"/>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103" name="Oval 102"/>
          <p:cNvSpPr/>
          <p:nvPr/>
        </p:nvSpPr>
        <p:spPr>
          <a:xfrm>
            <a:off x="1170770" y="3699968"/>
            <a:ext cx="1138191" cy="853643"/>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104" name="Oval 103"/>
          <p:cNvSpPr/>
          <p:nvPr/>
        </p:nvSpPr>
        <p:spPr>
          <a:xfrm>
            <a:off x="1170770" y="4743568"/>
            <a:ext cx="1138191" cy="853643"/>
          </a:xfrm>
          <a:prstGeom prst="ellipse">
            <a:avLst/>
          </a:prstGeom>
          <a:solidFill>
            <a:srgbClr val="1B3A5D"/>
          </a:solidFill>
          <a:ln w="25400" cap="flat" cmpd="sng" algn="ctr">
            <a:noFill/>
            <a:prstDash val="solid"/>
          </a:ln>
          <a:effectLst/>
        </p:spPr>
        <p:txBody>
          <a:bodyPr lIns="90886" tIns="45443" rIns="90886" bIns="45443" rtlCol="0" anchor="ctr"/>
          <a:lstStyle/>
          <a:p>
            <a:pPr algn="ctr" defTabSz="908928">
              <a:defRPr/>
            </a:pPr>
            <a:endParaRPr lang="en-GB" sz="1800" kern="0" dirty="0">
              <a:solidFill>
                <a:prstClr val="white"/>
              </a:solidFill>
              <a:latin typeface="Arial"/>
              <a:ea typeface="ヒラギノ角ゴ ProN W3" charset="-128"/>
              <a:sym typeface="Gill Sans" charset="0"/>
            </a:endParaRPr>
          </a:p>
        </p:txBody>
      </p:sp>
      <p:sp>
        <p:nvSpPr>
          <p:cNvPr id="93" name="Text Placeholder 4"/>
          <p:cNvSpPr>
            <a:spLocks noGrp="1"/>
          </p:cNvSpPr>
          <p:nvPr>
            <p:ph type="body" sz="quarter" idx="52"/>
          </p:nvPr>
        </p:nvSpPr>
        <p:spPr>
          <a:xfrm>
            <a:off x="2522237" y="1604018"/>
            <a:ext cx="5829599" cy="523503"/>
          </a:xfrm>
        </p:spPr>
        <p:txBody>
          <a:bodyPr/>
          <a:lstStyle>
            <a:lvl1pPr>
              <a:defRPr sz="1400" b="1">
                <a:solidFill>
                  <a:srgbClr val="1D3D63"/>
                </a:solidFill>
              </a:defRPr>
            </a:lvl1pPr>
            <a:lvl2pPr>
              <a:defRPr sz="1100">
                <a:solidFill>
                  <a:schemeClr val="tx1"/>
                </a:solidFill>
              </a:defRPr>
            </a:lvl2pPr>
          </a:lstStyle>
          <a:p>
            <a:pPr lvl="0"/>
            <a:r>
              <a:rPr lang="it-IT"/>
              <a:t>Modifica gli stili del testo dello schema</a:t>
            </a:r>
          </a:p>
          <a:p>
            <a:pPr lvl="1"/>
            <a:r>
              <a:rPr lang="it-IT"/>
              <a:t>Secondo livello</a:t>
            </a:r>
          </a:p>
        </p:txBody>
      </p:sp>
      <p:sp>
        <p:nvSpPr>
          <p:cNvPr id="94" name="Text Placeholder 4"/>
          <p:cNvSpPr>
            <a:spLocks noGrp="1"/>
          </p:cNvSpPr>
          <p:nvPr>
            <p:ph type="body" sz="quarter" idx="53"/>
          </p:nvPr>
        </p:nvSpPr>
        <p:spPr>
          <a:xfrm>
            <a:off x="2522237" y="2654512"/>
            <a:ext cx="5829599" cy="523503"/>
          </a:xfrm>
        </p:spPr>
        <p:txBody>
          <a:bodyPr/>
          <a:lstStyle>
            <a:lvl1pPr>
              <a:defRPr sz="1400" b="1">
                <a:solidFill>
                  <a:srgbClr val="1D3D63"/>
                </a:solidFill>
              </a:defRPr>
            </a:lvl1pPr>
            <a:lvl2pPr>
              <a:defRPr sz="1100">
                <a:solidFill>
                  <a:schemeClr val="tx1"/>
                </a:solidFill>
              </a:defRPr>
            </a:lvl2pPr>
          </a:lstStyle>
          <a:p>
            <a:pPr lvl="0"/>
            <a:r>
              <a:rPr lang="it-IT"/>
              <a:t>Modifica gli stili del testo dello schema</a:t>
            </a:r>
          </a:p>
          <a:p>
            <a:pPr lvl="1"/>
            <a:r>
              <a:rPr lang="it-IT"/>
              <a:t>Secondo livello</a:t>
            </a:r>
          </a:p>
        </p:txBody>
      </p:sp>
      <p:sp>
        <p:nvSpPr>
          <p:cNvPr id="95" name="Text Placeholder 4"/>
          <p:cNvSpPr>
            <a:spLocks noGrp="1"/>
          </p:cNvSpPr>
          <p:nvPr>
            <p:ph type="body" sz="quarter" idx="54"/>
          </p:nvPr>
        </p:nvSpPr>
        <p:spPr>
          <a:xfrm>
            <a:off x="2522237" y="3699968"/>
            <a:ext cx="5829599" cy="523503"/>
          </a:xfrm>
        </p:spPr>
        <p:txBody>
          <a:bodyPr/>
          <a:lstStyle>
            <a:lvl1pPr>
              <a:defRPr sz="1400" b="1">
                <a:solidFill>
                  <a:srgbClr val="1D3D63"/>
                </a:solidFill>
              </a:defRPr>
            </a:lvl1pPr>
            <a:lvl2pPr>
              <a:defRPr sz="1100">
                <a:solidFill>
                  <a:schemeClr val="tx1"/>
                </a:solidFill>
              </a:defRPr>
            </a:lvl2pPr>
          </a:lstStyle>
          <a:p>
            <a:pPr lvl="0"/>
            <a:r>
              <a:rPr lang="it-IT"/>
              <a:t>Modifica gli stili del testo dello schema</a:t>
            </a:r>
          </a:p>
          <a:p>
            <a:pPr lvl="1"/>
            <a:r>
              <a:rPr lang="it-IT"/>
              <a:t>Secondo livello</a:t>
            </a:r>
          </a:p>
        </p:txBody>
      </p:sp>
      <p:sp>
        <p:nvSpPr>
          <p:cNvPr id="96" name="Text Placeholder 4"/>
          <p:cNvSpPr>
            <a:spLocks noGrp="1"/>
          </p:cNvSpPr>
          <p:nvPr>
            <p:ph type="body" sz="quarter" idx="55"/>
          </p:nvPr>
        </p:nvSpPr>
        <p:spPr>
          <a:xfrm>
            <a:off x="2522237" y="4743569"/>
            <a:ext cx="5829599" cy="523503"/>
          </a:xfrm>
        </p:spPr>
        <p:txBody>
          <a:bodyPr/>
          <a:lstStyle>
            <a:lvl1pPr>
              <a:defRPr sz="1400" b="1">
                <a:solidFill>
                  <a:srgbClr val="1D3D63"/>
                </a:solidFill>
              </a:defRPr>
            </a:lvl1pPr>
            <a:lvl2pPr>
              <a:defRPr sz="1100">
                <a:solidFill>
                  <a:schemeClr val="tx1"/>
                </a:solidFill>
              </a:defRPr>
            </a:lvl2pPr>
          </a:lstStyle>
          <a:p>
            <a:pPr lvl="0"/>
            <a:r>
              <a:rPr lang="it-IT"/>
              <a:t>Modifica gli stili del testo dello schema</a:t>
            </a:r>
          </a:p>
          <a:p>
            <a:pPr lvl="1"/>
            <a:r>
              <a:rPr lang="it-IT"/>
              <a:t>Secondo livello</a:t>
            </a:r>
          </a:p>
        </p:txBody>
      </p:sp>
    </p:spTree>
    <p:extLst>
      <p:ext uri="{BB962C8B-B14F-4D97-AF65-F5344CB8AC3E}">
        <p14:creationId xmlns:p14="http://schemas.microsoft.com/office/powerpoint/2010/main" val="3096718879"/>
      </p:ext>
    </p:extLst>
  </p:cSld>
  <p:clrMapOvr>
    <a:masterClrMapping/>
  </p:clrMapOvr>
  <p:extLst mod="1">
    <p:ext uri="{DCECCB84-F9BA-43D5-87BE-67443E8EF086}">
      <p15:sldGuideLst xmlns:p15="http://schemas.microsoft.com/office/powerpoint/2012/main">
        <p15:guide id="1" orient="horz" pos="3072">
          <p15:clr>
            <a:srgbClr val="FBAE40"/>
          </p15:clr>
        </p15:guide>
        <p15:guide id="2" orient="horz" pos="1634">
          <p15:clr>
            <a:srgbClr val="FBAE40"/>
          </p15:clr>
        </p15:guide>
        <p15:guide id="3" orient="horz" pos="363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Footer Placeholder 2"/>
          <p:cNvSpPr>
            <a:spLocks noGrp="1"/>
          </p:cNvSpPr>
          <p:nvPr>
            <p:ph type="ftr" sz="quarter" idx="10"/>
          </p:nvPr>
        </p:nvSpPr>
        <p:spPr/>
        <p:txBody>
          <a:bodyPr/>
          <a:lstStyle/>
          <a:p>
            <a:pPr defTabSz="457059">
              <a:spcBef>
                <a:spcPts val="0"/>
              </a:spcBef>
            </a:pPr>
            <a:endParaRPr lang="en-US" dirty="0">
              <a:solidFill>
                <a:srgbClr val="404040"/>
              </a:solidFill>
            </a:endParaRPr>
          </a:p>
        </p:txBody>
      </p:sp>
    </p:spTree>
    <p:extLst>
      <p:ext uri="{BB962C8B-B14F-4D97-AF65-F5344CB8AC3E}">
        <p14:creationId xmlns:p14="http://schemas.microsoft.com/office/powerpoint/2010/main" val="355145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D67A35-5ADD-41F4-9E50-19565E2B024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C0407DF-67B4-42B4-A221-6F2B526346E7}"/>
              </a:ext>
            </a:extLst>
          </p:cNvPr>
          <p:cNvSpPr>
            <a:spLocks noGrp="1"/>
          </p:cNvSpPr>
          <p:nvPr>
            <p:ph type="dt" sz="half" idx="10"/>
          </p:nvPr>
        </p:nvSpPr>
        <p:spPr>
          <a:xfrm>
            <a:off x="838200" y="6356350"/>
            <a:ext cx="2743200" cy="365125"/>
          </a:xfrm>
          <a:prstGeom prst="rect">
            <a:avLst/>
          </a:prstGeom>
        </p:spPr>
        <p:txBody>
          <a:bodyPr/>
          <a:lstStyle/>
          <a:p>
            <a:fld id="{FCEE785C-E825-4725-87EE-AE6BBE6FD88D}" type="datetimeFigureOut">
              <a:rPr lang="it-IT" smtClean="0"/>
              <a:t>02/04/2019</a:t>
            </a:fld>
            <a:endParaRPr lang="it-IT"/>
          </a:p>
        </p:txBody>
      </p:sp>
      <p:sp>
        <p:nvSpPr>
          <p:cNvPr id="4" name="Segnaposto piè di pagina 3">
            <a:extLst>
              <a:ext uri="{FF2B5EF4-FFF2-40B4-BE49-F238E27FC236}">
                <a16:creationId xmlns:a16="http://schemas.microsoft.com/office/drawing/2014/main" id="{ED177548-C732-496C-A253-9BFA9D9CBDF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690ED17-6FEF-4143-8F48-BD43775E6F75}"/>
              </a:ext>
            </a:extLst>
          </p:cNvPr>
          <p:cNvSpPr>
            <a:spLocks noGrp="1"/>
          </p:cNvSpPr>
          <p:nvPr>
            <p:ph type="sldNum" sz="quarter" idx="12"/>
          </p:nvPr>
        </p:nvSpPr>
        <p:spPr>
          <a:xfrm>
            <a:off x="8610600" y="6356350"/>
            <a:ext cx="2743200" cy="365125"/>
          </a:xfrm>
          <a:prstGeom prst="rect">
            <a:avLst/>
          </a:prstGeom>
        </p:spPr>
        <p:txBody>
          <a:bodyPr/>
          <a:lstStyle/>
          <a:p>
            <a:fld id="{40549787-2791-4194-AA86-B8312CB03E3E}" type="slidenum">
              <a:rPr lang="it-IT" smtClean="0"/>
              <a:t>‹N›</a:t>
            </a:fld>
            <a:endParaRPr lang="it-IT"/>
          </a:p>
        </p:txBody>
      </p:sp>
    </p:spTree>
    <p:extLst>
      <p:ext uri="{BB962C8B-B14F-4D97-AF65-F5344CB8AC3E}">
        <p14:creationId xmlns:p14="http://schemas.microsoft.com/office/powerpoint/2010/main" val="3749821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7B36F18-FDD3-4258-8CD6-CE687CE67FC5}"/>
              </a:ext>
            </a:extLst>
          </p:cNvPr>
          <p:cNvSpPr>
            <a:spLocks noGrp="1"/>
          </p:cNvSpPr>
          <p:nvPr>
            <p:ph type="dt" sz="half" idx="10"/>
          </p:nvPr>
        </p:nvSpPr>
        <p:spPr>
          <a:xfrm>
            <a:off x="838200" y="6356350"/>
            <a:ext cx="2743200" cy="365125"/>
          </a:xfrm>
          <a:prstGeom prst="rect">
            <a:avLst/>
          </a:prstGeom>
        </p:spPr>
        <p:txBody>
          <a:bodyPr/>
          <a:lstStyle/>
          <a:p>
            <a:fld id="{FCEE785C-E825-4725-87EE-AE6BBE6FD88D}" type="datetimeFigureOut">
              <a:rPr lang="it-IT" smtClean="0"/>
              <a:t>02/04/2019</a:t>
            </a:fld>
            <a:endParaRPr lang="it-IT"/>
          </a:p>
        </p:txBody>
      </p:sp>
      <p:sp>
        <p:nvSpPr>
          <p:cNvPr id="3" name="Segnaposto piè di pagina 2">
            <a:extLst>
              <a:ext uri="{FF2B5EF4-FFF2-40B4-BE49-F238E27FC236}">
                <a16:creationId xmlns:a16="http://schemas.microsoft.com/office/drawing/2014/main" id="{54F862A7-AF93-4E30-9260-DAF6477F4F9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E7D75114-2322-4B72-9EB5-ABECEC3AE13F}"/>
              </a:ext>
            </a:extLst>
          </p:cNvPr>
          <p:cNvSpPr>
            <a:spLocks noGrp="1"/>
          </p:cNvSpPr>
          <p:nvPr>
            <p:ph type="sldNum" sz="quarter" idx="12"/>
          </p:nvPr>
        </p:nvSpPr>
        <p:spPr>
          <a:xfrm>
            <a:off x="8610600" y="6356350"/>
            <a:ext cx="2743200" cy="365125"/>
          </a:xfrm>
          <a:prstGeom prst="rect">
            <a:avLst/>
          </a:prstGeom>
        </p:spPr>
        <p:txBody>
          <a:bodyPr/>
          <a:lstStyle/>
          <a:p>
            <a:fld id="{40549787-2791-4194-AA86-B8312CB03E3E}" type="slidenum">
              <a:rPr lang="it-IT" smtClean="0"/>
              <a:t>‹N›</a:t>
            </a:fld>
            <a:endParaRPr lang="it-IT"/>
          </a:p>
        </p:txBody>
      </p:sp>
    </p:spTree>
    <p:extLst>
      <p:ext uri="{BB962C8B-B14F-4D97-AF65-F5344CB8AC3E}">
        <p14:creationId xmlns:p14="http://schemas.microsoft.com/office/powerpoint/2010/main" val="512161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93C224-8FD4-4650-8B3F-53D8A9DFBB5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7E9410-F5D4-4DE3-9DD7-EC72C6DC1CC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D3D2FD3-306B-4608-9E80-0307E0BD527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6669C978-A943-4082-AC48-598180EFEE5A}"/>
              </a:ext>
            </a:extLst>
          </p:cNvPr>
          <p:cNvSpPr>
            <a:spLocks noGrp="1"/>
          </p:cNvSpPr>
          <p:nvPr>
            <p:ph type="dt" sz="half" idx="10"/>
          </p:nvPr>
        </p:nvSpPr>
        <p:spPr>
          <a:xfrm>
            <a:off x="838200" y="6356350"/>
            <a:ext cx="2743200" cy="365125"/>
          </a:xfrm>
          <a:prstGeom prst="rect">
            <a:avLst/>
          </a:prstGeom>
        </p:spPr>
        <p:txBody>
          <a:bodyPr/>
          <a:lstStyle/>
          <a:p>
            <a:fld id="{FCEE785C-E825-4725-87EE-AE6BBE6FD88D}" type="datetimeFigureOut">
              <a:rPr lang="it-IT" smtClean="0"/>
              <a:t>02/04/2019</a:t>
            </a:fld>
            <a:endParaRPr lang="it-IT"/>
          </a:p>
        </p:txBody>
      </p:sp>
      <p:sp>
        <p:nvSpPr>
          <p:cNvPr id="6" name="Segnaposto piè di pagina 5">
            <a:extLst>
              <a:ext uri="{FF2B5EF4-FFF2-40B4-BE49-F238E27FC236}">
                <a16:creationId xmlns:a16="http://schemas.microsoft.com/office/drawing/2014/main" id="{AA4A6075-F327-443D-8870-2D21F447E8C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4FA48241-B0E5-4FEA-AABD-6D7872D74034}"/>
              </a:ext>
            </a:extLst>
          </p:cNvPr>
          <p:cNvSpPr>
            <a:spLocks noGrp="1"/>
          </p:cNvSpPr>
          <p:nvPr>
            <p:ph type="sldNum" sz="quarter" idx="12"/>
          </p:nvPr>
        </p:nvSpPr>
        <p:spPr>
          <a:xfrm>
            <a:off x="8610600" y="6356350"/>
            <a:ext cx="2743200" cy="365125"/>
          </a:xfrm>
          <a:prstGeom prst="rect">
            <a:avLst/>
          </a:prstGeom>
        </p:spPr>
        <p:txBody>
          <a:bodyPr/>
          <a:lstStyle/>
          <a:p>
            <a:fld id="{40549787-2791-4194-AA86-B8312CB03E3E}" type="slidenum">
              <a:rPr lang="it-IT" smtClean="0"/>
              <a:t>‹N›</a:t>
            </a:fld>
            <a:endParaRPr lang="it-IT"/>
          </a:p>
        </p:txBody>
      </p:sp>
    </p:spTree>
    <p:extLst>
      <p:ext uri="{BB962C8B-B14F-4D97-AF65-F5344CB8AC3E}">
        <p14:creationId xmlns:p14="http://schemas.microsoft.com/office/powerpoint/2010/main" val="23528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24FD1D-A2BA-45B1-8944-577990A52A6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1D475CB-DD92-40BF-BC4D-6502EECDAA5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CAB2FEAB-1D48-4763-A184-549A9E9C838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B85E36AE-DA76-4ECD-95D8-D1F818F078FA}"/>
              </a:ext>
            </a:extLst>
          </p:cNvPr>
          <p:cNvSpPr>
            <a:spLocks noGrp="1"/>
          </p:cNvSpPr>
          <p:nvPr>
            <p:ph type="dt" sz="half" idx="10"/>
          </p:nvPr>
        </p:nvSpPr>
        <p:spPr>
          <a:xfrm>
            <a:off x="838200" y="6356350"/>
            <a:ext cx="2743200" cy="365125"/>
          </a:xfrm>
          <a:prstGeom prst="rect">
            <a:avLst/>
          </a:prstGeom>
        </p:spPr>
        <p:txBody>
          <a:bodyPr/>
          <a:lstStyle/>
          <a:p>
            <a:fld id="{FCEE785C-E825-4725-87EE-AE6BBE6FD88D}" type="datetimeFigureOut">
              <a:rPr lang="it-IT" smtClean="0"/>
              <a:t>02/04/2019</a:t>
            </a:fld>
            <a:endParaRPr lang="it-IT"/>
          </a:p>
        </p:txBody>
      </p:sp>
      <p:sp>
        <p:nvSpPr>
          <p:cNvPr id="6" name="Segnaposto piè di pagina 5">
            <a:extLst>
              <a:ext uri="{FF2B5EF4-FFF2-40B4-BE49-F238E27FC236}">
                <a16:creationId xmlns:a16="http://schemas.microsoft.com/office/drawing/2014/main" id="{C6D596D7-C3DB-47F5-8D74-18872CBD170C}"/>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95DBF055-3B78-4F22-BC20-9F01DEF498D6}"/>
              </a:ext>
            </a:extLst>
          </p:cNvPr>
          <p:cNvSpPr>
            <a:spLocks noGrp="1"/>
          </p:cNvSpPr>
          <p:nvPr>
            <p:ph type="sldNum" sz="quarter" idx="12"/>
          </p:nvPr>
        </p:nvSpPr>
        <p:spPr>
          <a:xfrm>
            <a:off x="8610600" y="6356350"/>
            <a:ext cx="2743200" cy="365125"/>
          </a:xfrm>
          <a:prstGeom prst="rect">
            <a:avLst/>
          </a:prstGeom>
        </p:spPr>
        <p:txBody>
          <a:bodyPr/>
          <a:lstStyle/>
          <a:p>
            <a:fld id="{40549787-2791-4194-AA86-B8312CB03E3E}" type="slidenum">
              <a:rPr lang="it-IT" smtClean="0"/>
              <a:t>‹N›</a:t>
            </a:fld>
            <a:endParaRPr lang="it-IT"/>
          </a:p>
        </p:txBody>
      </p:sp>
    </p:spTree>
    <p:extLst>
      <p:ext uri="{BB962C8B-B14F-4D97-AF65-F5344CB8AC3E}">
        <p14:creationId xmlns:p14="http://schemas.microsoft.com/office/powerpoint/2010/main" val="16427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7000" b="-17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2568FF1-1DE9-4D09-80D6-0E7925479BC1}"/>
              </a:ext>
            </a:extLst>
          </p:cNvPr>
          <p:cNvSpPr>
            <a:spLocks noGrp="1"/>
          </p:cNvSpPr>
          <p:nvPr>
            <p:ph type="title"/>
          </p:nvPr>
        </p:nvSpPr>
        <p:spPr>
          <a:xfrm>
            <a:off x="838200" y="365125"/>
            <a:ext cx="10515600" cy="4994666"/>
          </a:xfrm>
          <a:prstGeom prst="rect">
            <a:avLst/>
          </a:prstGeom>
        </p:spPr>
        <p:txBody>
          <a:bodyPr vert="horz" lIns="91440" tIns="45720" rIns="91440" bIns="45720" rtlCol="0" anchor="ctr">
            <a:normAutofit/>
          </a:bodyPr>
          <a:lstStyle/>
          <a:p>
            <a:r>
              <a:rPr lang="it-IT"/>
              <a:t>Fare clic per modificare lo stile del titolo dello schema</a:t>
            </a:r>
          </a:p>
        </p:txBody>
      </p:sp>
      <p:grpSp>
        <p:nvGrpSpPr>
          <p:cNvPr id="14" name="Gruppo 13">
            <a:extLst>
              <a:ext uri="{FF2B5EF4-FFF2-40B4-BE49-F238E27FC236}">
                <a16:creationId xmlns:a16="http://schemas.microsoft.com/office/drawing/2014/main" id="{04254EC2-7936-4F6D-9520-D2B435DB0DFD}"/>
              </a:ext>
            </a:extLst>
          </p:cNvPr>
          <p:cNvGrpSpPr/>
          <p:nvPr/>
        </p:nvGrpSpPr>
        <p:grpSpPr>
          <a:xfrm>
            <a:off x="126609" y="6132458"/>
            <a:ext cx="11938780" cy="614049"/>
            <a:chOff x="126609" y="6132458"/>
            <a:chExt cx="11938780" cy="614049"/>
          </a:xfrm>
        </p:grpSpPr>
        <p:sp>
          <p:nvSpPr>
            <p:cNvPr id="15" name="Rettangolo 1">
              <a:extLst>
                <a:ext uri="{FF2B5EF4-FFF2-40B4-BE49-F238E27FC236}">
                  <a16:creationId xmlns:a16="http://schemas.microsoft.com/office/drawing/2014/main" id="{8A1F3D51-4FA1-4CFE-AFE7-10A0C20FD91D}"/>
                </a:ext>
              </a:extLst>
            </p:cNvPr>
            <p:cNvSpPr/>
            <p:nvPr/>
          </p:nvSpPr>
          <p:spPr>
            <a:xfrm flipV="1">
              <a:off x="6096000" y="6132461"/>
              <a:ext cx="4764258" cy="614045"/>
            </a:xfrm>
            <a:custGeom>
              <a:avLst/>
              <a:gdLst>
                <a:gd name="connsiteX0" fmla="*/ 0 w 10413507"/>
                <a:gd name="connsiteY0" fmla="*/ 0 h 635863"/>
                <a:gd name="connsiteX1" fmla="*/ 10413507 w 10413507"/>
                <a:gd name="connsiteY1" fmla="*/ 0 h 635863"/>
                <a:gd name="connsiteX2" fmla="*/ 10413507 w 10413507"/>
                <a:gd name="connsiteY2" fmla="*/ 635863 h 635863"/>
                <a:gd name="connsiteX3" fmla="*/ 0 w 10413507"/>
                <a:gd name="connsiteY3" fmla="*/ 635863 h 635863"/>
                <a:gd name="connsiteX4" fmla="*/ 0 w 10413507"/>
                <a:gd name="connsiteY4" fmla="*/ 0 h 635863"/>
                <a:gd name="connsiteX0" fmla="*/ 0 w 10653204"/>
                <a:gd name="connsiteY0" fmla="*/ 0 h 635863"/>
                <a:gd name="connsiteX1" fmla="*/ 10653204 w 10653204"/>
                <a:gd name="connsiteY1" fmla="*/ 0 h 635863"/>
                <a:gd name="connsiteX2" fmla="*/ 10413507 w 10653204"/>
                <a:gd name="connsiteY2" fmla="*/ 635863 h 635863"/>
                <a:gd name="connsiteX3" fmla="*/ 0 w 10653204"/>
                <a:gd name="connsiteY3" fmla="*/ 635863 h 635863"/>
                <a:gd name="connsiteX4" fmla="*/ 0 w 10653204"/>
                <a:gd name="connsiteY4" fmla="*/ 0 h 6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3204" h="635863">
                  <a:moveTo>
                    <a:pt x="0" y="0"/>
                  </a:moveTo>
                  <a:lnTo>
                    <a:pt x="10653204" y="0"/>
                  </a:lnTo>
                  <a:lnTo>
                    <a:pt x="10413507" y="635863"/>
                  </a:lnTo>
                  <a:lnTo>
                    <a:pt x="0" y="6358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 name="Rettangolo 1">
              <a:extLst>
                <a:ext uri="{FF2B5EF4-FFF2-40B4-BE49-F238E27FC236}">
                  <a16:creationId xmlns:a16="http://schemas.microsoft.com/office/drawing/2014/main" id="{346D53E7-8F63-422C-BEA5-D6DBE420CEA7}"/>
                </a:ext>
              </a:extLst>
            </p:cNvPr>
            <p:cNvSpPr/>
            <p:nvPr/>
          </p:nvSpPr>
          <p:spPr>
            <a:xfrm rot="10800000" flipV="1">
              <a:off x="10860257" y="6132462"/>
              <a:ext cx="1205132" cy="614045"/>
            </a:xfrm>
            <a:custGeom>
              <a:avLst/>
              <a:gdLst>
                <a:gd name="connsiteX0" fmla="*/ 0 w 10413507"/>
                <a:gd name="connsiteY0" fmla="*/ 0 h 635863"/>
                <a:gd name="connsiteX1" fmla="*/ 10413507 w 10413507"/>
                <a:gd name="connsiteY1" fmla="*/ 0 h 635863"/>
                <a:gd name="connsiteX2" fmla="*/ 10413507 w 10413507"/>
                <a:gd name="connsiteY2" fmla="*/ 635863 h 635863"/>
                <a:gd name="connsiteX3" fmla="*/ 0 w 10413507"/>
                <a:gd name="connsiteY3" fmla="*/ 635863 h 635863"/>
                <a:gd name="connsiteX4" fmla="*/ 0 w 10413507"/>
                <a:gd name="connsiteY4" fmla="*/ 0 h 635863"/>
                <a:gd name="connsiteX0" fmla="*/ 0 w 10653204"/>
                <a:gd name="connsiteY0" fmla="*/ 0 h 635863"/>
                <a:gd name="connsiteX1" fmla="*/ 10653204 w 10653204"/>
                <a:gd name="connsiteY1" fmla="*/ 0 h 635863"/>
                <a:gd name="connsiteX2" fmla="*/ 10413507 w 10653204"/>
                <a:gd name="connsiteY2" fmla="*/ 635863 h 635863"/>
                <a:gd name="connsiteX3" fmla="*/ 0 w 10653204"/>
                <a:gd name="connsiteY3" fmla="*/ 635863 h 635863"/>
                <a:gd name="connsiteX4" fmla="*/ 0 w 10653204"/>
                <a:gd name="connsiteY4" fmla="*/ 0 h 635863"/>
                <a:gd name="connsiteX0" fmla="*/ 0 w 12018720"/>
                <a:gd name="connsiteY0" fmla="*/ 0 h 635863"/>
                <a:gd name="connsiteX1" fmla="*/ 12018720 w 12018720"/>
                <a:gd name="connsiteY1" fmla="*/ 0 h 635863"/>
                <a:gd name="connsiteX2" fmla="*/ 10413507 w 12018720"/>
                <a:gd name="connsiteY2" fmla="*/ 635863 h 635863"/>
                <a:gd name="connsiteX3" fmla="*/ 0 w 12018720"/>
                <a:gd name="connsiteY3" fmla="*/ 635863 h 635863"/>
                <a:gd name="connsiteX4" fmla="*/ 0 w 12018720"/>
                <a:gd name="connsiteY4" fmla="*/ 0 h 635863"/>
                <a:gd name="connsiteX0" fmla="*/ 1841822 w 12018720"/>
                <a:gd name="connsiteY0" fmla="*/ 0 h 635863"/>
                <a:gd name="connsiteX1" fmla="*/ 12018720 w 12018720"/>
                <a:gd name="connsiteY1" fmla="*/ 0 h 635863"/>
                <a:gd name="connsiteX2" fmla="*/ 10413507 w 12018720"/>
                <a:gd name="connsiteY2" fmla="*/ 635863 h 635863"/>
                <a:gd name="connsiteX3" fmla="*/ 0 w 12018720"/>
                <a:gd name="connsiteY3" fmla="*/ 635863 h 635863"/>
                <a:gd name="connsiteX4" fmla="*/ 1841822 w 12018720"/>
                <a:gd name="connsiteY4" fmla="*/ 0 h 6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8720" h="635863">
                  <a:moveTo>
                    <a:pt x="1841822" y="0"/>
                  </a:moveTo>
                  <a:lnTo>
                    <a:pt x="12018720" y="0"/>
                  </a:lnTo>
                  <a:lnTo>
                    <a:pt x="10413507" y="635863"/>
                  </a:lnTo>
                  <a:lnTo>
                    <a:pt x="0" y="635863"/>
                  </a:lnTo>
                  <a:lnTo>
                    <a:pt x="1841822" y="0"/>
                  </a:lnTo>
                  <a:close/>
                </a:path>
              </a:pathLst>
            </a:cu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 name="Rettangolo 1">
              <a:extLst>
                <a:ext uri="{FF2B5EF4-FFF2-40B4-BE49-F238E27FC236}">
                  <a16:creationId xmlns:a16="http://schemas.microsoft.com/office/drawing/2014/main" id="{50C8ADAB-86F3-4ABC-8DFC-806B1B6802F0}"/>
                </a:ext>
              </a:extLst>
            </p:cNvPr>
            <p:cNvSpPr/>
            <p:nvPr/>
          </p:nvSpPr>
          <p:spPr>
            <a:xfrm flipV="1">
              <a:off x="126609" y="6132458"/>
              <a:ext cx="6496929" cy="614045"/>
            </a:xfrm>
            <a:custGeom>
              <a:avLst/>
              <a:gdLst>
                <a:gd name="connsiteX0" fmla="*/ 0 w 10413507"/>
                <a:gd name="connsiteY0" fmla="*/ 0 h 635863"/>
                <a:gd name="connsiteX1" fmla="*/ 10413507 w 10413507"/>
                <a:gd name="connsiteY1" fmla="*/ 0 h 635863"/>
                <a:gd name="connsiteX2" fmla="*/ 10413507 w 10413507"/>
                <a:gd name="connsiteY2" fmla="*/ 635863 h 635863"/>
                <a:gd name="connsiteX3" fmla="*/ 0 w 10413507"/>
                <a:gd name="connsiteY3" fmla="*/ 635863 h 635863"/>
                <a:gd name="connsiteX4" fmla="*/ 0 w 10413507"/>
                <a:gd name="connsiteY4" fmla="*/ 0 h 635863"/>
                <a:gd name="connsiteX0" fmla="*/ 0 w 10653204"/>
                <a:gd name="connsiteY0" fmla="*/ 0 h 635863"/>
                <a:gd name="connsiteX1" fmla="*/ 10653204 w 10653204"/>
                <a:gd name="connsiteY1" fmla="*/ 0 h 635863"/>
                <a:gd name="connsiteX2" fmla="*/ 10413507 w 10653204"/>
                <a:gd name="connsiteY2" fmla="*/ 635863 h 635863"/>
                <a:gd name="connsiteX3" fmla="*/ 0 w 10653204"/>
                <a:gd name="connsiteY3" fmla="*/ 635863 h 635863"/>
                <a:gd name="connsiteX4" fmla="*/ 0 w 10653204"/>
                <a:gd name="connsiteY4" fmla="*/ 0 h 63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3204" h="635863">
                  <a:moveTo>
                    <a:pt x="0" y="0"/>
                  </a:moveTo>
                  <a:lnTo>
                    <a:pt x="10653204" y="0"/>
                  </a:lnTo>
                  <a:lnTo>
                    <a:pt x="10413507" y="635863"/>
                  </a:lnTo>
                  <a:lnTo>
                    <a:pt x="0" y="635863"/>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8" name="Titolo 1">
              <a:extLst>
                <a:ext uri="{FF2B5EF4-FFF2-40B4-BE49-F238E27FC236}">
                  <a16:creationId xmlns:a16="http://schemas.microsoft.com/office/drawing/2014/main" id="{1466ACB2-401E-48F5-B113-BB11AE010C52}"/>
                </a:ext>
              </a:extLst>
            </p:cNvPr>
            <p:cNvSpPr txBox="1">
              <a:spLocks/>
            </p:cNvSpPr>
            <p:nvPr/>
          </p:nvSpPr>
          <p:spPr>
            <a:xfrm rot="10800000" flipH="1" flipV="1">
              <a:off x="3730631" y="6196558"/>
              <a:ext cx="4502687" cy="426720"/>
            </a:xfrm>
            <a:prstGeom prst="rect">
              <a:avLst/>
            </a:prstGeom>
          </p:spPr>
          <p:txBody>
            <a:bodyPr vert="horz" lIns="91440" tIns="45720" rIns="91440" bIns="45720" rtlCol="0" anchor="ctr">
              <a:normAutofit fontScale="25000" lnSpcReduction="20000"/>
            </a:bodyPr>
            <a:lstStyle/>
            <a:p>
              <a:pPr algn="ctr">
                <a:lnSpc>
                  <a:spcPct val="120000"/>
                </a:lnSpc>
                <a:spcAft>
                  <a:spcPts val="0"/>
                </a:spcAft>
              </a:pPr>
              <a:r>
                <a:rPr lang="it-IT" sz="6400" b="1" dirty="0">
                  <a:solidFill>
                    <a:srgbClr val="FFFFFF"/>
                  </a:solidFill>
                  <a:effectLst/>
                  <a:latin typeface="Calibri" panose="020F0502020204030204" pitchFamily="34" charset="0"/>
                  <a:ea typeface="Calibri" panose="020F0502020204030204" pitchFamily="34" charset="0"/>
                </a:rPr>
                <a:t>EXPERT MEETING</a:t>
              </a:r>
              <a:endParaRPr lang="it-IT" sz="6400" dirty="0">
                <a:solidFill>
                  <a:srgbClr val="000000"/>
                </a:solidFill>
                <a:effectLst/>
                <a:latin typeface="Calibri" panose="020F0502020204030204" pitchFamily="34" charset="0"/>
                <a:ea typeface="Calibri" panose="020F0502020204030204" pitchFamily="34" charset="0"/>
              </a:endParaRPr>
            </a:p>
            <a:p>
              <a:pPr algn="ctr">
                <a:lnSpc>
                  <a:spcPct val="120000"/>
                </a:lnSpc>
                <a:spcAft>
                  <a:spcPts val="0"/>
                </a:spcAft>
              </a:pPr>
              <a:r>
                <a:rPr lang="it-IT" sz="6400" dirty="0">
                  <a:solidFill>
                    <a:srgbClr val="FFFFFF"/>
                  </a:solidFill>
                  <a:effectLst/>
                  <a:latin typeface="Calibri" panose="020F0502020204030204" pitchFamily="34" charset="0"/>
                  <a:ea typeface="Calibri" panose="020F0502020204030204" pitchFamily="34" charset="0"/>
                </a:rPr>
                <a:t>“Il corretto percorso di cura del paziente con BPCO” </a:t>
              </a:r>
              <a:endParaRPr lang="it-IT" sz="6400" dirty="0">
                <a:solidFill>
                  <a:srgbClr val="000000"/>
                </a:solidFill>
                <a:effectLst/>
                <a:latin typeface="Calibri" panose="020F0502020204030204" pitchFamily="34" charset="0"/>
                <a:ea typeface="Calibri" panose="020F0502020204030204" pitchFamily="34" charset="0"/>
              </a:endParaRPr>
            </a:p>
            <a:p>
              <a:pPr algn="ctr">
                <a:spcAft>
                  <a:spcPts val="0"/>
                </a:spcAft>
              </a:pPr>
              <a:r>
                <a:rPr lang="it-IT" sz="1200" dirty="0">
                  <a:effectLst/>
                  <a:latin typeface="Times New Roman" panose="02020603050405020304" pitchFamily="18" charset="0"/>
                  <a:ea typeface="Times New Roman" panose="02020603050405020304" pitchFamily="18" charset="0"/>
                </a:rPr>
                <a:t> </a:t>
              </a:r>
            </a:p>
          </p:txBody>
        </p:sp>
        <p:pic>
          <p:nvPicPr>
            <p:cNvPr id="19" name="Immagine 18">
              <a:extLst>
                <a:ext uri="{FF2B5EF4-FFF2-40B4-BE49-F238E27FC236}">
                  <a16:creationId xmlns:a16="http://schemas.microsoft.com/office/drawing/2014/main" id="{2E3E50C9-90B8-4838-A516-8D9862BAD66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984059" y="6289852"/>
              <a:ext cx="967807" cy="320786"/>
            </a:xfrm>
            <a:prstGeom prst="rect">
              <a:avLst/>
            </a:prstGeom>
          </p:spPr>
        </p:pic>
        <p:pic>
          <p:nvPicPr>
            <p:cNvPr id="20" name="Immagine 19" descr="Immagine che contiene clipart&#10;&#10;Descrizione generata automaticamente">
              <a:extLst>
                <a:ext uri="{FF2B5EF4-FFF2-40B4-BE49-F238E27FC236}">
                  <a16:creationId xmlns:a16="http://schemas.microsoft.com/office/drawing/2014/main" id="{8966F4B0-8DF3-4744-AF43-9E927536BC7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843098" y="6315978"/>
              <a:ext cx="851028" cy="248431"/>
            </a:xfrm>
            <a:prstGeom prst="rect">
              <a:avLst/>
            </a:prstGeom>
          </p:spPr>
        </p:pic>
      </p:grpSp>
    </p:spTree>
    <p:extLst>
      <p:ext uri="{BB962C8B-B14F-4D97-AF65-F5344CB8AC3E}">
        <p14:creationId xmlns:p14="http://schemas.microsoft.com/office/powerpoint/2010/main" val="2639022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5" r:id="rId13"/>
    <p:sldLayoutId id="2147483677" r:id="rId14"/>
    <p:sldLayoutId id="2147483678"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p:nvPr/>
        </p:nvCxnSpPr>
        <p:spPr>
          <a:xfrm>
            <a:off x="365486" y="6409678"/>
            <a:ext cx="11395167" cy="0"/>
          </a:xfrm>
          <a:prstGeom prst="line">
            <a:avLst/>
          </a:prstGeom>
          <a:ln w="6350">
            <a:solidFill>
              <a:srgbClr val="004587"/>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69234" y="6462775"/>
            <a:ext cx="1199735" cy="271094"/>
          </a:xfrm>
          <a:prstGeom prst="rect">
            <a:avLst/>
          </a:prstGeom>
        </p:spPr>
      </p:pic>
      <p:sp>
        <p:nvSpPr>
          <p:cNvPr id="2" name="Title Placeholder 1"/>
          <p:cNvSpPr>
            <a:spLocks noGrp="1"/>
          </p:cNvSpPr>
          <p:nvPr>
            <p:ph type="title"/>
          </p:nvPr>
        </p:nvSpPr>
        <p:spPr>
          <a:xfrm>
            <a:off x="387065" y="14863"/>
            <a:ext cx="11373587" cy="928800"/>
          </a:xfrm>
          <a:prstGeom prst="rect">
            <a:avLst/>
          </a:prstGeom>
        </p:spPr>
        <p:txBody>
          <a:bodyPr lIns="90000" tIns="46800" rIns="90000" bIns="46800" anchor="b" anchorCtr="0">
            <a:noAutofit/>
          </a:bodyPr>
          <a:lstStyle/>
          <a:p>
            <a:pPr marL="0" lvl="0"/>
            <a:r>
              <a:rPr lang="it-IT"/>
              <a:t>Fare clic per modificare lo stile del titolo dello schema</a:t>
            </a:r>
            <a:endParaRPr lang="en-US" dirty="0"/>
          </a:p>
        </p:txBody>
      </p:sp>
      <p:sp>
        <p:nvSpPr>
          <p:cNvPr id="3" name="Text Placeholder 2"/>
          <p:cNvSpPr>
            <a:spLocks noGrp="1"/>
          </p:cNvSpPr>
          <p:nvPr>
            <p:ph type="body" idx="1"/>
          </p:nvPr>
        </p:nvSpPr>
        <p:spPr>
          <a:xfrm>
            <a:off x="387065" y="1077253"/>
            <a:ext cx="11373587" cy="5160059"/>
          </a:xfrm>
          <a:prstGeom prst="rect">
            <a:avLst/>
          </a:prstGeom>
        </p:spPr>
        <p:txBody>
          <a:bodyPr lIns="90000" tIns="46800" rIns="90000" bIns="46800">
            <a:noAutofit/>
          </a:bodyPr>
          <a:lstStyle/>
          <a:p>
            <a:pPr marL="266700" lvl="0" indent="-266700">
              <a:lnSpc>
                <a:spcPct val="100000"/>
              </a:lnSpc>
              <a:spcBef>
                <a:spcPts val="600"/>
              </a:spcBef>
              <a:buClr>
                <a:srgbClr val="004587"/>
              </a:buClr>
            </a:pPr>
            <a:r>
              <a:rPr lang="it-IT"/>
              <a:t>Modifica gli stili del testo dello schema</a:t>
            </a:r>
          </a:p>
          <a:p>
            <a:pPr marL="266700" lvl="1" indent="-266700">
              <a:lnSpc>
                <a:spcPct val="100000"/>
              </a:lnSpc>
              <a:spcBef>
                <a:spcPts val="600"/>
              </a:spcBef>
              <a:buClr>
                <a:srgbClr val="004587"/>
              </a:buClr>
            </a:pPr>
            <a:r>
              <a:rPr lang="it-IT"/>
              <a:t>Secondo livello</a:t>
            </a:r>
          </a:p>
          <a:p>
            <a:pPr marL="266700" lvl="2" indent="-266700">
              <a:lnSpc>
                <a:spcPct val="100000"/>
              </a:lnSpc>
              <a:spcBef>
                <a:spcPts val="600"/>
              </a:spcBef>
              <a:buClr>
                <a:srgbClr val="004587"/>
              </a:buClr>
            </a:pPr>
            <a:r>
              <a:rPr lang="it-IT"/>
              <a:t>Terzo livello</a:t>
            </a:r>
          </a:p>
          <a:p>
            <a:pPr marL="266700" lvl="3" indent="-266700">
              <a:lnSpc>
                <a:spcPct val="100000"/>
              </a:lnSpc>
              <a:spcBef>
                <a:spcPts val="600"/>
              </a:spcBef>
              <a:buClr>
                <a:srgbClr val="004587"/>
              </a:buClr>
            </a:pPr>
            <a:r>
              <a:rPr lang="it-IT"/>
              <a:t>Quarto livello</a:t>
            </a:r>
          </a:p>
          <a:p>
            <a:pPr marL="266700" lvl="4" indent="-266700">
              <a:lnSpc>
                <a:spcPct val="100000"/>
              </a:lnSpc>
              <a:spcBef>
                <a:spcPts val="600"/>
              </a:spcBef>
              <a:buClr>
                <a:srgbClr val="004587"/>
              </a:buClr>
            </a:pPr>
            <a:r>
              <a:rPr lang="it-IT"/>
              <a:t>Quinto livello</a:t>
            </a:r>
            <a:endParaRPr lang="en-US" dirty="0"/>
          </a:p>
        </p:txBody>
      </p:sp>
      <p:sp>
        <p:nvSpPr>
          <p:cNvPr id="5" name="Footer Placeholder 4"/>
          <p:cNvSpPr>
            <a:spLocks noGrp="1"/>
          </p:cNvSpPr>
          <p:nvPr>
            <p:ph type="ftr" sz="quarter" idx="3"/>
          </p:nvPr>
        </p:nvSpPr>
        <p:spPr>
          <a:xfrm>
            <a:off x="2878661" y="6453769"/>
            <a:ext cx="6844800" cy="144000"/>
          </a:xfrm>
          <a:prstGeom prst="rect">
            <a:avLst/>
          </a:prstGeom>
        </p:spPr>
        <p:txBody>
          <a:bodyPr vert="horz" lIns="0" tIns="0" rIns="0" bIns="0" rtlCol="0" anchor="t" anchorCtr="0"/>
          <a:lstStyle>
            <a:lvl1pPr marL="0" algn="ctr" defTabSz="914400" rtl="0" eaLnBrk="1" latinLnBrk="0" hangingPunct="1">
              <a:lnSpc>
                <a:spcPct val="90000"/>
              </a:lnSpc>
              <a:spcBef>
                <a:spcPts val="1000"/>
              </a:spcBef>
              <a:defRPr lang="en-GB" sz="700" kern="1200" cap="all" baseline="0" smtClean="0">
                <a:solidFill>
                  <a:schemeClr val="accent1"/>
                </a:solidFill>
                <a:latin typeface="+mj-lt"/>
                <a:ea typeface="+mn-ea"/>
                <a:cs typeface="+mn-cs"/>
              </a:defRPr>
            </a:lvl1pPr>
          </a:lstStyle>
          <a:p>
            <a:r>
              <a:rPr dirty="0">
                <a:solidFill>
                  <a:srgbClr val="58646E"/>
                </a:solidFill>
              </a:rPr>
              <a:t>For internal use only – strictly confidential. Do not copy, detail or distribute externally.</a:t>
            </a:r>
          </a:p>
        </p:txBody>
      </p:sp>
      <p:sp>
        <p:nvSpPr>
          <p:cNvPr id="6" name="Slide Number Placeholder 5"/>
          <p:cNvSpPr>
            <a:spLocks noGrp="1"/>
          </p:cNvSpPr>
          <p:nvPr>
            <p:ph type="sldNum" sz="quarter" idx="4"/>
          </p:nvPr>
        </p:nvSpPr>
        <p:spPr>
          <a:xfrm>
            <a:off x="11137308" y="6453769"/>
            <a:ext cx="623345" cy="144000"/>
          </a:xfrm>
          <a:prstGeom prst="rect">
            <a:avLst/>
          </a:prstGeom>
        </p:spPr>
        <p:txBody>
          <a:bodyPr vert="horz" lIns="90000" tIns="0" rIns="0" bIns="0" rtlCol="0" anchor="t" anchorCtr="0"/>
          <a:lstStyle>
            <a:lvl1pPr algn="r">
              <a:defRPr lang="en-GB" sz="700" cap="all" baseline="0" smtClean="0">
                <a:solidFill>
                  <a:schemeClr val="accent1"/>
                </a:solidFill>
                <a:latin typeface="+mj-lt"/>
              </a:defRPr>
            </a:lvl1pPr>
          </a:lstStyle>
          <a:p>
            <a:pPr>
              <a:lnSpc>
                <a:spcPct val="90000"/>
              </a:lnSpc>
              <a:spcBef>
                <a:spcPts val="1000"/>
              </a:spcBef>
            </a:pPr>
            <a:fld id="{CF70DEBA-9913-47B2-9940-AEF00654043E}" type="slidenum">
              <a:rPr lang="it-IT" smtClean="0">
                <a:solidFill>
                  <a:srgbClr val="58646E"/>
                </a:solidFill>
              </a:rPr>
              <a:pPr>
                <a:lnSpc>
                  <a:spcPct val="90000"/>
                </a:lnSpc>
                <a:spcBef>
                  <a:spcPts val="1000"/>
                </a:spcBef>
              </a:pPr>
              <a:t>‹N›</a:t>
            </a:fld>
            <a:endParaRPr lang="it-IT" dirty="0">
              <a:solidFill>
                <a:srgbClr val="58646E"/>
              </a:solidFill>
            </a:endParaRPr>
          </a:p>
        </p:txBody>
      </p:sp>
    </p:spTree>
    <p:extLst>
      <p:ext uri="{BB962C8B-B14F-4D97-AF65-F5344CB8AC3E}">
        <p14:creationId xmlns:p14="http://schemas.microsoft.com/office/powerpoint/2010/main" val="14030293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19" r:id="rId19"/>
  </p:sldLayoutIdLst>
  <p:hf sldNum="0" hdr="0" dt="0"/>
  <p:txStyles>
    <p:titleStyle>
      <a:lvl1pPr algn="l" defTabSz="914400" rtl="0" eaLnBrk="1" latinLnBrk="0" hangingPunct="1">
        <a:lnSpc>
          <a:spcPct val="90000"/>
        </a:lnSpc>
        <a:spcBef>
          <a:spcPct val="0"/>
        </a:spcBef>
        <a:buNone/>
        <a:defRPr lang="en-US" sz="2400" b="1" kern="1200" dirty="0">
          <a:solidFill>
            <a:schemeClr val="tx2"/>
          </a:solidFill>
          <a:latin typeface="+mn-lt"/>
          <a:ea typeface="+mj-ea"/>
          <a:cs typeface="+mj-cs"/>
        </a:defRPr>
      </a:lvl1pPr>
    </p:titleStyle>
    <p:bodyStyle>
      <a:lvl1pPr marL="177800" indent="-177800" algn="l" defTabSz="914400" rtl="0" eaLnBrk="1" latinLnBrk="0" hangingPunct="1">
        <a:lnSpc>
          <a:spcPct val="90000"/>
        </a:lnSpc>
        <a:spcBef>
          <a:spcPts val="1000"/>
        </a:spcBef>
        <a:buFont typeface="Arial" panose="020B0604020202020204" pitchFamily="34" charset="0"/>
        <a:buChar char="•"/>
        <a:defRPr lang="en-US" sz="1800" kern="120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p:nvPr/>
        </p:nvCxnSpPr>
        <p:spPr>
          <a:xfrm>
            <a:off x="365486" y="6409678"/>
            <a:ext cx="11395167" cy="0"/>
          </a:xfrm>
          <a:prstGeom prst="line">
            <a:avLst/>
          </a:prstGeom>
          <a:ln w="6350">
            <a:solidFill>
              <a:srgbClr val="004587"/>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69234" y="6462775"/>
            <a:ext cx="1199735" cy="271094"/>
          </a:xfrm>
          <a:prstGeom prst="rect">
            <a:avLst/>
          </a:prstGeom>
        </p:spPr>
      </p:pic>
      <p:sp>
        <p:nvSpPr>
          <p:cNvPr id="2" name="Title Placeholder 1"/>
          <p:cNvSpPr>
            <a:spLocks noGrp="1"/>
          </p:cNvSpPr>
          <p:nvPr>
            <p:ph type="title"/>
          </p:nvPr>
        </p:nvSpPr>
        <p:spPr>
          <a:xfrm>
            <a:off x="387065" y="14863"/>
            <a:ext cx="11373587" cy="928800"/>
          </a:xfrm>
          <a:prstGeom prst="rect">
            <a:avLst/>
          </a:prstGeom>
        </p:spPr>
        <p:txBody>
          <a:bodyPr lIns="90000" tIns="46800" rIns="90000" bIns="46800" anchor="b" anchorCtr="0">
            <a:noAutofit/>
          </a:bodyPr>
          <a:lstStyle/>
          <a:p>
            <a:pPr marL="0" lvl="0"/>
            <a:r>
              <a:rPr lang="it-IT"/>
              <a:t>Fare clic per modificare lo stile del titolo dello schema</a:t>
            </a:r>
            <a:endParaRPr lang="en-US" dirty="0"/>
          </a:p>
        </p:txBody>
      </p:sp>
      <p:sp>
        <p:nvSpPr>
          <p:cNvPr id="3" name="Text Placeholder 2"/>
          <p:cNvSpPr>
            <a:spLocks noGrp="1"/>
          </p:cNvSpPr>
          <p:nvPr>
            <p:ph type="body" idx="1"/>
          </p:nvPr>
        </p:nvSpPr>
        <p:spPr>
          <a:xfrm>
            <a:off x="387065" y="1077253"/>
            <a:ext cx="11373587" cy="5160059"/>
          </a:xfrm>
          <a:prstGeom prst="rect">
            <a:avLst/>
          </a:prstGeom>
        </p:spPr>
        <p:txBody>
          <a:bodyPr lIns="90000" tIns="46800" rIns="90000" bIns="46800">
            <a:noAutofit/>
          </a:bodyPr>
          <a:lstStyle/>
          <a:p>
            <a:pPr marL="266700" lvl="0" indent="-266700">
              <a:lnSpc>
                <a:spcPct val="100000"/>
              </a:lnSpc>
              <a:spcBef>
                <a:spcPts val="600"/>
              </a:spcBef>
              <a:buClr>
                <a:srgbClr val="004587"/>
              </a:buClr>
            </a:pPr>
            <a:r>
              <a:rPr lang="it-IT"/>
              <a:t>Modifica gli stili del testo dello schema</a:t>
            </a:r>
          </a:p>
          <a:p>
            <a:pPr marL="266700" lvl="1" indent="-266700">
              <a:lnSpc>
                <a:spcPct val="100000"/>
              </a:lnSpc>
              <a:spcBef>
                <a:spcPts val="600"/>
              </a:spcBef>
              <a:buClr>
                <a:srgbClr val="004587"/>
              </a:buClr>
            </a:pPr>
            <a:r>
              <a:rPr lang="it-IT"/>
              <a:t>Secondo livello</a:t>
            </a:r>
          </a:p>
          <a:p>
            <a:pPr marL="266700" lvl="2" indent="-266700">
              <a:lnSpc>
                <a:spcPct val="100000"/>
              </a:lnSpc>
              <a:spcBef>
                <a:spcPts val="600"/>
              </a:spcBef>
              <a:buClr>
                <a:srgbClr val="004587"/>
              </a:buClr>
            </a:pPr>
            <a:r>
              <a:rPr lang="it-IT"/>
              <a:t>Terzo livello</a:t>
            </a:r>
          </a:p>
          <a:p>
            <a:pPr marL="266700" lvl="3" indent="-266700">
              <a:lnSpc>
                <a:spcPct val="100000"/>
              </a:lnSpc>
              <a:spcBef>
                <a:spcPts val="600"/>
              </a:spcBef>
              <a:buClr>
                <a:srgbClr val="004587"/>
              </a:buClr>
            </a:pPr>
            <a:r>
              <a:rPr lang="it-IT"/>
              <a:t>Quarto livello</a:t>
            </a:r>
          </a:p>
          <a:p>
            <a:pPr marL="266700" lvl="4" indent="-266700">
              <a:lnSpc>
                <a:spcPct val="100000"/>
              </a:lnSpc>
              <a:spcBef>
                <a:spcPts val="600"/>
              </a:spcBef>
              <a:buClr>
                <a:srgbClr val="004587"/>
              </a:buClr>
            </a:pPr>
            <a:r>
              <a:rPr lang="it-IT"/>
              <a:t>Quinto livello</a:t>
            </a:r>
            <a:endParaRPr lang="en-US" dirty="0"/>
          </a:p>
        </p:txBody>
      </p:sp>
      <p:sp>
        <p:nvSpPr>
          <p:cNvPr id="5" name="Footer Placeholder 4"/>
          <p:cNvSpPr>
            <a:spLocks noGrp="1"/>
          </p:cNvSpPr>
          <p:nvPr>
            <p:ph type="ftr" sz="quarter" idx="3"/>
          </p:nvPr>
        </p:nvSpPr>
        <p:spPr>
          <a:xfrm>
            <a:off x="2878661" y="6453769"/>
            <a:ext cx="6844800" cy="144000"/>
          </a:xfrm>
          <a:prstGeom prst="rect">
            <a:avLst/>
          </a:prstGeom>
        </p:spPr>
        <p:txBody>
          <a:bodyPr vert="horz" lIns="0" tIns="0" rIns="0" bIns="0" rtlCol="0" anchor="t" anchorCtr="0"/>
          <a:lstStyle>
            <a:lvl1pPr marL="0" algn="ctr" defTabSz="914400" rtl="0" eaLnBrk="1" latinLnBrk="0" hangingPunct="1">
              <a:lnSpc>
                <a:spcPct val="90000"/>
              </a:lnSpc>
              <a:spcBef>
                <a:spcPts val="1000"/>
              </a:spcBef>
              <a:defRPr lang="en-GB" sz="700" kern="1200" cap="all" baseline="0" smtClean="0">
                <a:solidFill>
                  <a:schemeClr val="accent1"/>
                </a:solidFill>
                <a:latin typeface="+mj-lt"/>
                <a:ea typeface="+mn-ea"/>
                <a:cs typeface="+mn-cs"/>
              </a:defRPr>
            </a:lvl1pPr>
          </a:lstStyle>
          <a:p>
            <a:r>
              <a:rPr dirty="0">
                <a:solidFill>
                  <a:srgbClr val="58646E"/>
                </a:solidFill>
              </a:rPr>
              <a:t>For internal use only – strictly confidential. Do not copy, detail or distribute externally.</a:t>
            </a:r>
          </a:p>
        </p:txBody>
      </p:sp>
      <p:sp>
        <p:nvSpPr>
          <p:cNvPr id="6" name="Slide Number Placeholder 5"/>
          <p:cNvSpPr>
            <a:spLocks noGrp="1"/>
          </p:cNvSpPr>
          <p:nvPr>
            <p:ph type="sldNum" sz="quarter" idx="4"/>
          </p:nvPr>
        </p:nvSpPr>
        <p:spPr>
          <a:xfrm>
            <a:off x="11137308" y="6453769"/>
            <a:ext cx="623345" cy="144000"/>
          </a:xfrm>
          <a:prstGeom prst="rect">
            <a:avLst/>
          </a:prstGeom>
        </p:spPr>
        <p:txBody>
          <a:bodyPr vert="horz" lIns="90000" tIns="0" rIns="0" bIns="0" rtlCol="0" anchor="t" anchorCtr="0"/>
          <a:lstStyle>
            <a:lvl1pPr algn="r">
              <a:defRPr lang="en-GB" sz="700" cap="all" baseline="0" smtClean="0">
                <a:solidFill>
                  <a:schemeClr val="accent1"/>
                </a:solidFill>
                <a:latin typeface="+mj-lt"/>
              </a:defRPr>
            </a:lvl1pPr>
          </a:lstStyle>
          <a:p>
            <a:pPr>
              <a:lnSpc>
                <a:spcPct val="90000"/>
              </a:lnSpc>
              <a:spcBef>
                <a:spcPts val="1000"/>
              </a:spcBef>
            </a:pPr>
            <a:fld id="{CF70DEBA-9913-47B2-9940-AEF00654043E}" type="slidenum">
              <a:rPr lang="it-IT" smtClean="0">
                <a:solidFill>
                  <a:srgbClr val="58646E"/>
                </a:solidFill>
              </a:rPr>
              <a:pPr>
                <a:lnSpc>
                  <a:spcPct val="90000"/>
                </a:lnSpc>
                <a:spcBef>
                  <a:spcPts val="1000"/>
                </a:spcBef>
              </a:pPr>
              <a:t>‹N›</a:t>
            </a:fld>
            <a:endParaRPr lang="it-IT" dirty="0">
              <a:solidFill>
                <a:srgbClr val="58646E"/>
              </a:solidFill>
            </a:endParaRPr>
          </a:p>
        </p:txBody>
      </p:sp>
    </p:spTree>
    <p:extLst>
      <p:ext uri="{BB962C8B-B14F-4D97-AF65-F5344CB8AC3E}">
        <p14:creationId xmlns:p14="http://schemas.microsoft.com/office/powerpoint/2010/main" val="41200011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Lst>
  <p:hf sldNum="0" hdr="0" dt="0"/>
  <p:txStyles>
    <p:titleStyle>
      <a:lvl1pPr algn="l" defTabSz="914400" rtl="0" eaLnBrk="1" latinLnBrk="0" hangingPunct="1">
        <a:lnSpc>
          <a:spcPct val="90000"/>
        </a:lnSpc>
        <a:spcBef>
          <a:spcPct val="0"/>
        </a:spcBef>
        <a:buNone/>
        <a:defRPr lang="en-US" sz="2400" b="1" kern="1200" dirty="0">
          <a:solidFill>
            <a:schemeClr val="tx2"/>
          </a:solidFill>
          <a:latin typeface="+mn-lt"/>
          <a:ea typeface="+mj-ea"/>
          <a:cs typeface="+mj-cs"/>
        </a:defRPr>
      </a:lvl1pPr>
    </p:titleStyle>
    <p:bodyStyle>
      <a:lvl1pPr marL="177800" indent="-177800" algn="l" defTabSz="914400" rtl="0" eaLnBrk="1" latinLnBrk="0" hangingPunct="1">
        <a:lnSpc>
          <a:spcPct val="90000"/>
        </a:lnSpc>
        <a:spcBef>
          <a:spcPts val="1000"/>
        </a:spcBef>
        <a:buFont typeface="Arial" panose="020B0604020202020204" pitchFamily="34" charset="0"/>
        <a:buChar char="•"/>
        <a:defRPr lang="en-US" sz="1800" kern="1200" dirty="0" smtClean="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dirty="0" smtClean="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400" kern="1200" dirty="0" smtClean="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200" kern="1200" dirty="0" smtClean="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200" kern="1200" dirty="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CD8EFE77-50B2-490E-A1E8-CBD981876A8F}"/>
              </a:ext>
            </a:extLst>
          </p:cNvPr>
          <p:cNvSpPr>
            <a:spLocks noChangeArrowheads="1"/>
          </p:cNvSpPr>
          <p:nvPr/>
        </p:nvSpPr>
        <p:spPr bwMode="auto">
          <a:xfrm>
            <a:off x="1524001" y="2794586"/>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ru-RU" altLang="en-US" sz="1600"/>
          </a:p>
        </p:txBody>
      </p:sp>
      <p:sp>
        <p:nvSpPr>
          <p:cNvPr id="7171" name="CasellaDiTesto 1">
            <a:extLst>
              <a:ext uri="{FF2B5EF4-FFF2-40B4-BE49-F238E27FC236}">
                <a16:creationId xmlns:a16="http://schemas.microsoft.com/office/drawing/2014/main" id="{07D9C2D3-348B-4DEC-8ABE-B891D08D46B7}"/>
              </a:ext>
            </a:extLst>
          </p:cNvPr>
          <p:cNvSpPr txBox="1">
            <a:spLocks noChangeArrowheads="1"/>
          </p:cNvSpPr>
          <p:nvPr/>
        </p:nvSpPr>
        <p:spPr bwMode="auto">
          <a:xfrm>
            <a:off x="2461847" y="3509982"/>
            <a:ext cx="720265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it-IT" altLang="en-US" sz="4000" b="1" dirty="0">
                <a:solidFill>
                  <a:srgbClr val="7030A0"/>
                </a:solidFill>
              </a:rPr>
              <a:t>I disturbi respiratori nel sonno nel paziente neuromuscolare</a:t>
            </a:r>
            <a:endParaRPr lang="en-GB" altLang="en-US" sz="4000" b="1" i="1" dirty="0">
              <a:solidFill>
                <a:srgbClr val="7030A0"/>
              </a:solidFill>
            </a:endParaRPr>
          </a:p>
        </p:txBody>
      </p:sp>
      <p:sp>
        <p:nvSpPr>
          <p:cNvPr id="7172" name="Text Box 7">
            <a:extLst>
              <a:ext uri="{FF2B5EF4-FFF2-40B4-BE49-F238E27FC236}">
                <a16:creationId xmlns:a16="http://schemas.microsoft.com/office/drawing/2014/main" id="{C6B56C98-68F7-4769-AE72-3824B31C35AD}"/>
              </a:ext>
            </a:extLst>
          </p:cNvPr>
          <p:cNvSpPr txBox="1">
            <a:spLocks noChangeArrowheads="1"/>
          </p:cNvSpPr>
          <p:nvPr/>
        </p:nvSpPr>
        <p:spPr bwMode="auto">
          <a:xfrm>
            <a:off x="279008" y="5562601"/>
            <a:ext cx="403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it-IT" altLang="en-US" sz="1800" b="1" i="1" dirty="0" err="1"/>
              <a:t>Dottssa</a:t>
            </a:r>
            <a:r>
              <a:rPr lang="it-IT" altLang="en-US" sz="1800" b="1" i="1" dirty="0"/>
              <a:t> Caterina Antonaglia</a:t>
            </a:r>
          </a:p>
          <a:p>
            <a:pPr algn="ctr">
              <a:spcBef>
                <a:spcPct val="50000"/>
              </a:spcBef>
              <a:buFontTx/>
              <a:buNone/>
            </a:pPr>
            <a:r>
              <a:rPr lang="it-IT" altLang="en-US" sz="1600" b="1" i="1" dirty="0"/>
              <a:t>S.C. Pneumologia  </a:t>
            </a:r>
          </a:p>
          <a:p>
            <a:pPr algn="ctr">
              <a:spcBef>
                <a:spcPct val="50000"/>
              </a:spcBef>
              <a:buFontTx/>
              <a:buNone/>
            </a:pPr>
            <a:r>
              <a:rPr lang="it-IT" altLang="en-US" sz="1600" b="1" i="1" dirty="0"/>
              <a:t>Ospedali Riuniti di Trieste </a:t>
            </a:r>
          </a:p>
        </p:txBody>
      </p:sp>
      <p:sp>
        <p:nvSpPr>
          <p:cNvPr id="7175" name="CasellaDiTesto 3">
            <a:extLst>
              <a:ext uri="{FF2B5EF4-FFF2-40B4-BE49-F238E27FC236}">
                <a16:creationId xmlns:a16="http://schemas.microsoft.com/office/drawing/2014/main" id="{286A9967-DBB5-4A47-95B0-A425B8C989A7}"/>
              </a:ext>
            </a:extLst>
          </p:cNvPr>
          <p:cNvSpPr txBox="1">
            <a:spLocks noChangeArrowheads="1"/>
          </p:cNvSpPr>
          <p:nvPr/>
        </p:nvSpPr>
        <p:spPr bwMode="auto">
          <a:xfrm>
            <a:off x="7162800" y="1109664"/>
            <a:ext cx="2667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it-IT" altLang="en-US" sz="1600">
                <a:solidFill>
                  <a:schemeClr val="bg1"/>
                </a:solidFill>
              </a:rPr>
              <a:t>Trieste 16-18 Aprile 2018</a:t>
            </a:r>
            <a:endParaRPr lang="en-GB" altLang="en-US" sz="1600">
              <a:solidFill>
                <a:schemeClr val="bg1"/>
              </a:solidFill>
            </a:endParaRPr>
          </a:p>
        </p:txBody>
      </p:sp>
      <p:pic>
        <p:nvPicPr>
          <p:cNvPr id="2" name="Immagine 1">
            <a:extLst>
              <a:ext uri="{FF2B5EF4-FFF2-40B4-BE49-F238E27FC236}">
                <a16:creationId xmlns:a16="http://schemas.microsoft.com/office/drawing/2014/main" id="{399F3267-7A04-4D5C-AE8B-AD86C02BF129}"/>
              </a:ext>
            </a:extLst>
          </p:cNvPr>
          <p:cNvPicPr>
            <a:picLocks noChangeAspect="1"/>
          </p:cNvPicPr>
          <p:nvPr/>
        </p:nvPicPr>
        <p:blipFill>
          <a:blip r:embed="rId3"/>
          <a:stretch>
            <a:fillRect/>
          </a:stretch>
        </p:blipFill>
        <p:spPr>
          <a:xfrm>
            <a:off x="0" y="17253"/>
            <a:ext cx="12192000" cy="34834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FBA410-B874-43C3-9823-4624020B8D7C}"/>
              </a:ext>
            </a:extLst>
          </p:cNvPr>
          <p:cNvSpPr>
            <a:spLocks noGrp="1"/>
          </p:cNvSpPr>
          <p:nvPr>
            <p:ph type="ctrTitle"/>
          </p:nvPr>
        </p:nvSpPr>
        <p:spPr>
          <a:xfrm>
            <a:off x="603853" y="29027"/>
            <a:ext cx="10847818" cy="1242204"/>
          </a:xfrm>
        </p:spPr>
        <p:txBody>
          <a:bodyPr>
            <a:normAutofit/>
          </a:bodyPr>
          <a:lstStyle/>
          <a:p>
            <a:pPr algn="ctr"/>
            <a:r>
              <a:rPr lang="it-IT" sz="4400" b="1" dirty="0">
                <a:solidFill>
                  <a:srgbClr val="7030A0"/>
                </a:solidFill>
              </a:rPr>
              <a:t>Quando sospettare</a:t>
            </a:r>
          </a:p>
        </p:txBody>
      </p:sp>
      <p:sp>
        <p:nvSpPr>
          <p:cNvPr id="3" name="Segnaposto contenuto 2">
            <a:extLst>
              <a:ext uri="{FF2B5EF4-FFF2-40B4-BE49-F238E27FC236}">
                <a16:creationId xmlns:a16="http://schemas.microsoft.com/office/drawing/2014/main" id="{AC2A454C-F1DB-4898-B8CA-3EF92F6C3CB7}"/>
              </a:ext>
            </a:extLst>
          </p:cNvPr>
          <p:cNvSpPr>
            <a:spLocks noGrp="1"/>
          </p:cNvSpPr>
          <p:nvPr>
            <p:ph type="subTitle" idx="1"/>
          </p:nvPr>
        </p:nvSpPr>
        <p:spPr>
          <a:xfrm>
            <a:off x="733865" y="1588903"/>
            <a:ext cx="5701441" cy="4330459"/>
          </a:xfrm>
        </p:spPr>
        <p:txBody>
          <a:bodyPr>
            <a:noAutofit/>
          </a:bodyPr>
          <a:lstStyle/>
          <a:p>
            <a:endParaRPr lang="it-IT" cap="none" dirty="0">
              <a:solidFill>
                <a:schemeClr val="accent1">
                  <a:lumMod val="50000"/>
                </a:schemeClr>
              </a:solidFill>
            </a:endParaRPr>
          </a:p>
          <a:p>
            <a:r>
              <a:rPr lang="it-IT" b="1" cap="none" dirty="0"/>
              <a:t>Fattori predittivi per le diverse patologie</a:t>
            </a:r>
          </a:p>
          <a:p>
            <a:pPr marL="285750" indent="-285750">
              <a:buFont typeface="Arial" panose="020B0604020202020204" pitchFamily="34" charset="0"/>
              <a:buChar char="•"/>
            </a:pPr>
            <a:r>
              <a:rPr lang="it-IT" cap="none" dirty="0"/>
              <a:t>DMD: FVC&lt;40%, ipercapnia diurna, eccesso di base superiore a 4 </a:t>
            </a:r>
            <a:r>
              <a:rPr lang="it-IT" cap="none" dirty="0" err="1"/>
              <a:t>mmol</a:t>
            </a:r>
            <a:r>
              <a:rPr lang="it-IT" cap="none" dirty="0"/>
              <a:t>/l </a:t>
            </a:r>
          </a:p>
          <a:p>
            <a:pPr marL="285750" indent="-285750">
              <a:buFont typeface="Arial" panose="020B0604020202020204" pitchFamily="34" charset="0"/>
              <a:buChar char="•"/>
            </a:pPr>
            <a:r>
              <a:rPr lang="it-IT" cap="none" dirty="0"/>
              <a:t>Miopatie primitive:</a:t>
            </a:r>
          </a:p>
          <a:p>
            <a:r>
              <a:rPr lang="it-IT" cap="none" dirty="0"/>
              <a:t>FVC &lt;60% disturbi respiratori del sonno</a:t>
            </a:r>
          </a:p>
          <a:p>
            <a:r>
              <a:rPr lang="it-IT" cap="none" dirty="0"/>
              <a:t>FVC  &lt;40% </a:t>
            </a:r>
            <a:r>
              <a:rPr lang="it-IT" cap="none" dirty="0" err="1"/>
              <a:t>ipoventilazione</a:t>
            </a:r>
            <a:r>
              <a:rPr lang="it-IT" cap="none" dirty="0"/>
              <a:t> alveolare notturna continua</a:t>
            </a:r>
          </a:p>
          <a:p>
            <a:r>
              <a:rPr lang="it-IT" cap="none" dirty="0"/>
              <a:t>FVC  &lt;25% insufficienza respiratoria globale diurna</a:t>
            </a:r>
          </a:p>
          <a:p>
            <a:pPr marL="285750" indent="-285750">
              <a:buFont typeface="Arial" panose="020B0604020202020204" pitchFamily="34" charset="0"/>
              <a:buChar char="•"/>
            </a:pPr>
            <a:r>
              <a:rPr lang="it-IT" cap="none" dirty="0"/>
              <a:t>SLA: gli eventi sono molto precoci e sono essi ad essere il fattore prognostico </a:t>
            </a:r>
          </a:p>
          <a:p>
            <a:pPr marL="285750" indent="-285750">
              <a:buFont typeface="Arial" panose="020B0604020202020204" pitchFamily="34" charset="0"/>
              <a:buChar char="•"/>
            </a:pPr>
            <a:r>
              <a:rPr lang="it-IT" sz="1600" cap="none" dirty="0"/>
              <a:t>Malattia di Pompe</a:t>
            </a:r>
            <a:br>
              <a:rPr lang="it-IT" sz="1600" cap="none" dirty="0"/>
            </a:br>
            <a:endParaRPr lang="it-IT" sz="1600" cap="none"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65BC8EF9-4570-418C-A45F-07BB8EC4BE6B}"/>
              </a:ext>
            </a:extLst>
          </p:cNvPr>
          <p:cNvSpPr/>
          <p:nvPr/>
        </p:nvSpPr>
        <p:spPr>
          <a:xfrm>
            <a:off x="6832120" y="2009817"/>
            <a:ext cx="4489023" cy="3416320"/>
          </a:xfrm>
          <a:prstGeom prst="rect">
            <a:avLst/>
          </a:prstGeom>
        </p:spPr>
        <p:txBody>
          <a:bodyPr wrap="square">
            <a:spAutoFit/>
          </a:bodyPr>
          <a:lstStyle/>
          <a:p>
            <a:r>
              <a:rPr lang="it-IT" b="1" dirty="0">
                <a:latin typeface="RotisSansSerif"/>
              </a:rPr>
              <a:t>Quando effettuare il monitoraggio cardiorespiratorio o la </a:t>
            </a:r>
            <a:r>
              <a:rPr lang="it-IT" b="1" dirty="0" err="1">
                <a:latin typeface="RotisSansSerif"/>
              </a:rPr>
              <a:t>polisonnografia</a:t>
            </a:r>
            <a:r>
              <a:rPr lang="it-IT" dirty="0">
                <a:latin typeface="RotisSansSerif"/>
              </a:rPr>
              <a:t>: </a:t>
            </a:r>
          </a:p>
          <a:p>
            <a:endParaRPr lang="it-IT" dirty="0">
              <a:latin typeface="RotisSansSerif"/>
            </a:endParaRPr>
          </a:p>
          <a:p>
            <a:pPr marL="285750" indent="-285750" algn="just">
              <a:buFont typeface="Arial" panose="020B0604020202020204" pitchFamily="34" charset="0"/>
              <a:buChar char="•"/>
            </a:pPr>
            <a:r>
              <a:rPr lang="it-IT" dirty="0">
                <a:latin typeface="RotisSansSerif"/>
              </a:rPr>
              <a:t>in caso di </a:t>
            </a:r>
            <a:r>
              <a:rPr lang="it-IT" b="1" dirty="0">
                <a:latin typeface="RotisSansSerif"/>
              </a:rPr>
              <a:t>patologia neuromuscolare rapidamente progressiva</a:t>
            </a:r>
            <a:r>
              <a:rPr lang="it-IT" dirty="0">
                <a:latin typeface="RotisSansSerif"/>
              </a:rPr>
              <a:t> anche in presenza di sintomi sfumati. </a:t>
            </a:r>
          </a:p>
          <a:p>
            <a:pPr algn="just"/>
            <a:endParaRPr lang="it-IT" dirty="0">
              <a:latin typeface="RotisSansSerif"/>
            </a:endParaRPr>
          </a:p>
          <a:p>
            <a:pPr marL="285750" indent="-285750" algn="just">
              <a:buFont typeface="Arial" panose="020B0604020202020204" pitchFamily="34" charset="0"/>
              <a:buChar char="•"/>
            </a:pPr>
            <a:endParaRPr lang="it-IT" dirty="0">
              <a:latin typeface="RotisSansSerif"/>
            </a:endParaRPr>
          </a:p>
          <a:p>
            <a:pPr marL="285750" indent="-285750" algn="just">
              <a:buFont typeface="Arial" panose="020B0604020202020204" pitchFamily="34" charset="0"/>
              <a:buChar char="•"/>
            </a:pPr>
            <a:r>
              <a:rPr lang="it-IT" dirty="0">
                <a:latin typeface="RotisSansSerif"/>
              </a:rPr>
              <a:t>in caso di </a:t>
            </a:r>
            <a:r>
              <a:rPr lang="it-IT" b="1" dirty="0">
                <a:latin typeface="RotisSansSerif"/>
              </a:rPr>
              <a:t>patologia lentamente </a:t>
            </a:r>
            <a:r>
              <a:rPr lang="it-IT" b="1" dirty="0" err="1">
                <a:latin typeface="RotisSansSerif"/>
              </a:rPr>
              <a:t>progressiva</a:t>
            </a:r>
            <a:r>
              <a:rPr lang="it-IT" dirty="0" err="1">
                <a:latin typeface="RotisSansSerif"/>
              </a:rPr>
              <a:t>,in</a:t>
            </a:r>
            <a:r>
              <a:rPr lang="it-IT" dirty="0">
                <a:latin typeface="RotisSansSerif"/>
              </a:rPr>
              <a:t> presenza di un sospetto diagnostico evidente. </a:t>
            </a:r>
            <a:br>
              <a:rPr lang="it-IT" dirty="0"/>
            </a:br>
            <a:endParaRPr lang="it-IT" dirty="0"/>
          </a:p>
        </p:txBody>
      </p:sp>
      <p:sp>
        <p:nvSpPr>
          <p:cNvPr id="5" name="CasellaDiTesto 4">
            <a:extLst>
              <a:ext uri="{FF2B5EF4-FFF2-40B4-BE49-F238E27FC236}">
                <a16:creationId xmlns:a16="http://schemas.microsoft.com/office/drawing/2014/main" id="{19F44E18-BBBF-4465-B49B-E5AB30DDBE4D}"/>
              </a:ext>
            </a:extLst>
          </p:cNvPr>
          <p:cNvSpPr txBox="1"/>
          <p:nvPr/>
        </p:nvSpPr>
        <p:spPr>
          <a:xfrm>
            <a:off x="207035" y="5865962"/>
            <a:ext cx="8781690" cy="1200329"/>
          </a:xfrm>
          <a:prstGeom prst="rect">
            <a:avLst/>
          </a:prstGeom>
          <a:noFill/>
        </p:spPr>
        <p:txBody>
          <a:bodyPr wrap="square" rtlCol="0">
            <a:spAutoFit/>
          </a:bodyPr>
          <a:lstStyle/>
          <a:p>
            <a:r>
              <a:rPr lang="it-IT" sz="1400" dirty="0" err="1">
                <a:solidFill>
                  <a:schemeClr val="tx1">
                    <a:lumMod val="50000"/>
                    <a:lumOff val="50000"/>
                  </a:schemeClr>
                </a:solidFill>
              </a:rPr>
              <a:t>Perrin</a:t>
            </a:r>
            <a:r>
              <a:rPr lang="it-IT" sz="1400" dirty="0">
                <a:solidFill>
                  <a:schemeClr val="tx1">
                    <a:lumMod val="50000"/>
                    <a:lumOff val="50000"/>
                  </a:schemeClr>
                </a:solidFill>
              </a:rPr>
              <a:t> C. </a:t>
            </a:r>
            <a:r>
              <a:rPr lang="it-IT" sz="1400" dirty="0" err="1">
                <a:solidFill>
                  <a:schemeClr val="tx1">
                    <a:lumMod val="50000"/>
                    <a:lumOff val="50000"/>
                  </a:schemeClr>
                </a:solidFill>
              </a:rPr>
              <a:t>Sleep</a:t>
            </a:r>
            <a:r>
              <a:rPr lang="it-IT" sz="1400" dirty="0">
                <a:solidFill>
                  <a:schemeClr val="tx1">
                    <a:lumMod val="50000"/>
                    <a:lumOff val="50000"/>
                  </a:schemeClr>
                </a:solidFill>
              </a:rPr>
              <a:t> in </a:t>
            </a:r>
            <a:r>
              <a:rPr lang="it-IT" sz="1400" dirty="0" err="1">
                <a:solidFill>
                  <a:schemeClr val="tx1">
                    <a:lumMod val="50000"/>
                    <a:lumOff val="50000"/>
                  </a:schemeClr>
                </a:solidFill>
              </a:rPr>
              <a:t>restrictive</a:t>
            </a:r>
            <a:r>
              <a:rPr lang="it-IT" sz="1400" dirty="0">
                <a:solidFill>
                  <a:schemeClr val="tx1">
                    <a:lumMod val="50000"/>
                    <a:lumOff val="50000"/>
                  </a:schemeClr>
                </a:solidFill>
              </a:rPr>
              <a:t> and </a:t>
            </a:r>
            <a:r>
              <a:rPr lang="it-IT" sz="1400" dirty="0" err="1">
                <a:solidFill>
                  <a:schemeClr val="tx1">
                    <a:lumMod val="50000"/>
                    <a:lumOff val="50000"/>
                  </a:schemeClr>
                </a:solidFill>
              </a:rPr>
              <a:t>neuromuscular</a:t>
            </a:r>
            <a:r>
              <a:rPr lang="it-IT" sz="1400" dirty="0">
                <a:solidFill>
                  <a:schemeClr val="tx1">
                    <a:lumMod val="50000"/>
                    <a:lumOff val="50000"/>
                  </a:schemeClr>
                </a:solidFill>
              </a:rPr>
              <a:t> </a:t>
            </a:r>
            <a:r>
              <a:rPr lang="it-IT" sz="1400" dirty="0" err="1">
                <a:solidFill>
                  <a:schemeClr val="tx1">
                    <a:lumMod val="50000"/>
                    <a:lumOff val="50000"/>
                  </a:schemeClr>
                </a:solidFill>
              </a:rPr>
              <a:t>respiratory</a:t>
            </a:r>
            <a:r>
              <a:rPr lang="it-IT" sz="1400" dirty="0">
                <a:solidFill>
                  <a:schemeClr val="tx1">
                    <a:lumMod val="50000"/>
                    <a:lumOff val="50000"/>
                  </a:schemeClr>
                </a:solidFill>
              </a:rPr>
              <a:t> disorders. </a:t>
            </a:r>
            <a:r>
              <a:rPr lang="it-IT" sz="1400" dirty="0" err="1">
                <a:solidFill>
                  <a:schemeClr val="tx1">
                    <a:lumMod val="50000"/>
                    <a:lumOff val="50000"/>
                  </a:schemeClr>
                </a:solidFill>
              </a:rPr>
              <a:t>Semin</a:t>
            </a:r>
            <a:r>
              <a:rPr lang="it-IT" sz="1400" dirty="0">
                <a:solidFill>
                  <a:schemeClr val="tx1">
                    <a:lumMod val="50000"/>
                    <a:lumOff val="50000"/>
                  </a:schemeClr>
                </a:solidFill>
              </a:rPr>
              <a:t> </a:t>
            </a:r>
            <a:r>
              <a:rPr lang="it-IT" sz="1400" dirty="0" err="1">
                <a:solidFill>
                  <a:schemeClr val="tx1">
                    <a:lumMod val="50000"/>
                    <a:lumOff val="50000"/>
                  </a:schemeClr>
                </a:solidFill>
              </a:rPr>
              <a:t>Respir</a:t>
            </a:r>
            <a:r>
              <a:rPr lang="it-IT" sz="1400" dirty="0">
                <a:solidFill>
                  <a:schemeClr val="tx1">
                    <a:lumMod val="50000"/>
                    <a:lumOff val="50000"/>
                  </a:schemeClr>
                </a:solidFill>
              </a:rPr>
              <a:t> </a:t>
            </a:r>
            <a:r>
              <a:rPr lang="it-IT" sz="1400" dirty="0" err="1">
                <a:solidFill>
                  <a:schemeClr val="tx1">
                    <a:lumMod val="50000"/>
                    <a:lumOff val="50000"/>
                  </a:schemeClr>
                </a:solidFill>
              </a:rPr>
              <a:t>Crit</a:t>
            </a:r>
            <a:r>
              <a:rPr lang="it-IT" sz="1400" dirty="0">
                <a:solidFill>
                  <a:schemeClr val="tx1">
                    <a:lumMod val="50000"/>
                    <a:lumOff val="50000"/>
                  </a:schemeClr>
                </a:solidFill>
              </a:rPr>
              <a:t> Care 2005; 26:117-130. </a:t>
            </a:r>
            <a:r>
              <a:rPr lang="it-IT" sz="1400" dirty="0" err="1">
                <a:solidFill>
                  <a:schemeClr val="tx1">
                    <a:lumMod val="50000"/>
                    <a:lumOff val="50000"/>
                  </a:schemeClr>
                </a:solidFill>
              </a:rPr>
              <a:t>Respir</a:t>
            </a:r>
            <a:r>
              <a:rPr lang="it-IT" sz="1400" dirty="0">
                <a:solidFill>
                  <a:schemeClr val="tx1">
                    <a:lumMod val="50000"/>
                    <a:lumOff val="50000"/>
                  </a:schemeClr>
                </a:solidFill>
              </a:rPr>
              <a:t> </a:t>
            </a:r>
            <a:r>
              <a:rPr lang="it-IT" sz="1400" dirty="0" err="1">
                <a:solidFill>
                  <a:schemeClr val="tx1">
                    <a:lumMod val="50000"/>
                    <a:lumOff val="50000"/>
                  </a:schemeClr>
                </a:solidFill>
              </a:rPr>
              <a:t>Crit</a:t>
            </a:r>
            <a:r>
              <a:rPr lang="it-IT" sz="1400" dirty="0">
                <a:solidFill>
                  <a:schemeClr val="tx1">
                    <a:lumMod val="50000"/>
                    <a:lumOff val="50000"/>
                  </a:schemeClr>
                </a:solidFill>
              </a:rPr>
              <a:t> Care 2005; 26:117-130.</a:t>
            </a:r>
            <a:br>
              <a:rPr lang="it-IT" sz="1400" dirty="0">
                <a:solidFill>
                  <a:schemeClr val="tx1">
                    <a:lumMod val="50000"/>
                    <a:lumOff val="50000"/>
                  </a:schemeClr>
                </a:solidFill>
              </a:rPr>
            </a:br>
            <a:r>
              <a:rPr lang="it-IT" sz="1400" dirty="0" err="1">
                <a:solidFill>
                  <a:schemeClr val="tx1">
                    <a:lumMod val="50000"/>
                    <a:lumOff val="50000"/>
                  </a:schemeClr>
                </a:solidFill>
              </a:rPr>
              <a:t>Ragette</a:t>
            </a:r>
            <a:r>
              <a:rPr lang="it-IT" sz="1400" dirty="0">
                <a:solidFill>
                  <a:schemeClr val="tx1">
                    <a:lumMod val="50000"/>
                    <a:lumOff val="50000"/>
                  </a:schemeClr>
                </a:solidFill>
              </a:rPr>
              <a:t> R. Patterns and </a:t>
            </a:r>
            <a:r>
              <a:rPr lang="it-IT" sz="1400" dirty="0" err="1">
                <a:solidFill>
                  <a:schemeClr val="tx1">
                    <a:lumMod val="50000"/>
                    <a:lumOff val="50000"/>
                  </a:schemeClr>
                </a:solidFill>
              </a:rPr>
              <a:t>predictors</a:t>
            </a:r>
            <a:r>
              <a:rPr lang="it-IT" sz="1400" dirty="0">
                <a:solidFill>
                  <a:schemeClr val="tx1">
                    <a:lumMod val="50000"/>
                    <a:lumOff val="50000"/>
                  </a:schemeClr>
                </a:solidFill>
              </a:rPr>
              <a:t> of </a:t>
            </a:r>
            <a:r>
              <a:rPr lang="it-IT" sz="1400" dirty="0" err="1">
                <a:solidFill>
                  <a:schemeClr val="tx1">
                    <a:lumMod val="50000"/>
                    <a:lumOff val="50000"/>
                  </a:schemeClr>
                </a:solidFill>
              </a:rPr>
              <a:t>sleep</a:t>
            </a:r>
            <a:r>
              <a:rPr lang="it-IT" sz="1400" dirty="0">
                <a:solidFill>
                  <a:schemeClr val="tx1">
                    <a:lumMod val="50000"/>
                    <a:lumOff val="50000"/>
                  </a:schemeClr>
                </a:solidFill>
              </a:rPr>
              <a:t> </a:t>
            </a:r>
            <a:r>
              <a:rPr lang="it-IT" sz="1400" dirty="0" err="1">
                <a:solidFill>
                  <a:schemeClr val="tx1">
                    <a:lumMod val="50000"/>
                    <a:lumOff val="50000"/>
                  </a:schemeClr>
                </a:solidFill>
              </a:rPr>
              <a:t>disordered</a:t>
            </a:r>
            <a:r>
              <a:rPr lang="it-IT" sz="1400" dirty="0">
                <a:solidFill>
                  <a:schemeClr val="tx1">
                    <a:lumMod val="50000"/>
                    <a:lumOff val="50000"/>
                  </a:schemeClr>
                </a:solidFill>
              </a:rPr>
              <a:t> </a:t>
            </a:r>
            <a:r>
              <a:rPr lang="it-IT" sz="1400" dirty="0" err="1">
                <a:solidFill>
                  <a:schemeClr val="tx1">
                    <a:lumMod val="50000"/>
                    <a:lumOff val="50000"/>
                  </a:schemeClr>
                </a:solidFill>
              </a:rPr>
              <a:t>breathing</a:t>
            </a:r>
            <a:r>
              <a:rPr lang="it-IT" sz="1400" dirty="0">
                <a:solidFill>
                  <a:schemeClr val="tx1">
                    <a:lumMod val="50000"/>
                    <a:lumOff val="50000"/>
                  </a:schemeClr>
                </a:solidFill>
              </a:rPr>
              <a:t> in </a:t>
            </a:r>
            <a:r>
              <a:rPr lang="it-IT" sz="1400" dirty="0" err="1">
                <a:solidFill>
                  <a:schemeClr val="tx1">
                    <a:lumMod val="50000"/>
                    <a:lumOff val="50000"/>
                  </a:schemeClr>
                </a:solidFill>
              </a:rPr>
              <a:t>primary</a:t>
            </a:r>
            <a:r>
              <a:rPr lang="it-IT" sz="1400" dirty="0">
                <a:solidFill>
                  <a:schemeClr val="tx1">
                    <a:lumMod val="50000"/>
                    <a:lumOff val="50000"/>
                  </a:schemeClr>
                </a:solidFill>
              </a:rPr>
              <a:t> </a:t>
            </a:r>
            <a:r>
              <a:rPr lang="it-IT" sz="1400" dirty="0" err="1">
                <a:solidFill>
                  <a:schemeClr val="tx1">
                    <a:lumMod val="50000"/>
                    <a:lumOff val="50000"/>
                  </a:schemeClr>
                </a:solidFill>
              </a:rPr>
              <a:t>myopathies</a:t>
            </a:r>
            <a:r>
              <a:rPr lang="it-IT" sz="1400" dirty="0">
                <a:solidFill>
                  <a:schemeClr val="tx1">
                    <a:lumMod val="50000"/>
                    <a:lumOff val="50000"/>
                  </a:schemeClr>
                </a:solidFill>
              </a:rPr>
              <a:t>. </a:t>
            </a:r>
            <a:r>
              <a:rPr lang="it-IT" sz="1400" dirty="0" err="1">
                <a:solidFill>
                  <a:schemeClr val="tx1">
                    <a:lumMod val="50000"/>
                    <a:lumOff val="50000"/>
                  </a:schemeClr>
                </a:solidFill>
              </a:rPr>
              <a:t>Thorax</a:t>
            </a:r>
            <a:r>
              <a:rPr lang="it-IT" sz="1400" dirty="0">
                <a:solidFill>
                  <a:schemeClr val="tx1">
                    <a:lumMod val="50000"/>
                    <a:lumOff val="50000"/>
                  </a:schemeClr>
                </a:solidFill>
              </a:rPr>
              <a:t> 2002; 57:724-728. </a:t>
            </a:r>
          </a:p>
          <a:p>
            <a:r>
              <a:rPr lang="it-IT" sz="1400" dirty="0" err="1">
                <a:solidFill>
                  <a:schemeClr val="tx1">
                    <a:lumMod val="50000"/>
                    <a:lumOff val="50000"/>
                  </a:schemeClr>
                </a:solidFill>
              </a:rPr>
              <a:t>Braghiroli</a:t>
            </a:r>
            <a:r>
              <a:rPr lang="it-IT" sz="1400" dirty="0">
                <a:solidFill>
                  <a:schemeClr val="tx1">
                    <a:lumMod val="50000"/>
                    <a:lumOff val="50000"/>
                  </a:schemeClr>
                </a:solidFill>
              </a:rPr>
              <a:t> A, et al. </a:t>
            </a:r>
            <a:r>
              <a:rPr lang="it-IT" sz="1400" dirty="0" err="1">
                <a:solidFill>
                  <a:schemeClr val="tx1">
                    <a:lumMod val="50000"/>
                    <a:lumOff val="50000"/>
                  </a:schemeClr>
                </a:solidFill>
              </a:rPr>
              <a:t>Sleep-related</a:t>
            </a:r>
            <a:r>
              <a:rPr lang="it-IT" sz="1400" dirty="0">
                <a:solidFill>
                  <a:schemeClr val="tx1">
                    <a:lumMod val="50000"/>
                    <a:lumOff val="50000"/>
                  </a:schemeClr>
                </a:solidFill>
              </a:rPr>
              <a:t> </a:t>
            </a:r>
            <a:r>
              <a:rPr lang="it-IT" sz="1400" dirty="0" err="1">
                <a:solidFill>
                  <a:schemeClr val="tx1">
                    <a:lumMod val="50000"/>
                    <a:lumOff val="50000"/>
                  </a:schemeClr>
                </a:solidFill>
              </a:rPr>
              <a:t>breathing</a:t>
            </a:r>
            <a:r>
              <a:rPr lang="it-IT" sz="1400" dirty="0">
                <a:solidFill>
                  <a:schemeClr val="tx1">
                    <a:lumMod val="50000"/>
                    <a:lumOff val="50000"/>
                  </a:schemeClr>
                </a:solidFill>
              </a:rPr>
              <a:t> disorders in </a:t>
            </a:r>
            <a:r>
              <a:rPr lang="it-IT" sz="1400" dirty="0" err="1">
                <a:solidFill>
                  <a:schemeClr val="tx1">
                    <a:lumMod val="50000"/>
                    <a:lumOff val="50000"/>
                  </a:schemeClr>
                </a:solidFill>
              </a:rPr>
              <a:t>amyotrophich</a:t>
            </a:r>
            <a:r>
              <a:rPr lang="it-IT" sz="1400" dirty="0">
                <a:solidFill>
                  <a:schemeClr val="tx1">
                    <a:lumMod val="50000"/>
                    <a:lumOff val="50000"/>
                  </a:schemeClr>
                </a:solidFill>
              </a:rPr>
              <a:t> </a:t>
            </a:r>
            <a:r>
              <a:rPr lang="it-IT" sz="1400" dirty="0" err="1">
                <a:solidFill>
                  <a:schemeClr val="tx1">
                    <a:lumMod val="50000"/>
                    <a:lumOff val="50000"/>
                  </a:schemeClr>
                </a:solidFill>
              </a:rPr>
              <a:t>lateral</a:t>
            </a:r>
            <a:r>
              <a:rPr lang="it-IT" sz="1400" dirty="0">
                <a:solidFill>
                  <a:schemeClr val="tx1">
                    <a:lumMod val="50000"/>
                    <a:lumOff val="50000"/>
                  </a:schemeClr>
                </a:solidFill>
              </a:rPr>
              <a:t> </a:t>
            </a:r>
            <a:r>
              <a:rPr lang="it-IT" sz="1400" dirty="0" err="1">
                <a:solidFill>
                  <a:schemeClr val="tx1">
                    <a:lumMod val="50000"/>
                    <a:lumOff val="50000"/>
                  </a:schemeClr>
                </a:solidFill>
              </a:rPr>
              <a:t>scelrosis</a:t>
            </a:r>
            <a:r>
              <a:rPr lang="it-IT" sz="1400" dirty="0">
                <a:solidFill>
                  <a:schemeClr val="tx1">
                    <a:lumMod val="50000"/>
                    <a:lumOff val="50000"/>
                  </a:schemeClr>
                </a:solidFill>
              </a:rPr>
              <a:t> Monaldi </a:t>
            </a:r>
            <a:r>
              <a:rPr lang="it-IT" sz="1400" dirty="0" err="1">
                <a:solidFill>
                  <a:schemeClr val="tx1">
                    <a:lumMod val="50000"/>
                    <a:lumOff val="50000"/>
                  </a:schemeClr>
                </a:solidFill>
              </a:rPr>
              <a:t>Arch</a:t>
            </a:r>
            <a:r>
              <a:rPr lang="it-IT" sz="1400" dirty="0">
                <a:solidFill>
                  <a:schemeClr val="tx1">
                    <a:lumMod val="50000"/>
                    <a:lumOff val="50000"/>
                  </a:schemeClr>
                </a:solidFill>
              </a:rPr>
              <a:t> 2002. </a:t>
            </a:r>
            <a:br>
              <a:rPr lang="it-IT" sz="1600" dirty="0"/>
            </a:br>
            <a:endParaRPr lang="it-IT" sz="1600" dirty="0">
              <a:solidFill>
                <a:schemeClr val="tx1">
                  <a:lumMod val="50000"/>
                  <a:lumOff val="50000"/>
                </a:schemeClr>
              </a:solidFill>
            </a:endParaRPr>
          </a:p>
        </p:txBody>
      </p:sp>
    </p:spTree>
    <p:extLst>
      <p:ext uri="{BB962C8B-B14F-4D97-AF65-F5344CB8AC3E}">
        <p14:creationId xmlns:p14="http://schemas.microsoft.com/office/powerpoint/2010/main" val="8286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0EB3DFB7-88FF-41BC-95E2-7F1047944703}"/>
              </a:ext>
            </a:extLst>
          </p:cNvPr>
          <p:cNvSpPr txBox="1"/>
          <p:nvPr/>
        </p:nvSpPr>
        <p:spPr>
          <a:xfrm>
            <a:off x="983413" y="1069675"/>
            <a:ext cx="10179170" cy="4401205"/>
          </a:xfrm>
          <a:prstGeom prst="rect">
            <a:avLst/>
          </a:prstGeom>
          <a:noFill/>
        </p:spPr>
        <p:txBody>
          <a:bodyPr wrap="square" rtlCol="0">
            <a:spAutoFit/>
          </a:bodyPr>
          <a:lstStyle/>
          <a:p>
            <a:endParaRPr lang="it-IT" sz="2800" dirty="0"/>
          </a:p>
          <a:p>
            <a:r>
              <a:rPr lang="it-IT" sz="2400" dirty="0"/>
              <a:t>Lo studio </a:t>
            </a:r>
            <a:r>
              <a:rPr lang="it-IT" sz="2400" dirty="0" err="1"/>
              <a:t>polisonnografico</a:t>
            </a:r>
            <a:r>
              <a:rPr lang="it-IT" sz="2400" dirty="0"/>
              <a:t> rimane l’indagine più completa da diventa indispensabile rispetto al monitoraggio cardiorespiratorio in presenza di:</a:t>
            </a:r>
          </a:p>
          <a:p>
            <a:br>
              <a:rPr lang="it-IT" sz="2400" dirty="0"/>
            </a:br>
            <a:r>
              <a:rPr lang="it-IT" sz="2400" dirty="0"/>
              <a:t>1  insonnia da sospetta cattiva interazione paziente/ventilatore</a:t>
            </a:r>
          </a:p>
          <a:p>
            <a:br>
              <a:rPr lang="it-IT" sz="2400" dirty="0"/>
            </a:br>
            <a:r>
              <a:rPr lang="it-IT" sz="2400" dirty="0"/>
              <a:t>2 sonnolenza diurna nonostante la ventilazione notturna</a:t>
            </a:r>
            <a:br>
              <a:rPr lang="it-IT" sz="2400" dirty="0"/>
            </a:br>
            <a:br>
              <a:rPr lang="it-IT" sz="2400" dirty="0"/>
            </a:br>
            <a:br>
              <a:rPr lang="it-IT" sz="2800" dirty="0"/>
            </a:br>
            <a:br>
              <a:rPr lang="it-IT" sz="2800" dirty="0"/>
            </a:br>
            <a:endParaRPr lang="it-IT" sz="2800" dirty="0"/>
          </a:p>
        </p:txBody>
      </p:sp>
      <p:sp>
        <p:nvSpPr>
          <p:cNvPr id="5" name="CasellaDiTesto 4">
            <a:extLst>
              <a:ext uri="{FF2B5EF4-FFF2-40B4-BE49-F238E27FC236}">
                <a16:creationId xmlns:a16="http://schemas.microsoft.com/office/drawing/2014/main" id="{2EF2DF0A-EC19-4C98-B4B5-F6344C40487A}"/>
              </a:ext>
            </a:extLst>
          </p:cNvPr>
          <p:cNvSpPr txBox="1"/>
          <p:nvPr/>
        </p:nvSpPr>
        <p:spPr>
          <a:xfrm>
            <a:off x="327804" y="293298"/>
            <a:ext cx="11645660" cy="646331"/>
          </a:xfrm>
          <a:prstGeom prst="rect">
            <a:avLst/>
          </a:prstGeom>
          <a:noFill/>
        </p:spPr>
        <p:txBody>
          <a:bodyPr wrap="square" rtlCol="0">
            <a:spAutoFit/>
          </a:bodyPr>
          <a:lstStyle/>
          <a:p>
            <a:pPr algn="ctr"/>
            <a:r>
              <a:rPr lang="it-IT" sz="3600" b="1" dirty="0" err="1">
                <a:solidFill>
                  <a:srgbClr val="7030A0"/>
                </a:solidFill>
                <a:latin typeface="+mj-lt"/>
              </a:rPr>
              <a:t>Polisonnografia</a:t>
            </a:r>
            <a:r>
              <a:rPr lang="it-IT" sz="3600" b="1" dirty="0">
                <a:solidFill>
                  <a:srgbClr val="7030A0"/>
                </a:solidFill>
                <a:latin typeface="+mj-lt"/>
              </a:rPr>
              <a:t> </a:t>
            </a:r>
            <a:r>
              <a:rPr lang="it-IT" sz="3600" b="1" i="1" dirty="0">
                <a:solidFill>
                  <a:srgbClr val="7030A0"/>
                </a:solidFill>
                <a:latin typeface="+mj-lt"/>
              </a:rPr>
              <a:t>vs</a:t>
            </a:r>
            <a:r>
              <a:rPr lang="it-IT" sz="3600" b="1" dirty="0">
                <a:solidFill>
                  <a:srgbClr val="7030A0"/>
                </a:solidFill>
                <a:latin typeface="+mj-lt"/>
              </a:rPr>
              <a:t> Monitoraggio cardiorespiratorio notturno</a:t>
            </a:r>
          </a:p>
        </p:txBody>
      </p:sp>
      <p:sp>
        <p:nvSpPr>
          <p:cNvPr id="6" name="CasellaDiTesto 5">
            <a:extLst>
              <a:ext uri="{FF2B5EF4-FFF2-40B4-BE49-F238E27FC236}">
                <a16:creationId xmlns:a16="http://schemas.microsoft.com/office/drawing/2014/main" id="{81668A64-CCBB-44AB-A8D2-D2A984B414CD}"/>
              </a:ext>
            </a:extLst>
          </p:cNvPr>
          <p:cNvSpPr txBox="1"/>
          <p:nvPr/>
        </p:nvSpPr>
        <p:spPr>
          <a:xfrm>
            <a:off x="3639312" y="6172877"/>
            <a:ext cx="8961120" cy="646331"/>
          </a:xfrm>
          <a:prstGeom prst="rect">
            <a:avLst/>
          </a:prstGeom>
          <a:noFill/>
        </p:spPr>
        <p:txBody>
          <a:bodyPr wrap="square" rtlCol="0">
            <a:spAutoFit/>
          </a:bodyPr>
          <a:lstStyle/>
          <a:p>
            <a:r>
              <a:rPr lang="it-IT" dirty="0">
                <a:solidFill>
                  <a:schemeClr val="tx1">
                    <a:lumMod val="50000"/>
                    <a:lumOff val="50000"/>
                  </a:schemeClr>
                </a:solidFill>
              </a:rPr>
              <a:t>Valutazione e trattamento delle malattie neuromuscolari e malattia del motoneurone in ambito pneumologico. La valutazione respiratoria Compendio AIPO P. Ceriana, F. Fanfulla. </a:t>
            </a:r>
          </a:p>
        </p:txBody>
      </p:sp>
    </p:spTree>
    <p:extLst>
      <p:ext uri="{BB962C8B-B14F-4D97-AF65-F5344CB8AC3E}">
        <p14:creationId xmlns:p14="http://schemas.microsoft.com/office/powerpoint/2010/main" val="869488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977269-2935-493F-9A04-F0E133E1C974}"/>
              </a:ext>
            </a:extLst>
          </p:cNvPr>
          <p:cNvSpPr>
            <a:spLocks noGrp="1"/>
          </p:cNvSpPr>
          <p:nvPr>
            <p:ph type="title"/>
          </p:nvPr>
        </p:nvSpPr>
        <p:spPr>
          <a:xfrm>
            <a:off x="387065" y="544949"/>
            <a:ext cx="11376000" cy="929721"/>
          </a:xfrm>
        </p:spPr>
        <p:txBody>
          <a:bodyPr/>
          <a:lstStyle/>
          <a:p>
            <a:pPr algn="ctr"/>
            <a:r>
              <a:rPr lang="it-IT" b="1" dirty="0">
                <a:solidFill>
                  <a:srgbClr val="7030A0"/>
                </a:solidFill>
              </a:rPr>
              <a:t>Disordini respiratori nel sonno associati alle patologie neuromuscolari</a:t>
            </a:r>
          </a:p>
        </p:txBody>
      </p:sp>
      <p:sp>
        <p:nvSpPr>
          <p:cNvPr id="3" name="Segnaposto contenuto 2">
            <a:extLst>
              <a:ext uri="{FF2B5EF4-FFF2-40B4-BE49-F238E27FC236}">
                <a16:creationId xmlns:a16="http://schemas.microsoft.com/office/drawing/2014/main" id="{FC6794EA-2176-40A5-9A72-0C20293E994C}"/>
              </a:ext>
            </a:extLst>
          </p:cNvPr>
          <p:cNvSpPr>
            <a:spLocks noGrp="1"/>
          </p:cNvSpPr>
          <p:nvPr>
            <p:ph idx="1"/>
          </p:nvPr>
        </p:nvSpPr>
        <p:spPr>
          <a:xfrm>
            <a:off x="387065" y="2330209"/>
            <a:ext cx="11376000" cy="5158800"/>
          </a:xfrm>
        </p:spPr>
        <p:txBody>
          <a:bodyPr/>
          <a:lstStyle/>
          <a:p>
            <a:r>
              <a:rPr lang="it-IT" sz="3200" dirty="0">
                <a:solidFill>
                  <a:schemeClr val="tx1"/>
                </a:solidFill>
              </a:rPr>
              <a:t>Eventi diaframmatici e </a:t>
            </a:r>
            <a:r>
              <a:rPr lang="it-IT" sz="3200" dirty="0" err="1">
                <a:solidFill>
                  <a:schemeClr val="tx1"/>
                </a:solidFill>
              </a:rPr>
              <a:t>pseudocentrali</a:t>
            </a:r>
            <a:r>
              <a:rPr lang="it-IT" sz="3200" dirty="0">
                <a:solidFill>
                  <a:schemeClr val="tx1"/>
                </a:solidFill>
              </a:rPr>
              <a:t> </a:t>
            </a:r>
          </a:p>
          <a:p>
            <a:r>
              <a:rPr lang="it-IT" sz="3200" dirty="0" err="1">
                <a:solidFill>
                  <a:schemeClr val="tx1"/>
                </a:solidFill>
              </a:rPr>
              <a:t>Ipoventilazione</a:t>
            </a:r>
            <a:r>
              <a:rPr lang="it-IT" sz="3200" dirty="0">
                <a:solidFill>
                  <a:schemeClr val="tx1"/>
                </a:solidFill>
              </a:rPr>
              <a:t> notturna </a:t>
            </a:r>
          </a:p>
          <a:p>
            <a:r>
              <a:rPr lang="it-IT" sz="3200" dirty="0">
                <a:solidFill>
                  <a:schemeClr val="tx1"/>
                </a:solidFill>
              </a:rPr>
              <a:t>Apnee ostruttive ed ipopnee</a:t>
            </a:r>
          </a:p>
          <a:p>
            <a:r>
              <a:rPr lang="it-IT" sz="3200" dirty="0">
                <a:solidFill>
                  <a:schemeClr val="tx1"/>
                </a:solidFill>
              </a:rPr>
              <a:t>Apnee centrali, respiro periodico e </a:t>
            </a:r>
            <a:r>
              <a:rPr lang="it-IT" sz="3200" dirty="0" err="1">
                <a:solidFill>
                  <a:schemeClr val="tx1"/>
                </a:solidFill>
              </a:rPr>
              <a:t>Cheyne</a:t>
            </a:r>
            <a:r>
              <a:rPr lang="it-IT" sz="3200" dirty="0">
                <a:solidFill>
                  <a:schemeClr val="tx1"/>
                </a:solidFill>
              </a:rPr>
              <a:t> </a:t>
            </a:r>
            <a:r>
              <a:rPr lang="it-IT" sz="3200" dirty="0" err="1">
                <a:solidFill>
                  <a:schemeClr val="tx1"/>
                </a:solidFill>
              </a:rPr>
              <a:t>stoke</a:t>
            </a:r>
            <a:r>
              <a:rPr lang="it-IT" sz="3200" dirty="0" err="1"/>
              <a:t>s</a:t>
            </a:r>
            <a:endParaRPr lang="it-IT" sz="3200" dirty="0"/>
          </a:p>
          <a:p>
            <a:endParaRPr lang="it-IT" dirty="0"/>
          </a:p>
        </p:txBody>
      </p:sp>
    </p:spTree>
    <p:extLst>
      <p:ext uri="{BB962C8B-B14F-4D97-AF65-F5344CB8AC3E}">
        <p14:creationId xmlns:p14="http://schemas.microsoft.com/office/powerpoint/2010/main" val="2754899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977269-2935-493F-9A04-F0E133E1C974}"/>
              </a:ext>
            </a:extLst>
          </p:cNvPr>
          <p:cNvSpPr>
            <a:spLocks noGrp="1"/>
          </p:cNvSpPr>
          <p:nvPr>
            <p:ph type="title"/>
          </p:nvPr>
        </p:nvSpPr>
        <p:spPr>
          <a:xfrm>
            <a:off x="387065" y="544949"/>
            <a:ext cx="11376000" cy="929721"/>
          </a:xfrm>
        </p:spPr>
        <p:txBody>
          <a:bodyPr/>
          <a:lstStyle/>
          <a:p>
            <a:pPr algn="ctr"/>
            <a:r>
              <a:rPr lang="it-IT" b="1" dirty="0">
                <a:solidFill>
                  <a:srgbClr val="7030A0"/>
                </a:solidFill>
              </a:rPr>
              <a:t>Disordini respiratori nel sonno associati alle patologie neuromuscolari</a:t>
            </a:r>
          </a:p>
        </p:txBody>
      </p:sp>
      <p:sp>
        <p:nvSpPr>
          <p:cNvPr id="3" name="Segnaposto contenuto 2">
            <a:extLst>
              <a:ext uri="{FF2B5EF4-FFF2-40B4-BE49-F238E27FC236}">
                <a16:creationId xmlns:a16="http://schemas.microsoft.com/office/drawing/2014/main" id="{FC6794EA-2176-40A5-9A72-0C20293E994C}"/>
              </a:ext>
            </a:extLst>
          </p:cNvPr>
          <p:cNvSpPr>
            <a:spLocks noGrp="1"/>
          </p:cNvSpPr>
          <p:nvPr>
            <p:ph idx="1"/>
          </p:nvPr>
        </p:nvSpPr>
        <p:spPr>
          <a:xfrm>
            <a:off x="387065" y="1691852"/>
            <a:ext cx="11518064" cy="5158800"/>
          </a:xfrm>
        </p:spPr>
        <p:txBody>
          <a:bodyPr/>
          <a:lstStyle/>
          <a:p>
            <a:r>
              <a:rPr lang="it-IT" sz="2000" b="1" u="sng" dirty="0">
                <a:solidFill>
                  <a:schemeClr val="tx1"/>
                </a:solidFill>
              </a:rPr>
              <a:t>Eventi diaframmatici e </a:t>
            </a:r>
            <a:r>
              <a:rPr lang="it-IT" sz="2000" b="1" u="sng" dirty="0" err="1">
                <a:solidFill>
                  <a:schemeClr val="tx1"/>
                </a:solidFill>
              </a:rPr>
              <a:t>pseudocentrali</a:t>
            </a:r>
            <a:r>
              <a:rPr lang="it-IT" sz="2000" b="1" u="sng" dirty="0">
                <a:solidFill>
                  <a:schemeClr val="tx1"/>
                </a:solidFill>
              </a:rPr>
              <a:t>  </a:t>
            </a:r>
            <a:r>
              <a:rPr lang="it-IT" sz="2000" dirty="0">
                <a:solidFill>
                  <a:schemeClr val="tx1"/>
                </a:solidFill>
              </a:rPr>
              <a:t>Eventi in cui per ipotonia del diaframma non si ha escursione diaframmatica e non si muove ne la fascia toracica ne quella addominale, sono quelli più comuni e sono confusi di solito con apnee centrali o ostruttive</a:t>
            </a:r>
          </a:p>
        </p:txBody>
      </p:sp>
      <p:pic>
        <p:nvPicPr>
          <p:cNvPr id="4" name="Immagine 3">
            <a:extLst>
              <a:ext uri="{FF2B5EF4-FFF2-40B4-BE49-F238E27FC236}">
                <a16:creationId xmlns:a16="http://schemas.microsoft.com/office/drawing/2014/main" id="{34701174-646C-4837-8BE8-92610770A61F}"/>
              </a:ext>
            </a:extLst>
          </p:cNvPr>
          <p:cNvPicPr>
            <a:picLocks noChangeAspect="1"/>
          </p:cNvPicPr>
          <p:nvPr/>
        </p:nvPicPr>
        <p:blipFill>
          <a:blip r:embed="rId3"/>
          <a:stretch>
            <a:fillRect/>
          </a:stretch>
        </p:blipFill>
        <p:spPr>
          <a:xfrm>
            <a:off x="808494" y="2823149"/>
            <a:ext cx="5049079" cy="3786809"/>
          </a:xfrm>
          <a:prstGeom prst="rect">
            <a:avLst/>
          </a:prstGeom>
        </p:spPr>
      </p:pic>
      <p:sp>
        <p:nvSpPr>
          <p:cNvPr id="6" name="CasellaDiTesto 5">
            <a:extLst>
              <a:ext uri="{FF2B5EF4-FFF2-40B4-BE49-F238E27FC236}">
                <a16:creationId xmlns:a16="http://schemas.microsoft.com/office/drawing/2014/main" id="{6D1124AC-D859-4B47-9248-E447EFBD8543}"/>
              </a:ext>
            </a:extLst>
          </p:cNvPr>
          <p:cNvSpPr txBox="1"/>
          <p:nvPr/>
        </p:nvSpPr>
        <p:spPr>
          <a:xfrm>
            <a:off x="6364941" y="2978425"/>
            <a:ext cx="5049079" cy="2554545"/>
          </a:xfrm>
          <a:prstGeom prst="rect">
            <a:avLst/>
          </a:prstGeom>
          <a:noFill/>
        </p:spPr>
        <p:txBody>
          <a:bodyPr wrap="square" rtlCol="0">
            <a:spAutoFit/>
          </a:bodyPr>
          <a:lstStyle/>
          <a:p>
            <a:pPr marL="285750" indent="-285750" algn="just">
              <a:buFont typeface="Arial" panose="020B0604020202020204" pitchFamily="34" charset="0"/>
              <a:buChar char="•"/>
            </a:pPr>
            <a:r>
              <a:rPr lang="it-IT" sz="2000" dirty="0"/>
              <a:t>Attività EMG presente ma ridotta</a:t>
            </a:r>
          </a:p>
          <a:p>
            <a:pPr marL="285750" indent="-285750" algn="just">
              <a:buFont typeface="Arial" panose="020B0604020202020204" pitchFamily="34" charset="0"/>
              <a:buChar char="•"/>
            </a:pPr>
            <a:r>
              <a:rPr lang="it-IT" sz="2000" dirty="0"/>
              <a:t>Momento del sonno in cui dovrebbe lavorare il diaframma ma la sua forza è ridotta</a:t>
            </a:r>
          </a:p>
          <a:p>
            <a:pPr marL="285750" indent="-285750" algn="just">
              <a:buFont typeface="Arial" panose="020B0604020202020204" pitchFamily="34" charset="0"/>
              <a:buChar char="•"/>
            </a:pPr>
            <a:r>
              <a:rPr lang="it-IT" sz="2000" dirty="0"/>
              <a:t>Asimmetria tra la riduzione di attività del torace rispetto all’addome</a:t>
            </a:r>
          </a:p>
          <a:p>
            <a:pPr marL="285750" indent="-285750" algn="just">
              <a:buFont typeface="Arial" panose="020B0604020202020204" pitchFamily="34" charset="0"/>
              <a:buChar char="•"/>
            </a:pPr>
            <a:r>
              <a:rPr lang="it-IT" sz="2000" dirty="0"/>
              <a:t>Di solito presenti in REM fasico (vedi </a:t>
            </a:r>
            <a:r>
              <a:rPr lang="it-IT" sz="2000" dirty="0" err="1"/>
              <a:t>blink</a:t>
            </a:r>
            <a:r>
              <a:rPr lang="it-IT" sz="2000" dirty="0"/>
              <a:t> oculari)</a:t>
            </a:r>
          </a:p>
        </p:txBody>
      </p:sp>
    </p:spTree>
    <p:extLst>
      <p:ext uri="{BB962C8B-B14F-4D97-AF65-F5344CB8AC3E}">
        <p14:creationId xmlns:p14="http://schemas.microsoft.com/office/powerpoint/2010/main" val="219660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977269-2935-493F-9A04-F0E133E1C974}"/>
              </a:ext>
            </a:extLst>
          </p:cNvPr>
          <p:cNvSpPr>
            <a:spLocks noGrp="1"/>
          </p:cNvSpPr>
          <p:nvPr>
            <p:ph type="title"/>
          </p:nvPr>
        </p:nvSpPr>
        <p:spPr>
          <a:xfrm>
            <a:off x="387065" y="544949"/>
            <a:ext cx="11376000" cy="929721"/>
          </a:xfrm>
        </p:spPr>
        <p:txBody>
          <a:bodyPr/>
          <a:lstStyle/>
          <a:p>
            <a:pPr algn="ctr"/>
            <a:r>
              <a:rPr lang="it-IT" b="1" dirty="0">
                <a:solidFill>
                  <a:srgbClr val="7030A0"/>
                </a:solidFill>
              </a:rPr>
              <a:t>Disordini respiratori nel sonno associati alle patologie neuromuscolari</a:t>
            </a:r>
          </a:p>
        </p:txBody>
      </p:sp>
      <p:sp>
        <p:nvSpPr>
          <p:cNvPr id="3" name="Segnaposto contenuto 2">
            <a:extLst>
              <a:ext uri="{FF2B5EF4-FFF2-40B4-BE49-F238E27FC236}">
                <a16:creationId xmlns:a16="http://schemas.microsoft.com/office/drawing/2014/main" id="{FC6794EA-2176-40A5-9A72-0C20293E994C}"/>
              </a:ext>
            </a:extLst>
          </p:cNvPr>
          <p:cNvSpPr>
            <a:spLocks noGrp="1"/>
          </p:cNvSpPr>
          <p:nvPr>
            <p:ph idx="1"/>
          </p:nvPr>
        </p:nvSpPr>
        <p:spPr>
          <a:xfrm>
            <a:off x="387065" y="1698958"/>
            <a:ext cx="11376000" cy="5583018"/>
          </a:xfrm>
        </p:spPr>
        <p:txBody>
          <a:bodyPr/>
          <a:lstStyle/>
          <a:p>
            <a:pPr marL="0" indent="0">
              <a:buNone/>
            </a:pPr>
            <a:r>
              <a:rPr lang="it-IT" sz="2000" b="1" u="sng" dirty="0" err="1">
                <a:solidFill>
                  <a:schemeClr val="tx1"/>
                </a:solidFill>
              </a:rPr>
              <a:t>Ipoventilazione</a:t>
            </a:r>
            <a:r>
              <a:rPr lang="it-IT" sz="2000" b="1" u="sng" dirty="0">
                <a:solidFill>
                  <a:schemeClr val="tx1"/>
                </a:solidFill>
              </a:rPr>
              <a:t> notturna</a:t>
            </a:r>
            <a:r>
              <a:rPr lang="it-IT" sz="2000" b="1" dirty="0">
                <a:solidFill>
                  <a:schemeClr val="tx1"/>
                </a:solidFill>
              </a:rPr>
              <a:t> </a:t>
            </a:r>
            <a:r>
              <a:rPr lang="it-IT" sz="2000" dirty="0">
                <a:solidFill>
                  <a:schemeClr val="tx1"/>
                </a:solidFill>
              </a:rPr>
              <a:t>presente nel 4 o 9% a seconda della definizione  (rispettivamente pCO2 &gt;55 per 10 minuti, oppure &gt; 10 mmHg rispetto al valore supino in veglia  con pOC2 maggiore di 50 mmHg per più di 10 </a:t>
            </a:r>
            <a:r>
              <a:rPr lang="it-IT" sz="2000" dirty="0" err="1">
                <a:solidFill>
                  <a:schemeClr val="tx1"/>
                </a:solidFill>
              </a:rPr>
              <a:t>min</a:t>
            </a:r>
            <a:r>
              <a:rPr lang="it-IT" sz="2000" dirty="0">
                <a:solidFill>
                  <a:schemeClr val="tx1"/>
                </a:solidFill>
              </a:rPr>
              <a:t>)</a:t>
            </a:r>
          </a:p>
          <a:p>
            <a:r>
              <a:rPr lang="it-IT" sz="2000" dirty="0">
                <a:solidFill>
                  <a:schemeClr val="tx1"/>
                </a:solidFill>
              </a:rPr>
              <a:t>Inizialmente in REM e poi anche nel </a:t>
            </a:r>
            <a:r>
              <a:rPr lang="it-IT" sz="2000" dirty="0" err="1">
                <a:solidFill>
                  <a:schemeClr val="tx1"/>
                </a:solidFill>
              </a:rPr>
              <a:t>nREM</a:t>
            </a:r>
            <a:endParaRPr lang="it-IT" sz="2000" dirty="0">
              <a:solidFill>
                <a:schemeClr val="tx1"/>
              </a:solidFill>
            </a:endParaRPr>
          </a:p>
          <a:p>
            <a:r>
              <a:rPr lang="it-IT" sz="2000" dirty="0">
                <a:solidFill>
                  <a:schemeClr val="tx1"/>
                </a:solidFill>
              </a:rPr>
              <a:t>Probabile strategia della ipercapnia permissiva «pur di non fare fatica»</a:t>
            </a:r>
          </a:p>
          <a:p>
            <a:r>
              <a:rPr lang="it-IT" sz="2000" dirty="0" err="1">
                <a:solidFill>
                  <a:schemeClr val="tx1"/>
                </a:solidFill>
              </a:rPr>
              <a:t>Desaturazione</a:t>
            </a:r>
            <a:r>
              <a:rPr lang="it-IT" sz="2000" dirty="0">
                <a:solidFill>
                  <a:schemeClr val="tx1"/>
                </a:solidFill>
              </a:rPr>
              <a:t> tonica associata a </a:t>
            </a:r>
            <a:r>
              <a:rPr lang="it-IT" sz="2000" dirty="0" err="1">
                <a:solidFill>
                  <a:schemeClr val="tx1"/>
                </a:solidFill>
              </a:rPr>
              <a:t>desaturazioni</a:t>
            </a:r>
            <a:r>
              <a:rPr lang="it-IT" sz="2000" dirty="0">
                <a:solidFill>
                  <a:schemeClr val="tx1"/>
                </a:solidFill>
              </a:rPr>
              <a:t> fasiche</a:t>
            </a:r>
          </a:p>
        </p:txBody>
      </p:sp>
      <p:pic>
        <p:nvPicPr>
          <p:cNvPr id="4" name="Immagine 3">
            <a:extLst>
              <a:ext uri="{FF2B5EF4-FFF2-40B4-BE49-F238E27FC236}">
                <a16:creationId xmlns:a16="http://schemas.microsoft.com/office/drawing/2014/main" id="{ED6C933D-D4C4-4CE3-BC18-2FB6D0A4397F}"/>
              </a:ext>
            </a:extLst>
          </p:cNvPr>
          <p:cNvPicPr>
            <a:picLocks noChangeAspect="1"/>
          </p:cNvPicPr>
          <p:nvPr/>
        </p:nvPicPr>
        <p:blipFill>
          <a:blip r:embed="rId3"/>
          <a:stretch>
            <a:fillRect/>
          </a:stretch>
        </p:blipFill>
        <p:spPr>
          <a:xfrm>
            <a:off x="693923" y="4191938"/>
            <a:ext cx="4798979" cy="2415415"/>
          </a:xfrm>
          <a:prstGeom prst="rect">
            <a:avLst/>
          </a:prstGeom>
        </p:spPr>
      </p:pic>
    </p:spTree>
    <p:extLst>
      <p:ext uri="{BB962C8B-B14F-4D97-AF65-F5344CB8AC3E}">
        <p14:creationId xmlns:p14="http://schemas.microsoft.com/office/powerpoint/2010/main" val="1350089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977269-2935-493F-9A04-F0E133E1C974}"/>
              </a:ext>
            </a:extLst>
          </p:cNvPr>
          <p:cNvSpPr>
            <a:spLocks noGrp="1"/>
          </p:cNvSpPr>
          <p:nvPr>
            <p:ph type="title"/>
          </p:nvPr>
        </p:nvSpPr>
        <p:spPr>
          <a:xfrm>
            <a:off x="387065" y="544949"/>
            <a:ext cx="11376000" cy="929721"/>
          </a:xfrm>
        </p:spPr>
        <p:txBody>
          <a:bodyPr/>
          <a:lstStyle/>
          <a:p>
            <a:pPr algn="ctr"/>
            <a:r>
              <a:rPr lang="it-IT" b="1" dirty="0">
                <a:solidFill>
                  <a:srgbClr val="7030A0"/>
                </a:solidFill>
              </a:rPr>
              <a:t>Disordini respiratori nel sonno associati alle patologie neuromuscolari</a:t>
            </a:r>
          </a:p>
        </p:txBody>
      </p:sp>
      <p:sp>
        <p:nvSpPr>
          <p:cNvPr id="3" name="Segnaposto contenuto 2">
            <a:extLst>
              <a:ext uri="{FF2B5EF4-FFF2-40B4-BE49-F238E27FC236}">
                <a16:creationId xmlns:a16="http://schemas.microsoft.com/office/drawing/2014/main" id="{FC6794EA-2176-40A5-9A72-0C20293E994C}"/>
              </a:ext>
            </a:extLst>
          </p:cNvPr>
          <p:cNvSpPr>
            <a:spLocks noGrp="1"/>
          </p:cNvSpPr>
          <p:nvPr>
            <p:ph idx="1"/>
          </p:nvPr>
        </p:nvSpPr>
        <p:spPr>
          <a:xfrm>
            <a:off x="387065" y="1898888"/>
            <a:ext cx="11376000" cy="5158800"/>
          </a:xfrm>
        </p:spPr>
        <p:txBody>
          <a:bodyPr/>
          <a:lstStyle/>
          <a:p>
            <a:pPr algn="just"/>
            <a:r>
              <a:rPr lang="it-IT" sz="2000" b="1" u="sng" dirty="0">
                <a:solidFill>
                  <a:schemeClr val="tx1"/>
                </a:solidFill>
              </a:rPr>
              <a:t>Apnee ostruttive ed ipop</a:t>
            </a:r>
            <a:r>
              <a:rPr lang="it-IT" sz="2000" u="sng" dirty="0">
                <a:solidFill>
                  <a:schemeClr val="tx1"/>
                </a:solidFill>
              </a:rPr>
              <a:t>nee</a:t>
            </a:r>
            <a:r>
              <a:rPr lang="it-IT" sz="2000" dirty="0">
                <a:solidFill>
                  <a:schemeClr val="tx1"/>
                </a:solidFill>
              </a:rPr>
              <a:t>: per </a:t>
            </a:r>
            <a:r>
              <a:rPr lang="it-IT" sz="2000" b="1" dirty="0">
                <a:solidFill>
                  <a:schemeClr val="tx1"/>
                </a:solidFill>
              </a:rPr>
              <a:t>ipotonia delle prime vie aeree </a:t>
            </a:r>
            <a:r>
              <a:rPr lang="it-IT" sz="2000" dirty="0">
                <a:solidFill>
                  <a:schemeClr val="tx1"/>
                </a:solidFill>
              </a:rPr>
              <a:t>(più tipiche delle distrofie e delle glicogenosi) per la </a:t>
            </a:r>
            <a:r>
              <a:rPr lang="it-IT" sz="2000" b="1" dirty="0">
                <a:solidFill>
                  <a:schemeClr val="tx1"/>
                </a:solidFill>
              </a:rPr>
              <a:t>neuropatia faringea  </a:t>
            </a:r>
            <a:r>
              <a:rPr lang="it-IT" sz="2000" dirty="0">
                <a:solidFill>
                  <a:schemeClr val="tx1"/>
                </a:solidFill>
              </a:rPr>
              <a:t>(</a:t>
            </a:r>
            <a:r>
              <a:rPr lang="it-IT" sz="2000" dirty="0" err="1">
                <a:solidFill>
                  <a:schemeClr val="tx1"/>
                </a:solidFill>
              </a:rPr>
              <a:t>Charcot</a:t>
            </a:r>
            <a:r>
              <a:rPr lang="it-IT" sz="2000" dirty="0">
                <a:solidFill>
                  <a:schemeClr val="tx1"/>
                </a:solidFill>
              </a:rPr>
              <a:t>-Marie-</a:t>
            </a:r>
            <a:r>
              <a:rPr lang="it-IT" sz="2000" dirty="0" err="1">
                <a:solidFill>
                  <a:schemeClr val="tx1"/>
                </a:solidFill>
              </a:rPr>
              <a:t>Tooth</a:t>
            </a:r>
            <a:r>
              <a:rPr lang="it-IT" sz="2000" dirty="0">
                <a:solidFill>
                  <a:schemeClr val="tx1"/>
                </a:solidFill>
              </a:rPr>
              <a:t> con prevalenza del 40%), </a:t>
            </a:r>
            <a:r>
              <a:rPr lang="it-IT" sz="2000" b="1" dirty="0">
                <a:solidFill>
                  <a:schemeClr val="tx1"/>
                </a:solidFill>
              </a:rPr>
              <a:t>disfunzione bulbare </a:t>
            </a:r>
            <a:r>
              <a:rPr lang="it-IT" sz="2000" dirty="0">
                <a:solidFill>
                  <a:schemeClr val="tx1"/>
                </a:solidFill>
              </a:rPr>
              <a:t>(SLA, Miastenia Gravis, poliomielite) per </a:t>
            </a:r>
            <a:r>
              <a:rPr lang="it-IT" sz="2000" b="1" dirty="0">
                <a:solidFill>
                  <a:schemeClr val="tx1"/>
                </a:solidFill>
              </a:rPr>
              <a:t>cause anatomiche di aumentata </a:t>
            </a:r>
            <a:r>
              <a:rPr lang="it-IT" sz="2000" b="1" dirty="0" err="1">
                <a:solidFill>
                  <a:schemeClr val="tx1"/>
                </a:solidFill>
              </a:rPr>
              <a:t>collassabilità</a:t>
            </a:r>
            <a:r>
              <a:rPr lang="it-IT" sz="2000" b="1" dirty="0">
                <a:solidFill>
                  <a:schemeClr val="tx1"/>
                </a:solidFill>
              </a:rPr>
              <a:t> delle prime vie aeree </a:t>
            </a:r>
            <a:r>
              <a:rPr lang="it-IT" sz="2000" dirty="0">
                <a:solidFill>
                  <a:schemeClr val="tx1"/>
                </a:solidFill>
              </a:rPr>
              <a:t>(macroglossia tipica delle distrofie o della malattia di Pompe o Duchenne in cui l’uso degli steroidi sistemici è stato individuato come cofattore) </a:t>
            </a:r>
          </a:p>
        </p:txBody>
      </p:sp>
      <p:pic>
        <p:nvPicPr>
          <p:cNvPr id="4" name="Immagine 3">
            <a:extLst>
              <a:ext uri="{FF2B5EF4-FFF2-40B4-BE49-F238E27FC236}">
                <a16:creationId xmlns:a16="http://schemas.microsoft.com/office/drawing/2014/main" id="{87B274A7-8F3F-4DE5-9C26-FE2C86F464E2}"/>
              </a:ext>
            </a:extLst>
          </p:cNvPr>
          <p:cNvPicPr>
            <a:picLocks noChangeAspect="1"/>
          </p:cNvPicPr>
          <p:nvPr/>
        </p:nvPicPr>
        <p:blipFill>
          <a:blip r:embed="rId3"/>
          <a:stretch>
            <a:fillRect/>
          </a:stretch>
        </p:blipFill>
        <p:spPr>
          <a:xfrm>
            <a:off x="387065" y="3648749"/>
            <a:ext cx="6648017" cy="2298940"/>
          </a:xfrm>
          <a:prstGeom prst="rect">
            <a:avLst/>
          </a:prstGeom>
        </p:spPr>
      </p:pic>
    </p:spTree>
    <p:extLst>
      <p:ext uri="{BB962C8B-B14F-4D97-AF65-F5344CB8AC3E}">
        <p14:creationId xmlns:p14="http://schemas.microsoft.com/office/powerpoint/2010/main" val="1519872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977269-2935-493F-9A04-F0E133E1C974}"/>
              </a:ext>
            </a:extLst>
          </p:cNvPr>
          <p:cNvSpPr>
            <a:spLocks noGrp="1"/>
          </p:cNvSpPr>
          <p:nvPr>
            <p:ph type="title"/>
          </p:nvPr>
        </p:nvSpPr>
        <p:spPr>
          <a:xfrm>
            <a:off x="387065" y="544949"/>
            <a:ext cx="11376000" cy="929721"/>
          </a:xfrm>
        </p:spPr>
        <p:txBody>
          <a:bodyPr/>
          <a:lstStyle/>
          <a:p>
            <a:pPr algn="ctr"/>
            <a:r>
              <a:rPr lang="it-IT" b="1" dirty="0">
                <a:solidFill>
                  <a:srgbClr val="7030A0"/>
                </a:solidFill>
              </a:rPr>
              <a:t>Disordini respiratori nel sonno associati alle patologie neuromuscolari</a:t>
            </a:r>
          </a:p>
        </p:txBody>
      </p:sp>
      <p:sp>
        <p:nvSpPr>
          <p:cNvPr id="3" name="Segnaposto contenuto 2">
            <a:extLst>
              <a:ext uri="{FF2B5EF4-FFF2-40B4-BE49-F238E27FC236}">
                <a16:creationId xmlns:a16="http://schemas.microsoft.com/office/drawing/2014/main" id="{FC6794EA-2176-40A5-9A72-0C20293E994C}"/>
              </a:ext>
            </a:extLst>
          </p:cNvPr>
          <p:cNvSpPr>
            <a:spLocks noGrp="1"/>
          </p:cNvSpPr>
          <p:nvPr>
            <p:ph idx="1"/>
          </p:nvPr>
        </p:nvSpPr>
        <p:spPr>
          <a:xfrm>
            <a:off x="939157" y="1864381"/>
            <a:ext cx="7462974" cy="2328055"/>
          </a:xfrm>
        </p:spPr>
        <p:txBody>
          <a:bodyPr/>
          <a:lstStyle/>
          <a:p>
            <a:pPr marL="0" indent="0">
              <a:buNone/>
            </a:pPr>
            <a:r>
              <a:rPr lang="it-IT" sz="2000" b="1" u="sng" dirty="0">
                <a:solidFill>
                  <a:schemeClr val="tx1"/>
                </a:solidFill>
              </a:rPr>
              <a:t>Eventi mediati dai </a:t>
            </a:r>
            <a:r>
              <a:rPr lang="it-IT" sz="2000" b="1" u="sng" dirty="0" err="1">
                <a:solidFill>
                  <a:schemeClr val="tx1"/>
                </a:solidFill>
              </a:rPr>
              <a:t>chemocettori</a:t>
            </a:r>
            <a:r>
              <a:rPr lang="it-IT" sz="2000" b="1" u="sng" dirty="0">
                <a:solidFill>
                  <a:schemeClr val="tx1"/>
                </a:solidFill>
              </a:rPr>
              <a:t> come Apnee centrali, respiro periodico e </a:t>
            </a:r>
            <a:r>
              <a:rPr lang="it-IT" sz="2000" b="1" u="sng" dirty="0" err="1">
                <a:solidFill>
                  <a:schemeClr val="tx1"/>
                </a:solidFill>
              </a:rPr>
              <a:t>Cheyne</a:t>
            </a:r>
            <a:r>
              <a:rPr lang="it-IT" sz="2000" b="1" u="sng" dirty="0">
                <a:solidFill>
                  <a:schemeClr val="tx1"/>
                </a:solidFill>
              </a:rPr>
              <a:t> </a:t>
            </a:r>
            <a:r>
              <a:rPr lang="it-IT" sz="2000" b="1" u="sng" dirty="0" err="1">
                <a:solidFill>
                  <a:schemeClr val="tx1"/>
                </a:solidFill>
              </a:rPr>
              <a:t>stokes</a:t>
            </a:r>
            <a:r>
              <a:rPr lang="it-IT" sz="2000" b="1" dirty="0">
                <a:solidFill>
                  <a:schemeClr val="tx1"/>
                </a:solidFill>
              </a:rPr>
              <a:t>:</a:t>
            </a:r>
          </a:p>
          <a:p>
            <a:pPr algn="just"/>
            <a:r>
              <a:rPr lang="it-IT" sz="2000" dirty="0">
                <a:solidFill>
                  <a:schemeClr val="tx1"/>
                </a:solidFill>
              </a:rPr>
              <a:t> Cardiomiopatia dilatativa presente nel Duchenne, Becker e altre distrofie miotoniche o nella malattia di Pompe  (aumento del controller gain ed instabilità del controllo  della respirazione con aumento della mortalità)</a:t>
            </a:r>
          </a:p>
          <a:p>
            <a:endParaRPr lang="it-IT" sz="2000" dirty="0"/>
          </a:p>
          <a:p>
            <a:pPr marL="0" indent="0">
              <a:buNone/>
            </a:pPr>
            <a:r>
              <a:rPr lang="it-IT" sz="2000" dirty="0"/>
              <a:t> </a:t>
            </a:r>
          </a:p>
          <a:p>
            <a:endParaRPr lang="it-IT" dirty="0"/>
          </a:p>
          <a:p>
            <a:pPr marL="0" indent="0">
              <a:buNone/>
            </a:pPr>
            <a:r>
              <a:rPr lang="it-IT" dirty="0"/>
              <a:t>                                                </a:t>
            </a:r>
          </a:p>
        </p:txBody>
      </p:sp>
      <p:pic>
        <p:nvPicPr>
          <p:cNvPr id="4" name="Shape 801">
            <a:extLst>
              <a:ext uri="{FF2B5EF4-FFF2-40B4-BE49-F238E27FC236}">
                <a16:creationId xmlns:a16="http://schemas.microsoft.com/office/drawing/2014/main" id="{F4827812-E93E-419C-A70D-12BFE50940F7}"/>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0921" y="1860068"/>
            <a:ext cx="2070550" cy="214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hape 810">
            <a:extLst>
              <a:ext uri="{FF2B5EF4-FFF2-40B4-BE49-F238E27FC236}">
                <a16:creationId xmlns:a16="http://schemas.microsoft.com/office/drawing/2014/main" id="{698524C9-F8EA-4426-A5AB-CB6A33297E9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8571"/>
          <a:stretch>
            <a:fillRect/>
          </a:stretch>
        </p:blipFill>
        <p:spPr bwMode="auto">
          <a:xfrm>
            <a:off x="1080813" y="4128540"/>
            <a:ext cx="1992098" cy="221906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4C582DA6-5DAA-486D-8B52-3E2F51B71C61}"/>
              </a:ext>
            </a:extLst>
          </p:cNvPr>
          <p:cNvSpPr txBox="1"/>
          <p:nvPr/>
        </p:nvSpPr>
        <p:spPr>
          <a:xfrm>
            <a:off x="3645446" y="4442299"/>
            <a:ext cx="7056407" cy="1600438"/>
          </a:xfrm>
          <a:prstGeom prst="rect">
            <a:avLst/>
          </a:prstGeom>
          <a:noFill/>
        </p:spPr>
        <p:txBody>
          <a:bodyPr wrap="square" rtlCol="0">
            <a:spAutoFit/>
          </a:bodyPr>
          <a:lstStyle/>
          <a:p>
            <a:endParaRPr lang="it-IT" dirty="0">
              <a:solidFill>
                <a:schemeClr val="accent1">
                  <a:lumMod val="50000"/>
                </a:schemeClr>
              </a:solidFill>
            </a:endParaRPr>
          </a:p>
          <a:p>
            <a:pPr marL="285750" indent="-285750" algn="just">
              <a:buFont typeface="Arial" panose="020B0604020202020204" pitchFamily="34" charset="0"/>
              <a:buChar char="•"/>
            </a:pPr>
            <a:r>
              <a:rPr lang="it-IT" sz="2000" dirty="0"/>
              <a:t>Patologie del midollo spinale specie cervicali (aumento del </a:t>
            </a:r>
            <a:r>
              <a:rPr lang="it-IT" sz="2000" dirty="0" err="1"/>
              <a:t>plant</a:t>
            </a:r>
            <a:r>
              <a:rPr lang="it-IT" sz="2000" dirty="0"/>
              <a:t> gain rispetto a controller gain, con maggiore incremento dei cambiamenti di CO2 per una piccola modifica della ventilazione</a:t>
            </a:r>
            <a:r>
              <a:rPr lang="it-IT" dirty="0"/>
              <a:t>)</a:t>
            </a:r>
          </a:p>
        </p:txBody>
      </p:sp>
    </p:spTree>
    <p:extLst>
      <p:ext uri="{BB962C8B-B14F-4D97-AF65-F5344CB8AC3E}">
        <p14:creationId xmlns:p14="http://schemas.microsoft.com/office/powerpoint/2010/main" val="2155450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734ED2-FE82-49B4-9B4B-4621156B43FB}"/>
              </a:ext>
            </a:extLst>
          </p:cNvPr>
          <p:cNvSpPr>
            <a:spLocks noGrp="1"/>
          </p:cNvSpPr>
          <p:nvPr>
            <p:ph type="title"/>
          </p:nvPr>
        </p:nvSpPr>
        <p:spPr>
          <a:xfrm>
            <a:off x="387065" y="342667"/>
            <a:ext cx="11376000" cy="929721"/>
          </a:xfrm>
        </p:spPr>
        <p:txBody>
          <a:bodyPr/>
          <a:lstStyle/>
          <a:p>
            <a:pPr algn="ctr"/>
            <a:r>
              <a:rPr lang="it-IT" b="1" dirty="0">
                <a:solidFill>
                  <a:srgbClr val="7030A0"/>
                </a:solidFill>
              </a:rPr>
              <a:t>Cosa succede nel paziente neuromuscolare </a:t>
            </a:r>
          </a:p>
        </p:txBody>
      </p:sp>
      <p:pic>
        <p:nvPicPr>
          <p:cNvPr id="9" name="Segnaposto contenuto 8">
            <a:extLst>
              <a:ext uri="{FF2B5EF4-FFF2-40B4-BE49-F238E27FC236}">
                <a16:creationId xmlns:a16="http://schemas.microsoft.com/office/drawing/2014/main" id="{F13C7AAF-195C-478E-ACC7-7BF571115132}"/>
              </a:ext>
            </a:extLst>
          </p:cNvPr>
          <p:cNvPicPr>
            <a:picLocks noGrp="1" noChangeAspect="1"/>
          </p:cNvPicPr>
          <p:nvPr>
            <p:ph idx="1"/>
          </p:nvPr>
        </p:nvPicPr>
        <p:blipFill>
          <a:blip r:embed="rId3"/>
          <a:stretch>
            <a:fillRect/>
          </a:stretch>
        </p:blipFill>
        <p:spPr>
          <a:xfrm>
            <a:off x="1012825" y="1828006"/>
            <a:ext cx="10125075" cy="3657600"/>
          </a:xfrm>
          <a:prstGeom prst="rect">
            <a:avLst/>
          </a:prstGeom>
        </p:spPr>
      </p:pic>
      <p:sp>
        <p:nvSpPr>
          <p:cNvPr id="5" name="CasellaDiTesto 4">
            <a:extLst>
              <a:ext uri="{FF2B5EF4-FFF2-40B4-BE49-F238E27FC236}">
                <a16:creationId xmlns:a16="http://schemas.microsoft.com/office/drawing/2014/main" id="{0B14BD0F-7CB5-4788-9294-9719AB254011}"/>
              </a:ext>
            </a:extLst>
          </p:cNvPr>
          <p:cNvSpPr txBox="1"/>
          <p:nvPr/>
        </p:nvSpPr>
        <p:spPr>
          <a:xfrm>
            <a:off x="4123425" y="6074007"/>
            <a:ext cx="8091579" cy="646331"/>
          </a:xfrm>
          <a:prstGeom prst="rect">
            <a:avLst/>
          </a:prstGeom>
          <a:noFill/>
        </p:spPr>
        <p:txBody>
          <a:bodyPr wrap="square" rtlCol="0">
            <a:spAutoFit/>
          </a:bodyPr>
          <a:lstStyle/>
          <a:p>
            <a:r>
              <a:rPr lang="it-IT" dirty="0" err="1">
                <a:solidFill>
                  <a:schemeClr val="tx1">
                    <a:lumMod val="50000"/>
                    <a:lumOff val="50000"/>
                  </a:schemeClr>
                </a:solidFill>
              </a:rPr>
              <a:t>Sleep-Disordered</a:t>
            </a:r>
            <a:r>
              <a:rPr lang="it-IT" dirty="0">
                <a:solidFill>
                  <a:schemeClr val="tx1">
                    <a:lumMod val="50000"/>
                    <a:lumOff val="50000"/>
                  </a:schemeClr>
                </a:solidFill>
              </a:rPr>
              <a:t> </a:t>
            </a:r>
            <a:r>
              <a:rPr lang="it-IT" dirty="0" err="1">
                <a:solidFill>
                  <a:schemeClr val="tx1">
                    <a:lumMod val="50000"/>
                    <a:lumOff val="50000"/>
                  </a:schemeClr>
                </a:solidFill>
              </a:rPr>
              <a:t>Breathing</a:t>
            </a:r>
            <a:r>
              <a:rPr lang="it-IT" dirty="0">
                <a:solidFill>
                  <a:schemeClr val="tx1">
                    <a:lumMod val="50000"/>
                    <a:lumOff val="50000"/>
                  </a:schemeClr>
                </a:solidFill>
              </a:rPr>
              <a:t> in </a:t>
            </a:r>
            <a:r>
              <a:rPr lang="it-IT" dirty="0" err="1">
                <a:solidFill>
                  <a:schemeClr val="tx1">
                    <a:lumMod val="50000"/>
                    <a:lumOff val="50000"/>
                  </a:schemeClr>
                </a:solidFill>
              </a:rPr>
              <a:t>Neuromuscular</a:t>
            </a:r>
            <a:r>
              <a:rPr lang="it-IT" dirty="0">
                <a:solidFill>
                  <a:schemeClr val="tx1">
                    <a:lumMod val="50000"/>
                    <a:lumOff val="50000"/>
                  </a:schemeClr>
                </a:solidFill>
              </a:rPr>
              <a:t> </a:t>
            </a:r>
            <a:r>
              <a:rPr lang="it-IT" dirty="0" err="1">
                <a:solidFill>
                  <a:schemeClr val="tx1">
                    <a:lumMod val="50000"/>
                    <a:lumOff val="50000"/>
                  </a:schemeClr>
                </a:solidFill>
              </a:rPr>
              <a:t>Disease</a:t>
            </a:r>
            <a:r>
              <a:rPr lang="it-IT" dirty="0">
                <a:solidFill>
                  <a:schemeClr val="tx1">
                    <a:lumMod val="50000"/>
                    <a:lumOff val="50000"/>
                  </a:schemeClr>
                </a:solidFill>
              </a:rPr>
              <a:t>: </a:t>
            </a:r>
            <a:r>
              <a:rPr lang="it-IT" dirty="0" err="1">
                <a:solidFill>
                  <a:schemeClr val="tx1">
                    <a:lumMod val="50000"/>
                    <a:lumOff val="50000"/>
                  </a:schemeClr>
                </a:solidFill>
              </a:rPr>
              <a:t>Diagnostic</a:t>
            </a:r>
            <a:r>
              <a:rPr lang="it-IT" dirty="0">
                <a:solidFill>
                  <a:schemeClr val="tx1">
                    <a:lumMod val="50000"/>
                    <a:lumOff val="50000"/>
                  </a:schemeClr>
                </a:solidFill>
              </a:rPr>
              <a:t> and </a:t>
            </a:r>
            <a:r>
              <a:rPr lang="it-IT" dirty="0" err="1">
                <a:solidFill>
                  <a:schemeClr val="tx1">
                    <a:lumMod val="50000"/>
                    <a:lumOff val="50000"/>
                  </a:schemeClr>
                </a:solidFill>
              </a:rPr>
              <a:t>Therapeutic</a:t>
            </a:r>
            <a:r>
              <a:rPr lang="it-IT" dirty="0">
                <a:solidFill>
                  <a:schemeClr val="tx1">
                    <a:lumMod val="50000"/>
                    <a:lumOff val="50000"/>
                  </a:schemeClr>
                </a:solidFill>
              </a:rPr>
              <a:t> </a:t>
            </a:r>
            <a:r>
              <a:rPr lang="it-IT" dirty="0" err="1">
                <a:solidFill>
                  <a:schemeClr val="tx1">
                    <a:lumMod val="50000"/>
                    <a:lumOff val="50000"/>
                  </a:schemeClr>
                </a:solidFill>
              </a:rPr>
              <a:t>Loutfi</a:t>
            </a:r>
            <a:r>
              <a:rPr lang="it-IT" dirty="0">
                <a:solidFill>
                  <a:schemeClr val="tx1">
                    <a:lumMod val="50000"/>
                    <a:lumOff val="50000"/>
                  </a:schemeClr>
                </a:solidFill>
              </a:rPr>
              <a:t> S. </a:t>
            </a:r>
            <a:r>
              <a:rPr lang="it-IT" dirty="0" err="1">
                <a:solidFill>
                  <a:schemeClr val="tx1">
                    <a:lumMod val="50000"/>
                    <a:lumOff val="50000"/>
                  </a:schemeClr>
                </a:solidFill>
              </a:rPr>
              <a:t>Aboussouan</a:t>
            </a:r>
            <a:r>
              <a:rPr lang="it-IT" dirty="0">
                <a:solidFill>
                  <a:schemeClr val="tx1">
                    <a:lumMod val="50000"/>
                    <a:lumOff val="50000"/>
                  </a:schemeClr>
                </a:solidFill>
              </a:rPr>
              <a:t>, CHEST 1018</a:t>
            </a:r>
          </a:p>
        </p:txBody>
      </p:sp>
    </p:spTree>
    <p:extLst>
      <p:ext uri="{BB962C8B-B14F-4D97-AF65-F5344CB8AC3E}">
        <p14:creationId xmlns:p14="http://schemas.microsoft.com/office/powerpoint/2010/main" val="195421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D7F1A4-52CA-498E-A3AF-9BF10F567D43}"/>
              </a:ext>
            </a:extLst>
          </p:cNvPr>
          <p:cNvSpPr>
            <a:spLocks noGrp="1"/>
          </p:cNvSpPr>
          <p:nvPr>
            <p:ph type="title"/>
          </p:nvPr>
        </p:nvSpPr>
        <p:spPr>
          <a:xfrm>
            <a:off x="300804" y="157087"/>
            <a:ext cx="11376000" cy="929721"/>
          </a:xfrm>
        </p:spPr>
        <p:txBody>
          <a:bodyPr/>
          <a:lstStyle/>
          <a:p>
            <a:pPr algn="ctr"/>
            <a:r>
              <a:rPr lang="it-IT" b="1" dirty="0">
                <a:solidFill>
                  <a:srgbClr val="7030A0"/>
                </a:solidFill>
              </a:rPr>
              <a:t>Trappole </a:t>
            </a:r>
          </a:p>
        </p:txBody>
      </p:sp>
      <p:sp>
        <p:nvSpPr>
          <p:cNvPr id="3" name="Segnaposto contenuto 2">
            <a:extLst>
              <a:ext uri="{FF2B5EF4-FFF2-40B4-BE49-F238E27FC236}">
                <a16:creationId xmlns:a16="http://schemas.microsoft.com/office/drawing/2014/main" id="{DE9A4227-E6EA-43EB-A7CB-C46AD920A481}"/>
              </a:ext>
            </a:extLst>
          </p:cNvPr>
          <p:cNvSpPr>
            <a:spLocks noGrp="1"/>
          </p:cNvSpPr>
          <p:nvPr>
            <p:ph idx="1"/>
          </p:nvPr>
        </p:nvSpPr>
        <p:spPr>
          <a:xfrm>
            <a:off x="456077" y="1663853"/>
            <a:ext cx="11376000" cy="5158800"/>
          </a:xfrm>
        </p:spPr>
        <p:txBody>
          <a:bodyPr/>
          <a:lstStyle/>
          <a:p>
            <a:pPr algn="just"/>
            <a:r>
              <a:rPr lang="it-IT" sz="2400" b="1" dirty="0">
                <a:solidFill>
                  <a:schemeClr val="tx1"/>
                </a:solidFill>
              </a:rPr>
              <a:t>lo sforzo respiratorio può essere inevidente </a:t>
            </a:r>
            <a:r>
              <a:rPr lang="it-IT" sz="2400" dirty="0">
                <a:solidFill>
                  <a:schemeClr val="tx1"/>
                </a:solidFill>
              </a:rPr>
              <a:t>se non si usano strumenti più sensibili (EMG diaframma, sondino esofageo </a:t>
            </a:r>
            <a:r>
              <a:rPr lang="it-IT" sz="2400" dirty="0" err="1">
                <a:solidFill>
                  <a:schemeClr val="tx1"/>
                </a:solidFill>
              </a:rPr>
              <a:t>ecc</a:t>
            </a:r>
            <a:r>
              <a:rPr lang="it-IT" sz="2400" dirty="0">
                <a:solidFill>
                  <a:schemeClr val="tx1"/>
                </a:solidFill>
              </a:rPr>
              <a:t>)</a:t>
            </a:r>
          </a:p>
          <a:p>
            <a:pPr marL="0" indent="0" algn="just">
              <a:buNone/>
            </a:pPr>
            <a:endParaRPr lang="it-IT" sz="2400" dirty="0">
              <a:solidFill>
                <a:schemeClr val="tx1"/>
              </a:solidFill>
            </a:endParaRPr>
          </a:p>
          <a:p>
            <a:pPr algn="just"/>
            <a:r>
              <a:rPr lang="it-IT" sz="2400" b="1" dirty="0">
                <a:solidFill>
                  <a:schemeClr val="tx1"/>
                </a:solidFill>
              </a:rPr>
              <a:t>eventi ostruttivi </a:t>
            </a:r>
            <a:r>
              <a:rPr lang="it-IT" sz="2400" dirty="0">
                <a:solidFill>
                  <a:schemeClr val="tx1"/>
                </a:solidFill>
              </a:rPr>
              <a:t>possono essere </a:t>
            </a:r>
            <a:r>
              <a:rPr lang="it-IT" sz="2400" b="1" dirty="0" err="1">
                <a:solidFill>
                  <a:schemeClr val="tx1"/>
                </a:solidFill>
              </a:rPr>
              <a:t>misclassificati</a:t>
            </a:r>
            <a:r>
              <a:rPr lang="it-IT" sz="2400" dirty="0">
                <a:solidFill>
                  <a:schemeClr val="tx1"/>
                </a:solidFill>
              </a:rPr>
              <a:t> come centrali (ridotti movimenti di  torace ed addome)</a:t>
            </a:r>
          </a:p>
          <a:p>
            <a:pPr marL="0" indent="0" algn="just">
              <a:buNone/>
            </a:pPr>
            <a:endParaRPr lang="it-IT" sz="2400" dirty="0">
              <a:solidFill>
                <a:schemeClr val="tx1"/>
              </a:solidFill>
            </a:endParaRPr>
          </a:p>
          <a:p>
            <a:pPr algn="just"/>
            <a:r>
              <a:rPr lang="it-IT" sz="2400" b="1" dirty="0">
                <a:solidFill>
                  <a:schemeClr val="tx1"/>
                </a:solidFill>
              </a:rPr>
              <a:t>Eventi </a:t>
            </a:r>
            <a:r>
              <a:rPr lang="it-IT" sz="2400" b="1" dirty="0" err="1">
                <a:solidFill>
                  <a:schemeClr val="tx1"/>
                </a:solidFill>
              </a:rPr>
              <a:t>pseudocentrali</a:t>
            </a:r>
            <a:r>
              <a:rPr lang="it-IT" sz="2400" dirty="0">
                <a:solidFill>
                  <a:schemeClr val="tx1"/>
                </a:solidFill>
              </a:rPr>
              <a:t>: </a:t>
            </a:r>
            <a:r>
              <a:rPr lang="it-IT" sz="2400" dirty="0" err="1">
                <a:solidFill>
                  <a:schemeClr val="tx1"/>
                </a:solidFill>
              </a:rPr>
              <a:t>misclassificati</a:t>
            </a:r>
            <a:r>
              <a:rPr lang="it-IT" sz="2400" dirty="0">
                <a:solidFill>
                  <a:schemeClr val="tx1"/>
                </a:solidFill>
              </a:rPr>
              <a:t> o come apnee centrali in DMD (che invece avevano EMG attivato) o come ostruttivi (non hanno forza diaframmatica per esserlo)</a:t>
            </a:r>
          </a:p>
          <a:p>
            <a:pPr marL="0" indent="0" algn="just">
              <a:buNone/>
            </a:pPr>
            <a:endParaRPr lang="it-IT" sz="2400" dirty="0">
              <a:solidFill>
                <a:schemeClr val="tx1"/>
              </a:solidFill>
            </a:endParaRPr>
          </a:p>
          <a:p>
            <a:pPr algn="just"/>
            <a:r>
              <a:rPr lang="it-IT" sz="2400" dirty="0">
                <a:solidFill>
                  <a:schemeClr val="tx1"/>
                </a:solidFill>
              </a:rPr>
              <a:t>il </a:t>
            </a:r>
            <a:r>
              <a:rPr lang="it-IT" sz="2400" b="1" dirty="0">
                <a:solidFill>
                  <a:schemeClr val="tx1"/>
                </a:solidFill>
              </a:rPr>
              <a:t>movimento paradosso </a:t>
            </a:r>
            <a:r>
              <a:rPr lang="it-IT" sz="2400" dirty="0">
                <a:solidFill>
                  <a:schemeClr val="tx1"/>
                </a:solidFill>
              </a:rPr>
              <a:t>(il marker dell’ostruzione) può esserci nei NMD/SLA anche in assenza di una ostruzione delle vie aeree pervie (per paralisi funzionale del diaframma)</a:t>
            </a:r>
          </a:p>
          <a:p>
            <a:endParaRPr lang="it-IT" dirty="0"/>
          </a:p>
        </p:txBody>
      </p:sp>
    </p:spTree>
    <p:extLst>
      <p:ext uri="{BB962C8B-B14F-4D97-AF65-F5344CB8AC3E}">
        <p14:creationId xmlns:p14="http://schemas.microsoft.com/office/powerpoint/2010/main" val="239178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F709075-C18C-4684-B5C2-5C9832682320}"/>
              </a:ext>
            </a:extLst>
          </p:cNvPr>
          <p:cNvSpPr>
            <a:spLocks noGrp="1"/>
          </p:cNvSpPr>
          <p:nvPr>
            <p:ph type="title"/>
          </p:nvPr>
        </p:nvSpPr>
        <p:spPr/>
        <p:txBody>
          <a:bodyPr/>
          <a:lstStyle/>
          <a:p>
            <a:pPr algn="ctr"/>
            <a:r>
              <a:rPr lang="it-IT" b="1" dirty="0">
                <a:solidFill>
                  <a:srgbClr val="7030A0"/>
                </a:solidFill>
              </a:rPr>
              <a:t>Caratteristiche </a:t>
            </a:r>
            <a:r>
              <a:rPr lang="it-IT" b="1" dirty="0" err="1">
                <a:solidFill>
                  <a:srgbClr val="7030A0"/>
                </a:solidFill>
              </a:rPr>
              <a:t>polisonnografiche</a:t>
            </a:r>
            <a:r>
              <a:rPr lang="it-IT" b="1" dirty="0">
                <a:solidFill>
                  <a:srgbClr val="7030A0"/>
                </a:solidFill>
              </a:rPr>
              <a:t> </a:t>
            </a:r>
          </a:p>
        </p:txBody>
      </p:sp>
      <p:pic>
        <p:nvPicPr>
          <p:cNvPr id="6" name="Segnaposto contenuto 3">
            <a:extLst>
              <a:ext uri="{FF2B5EF4-FFF2-40B4-BE49-F238E27FC236}">
                <a16:creationId xmlns:a16="http://schemas.microsoft.com/office/drawing/2014/main" id="{E831A707-5775-402D-9A69-D44C68847681}"/>
              </a:ext>
            </a:extLst>
          </p:cNvPr>
          <p:cNvPicPr>
            <a:picLocks noChangeAspect="1"/>
          </p:cNvPicPr>
          <p:nvPr/>
        </p:nvPicPr>
        <p:blipFill>
          <a:blip r:embed="rId3"/>
          <a:stretch>
            <a:fillRect/>
          </a:stretch>
        </p:blipFill>
        <p:spPr>
          <a:xfrm>
            <a:off x="387065" y="1621092"/>
            <a:ext cx="6619875" cy="2886075"/>
          </a:xfrm>
          <a:prstGeom prst="rect">
            <a:avLst/>
          </a:prstGeom>
        </p:spPr>
      </p:pic>
      <p:sp>
        <p:nvSpPr>
          <p:cNvPr id="3" name="CasellaDiTesto 2">
            <a:extLst>
              <a:ext uri="{FF2B5EF4-FFF2-40B4-BE49-F238E27FC236}">
                <a16:creationId xmlns:a16="http://schemas.microsoft.com/office/drawing/2014/main" id="{09B90447-44CE-472F-8F49-B3D6F2B7639F}"/>
              </a:ext>
            </a:extLst>
          </p:cNvPr>
          <p:cNvSpPr txBox="1"/>
          <p:nvPr/>
        </p:nvSpPr>
        <p:spPr>
          <a:xfrm>
            <a:off x="5055080" y="3204712"/>
            <a:ext cx="6849372" cy="646331"/>
          </a:xfrm>
          <a:prstGeom prst="rect">
            <a:avLst/>
          </a:prstGeom>
          <a:noFill/>
        </p:spPr>
        <p:txBody>
          <a:bodyPr wrap="square" rtlCol="0">
            <a:spAutoFit/>
          </a:bodyPr>
          <a:lstStyle/>
          <a:p>
            <a:pPr algn="just"/>
            <a:r>
              <a:rPr lang="it-IT" dirty="0"/>
              <a:t>Un aspetto spesso trascurato è il ruolo esercitato dalle </a:t>
            </a:r>
            <a:r>
              <a:rPr lang="it-IT" b="1" dirty="0"/>
              <a:t>alterazioni della struttura del sonno</a:t>
            </a:r>
            <a:r>
              <a:rPr lang="it-IT" dirty="0"/>
              <a:t>. </a:t>
            </a:r>
          </a:p>
        </p:txBody>
      </p:sp>
      <p:sp>
        <p:nvSpPr>
          <p:cNvPr id="7" name="CasellaDiTesto 6">
            <a:extLst>
              <a:ext uri="{FF2B5EF4-FFF2-40B4-BE49-F238E27FC236}">
                <a16:creationId xmlns:a16="http://schemas.microsoft.com/office/drawing/2014/main" id="{2370A126-8667-4ED2-93F1-7D7A5DC77FD9}"/>
              </a:ext>
            </a:extLst>
          </p:cNvPr>
          <p:cNvSpPr txBox="1"/>
          <p:nvPr/>
        </p:nvSpPr>
        <p:spPr>
          <a:xfrm>
            <a:off x="3255265" y="6236052"/>
            <a:ext cx="9063256" cy="615553"/>
          </a:xfrm>
          <a:prstGeom prst="rect">
            <a:avLst/>
          </a:prstGeom>
          <a:noFill/>
        </p:spPr>
        <p:txBody>
          <a:bodyPr wrap="square" rtlCol="0">
            <a:spAutoFit/>
          </a:bodyPr>
          <a:lstStyle/>
          <a:p>
            <a:r>
              <a:rPr lang="en-US" sz="1600" dirty="0">
                <a:solidFill>
                  <a:schemeClr val="tx1">
                    <a:lumMod val="50000"/>
                    <a:lumOff val="50000"/>
                  </a:schemeClr>
                </a:solidFill>
              </a:rPr>
              <a:t>Perrin C, </a:t>
            </a:r>
            <a:r>
              <a:rPr lang="en-US" sz="1600" dirty="0" err="1">
                <a:solidFill>
                  <a:schemeClr val="tx1">
                    <a:lumMod val="50000"/>
                    <a:lumOff val="50000"/>
                  </a:schemeClr>
                </a:solidFill>
              </a:rPr>
              <a:t>D’Ambrosi</a:t>
            </a:r>
            <a:r>
              <a:rPr lang="en-US" sz="1600" dirty="0">
                <a:solidFill>
                  <a:schemeClr val="tx1">
                    <a:lumMod val="50000"/>
                    <a:lumOff val="50000"/>
                  </a:schemeClr>
                </a:solidFill>
              </a:rPr>
              <a:t> C, White A, Hill NS. Sleep in restrictive and neuromuscular respiratory disorders. </a:t>
            </a:r>
            <a:r>
              <a:rPr lang="en-US" sz="1600" dirty="0" err="1">
                <a:solidFill>
                  <a:schemeClr val="tx1">
                    <a:lumMod val="50000"/>
                    <a:lumOff val="50000"/>
                  </a:schemeClr>
                </a:solidFill>
              </a:rPr>
              <a:t>Semin</a:t>
            </a:r>
            <a:r>
              <a:rPr lang="en-US" sz="1600" dirty="0">
                <a:solidFill>
                  <a:schemeClr val="tx1">
                    <a:lumMod val="50000"/>
                    <a:lumOff val="50000"/>
                  </a:schemeClr>
                </a:solidFill>
              </a:rPr>
              <a:t> Respir </a:t>
            </a:r>
            <a:r>
              <a:rPr lang="en-US" sz="1600" dirty="0" err="1">
                <a:solidFill>
                  <a:schemeClr val="tx1">
                    <a:lumMod val="50000"/>
                    <a:lumOff val="50000"/>
                  </a:schemeClr>
                </a:solidFill>
              </a:rPr>
              <a:t>Crit</a:t>
            </a:r>
            <a:r>
              <a:rPr lang="en-US" sz="1600" dirty="0">
                <a:solidFill>
                  <a:schemeClr val="tx1">
                    <a:lumMod val="50000"/>
                    <a:lumOff val="50000"/>
                  </a:schemeClr>
                </a:solidFill>
              </a:rPr>
              <a:t> Care 2005; 26:117-130. </a:t>
            </a:r>
            <a:r>
              <a:rPr lang="en-US" sz="1600" dirty="0" err="1">
                <a:solidFill>
                  <a:schemeClr val="tx1">
                    <a:lumMod val="50000"/>
                    <a:lumOff val="50000"/>
                  </a:schemeClr>
                </a:solidFill>
              </a:rPr>
              <a:t>Semin</a:t>
            </a:r>
            <a:r>
              <a:rPr lang="en-US" sz="1600" dirty="0">
                <a:solidFill>
                  <a:schemeClr val="tx1">
                    <a:lumMod val="50000"/>
                    <a:lumOff val="50000"/>
                  </a:schemeClr>
                </a:solidFill>
              </a:rPr>
              <a:t> Respir </a:t>
            </a:r>
            <a:r>
              <a:rPr lang="en-US" sz="1600" dirty="0" err="1">
                <a:solidFill>
                  <a:schemeClr val="tx1">
                    <a:lumMod val="50000"/>
                    <a:lumOff val="50000"/>
                  </a:schemeClr>
                </a:solidFill>
              </a:rPr>
              <a:t>Crit</a:t>
            </a:r>
            <a:r>
              <a:rPr lang="en-US" sz="1600" dirty="0">
                <a:solidFill>
                  <a:schemeClr val="tx1">
                    <a:lumMod val="50000"/>
                    <a:lumOff val="50000"/>
                  </a:schemeClr>
                </a:solidFill>
              </a:rPr>
              <a:t> Care 2005; 26:117-130</a:t>
            </a:r>
            <a:r>
              <a:rPr lang="en-US" dirty="0"/>
              <a:t>. </a:t>
            </a:r>
            <a:endParaRPr lang="it-IT" dirty="0"/>
          </a:p>
        </p:txBody>
      </p:sp>
      <p:sp>
        <p:nvSpPr>
          <p:cNvPr id="2" name="Rettangolo 1">
            <a:extLst>
              <a:ext uri="{FF2B5EF4-FFF2-40B4-BE49-F238E27FC236}">
                <a16:creationId xmlns:a16="http://schemas.microsoft.com/office/drawing/2014/main" id="{44649319-7419-4FE1-9B0A-AD027FD90442}"/>
              </a:ext>
            </a:extLst>
          </p:cNvPr>
          <p:cNvSpPr/>
          <p:nvPr/>
        </p:nvSpPr>
        <p:spPr>
          <a:xfrm>
            <a:off x="5239109" y="3967997"/>
            <a:ext cx="6096000" cy="2031325"/>
          </a:xfrm>
          <a:prstGeom prst="rect">
            <a:avLst/>
          </a:prstGeom>
        </p:spPr>
        <p:txBody>
          <a:bodyPr>
            <a:spAutoFit/>
          </a:bodyPr>
          <a:lstStyle/>
          <a:p>
            <a:pPr algn="ctr"/>
            <a:r>
              <a:rPr lang="it-IT" b="1" dirty="0"/>
              <a:t>Deprivazione cronica di sonno </a:t>
            </a:r>
            <a:r>
              <a:rPr lang="it-IT" dirty="0"/>
              <a:t>o </a:t>
            </a:r>
            <a:r>
              <a:rPr lang="it-IT" b="1" dirty="0"/>
              <a:t>frammentazione</a:t>
            </a:r>
          </a:p>
          <a:p>
            <a:pPr algn="ctr"/>
            <a:endParaRPr lang="it-IT" b="1" dirty="0"/>
          </a:p>
          <a:p>
            <a:pPr algn="ctr"/>
            <a:r>
              <a:rPr lang="it-IT" b="1" dirty="0"/>
              <a:t> </a:t>
            </a:r>
          </a:p>
          <a:p>
            <a:pPr algn="ctr"/>
            <a:r>
              <a:rPr lang="it-IT" b="1" dirty="0"/>
              <a:t>Ridotto livello di sensibilità </a:t>
            </a:r>
            <a:r>
              <a:rPr lang="it-IT" b="1" dirty="0" err="1"/>
              <a:t>chemorecettoriale</a:t>
            </a:r>
            <a:endParaRPr lang="it-IT" b="1" dirty="0"/>
          </a:p>
          <a:p>
            <a:pPr algn="ctr"/>
            <a:endParaRPr lang="it-IT" b="1" dirty="0"/>
          </a:p>
          <a:p>
            <a:pPr algn="ctr"/>
            <a:r>
              <a:rPr lang="it-IT" dirty="0"/>
              <a:t> </a:t>
            </a:r>
          </a:p>
          <a:p>
            <a:pPr algn="ctr"/>
            <a:r>
              <a:rPr lang="it-IT" b="1" dirty="0" err="1"/>
              <a:t>Ipoventilazione</a:t>
            </a:r>
            <a:r>
              <a:rPr lang="it-IT" b="1" dirty="0"/>
              <a:t> alveolare notturna</a:t>
            </a:r>
            <a:endParaRPr lang="it-IT" dirty="0"/>
          </a:p>
        </p:txBody>
      </p:sp>
      <p:sp>
        <p:nvSpPr>
          <p:cNvPr id="10" name="Freccia in giù 9">
            <a:extLst>
              <a:ext uri="{FF2B5EF4-FFF2-40B4-BE49-F238E27FC236}">
                <a16:creationId xmlns:a16="http://schemas.microsoft.com/office/drawing/2014/main" id="{F4AC42B6-16A7-4AF8-8E8D-4BA2FB5631E3}"/>
              </a:ext>
            </a:extLst>
          </p:cNvPr>
          <p:cNvSpPr/>
          <p:nvPr/>
        </p:nvSpPr>
        <p:spPr>
          <a:xfrm>
            <a:off x="7988059" y="4337021"/>
            <a:ext cx="293298" cy="4404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a:extLst>
              <a:ext uri="{FF2B5EF4-FFF2-40B4-BE49-F238E27FC236}">
                <a16:creationId xmlns:a16="http://schemas.microsoft.com/office/drawing/2014/main" id="{18D4370A-773E-4A2E-B92B-7D096D2F3800}"/>
              </a:ext>
            </a:extLst>
          </p:cNvPr>
          <p:cNvSpPr/>
          <p:nvPr/>
        </p:nvSpPr>
        <p:spPr>
          <a:xfrm>
            <a:off x="8022565" y="5197758"/>
            <a:ext cx="293298" cy="4503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circolare a destra 12">
            <a:extLst>
              <a:ext uri="{FF2B5EF4-FFF2-40B4-BE49-F238E27FC236}">
                <a16:creationId xmlns:a16="http://schemas.microsoft.com/office/drawing/2014/main" id="{DCEED020-CB5C-42EA-BD17-C0F63D8AAAA3}"/>
              </a:ext>
            </a:extLst>
          </p:cNvPr>
          <p:cNvSpPr/>
          <p:nvPr/>
        </p:nvSpPr>
        <p:spPr>
          <a:xfrm flipV="1">
            <a:off x="5359879" y="4125185"/>
            <a:ext cx="437072" cy="17066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328017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5091-C718-45EB-83E7-8AFF9F2C2530}"/>
              </a:ext>
            </a:extLst>
          </p:cNvPr>
          <p:cNvSpPr>
            <a:spLocks noGrp="1"/>
          </p:cNvSpPr>
          <p:nvPr>
            <p:ph type="title"/>
          </p:nvPr>
        </p:nvSpPr>
        <p:spPr>
          <a:xfrm>
            <a:off x="879894" y="796605"/>
            <a:ext cx="10710642" cy="2101346"/>
          </a:xfrm>
        </p:spPr>
        <p:txBody>
          <a:bodyPr/>
          <a:lstStyle/>
          <a:p>
            <a:pPr algn="ctr"/>
            <a:r>
              <a:rPr lang="it-IT" altLang="en-US" b="1" dirty="0">
                <a:solidFill>
                  <a:srgbClr val="7030A0"/>
                </a:solidFill>
                <a:latin typeface="+mn-lt"/>
              </a:rPr>
              <a:t>I disturbi respiratori nel sonno nel paziente neuromuscolare</a:t>
            </a:r>
            <a:br>
              <a:rPr lang="it-IT" altLang="en-US" b="1" dirty="0">
                <a:solidFill>
                  <a:srgbClr val="7030A0"/>
                </a:solidFill>
                <a:latin typeface="+mn-lt"/>
              </a:rPr>
            </a:br>
            <a:br>
              <a:rPr lang="en-GB" altLang="en-US" b="1" i="1" dirty="0">
                <a:solidFill>
                  <a:srgbClr val="7030A0"/>
                </a:solidFill>
              </a:rPr>
            </a:br>
            <a:endParaRPr lang="it-IT" dirty="0"/>
          </a:p>
        </p:txBody>
      </p:sp>
      <p:sp>
        <p:nvSpPr>
          <p:cNvPr id="3" name="Segnaposto contenuto 2">
            <a:extLst>
              <a:ext uri="{FF2B5EF4-FFF2-40B4-BE49-F238E27FC236}">
                <a16:creationId xmlns:a16="http://schemas.microsoft.com/office/drawing/2014/main" id="{E12737B0-4062-49F5-B3D4-11173675640D}"/>
              </a:ext>
            </a:extLst>
          </p:cNvPr>
          <p:cNvSpPr>
            <a:spLocks noGrp="1"/>
          </p:cNvSpPr>
          <p:nvPr>
            <p:ph idx="1"/>
          </p:nvPr>
        </p:nvSpPr>
        <p:spPr>
          <a:xfrm>
            <a:off x="387065" y="1570008"/>
            <a:ext cx="11376000" cy="4666044"/>
          </a:xfrm>
        </p:spPr>
        <p:txBody>
          <a:bodyPr/>
          <a:lstStyle/>
          <a:p>
            <a:pPr marL="0" indent="0">
              <a:buNone/>
            </a:pPr>
            <a:endParaRPr lang="it-IT" sz="2400" b="1" dirty="0">
              <a:solidFill>
                <a:schemeClr val="tx1"/>
              </a:solidFill>
            </a:endParaRPr>
          </a:p>
          <a:p>
            <a:r>
              <a:rPr lang="it-IT" sz="2400" b="1" dirty="0">
                <a:solidFill>
                  <a:schemeClr val="tx1"/>
                </a:solidFill>
              </a:rPr>
              <a:t>Molto frequenti in corso di patologie neuromuscolari </a:t>
            </a:r>
          </a:p>
          <a:p>
            <a:endParaRPr lang="it-IT" sz="2400" dirty="0">
              <a:solidFill>
                <a:schemeClr val="tx1"/>
              </a:solidFill>
            </a:endParaRPr>
          </a:p>
          <a:p>
            <a:r>
              <a:rPr lang="it-IT" sz="2400" dirty="0">
                <a:solidFill>
                  <a:schemeClr val="tx1"/>
                </a:solidFill>
              </a:rPr>
              <a:t>I tassi di prevalenza variano in base al tipo di patologia: </a:t>
            </a:r>
          </a:p>
          <a:p>
            <a:pPr marL="0" indent="0">
              <a:buNone/>
            </a:pPr>
            <a:r>
              <a:rPr lang="it-IT" sz="2400" b="1" dirty="0">
                <a:solidFill>
                  <a:schemeClr val="tx1"/>
                </a:solidFill>
              </a:rPr>
              <a:t>42%</a:t>
            </a:r>
            <a:r>
              <a:rPr lang="it-IT" sz="2400" dirty="0">
                <a:solidFill>
                  <a:schemeClr val="tx1"/>
                </a:solidFill>
              </a:rPr>
              <a:t> nei pazienti affetti </a:t>
            </a:r>
            <a:r>
              <a:rPr lang="it-IT" sz="2400" b="1" dirty="0">
                <a:solidFill>
                  <a:schemeClr val="tx1"/>
                </a:solidFill>
              </a:rPr>
              <a:t>da patologie neuromuscolari di varia natura</a:t>
            </a:r>
          </a:p>
          <a:p>
            <a:pPr marL="0" indent="0">
              <a:buNone/>
            </a:pPr>
            <a:r>
              <a:rPr lang="it-IT" sz="2400" dirty="0">
                <a:solidFill>
                  <a:schemeClr val="tx1"/>
                </a:solidFill>
              </a:rPr>
              <a:t>17-76% nei pazienti affetti da Sclerosi Laterale Amiotrofica </a:t>
            </a:r>
          </a:p>
          <a:p>
            <a:pPr marL="0" indent="0">
              <a:buNone/>
            </a:pPr>
            <a:r>
              <a:rPr lang="it-IT" sz="2400" dirty="0">
                <a:solidFill>
                  <a:schemeClr val="tx1"/>
                </a:solidFill>
              </a:rPr>
              <a:t>31% dei pazienti con esiti di Poliomielite</a:t>
            </a:r>
          </a:p>
          <a:p>
            <a:pPr marL="0" indent="0">
              <a:buNone/>
            </a:pPr>
            <a:r>
              <a:rPr lang="it-IT" sz="2400" dirty="0">
                <a:solidFill>
                  <a:schemeClr val="tx1"/>
                </a:solidFill>
              </a:rPr>
              <a:t>60 % dei pazienti affetti da Miastenia </a:t>
            </a:r>
            <a:r>
              <a:rPr lang="it-IT" sz="2400" dirty="0" err="1">
                <a:solidFill>
                  <a:schemeClr val="tx1"/>
                </a:solidFill>
              </a:rPr>
              <a:t>gravis</a:t>
            </a:r>
            <a:endParaRPr lang="it-IT" sz="2400" dirty="0">
              <a:solidFill>
                <a:schemeClr val="tx1"/>
              </a:solidFill>
            </a:endParaRPr>
          </a:p>
          <a:p>
            <a:endParaRPr lang="it-IT" dirty="0"/>
          </a:p>
        </p:txBody>
      </p:sp>
      <p:sp>
        <p:nvSpPr>
          <p:cNvPr id="4" name="CasellaDiTesto 3">
            <a:extLst>
              <a:ext uri="{FF2B5EF4-FFF2-40B4-BE49-F238E27FC236}">
                <a16:creationId xmlns:a16="http://schemas.microsoft.com/office/drawing/2014/main" id="{BC2BE526-D97B-4F69-A58C-1727E1BF43FA}"/>
              </a:ext>
            </a:extLst>
          </p:cNvPr>
          <p:cNvSpPr txBox="1"/>
          <p:nvPr/>
        </p:nvSpPr>
        <p:spPr>
          <a:xfrm>
            <a:off x="5777284" y="6181344"/>
            <a:ext cx="6380180" cy="646331"/>
          </a:xfrm>
          <a:prstGeom prst="rect">
            <a:avLst/>
          </a:prstGeom>
          <a:noFill/>
        </p:spPr>
        <p:txBody>
          <a:bodyPr wrap="square" rtlCol="0">
            <a:spAutoFit/>
          </a:bodyPr>
          <a:lstStyle/>
          <a:p>
            <a:r>
              <a:rPr lang="en-US" dirty="0">
                <a:solidFill>
                  <a:schemeClr val="tx1">
                    <a:lumMod val="50000"/>
                    <a:lumOff val="50000"/>
                  </a:schemeClr>
                </a:solidFill>
              </a:rPr>
              <a:t>Bourke SC, Gibson GJ. Sleep and breathing in neuromuscular disease. Eur Respir J 2002; 19:1194-1201</a:t>
            </a:r>
            <a:r>
              <a:rPr lang="en-US" dirty="0">
                <a:solidFill>
                  <a:schemeClr val="accent1">
                    <a:lumMod val="50000"/>
                  </a:schemeClr>
                </a:solidFill>
              </a:rPr>
              <a:t>.</a:t>
            </a:r>
            <a:endParaRPr lang="it-IT" dirty="0">
              <a:solidFill>
                <a:schemeClr val="accent1">
                  <a:lumMod val="50000"/>
                </a:schemeClr>
              </a:solidFill>
            </a:endParaRPr>
          </a:p>
        </p:txBody>
      </p:sp>
    </p:spTree>
    <p:extLst>
      <p:ext uri="{BB962C8B-B14F-4D97-AF65-F5344CB8AC3E}">
        <p14:creationId xmlns:p14="http://schemas.microsoft.com/office/powerpoint/2010/main" val="1878515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B854C3-FFD5-4C59-8CAB-B371808BCFB8}"/>
              </a:ext>
            </a:extLst>
          </p:cNvPr>
          <p:cNvSpPr>
            <a:spLocks noGrp="1"/>
          </p:cNvSpPr>
          <p:nvPr>
            <p:ph type="title"/>
          </p:nvPr>
        </p:nvSpPr>
        <p:spPr/>
        <p:txBody>
          <a:bodyPr/>
          <a:lstStyle/>
          <a:p>
            <a:pPr algn="ctr"/>
            <a:r>
              <a:rPr lang="it-IT" b="1" dirty="0">
                <a:solidFill>
                  <a:srgbClr val="7030A0"/>
                </a:solidFill>
              </a:rPr>
              <a:t>Meccanismi di compenso</a:t>
            </a:r>
          </a:p>
        </p:txBody>
      </p:sp>
      <p:sp>
        <p:nvSpPr>
          <p:cNvPr id="3" name="Segnaposto contenuto 2">
            <a:extLst>
              <a:ext uri="{FF2B5EF4-FFF2-40B4-BE49-F238E27FC236}">
                <a16:creationId xmlns:a16="http://schemas.microsoft.com/office/drawing/2014/main" id="{30FB34E7-A7C9-4109-A1CA-BAECF97F01AE}"/>
              </a:ext>
            </a:extLst>
          </p:cNvPr>
          <p:cNvSpPr>
            <a:spLocks noGrp="1"/>
          </p:cNvSpPr>
          <p:nvPr>
            <p:ph idx="1"/>
          </p:nvPr>
        </p:nvSpPr>
        <p:spPr>
          <a:xfrm>
            <a:off x="8160589" y="1129012"/>
            <a:ext cx="3795622" cy="5296821"/>
          </a:xfrm>
        </p:spPr>
        <p:txBody>
          <a:bodyPr/>
          <a:lstStyle/>
          <a:p>
            <a:pPr algn="just"/>
            <a:r>
              <a:rPr lang="it-IT" sz="2400" dirty="0">
                <a:solidFill>
                  <a:schemeClr val="tx1"/>
                </a:solidFill>
              </a:rPr>
              <a:t>Ridurre il sonno REM per «evitare» l’ </a:t>
            </a:r>
            <a:r>
              <a:rPr lang="it-IT" sz="2400" dirty="0" err="1">
                <a:solidFill>
                  <a:schemeClr val="tx1"/>
                </a:solidFill>
              </a:rPr>
              <a:t>ipoventilazione</a:t>
            </a:r>
            <a:r>
              <a:rPr lang="it-IT" sz="2400" dirty="0">
                <a:solidFill>
                  <a:schemeClr val="tx1"/>
                </a:solidFill>
              </a:rPr>
              <a:t> </a:t>
            </a:r>
          </a:p>
          <a:p>
            <a:pPr marL="0" indent="0" algn="just">
              <a:buNone/>
            </a:pPr>
            <a:endParaRPr lang="it-IT" sz="2400" dirty="0">
              <a:solidFill>
                <a:schemeClr val="tx1"/>
              </a:solidFill>
            </a:endParaRPr>
          </a:p>
          <a:p>
            <a:pPr marL="0" indent="0" algn="just">
              <a:buNone/>
            </a:pPr>
            <a:endParaRPr lang="it-IT" sz="2400" dirty="0">
              <a:solidFill>
                <a:schemeClr val="tx1"/>
              </a:solidFill>
            </a:endParaRPr>
          </a:p>
          <a:p>
            <a:pPr algn="just"/>
            <a:r>
              <a:rPr lang="it-IT" sz="2400" dirty="0">
                <a:solidFill>
                  <a:schemeClr val="tx1"/>
                </a:solidFill>
              </a:rPr>
              <a:t>Abolire l’atonia delle alte vie tipica del sonno REM (attraverso l’attivazione del genioglosso o dello sternocleidomastoideo nel sonno REM di pazienti affetti da SLA)</a:t>
            </a:r>
          </a:p>
        </p:txBody>
      </p:sp>
      <p:pic>
        <p:nvPicPr>
          <p:cNvPr id="4" name="Segnaposto contenuto 3">
            <a:extLst>
              <a:ext uri="{FF2B5EF4-FFF2-40B4-BE49-F238E27FC236}">
                <a16:creationId xmlns:a16="http://schemas.microsoft.com/office/drawing/2014/main" id="{78212ECF-2769-4D1B-B24F-1BDEF91A9235}"/>
              </a:ext>
            </a:extLst>
          </p:cNvPr>
          <p:cNvPicPr>
            <a:picLocks noChangeAspect="1"/>
          </p:cNvPicPr>
          <p:nvPr/>
        </p:nvPicPr>
        <p:blipFill rotWithShape="1">
          <a:blip r:embed="rId3"/>
          <a:srcRect l="14063" t="18669" r="15554"/>
          <a:stretch/>
        </p:blipFill>
        <p:spPr>
          <a:xfrm>
            <a:off x="387065" y="1129012"/>
            <a:ext cx="7773524" cy="5158800"/>
          </a:xfrm>
          <a:prstGeom prst="rect">
            <a:avLst/>
          </a:prstGeom>
        </p:spPr>
      </p:pic>
      <p:sp>
        <p:nvSpPr>
          <p:cNvPr id="5" name="CasellaDiTesto 4">
            <a:extLst>
              <a:ext uri="{FF2B5EF4-FFF2-40B4-BE49-F238E27FC236}">
                <a16:creationId xmlns:a16="http://schemas.microsoft.com/office/drawing/2014/main" id="{8BE5C735-C9B9-4937-846F-B038ACDE8126}"/>
              </a:ext>
            </a:extLst>
          </p:cNvPr>
          <p:cNvSpPr txBox="1"/>
          <p:nvPr/>
        </p:nvSpPr>
        <p:spPr>
          <a:xfrm>
            <a:off x="5003320" y="6287809"/>
            <a:ext cx="7194430" cy="523220"/>
          </a:xfrm>
          <a:prstGeom prst="rect">
            <a:avLst/>
          </a:prstGeom>
          <a:noFill/>
        </p:spPr>
        <p:txBody>
          <a:bodyPr wrap="square" rtlCol="0">
            <a:spAutoFit/>
          </a:bodyPr>
          <a:lstStyle/>
          <a:p>
            <a:pPr algn="just"/>
            <a:r>
              <a:rPr lang="it-IT" sz="1400" dirty="0" err="1">
                <a:solidFill>
                  <a:schemeClr val="tx1">
                    <a:lumMod val="50000"/>
                    <a:lumOff val="50000"/>
                  </a:schemeClr>
                </a:solidFill>
              </a:rPr>
              <a:t>Arnulf</a:t>
            </a:r>
            <a:r>
              <a:rPr lang="it-IT" sz="1400" dirty="0">
                <a:solidFill>
                  <a:schemeClr val="tx1">
                    <a:lumMod val="50000"/>
                    <a:lumOff val="50000"/>
                  </a:schemeClr>
                </a:solidFill>
              </a:rPr>
              <a:t> I. </a:t>
            </a:r>
            <a:r>
              <a:rPr lang="it-IT" sz="1400" dirty="0" err="1">
                <a:solidFill>
                  <a:schemeClr val="tx1">
                    <a:lumMod val="50000"/>
                    <a:lumOff val="50000"/>
                  </a:schemeClr>
                </a:solidFill>
              </a:rPr>
              <a:t>Sleep</a:t>
            </a:r>
            <a:r>
              <a:rPr lang="it-IT" sz="1400" dirty="0">
                <a:solidFill>
                  <a:schemeClr val="tx1">
                    <a:lumMod val="50000"/>
                    <a:lumOff val="50000"/>
                  </a:schemeClr>
                </a:solidFill>
              </a:rPr>
              <a:t> disorders and </a:t>
            </a:r>
            <a:r>
              <a:rPr lang="it-IT" sz="1400" dirty="0" err="1">
                <a:solidFill>
                  <a:schemeClr val="tx1">
                    <a:lumMod val="50000"/>
                    <a:lumOff val="50000"/>
                  </a:schemeClr>
                </a:solidFill>
              </a:rPr>
              <a:t>diaphragmatic</a:t>
            </a:r>
            <a:r>
              <a:rPr lang="it-IT" sz="1400" dirty="0">
                <a:solidFill>
                  <a:schemeClr val="tx1">
                    <a:lumMod val="50000"/>
                    <a:lumOff val="50000"/>
                  </a:schemeClr>
                </a:solidFill>
              </a:rPr>
              <a:t> </a:t>
            </a:r>
            <a:r>
              <a:rPr lang="it-IT" sz="1400" dirty="0" err="1">
                <a:solidFill>
                  <a:schemeClr val="tx1">
                    <a:lumMod val="50000"/>
                    <a:lumOff val="50000"/>
                  </a:schemeClr>
                </a:solidFill>
              </a:rPr>
              <a:t>function</a:t>
            </a:r>
            <a:r>
              <a:rPr lang="it-IT" sz="1400" dirty="0">
                <a:solidFill>
                  <a:schemeClr val="tx1">
                    <a:lumMod val="50000"/>
                    <a:lumOff val="50000"/>
                  </a:schemeClr>
                </a:solidFill>
              </a:rPr>
              <a:t> in </a:t>
            </a:r>
            <a:r>
              <a:rPr lang="it-IT" sz="1400" dirty="0" err="1">
                <a:solidFill>
                  <a:schemeClr val="tx1">
                    <a:lumMod val="50000"/>
                    <a:lumOff val="50000"/>
                  </a:schemeClr>
                </a:solidFill>
              </a:rPr>
              <a:t>patients</a:t>
            </a:r>
            <a:r>
              <a:rPr lang="it-IT" sz="1400" dirty="0">
                <a:solidFill>
                  <a:schemeClr val="tx1">
                    <a:lumMod val="50000"/>
                    <a:lumOff val="50000"/>
                  </a:schemeClr>
                </a:solidFill>
              </a:rPr>
              <a:t> with </a:t>
            </a:r>
            <a:r>
              <a:rPr lang="it-IT" sz="1400" dirty="0" err="1">
                <a:solidFill>
                  <a:schemeClr val="tx1">
                    <a:lumMod val="50000"/>
                    <a:lumOff val="50000"/>
                  </a:schemeClr>
                </a:solidFill>
              </a:rPr>
              <a:t>amyotrophic</a:t>
            </a:r>
            <a:r>
              <a:rPr lang="it-IT" sz="1400" dirty="0">
                <a:solidFill>
                  <a:schemeClr val="tx1">
                    <a:lumMod val="50000"/>
                    <a:lumOff val="50000"/>
                  </a:schemeClr>
                </a:solidFill>
              </a:rPr>
              <a:t> </a:t>
            </a:r>
            <a:r>
              <a:rPr lang="it-IT" sz="1400" dirty="0" err="1">
                <a:solidFill>
                  <a:schemeClr val="tx1">
                    <a:lumMod val="50000"/>
                    <a:lumOff val="50000"/>
                  </a:schemeClr>
                </a:solidFill>
              </a:rPr>
              <a:t>lateral</a:t>
            </a:r>
            <a:r>
              <a:rPr lang="it-IT" sz="1400" dirty="0">
                <a:solidFill>
                  <a:schemeClr val="tx1">
                    <a:lumMod val="50000"/>
                    <a:lumOff val="50000"/>
                  </a:schemeClr>
                </a:solidFill>
              </a:rPr>
              <a:t> </a:t>
            </a:r>
            <a:r>
              <a:rPr lang="it-IT" sz="1400" dirty="0" err="1">
                <a:solidFill>
                  <a:schemeClr val="tx1">
                    <a:lumMod val="50000"/>
                    <a:lumOff val="50000"/>
                  </a:schemeClr>
                </a:solidFill>
              </a:rPr>
              <a:t>sclerosis</a:t>
            </a:r>
            <a:r>
              <a:rPr lang="it-IT" sz="1400" dirty="0">
                <a:solidFill>
                  <a:schemeClr val="tx1">
                    <a:lumMod val="50000"/>
                    <a:lumOff val="50000"/>
                  </a:schemeClr>
                </a:solidFill>
              </a:rPr>
              <a:t>. </a:t>
            </a:r>
            <a:r>
              <a:rPr lang="it-IT" sz="1400" dirty="0" err="1">
                <a:solidFill>
                  <a:schemeClr val="tx1">
                    <a:lumMod val="50000"/>
                    <a:lumOff val="50000"/>
                  </a:schemeClr>
                </a:solidFill>
              </a:rPr>
              <a:t>Am</a:t>
            </a:r>
            <a:r>
              <a:rPr lang="it-IT" sz="1400" dirty="0">
                <a:solidFill>
                  <a:schemeClr val="tx1">
                    <a:lumMod val="50000"/>
                    <a:lumOff val="50000"/>
                  </a:schemeClr>
                </a:solidFill>
              </a:rPr>
              <a:t> J </a:t>
            </a:r>
            <a:r>
              <a:rPr lang="it-IT" sz="1400" dirty="0" err="1">
                <a:solidFill>
                  <a:schemeClr val="tx1">
                    <a:lumMod val="50000"/>
                    <a:lumOff val="50000"/>
                  </a:schemeClr>
                </a:solidFill>
              </a:rPr>
              <a:t>Respir</a:t>
            </a:r>
            <a:r>
              <a:rPr lang="it-IT" sz="1400" dirty="0">
                <a:solidFill>
                  <a:schemeClr val="tx1">
                    <a:lumMod val="50000"/>
                    <a:lumOff val="50000"/>
                  </a:schemeClr>
                </a:solidFill>
              </a:rPr>
              <a:t> </a:t>
            </a:r>
            <a:r>
              <a:rPr lang="it-IT" sz="1400" dirty="0" err="1">
                <a:solidFill>
                  <a:schemeClr val="tx1">
                    <a:lumMod val="50000"/>
                    <a:lumOff val="50000"/>
                  </a:schemeClr>
                </a:solidFill>
              </a:rPr>
              <a:t>Crit</a:t>
            </a:r>
            <a:r>
              <a:rPr lang="it-IT" sz="1400" dirty="0">
                <a:solidFill>
                  <a:schemeClr val="tx1">
                    <a:lumMod val="50000"/>
                    <a:lumOff val="50000"/>
                  </a:schemeClr>
                </a:solidFill>
              </a:rPr>
              <a:t> Care </a:t>
            </a:r>
            <a:r>
              <a:rPr lang="it-IT" sz="1400" dirty="0" err="1">
                <a:solidFill>
                  <a:schemeClr val="tx1">
                    <a:lumMod val="50000"/>
                    <a:lumOff val="50000"/>
                  </a:schemeClr>
                </a:solidFill>
              </a:rPr>
              <a:t>Med</a:t>
            </a:r>
            <a:r>
              <a:rPr lang="it-IT" sz="1400" dirty="0">
                <a:solidFill>
                  <a:schemeClr val="tx1">
                    <a:lumMod val="50000"/>
                    <a:lumOff val="50000"/>
                  </a:schemeClr>
                </a:solidFill>
              </a:rPr>
              <a:t> 2000;161:849–856</a:t>
            </a:r>
          </a:p>
        </p:txBody>
      </p:sp>
    </p:spTree>
    <p:extLst>
      <p:ext uri="{BB962C8B-B14F-4D97-AF65-F5344CB8AC3E}">
        <p14:creationId xmlns:p14="http://schemas.microsoft.com/office/powerpoint/2010/main" val="198812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9D941-1E82-49AF-8EE2-BE96B6EB1590}"/>
              </a:ext>
            </a:extLst>
          </p:cNvPr>
          <p:cNvSpPr>
            <a:spLocks noGrp="1"/>
          </p:cNvSpPr>
          <p:nvPr>
            <p:ph type="title"/>
          </p:nvPr>
        </p:nvSpPr>
        <p:spPr/>
        <p:txBody>
          <a:bodyPr/>
          <a:lstStyle/>
          <a:p>
            <a:pPr algn="ctr"/>
            <a:r>
              <a:rPr lang="it-IT" b="1" dirty="0">
                <a:solidFill>
                  <a:srgbClr val="7030A0"/>
                </a:solidFill>
              </a:rPr>
              <a:t>NIV nel paziente neuromuscolare: quando</a:t>
            </a:r>
          </a:p>
        </p:txBody>
      </p:sp>
      <p:sp>
        <p:nvSpPr>
          <p:cNvPr id="3" name="Segnaposto contenuto 2">
            <a:extLst>
              <a:ext uri="{FF2B5EF4-FFF2-40B4-BE49-F238E27FC236}">
                <a16:creationId xmlns:a16="http://schemas.microsoft.com/office/drawing/2014/main" id="{AAA3A940-8BC0-45D5-8F39-F0026955C8B1}"/>
              </a:ext>
            </a:extLst>
          </p:cNvPr>
          <p:cNvSpPr>
            <a:spLocks noGrp="1"/>
          </p:cNvSpPr>
          <p:nvPr>
            <p:ph idx="1"/>
          </p:nvPr>
        </p:nvSpPr>
        <p:spPr>
          <a:xfrm>
            <a:off x="1219201" y="1466491"/>
            <a:ext cx="9115244" cy="5787477"/>
          </a:xfrm>
        </p:spPr>
        <p:txBody>
          <a:bodyPr/>
          <a:lstStyle/>
          <a:p>
            <a:r>
              <a:rPr lang="it-IT" sz="2000" b="1" dirty="0">
                <a:solidFill>
                  <a:schemeClr val="tx1"/>
                </a:solidFill>
              </a:rPr>
              <a:t>Le linee guida europee parlano di avvio della NIV per sintomi compatibili con disturbi del sonno </a:t>
            </a:r>
            <a:r>
              <a:rPr lang="it-IT" sz="2000" dirty="0">
                <a:solidFill>
                  <a:schemeClr val="tx1"/>
                </a:solidFill>
              </a:rPr>
              <a:t>e alterazioni dei test funzionali (FVC &lt;80%, SNIFF&gt;40, differenza FVC supino ed orto).</a:t>
            </a:r>
          </a:p>
          <a:p>
            <a:endParaRPr lang="it-IT" sz="2000" dirty="0"/>
          </a:p>
          <a:p>
            <a:endParaRPr lang="it-IT" sz="2000" dirty="0"/>
          </a:p>
          <a:p>
            <a:endParaRPr lang="it-IT" sz="2000" dirty="0"/>
          </a:p>
        </p:txBody>
      </p:sp>
      <p:pic>
        <p:nvPicPr>
          <p:cNvPr id="5" name="Immagine 4">
            <a:extLst>
              <a:ext uri="{FF2B5EF4-FFF2-40B4-BE49-F238E27FC236}">
                <a16:creationId xmlns:a16="http://schemas.microsoft.com/office/drawing/2014/main" id="{88938143-FC6D-47DD-B1EF-971F2A2644FC}"/>
              </a:ext>
            </a:extLst>
          </p:cNvPr>
          <p:cNvPicPr>
            <a:picLocks noChangeAspect="1"/>
          </p:cNvPicPr>
          <p:nvPr/>
        </p:nvPicPr>
        <p:blipFill>
          <a:blip r:embed="rId3"/>
          <a:stretch>
            <a:fillRect/>
          </a:stretch>
        </p:blipFill>
        <p:spPr>
          <a:xfrm>
            <a:off x="900023" y="2880713"/>
            <a:ext cx="4876800" cy="3181350"/>
          </a:xfrm>
          <a:prstGeom prst="rect">
            <a:avLst/>
          </a:prstGeom>
        </p:spPr>
      </p:pic>
      <p:sp>
        <p:nvSpPr>
          <p:cNvPr id="4" name="CasellaDiTesto 3">
            <a:extLst>
              <a:ext uri="{FF2B5EF4-FFF2-40B4-BE49-F238E27FC236}">
                <a16:creationId xmlns:a16="http://schemas.microsoft.com/office/drawing/2014/main" id="{1956B50F-8BBE-4FA9-9B50-E7CC26A33773}"/>
              </a:ext>
            </a:extLst>
          </p:cNvPr>
          <p:cNvSpPr txBox="1"/>
          <p:nvPr/>
        </p:nvSpPr>
        <p:spPr>
          <a:xfrm>
            <a:off x="6142009" y="2553418"/>
            <a:ext cx="5020573" cy="2492990"/>
          </a:xfrm>
          <a:prstGeom prst="rect">
            <a:avLst/>
          </a:prstGeom>
          <a:noFill/>
        </p:spPr>
        <p:txBody>
          <a:bodyPr wrap="square" rtlCol="0">
            <a:spAutoFit/>
          </a:bodyPr>
          <a:lstStyle/>
          <a:p>
            <a:endParaRPr lang="it-IT" dirty="0"/>
          </a:p>
          <a:p>
            <a:endParaRPr lang="it-IT" dirty="0"/>
          </a:p>
          <a:p>
            <a:r>
              <a:rPr lang="it-IT" sz="2000" dirty="0" err="1"/>
              <a:t>Polisonnografia</a:t>
            </a:r>
            <a:endParaRPr lang="it-IT" sz="2000" b="1" dirty="0"/>
          </a:p>
          <a:p>
            <a:pPr marL="285750" indent="-285750">
              <a:buFont typeface="Arial" panose="020B0604020202020204" pitchFamily="34" charset="0"/>
              <a:buChar char="•"/>
            </a:pPr>
            <a:r>
              <a:rPr lang="it-IT" sz="2000" b="1" dirty="0"/>
              <a:t>individuare precocemente una disfunzione diaframmatica </a:t>
            </a:r>
            <a:r>
              <a:rPr lang="it-IT" sz="2000" dirty="0"/>
              <a:t> </a:t>
            </a:r>
          </a:p>
          <a:p>
            <a:pPr marL="285750" indent="-285750">
              <a:buFont typeface="Arial" panose="020B0604020202020204" pitchFamily="34" charset="0"/>
              <a:buChar char="•"/>
            </a:pPr>
            <a:endParaRPr lang="it-IT" sz="2000" dirty="0"/>
          </a:p>
          <a:p>
            <a:pPr marL="285750" indent="-285750">
              <a:buFont typeface="Arial" panose="020B0604020202020204" pitchFamily="34" charset="0"/>
              <a:buChar char="•"/>
            </a:pPr>
            <a:r>
              <a:rPr lang="it-IT" sz="2000" b="1" dirty="0"/>
              <a:t>caratterizzazione degli eventi </a:t>
            </a:r>
            <a:r>
              <a:rPr lang="it-IT" sz="2000" dirty="0"/>
              <a:t>è indispensabile per una corretta ventilazione</a:t>
            </a:r>
          </a:p>
        </p:txBody>
      </p:sp>
    </p:spTree>
    <p:extLst>
      <p:ext uri="{BB962C8B-B14F-4D97-AF65-F5344CB8AC3E}">
        <p14:creationId xmlns:p14="http://schemas.microsoft.com/office/powerpoint/2010/main" val="3869201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234080-D028-4969-BBE7-9A907BBDBAC2}"/>
              </a:ext>
            </a:extLst>
          </p:cNvPr>
          <p:cNvSpPr>
            <a:spLocks noGrp="1"/>
          </p:cNvSpPr>
          <p:nvPr>
            <p:ph type="title"/>
          </p:nvPr>
        </p:nvSpPr>
        <p:spPr>
          <a:xfrm>
            <a:off x="408000" y="155108"/>
            <a:ext cx="11376000" cy="929721"/>
          </a:xfrm>
        </p:spPr>
        <p:txBody>
          <a:bodyPr/>
          <a:lstStyle/>
          <a:p>
            <a:pPr algn="ctr"/>
            <a:r>
              <a:rPr lang="it-IT" b="1" dirty="0">
                <a:solidFill>
                  <a:srgbClr val="7030A0"/>
                </a:solidFill>
              </a:rPr>
              <a:t>Ventilazione Non Invasiva </a:t>
            </a:r>
          </a:p>
        </p:txBody>
      </p:sp>
      <p:sp>
        <p:nvSpPr>
          <p:cNvPr id="3" name="Segnaposto contenuto 2">
            <a:extLst>
              <a:ext uri="{FF2B5EF4-FFF2-40B4-BE49-F238E27FC236}">
                <a16:creationId xmlns:a16="http://schemas.microsoft.com/office/drawing/2014/main" id="{5DEC22D7-63E4-412A-A00F-E2E260E75E4C}"/>
              </a:ext>
            </a:extLst>
          </p:cNvPr>
          <p:cNvSpPr>
            <a:spLocks noGrp="1"/>
          </p:cNvSpPr>
          <p:nvPr>
            <p:ph idx="1"/>
          </p:nvPr>
        </p:nvSpPr>
        <p:spPr>
          <a:xfrm>
            <a:off x="387065" y="1215276"/>
            <a:ext cx="11376000" cy="5158800"/>
          </a:xfrm>
        </p:spPr>
        <p:txBody>
          <a:bodyPr/>
          <a:lstStyle/>
          <a:p>
            <a:r>
              <a:rPr lang="it-IT" sz="2400" dirty="0">
                <a:solidFill>
                  <a:schemeClr val="tx1"/>
                </a:solidFill>
              </a:rPr>
              <a:t>Sopravvivenza  in particolare nella SLA e nella Duchenne</a:t>
            </a:r>
          </a:p>
          <a:p>
            <a:r>
              <a:rPr lang="it-IT" sz="2400" dirty="0">
                <a:solidFill>
                  <a:schemeClr val="tx1"/>
                </a:solidFill>
              </a:rPr>
              <a:t>Qualità del sonno intesa anche come architettura dello stesso (risultati controversi) </a:t>
            </a:r>
          </a:p>
        </p:txBody>
      </p:sp>
      <p:pic>
        <p:nvPicPr>
          <p:cNvPr id="4" name="Immagine 3">
            <a:extLst>
              <a:ext uri="{FF2B5EF4-FFF2-40B4-BE49-F238E27FC236}">
                <a16:creationId xmlns:a16="http://schemas.microsoft.com/office/drawing/2014/main" id="{B473B761-8976-42E4-B2E9-A623AD1D6EAD}"/>
              </a:ext>
            </a:extLst>
          </p:cNvPr>
          <p:cNvPicPr>
            <a:picLocks noChangeAspect="1"/>
          </p:cNvPicPr>
          <p:nvPr/>
        </p:nvPicPr>
        <p:blipFill>
          <a:blip r:embed="rId3"/>
          <a:stretch>
            <a:fillRect/>
          </a:stretch>
        </p:blipFill>
        <p:spPr>
          <a:xfrm>
            <a:off x="1066708" y="2893774"/>
            <a:ext cx="4848225" cy="3124200"/>
          </a:xfrm>
          <a:prstGeom prst="rect">
            <a:avLst/>
          </a:prstGeom>
        </p:spPr>
      </p:pic>
    </p:spTree>
    <p:extLst>
      <p:ext uri="{BB962C8B-B14F-4D97-AF65-F5344CB8AC3E}">
        <p14:creationId xmlns:p14="http://schemas.microsoft.com/office/powerpoint/2010/main" val="2039155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9D941-1E82-49AF-8EE2-BE96B6EB1590}"/>
              </a:ext>
            </a:extLst>
          </p:cNvPr>
          <p:cNvSpPr>
            <a:spLocks noGrp="1"/>
          </p:cNvSpPr>
          <p:nvPr>
            <p:ph type="title"/>
          </p:nvPr>
        </p:nvSpPr>
        <p:spPr/>
        <p:txBody>
          <a:bodyPr/>
          <a:lstStyle/>
          <a:p>
            <a:pPr algn="ctr"/>
            <a:r>
              <a:rPr lang="it-IT" b="1" dirty="0">
                <a:solidFill>
                  <a:srgbClr val="7030A0"/>
                </a:solidFill>
              </a:rPr>
              <a:t>NIV nel paziente neuromuscolare: come</a:t>
            </a:r>
          </a:p>
        </p:txBody>
      </p:sp>
      <p:sp>
        <p:nvSpPr>
          <p:cNvPr id="3" name="Segnaposto contenuto 2">
            <a:extLst>
              <a:ext uri="{FF2B5EF4-FFF2-40B4-BE49-F238E27FC236}">
                <a16:creationId xmlns:a16="http://schemas.microsoft.com/office/drawing/2014/main" id="{AAA3A940-8BC0-45D5-8F39-F0026955C8B1}"/>
              </a:ext>
            </a:extLst>
          </p:cNvPr>
          <p:cNvSpPr>
            <a:spLocks noGrp="1"/>
          </p:cNvSpPr>
          <p:nvPr>
            <p:ph idx="1"/>
          </p:nvPr>
        </p:nvSpPr>
        <p:spPr/>
        <p:txBody>
          <a:bodyPr/>
          <a:lstStyle/>
          <a:p>
            <a:r>
              <a:rPr lang="it-IT" sz="2400" dirty="0">
                <a:solidFill>
                  <a:schemeClr val="tx1"/>
                </a:solidFill>
              </a:rPr>
              <a:t>Iniziare con ventilazione in </a:t>
            </a:r>
            <a:r>
              <a:rPr lang="it-IT" sz="2400" b="1" dirty="0" err="1">
                <a:solidFill>
                  <a:schemeClr val="tx1"/>
                </a:solidFill>
              </a:rPr>
              <a:t>bilevel</a:t>
            </a:r>
            <a:r>
              <a:rPr lang="it-IT" sz="2400" b="1" dirty="0">
                <a:solidFill>
                  <a:schemeClr val="tx1"/>
                </a:solidFill>
              </a:rPr>
              <a:t> con FR di </a:t>
            </a:r>
            <a:r>
              <a:rPr lang="it-IT" sz="2400" b="1" dirty="0" err="1">
                <a:solidFill>
                  <a:schemeClr val="tx1"/>
                </a:solidFill>
              </a:rPr>
              <a:t>bake</a:t>
            </a:r>
            <a:r>
              <a:rPr lang="it-IT" sz="2400" b="1" dirty="0">
                <a:solidFill>
                  <a:schemeClr val="tx1"/>
                </a:solidFill>
              </a:rPr>
              <a:t> up </a:t>
            </a:r>
            <a:r>
              <a:rPr lang="it-IT" sz="2400" dirty="0">
                <a:solidFill>
                  <a:schemeClr val="tx1"/>
                </a:solidFill>
              </a:rPr>
              <a:t>(controllo prima degli eventi ostruttivi e poi della </a:t>
            </a:r>
            <a:r>
              <a:rPr lang="it-IT" sz="2400" dirty="0" err="1">
                <a:solidFill>
                  <a:schemeClr val="tx1"/>
                </a:solidFill>
              </a:rPr>
              <a:t>ipoventilazione</a:t>
            </a:r>
            <a:r>
              <a:rPr lang="it-IT" sz="2400" dirty="0">
                <a:solidFill>
                  <a:schemeClr val="tx1"/>
                </a:solidFill>
              </a:rPr>
              <a:t>)</a:t>
            </a:r>
          </a:p>
          <a:p>
            <a:r>
              <a:rPr lang="it-IT" sz="2400" dirty="0">
                <a:solidFill>
                  <a:schemeClr val="tx1"/>
                </a:solidFill>
              </a:rPr>
              <a:t>Stretto controllo della asincronica attraverso una aggiustamento </a:t>
            </a:r>
            <a:r>
              <a:rPr lang="it-IT" sz="2400" b="1" dirty="0">
                <a:solidFill>
                  <a:schemeClr val="tx1"/>
                </a:solidFill>
              </a:rPr>
              <a:t>del tempo inspiratorio </a:t>
            </a:r>
            <a:r>
              <a:rPr lang="it-IT" sz="2400" dirty="0">
                <a:solidFill>
                  <a:schemeClr val="tx1"/>
                </a:solidFill>
              </a:rPr>
              <a:t>TI tra il 30 ed il 40% del ciclo totale di tempo</a:t>
            </a:r>
          </a:p>
          <a:p>
            <a:r>
              <a:rPr lang="it-IT" sz="2400" dirty="0">
                <a:solidFill>
                  <a:schemeClr val="tx1"/>
                </a:solidFill>
              </a:rPr>
              <a:t>Breve</a:t>
            </a:r>
            <a:r>
              <a:rPr lang="it-IT" sz="2400" b="1" dirty="0">
                <a:solidFill>
                  <a:schemeClr val="tx1"/>
                </a:solidFill>
              </a:rPr>
              <a:t> rise time </a:t>
            </a:r>
          </a:p>
          <a:p>
            <a:r>
              <a:rPr lang="it-IT" sz="2400" b="1" dirty="0">
                <a:solidFill>
                  <a:schemeClr val="tx1"/>
                </a:solidFill>
              </a:rPr>
              <a:t>Pressione di Supporto (PS) </a:t>
            </a:r>
            <a:r>
              <a:rPr lang="it-IT" sz="2400" dirty="0">
                <a:solidFill>
                  <a:schemeClr val="tx1"/>
                </a:solidFill>
              </a:rPr>
              <a:t>minima (per non </a:t>
            </a:r>
            <a:r>
              <a:rPr lang="it-IT" sz="2400" dirty="0" err="1">
                <a:solidFill>
                  <a:schemeClr val="tx1"/>
                </a:solidFill>
              </a:rPr>
              <a:t>iperventilare</a:t>
            </a:r>
            <a:r>
              <a:rPr lang="it-IT" sz="2400" dirty="0">
                <a:solidFill>
                  <a:schemeClr val="tx1"/>
                </a:solidFill>
              </a:rPr>
              <a:t> il paziente e non favorire la chiusura della glottide ma tale da correggere la </a:t>
            </a:r>
            <a:r>
              <a:rPr lang="it-IT" sz="2400" dirty="0" err="1">
                <a:solidFill>
                  <a:schemeClr val="tx1"/>
                </a:solidFill>
              </a:rPr>
              <a:t>ipoventilazione</a:t>
            </a:r>
            <a:r>
              <a:rPr lang="it-IT" sz="2400" dirty="0">
                <a:solidFill>
                  <a:schemeClr val="tx1"/>
                </a:solidFill>
              </a:rPr>
              <a:t>)</a:t>
            </a:r>
          </a:p>
          <a:p>
            <a:r>
              <a:rPr lang="it-IT" sz="2400" b="1" dirty="0">
                <a:solidFill>
                  <a:schemeClr val="tx1"/>
                </a:solidFill>
              </a:rPr>
              <a:t>EPAP</a:t>
            </a:r>
            <a:r>
              <a:rPr lang="it-IT" sz="2400" dirty="0">
                <a:solidFill>
                  <a:schemeClr val="tx1"/>
                </a:solidFill>
              </a:rPr>
              <a:t> minima ma in grado di correggere gli eventi ostruttivi</a:t>
            </a:r>
          </a:p>
          <a:p>
            <a:r>
              <a:rPr lang="it-IT" sz="2400" dirty="0">
                <a:solidFill>
                  <a:schemeClr val="tx1"/>
                </a:solidFill>
              </a:rPr>
              <a:t>Preferire una</a:t>
            </a:r>
            <a:r>
              <a:rPr lang="it-IT" sz="2400" b="1" dirty="0">
                <a:solidFill>
                  <a:schemeClr val="tx1"/>
                </a:solidFill>
              </a:rPr>
              <a:t> maschera nasale </a:t>
            </a:r>
            <a:r>
              <a:rPr lang="it-IT" sz="2400" dirty="0">
                <a:solidFill>
                  <a:schemeClr val="tx1"/>
                </a:solidFill>
              </a:rPr>
              <a:t>(per evitare chiusura della glottide e nella macroglossia) </a:t>
            </a:r>
          </a:p>
          <a:p>
            <a:endParaRPr lang="it-IT" dirty="0"/>
          </a:p>
        </p:txBody>
      </p:sp>
      <p:sp>
        <p:nvSpPr>
          <p:cNvPr id="4" name="CasellaDiTesto 3">
            <a:extLst>
              <a:ext uri="{FF2B5EF4-FFF2-40B4-BE49-F238E27FC236}">
                <a16:creationId xmlns:a16="http://schemas.microsoft.com/office/drawing/2014/main" id="{28849D3F-1A78-4913-845D-764705E544D0}"/>
              </a:ext>
            </a:extLst>
          </p:cNvPr>
          <p:cNvSpPr txBox="1"/>
          <p:nvPr/>
        </p:nvSpPr>
        <p:spPr>
          <a:xfrm>
            <a:off x="2587923" y="6124758"/>
            <a:ext cx="9552317" cy="738664"/>
          </a:xfrm>
          <a:prstGeom prst="rect">
            <a:avLst/>
          </a:prstGeom>
          <a:noFill/>
        </p:spPr>
        <p:txBody>
          <a:bodyPr wrap="square" rtlCol="0">
            <a:spAutoFit/>
          </a:bodyPr>
          <a:lstStyle/>
          <a:p>
            <a:pPr algn="just"/>
            <a:r>
              <a:rPr lang="it-IT" sz="1400" dirty="0">
                <a:solidFill>
                  <a:schemeClr val="tx1">
                    <a:lumMod val="50000"/>
                    <a:lumOff val="50000"/>
                  </a:schemeClr>
                </a:solidFill>
              </a:rPr>
              <a:t>Berry RB; NPPV </a:t>
            </a:r>
            <a:r>
              <a:rPr lang="it-IT" sz="1400" dirty="0" err="1">
                <a:solidFill>
                  <a:schemeClr val="tx1">
                    <a:lumMod val="50000"/>
                    <a:lumOff val="50000"/>
                  </a:schemeClr>
                </a:solidFill>
              </a:rPr>
              <a:t>Titration</a:t>
            </a:r>
            <a:r>
              <a:rPr lang="it-IT" sz="1400" dirty="0">
                <a:solidFill>
                  <a:schemeClr val="tx1">
                    <a:lumMod val="50000"/>
                    <a:lumOff val="50000"/>
                  </a:schemeClr>
                </a:solidFill>
              </a:rPr>
              <a:t> Task Force of the American Academy of </a:t>
            </a:r>
            <a:r>
              <a:rPr lang="it-IT" sz="1400" dirty="0" err="1">
                <a:solidFill>
                  <a:schemeClr val="tx1">
                    <a:lumMod val="50000"/>
                    <a:lumOff val="50000"/>
                  </a:schemeClr>
                </a:solidFill>
              </a:rPr>
              <a:t>Sleep</a:t>
            </a:r>
            <a:r>
              <a:rPr lang="it-IT" sz="1400" dirty="0">
                <a:solidFill>
                  <a:schemeClr val="tx1">
                    <a:lumMod val="50000"/>
                    <a:lumOff val="50000"/>
                  </a:schemeClr>
                </a:solidFill>
              </a:rPr>
              <a:t> Medicine. Best </a:t>
            </a:r>
            <a:r>
              <a:rPr lang="it-IT" sz="1400" dirty="0" err="1">
                <a:solidFill>
                  <a:schemeClr val="tx1">
                    <a:lumMod val="50000"/>
                    <a:lumOff val="50000"/>
                  </a:schemeClr>
                </a:solidFill>
              </a:rPr>
              <a:t>clinical</a:t>
            </a:r>
            <a:r>
              <a:rPr lang="it-IT" sz="1400" dirty="0">
                <a:solidFill>
                  <a:schemeClr val="tx1">
                    <a:lumMod val="50000"/>
                    <a:lumOff val="50000"/>
                  </a:schemeClr>
                </a:solidFill>
              </a:rPr>
              <a:t> </a:t>
            </a:r>
            <a:r>
              <a:rPr lang="it-IT" sz="1400" dirty="0" err="1">
                <a:solidFill>
                  <a:schemeClr val="tx1">
                    <a:lumMod val="50000"/>
                    <a:lumOff val="50000"/>
                  </a:schemeClr>
                </a:solidFill>
              </a:rPr>
              <a:t>practices</a:t>
            </a:r>
            <a:r>
              <a:rPr lang="it-IT" sz="1400" dirty="0">
                <a:solidFill>
                  <a:schemeClr val="tx1">
                    <a:lumMod val="50000"/>
                    <a:lumOff val="50000"/>
                  </a:schemeClr>
                </a:solidFill>
              </a:rPr>
              <a:t> for the </a:t>
            </a:r>
            <a:r>
              <a:rPr lang="it-IT" sz="1400" dirty="0" err="1">
                <a:solidFill>
                  <a:schemeClr val="tx1">
                    <a:lumMod val="50000"/>
                    <a:lumOff val="50000"/>
                  </a:schemeClr>
                </a:solidFill>
              </a:rPr>
              <a:t>sleep</a:t>
            </a:r>
            <a:r>
              <a:rPr lang="it-IT" sz="1400" dirty="0">
                <a:solidFill>
                  <a:schemeClr val="tx1">
                    <a:lumMod val="50000"/>
                    <a:lumOff val="50000"/>
                  </a:schemeClr>
                </a:solidFill>
              </a:rPr>
              <a:t> center </a:t>
            </a:r>
            <a:r>
              <a:rPr lang="it-IT" sz="1400" dirty="0" err="1">
                <a:solidFill>
                  <a:schemeClr val="tx1">
                    <a:lumMod val="50000"/>
                    <a:lumOff val="50000"/>
                  </a:schemeClr>
                </a:solidFill>
              </a:rPr>
              <a:t>adjustment</a:t>
            </a:r>
            <a:r>
              <a:rPr lang="it-IT" sz="1400" dirty="0">
                <a:solidFill>
                  <a:schemeClr val="tx1">
                    <a:lumMod val="50000"/>
                    <a:lumOff val="50000"/>
                  </a:schemeClr>
                </a:solidFill>
              </a:rPr>
              <a:t> of </a:t>
            </a:r>
            <a:r>
              <a:rPr lang="it-IT" sz="1400" dirty="0" err="1">
                <a:solidFill>
                  <a:schemeClr val="tx1">
                    <a:lumMod val="50000"/>
                    <a:lumOff val="50000"/>
                  </a:schemeClr>
                </a:solidFill>
              </a:rPr>
              <a:t>noninvasive</a:t>
            </a:r>
            <a:r>
              <a:rPr lang="it-IT" sz="1400" dirty="0">
                <a:solidFill>
                  <a:schemeClr val="tx1">
                    <a:lumMod val="50000"/>
                    <a:lumOff val="50000"/>
                  </a:schemeClr>
                </a:solidFill>
              </a:rPr>
              <a:t> positive pressure </a:t>
            </a:r>
            <a:r>
              <a:rPr lang="it-IT" sz="1400" dirty="0" err="1">
                <a:solidFill>
                  <a:schemeClr val="tx1">
                    <a:lumMod val="50000"/>
                    <a:lumOff val="50000"/>
                  </a:schemeClr>
                </a:solidFill>
              </a:rPr>
              <a:t>ventilation</a:t>
            </a:r>
            <a:r>
              <a:rPr lang="it-IT" sz="1400" dirty="0">
                <a:solidFill>
                  <a:schemeClr val="tx1">
                    <a:lumMod val="50000"/>
                    <a:lumOff val="50000"/>
                  </a:schemeClr>
                </a:solidFill>
              </a:rPr>
              <a:t> (NPPV) in </a:t>
            </a:r>
            <a:r>
              <a:rPr lang="it-IT" sz="1400" dirty="0" err="1">
                <a:solidFill>
                  <a:schemeClr val="tx1">
                    <a:lumMod val="50000"/>
                    <a:lumOff val="50000"/>
                  </a:schemeClr>
                </a:solidFill>
              </a:rPr>
              <a:t>stable</a:t>
            </a:r>
            <a:r>
              <a:rPr lang="it-IT" sz="1400" dirty="0">
                <a:solidFill>
                  <a:schemeClr val="tx1">
                    <a:lumMod val="50000"/>
                    <a:lumOff val="50000"/>
                  </a:schemeClr>
                </a:solidFill>
              </a:rPr>
              <a:t> </a:t>
            </a:r>
            <a:r>
              <a:rPr lang="it-IT" sz="1400" dirty="0" err="1">
                <a:solidFill>
                  <a:schemeClr val="tx1">
                    <a:lumMod val="50000"/>
                    <a:lumOff val="50000"/>
                  </a:schemeClr>
                </a:solidFill>
              </a:rPr>
              <a:t>chronic</a:t>
            </a:r>
            <a:r>
              <a:rPr lang="it-IT" sz="1400" dirty="0">
                <a:solidFill>
                  <a:schemeClr val="tx1">
                    <a:lumMod val="50000"/>
                    <a:lumOff val="50000"/>
                  </a:schemeClr>
                </a:solidFill>
              </a:rPr>
              <a:t> </a:t>
            </a:r>
            <a:r>
              <a:rPr lang="it-IT" sz="1400" dirty="0" err="1">
                <a:solidFill>
                  <a:schemeClr val="tx1">
                    <a:lumMod val="50000"/>
                    <a:lumOff val="50000"/>
                  </a:schemeClr>
                </a:solidFill>
              </a:rPr>
              <a:t>alveolar</a:t>
            </a:r>
            <a:r>
              <a:rPr lang="it-IT" sz="1400" dirty="0">
                <a:solidFill>
                  <a:schemeClr val="tx1">
                    <a:lumMod val="50000"/>
                    <a:lumOff val="50000"/>
                  </a:schemeClr>
                </a:solidFill>
              </a:rPr>
              <a:t> </a:t>
            </a:r>
            <a:r>
              <a:rPr lang="it-IT" sz="1400" dirty="0" err="1">
                <a:solidFill>
                  <a:schemeClr val="tx1">
                    <a:lumMod val="50000"/>
                    <a:lumOff val="50000"/>
                  </a:schemeClr>
                </a:solidFill>
              </a:rPr>
              <a:t>hypoventilation</a:t>
            </a:r>
            <a:r>
              <a:rPr lang="it-IT" sz="1400" dirty="0">
                <a:solidFill>
                  <a:schemeClr val="tx1">
                    <a:lumMod val="50000"/>
                    <a:lumOff val="50000"/>
                  </a:schemeClr>
                </a:solidFill>
              </a:rPr>
              <a:t> </a:t>
            </a:r>
            <a:r>
              <a:rPr lang="it-IT" sz="1400" dirty="0" err="1">
                <a:solidFill>
                  <a:schemeClr val="tx1">
                    <a:lumMod val="50000"/>
                    <a:lumOff val="50000"/>
                  </a:schemeClr>
                </a:solidFill>
              </a:rPr>
              <a:t>syndromes</a:t>
            </a:r>
            <a:r>
              <a:rPr lang="it-IT" sz="1400" dirty="0">
                <a:solidFill>
                  <a:schemeClr val="tx1">
                    <a:lumMod val="50000"/>
                    <a:lumOff val="50000"/>
                  </a:schemeClr>
                </a:solidFill>
              </a:rPr>
              <a:t>. J </a:t>
            </a:r>
            <a:r>
              <a:rPr lang="it-IT" sz="1400" dirty="0" err="1">
                <a:solidFill>
                  <a:schemeClr val="tx1">
                    <a:lumMod val="50000"/>
                    <a:lumOff val="50000"/>
                  </a:schemeClr>
                </a:solidFill>
              </a:rPr>
              <a:t>Clin</a:t>
            </a:r>
            <a:r>
              <a:rPr lang="it-IT" sz="1400" dirty="0">
                <a:solidFill>
                  <a:schemeClr val="tx1">
                    <a:lumMod val="50000"/>
                    <a:lumOff val="50000"/>
                  </a:schemeClr>
                </a:solidFill>
              </a:rPr>
              <a:t> </a:t>
            </a:r>
            <a:r>
              <a:rPr lang="it-IT" sz="1400" dirty="0" err="1">
                <a:solidFill>
                  <a:schemeClr val="tx1">
                    <a:lumMod val="50000"/>
                    <a:lumOff val="50000"/>
                  </a:schemeClr>
                </a:solidFill>
              </a:rPr>
              <a:t>Sleep</a:t>
            </a:r>
            <a:r>
              <a:rPr lang="it-IT" sz="1400" dirty="0">
                <a:solidFill>
                  <a:schemeClr val="tx1">
                    <a:lumMod val="50000"/>
                    <a:lumOff val="50000"/>
                  </a:schemeClr>
                </a:solidFill>
              </a:rPr>
              <a:t> </a:t>
            </a:r>
            <a:r>
              <a:rPr lang="it-IT" sz="1400" dirty="0" err="1">
                <a:solidFill>
                  <a:schemeClr val="tx1">
                    <a:lumMod val="50000"/>
                    <a:lumOff val="50000"/>
                  </a:schemeClr>
                </a:solidFill>
              </a:rPr>
              <a:t>Med</a:t>
            </a:r>
            <a:r>
              <a:rPr lang="it-IT" sz="1400" dirty="0">
                <a:solidFill>
                  <a:schemeClr val="tx1">
                    <a:lumMod val="50000"/>
                    <a:lumOff val="50000"/>
                  </a:schemeClr>
                </a:solidFill>
              </a:rPr>
              <a:t> 2010;6:491–509</a:t>
            </a:r>
          </a:p>
        </p:txBody>
      </p:sp>
    </p:spTree>
    <p:extLst>
      <p:ext uri="{BB962C8B-B14F-4D97-AF65-F5344CB8AC3E}">
        <p14:creationId xmlns:p14="http://schemas.microsoft.com/office/powerpoint/2010/main" val="192877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29D941-1E82-49AF-8EE2-BE96B6EB1590}"/>
              </a:ext>
            </a:extLst>
          </p:cNvPr>
          <p:cNvSpPr>
            <a:spLocks noGrp="1"/>
          </p:cNvSpPr>
          <p:nvPr>
            <p:ph type="title"/>
          </p:nvPr>
        </p:nvSpPr>
        <p:spPr>
          <a:xfrm>
            <a:off x="387065" y="239152"/>
            <a:ext cx="11376000" cy="929721"/>
          </a:xfrm>
        </p:spPr>
        <p:txBody>
          <a:bodyPr/>
          <a:lstStyle/>
          <a:p>
            <a:pPr algn="ctr"/>
            <a:r>
              <a:rPr lang="it-IT" b="1" dirty="0">
                <a:solidFill>
                  <a:srgbClr val="7030A0"/>
                </a:solidFill>
              </a:rPr>
              <a:t>NIV nel paziente neuromuscolare: come</a:t>
            </a:r>
          </a:p>
        </p:txBody>
      </p:sp>
      <p:sp>
        <p:nvSpPr>
          <p:cNvPr id="3" name="Segnaposto contenuto 2">
            <a:extLst>
              <a:ext uri="{FF2B5EF4-FFF2-40B4-BE49-F238E27FC236}">
                <a16:creationId xmlns:a16="http://schemas.microsoft.com/office/drawing/2014/main" id="{AAA3A940-8BC0-45D5-8F39-F0026955C8B1}"/>
              </a:ext>
            </a:extLst>
          </p:cNvPr>
          <p:cNvSpPr>
            <a:spLocks noGrp="1"/>
          </p:cNvSpPr>
          <p:nvPr>
            <p:ph idx="1"/>
          </p:nvPr>
        </p:nvSpPr>
        <p:spPr>
          <a:xfrm>
            <a:off x="387065" y="1698357"/>
            <a:ext cx="11376000" cy="5158800"/>
          </a:xfrm>
        </p:spPr>
        <p:txBody>
          <a:bodyPr/>
          <a:lstStyle/>
          <a:p>
            <a:pPr algn="just"/>
            <a:r>
              <a:rPr lang="it-IT" sz="2400" dirty="0" err="1">
                <a:solidFill>
                  <a:schemeClr val="tx1"/>
                </a:solidFill>
              </a:rPr>
              <a:t>Pressumetrica</a:t>
            </a:r>
            <a:r>
              <a:rPr lang="it-IT" sz="2400" dirty="0">
                <a:solidFill>
                  <a:schemeClr val="tx1"/>
                </a:solidFill>
              </a:rPr>
              <a:t> </a:t>
            </a:r>
            <a:r>
              <a:rPr lang="it-IT" sz="2400" i="1" dirty="0">
                <a:solidFill>
                  <a:schemeClr val="tx1"/>
                </a:solidFill>
              </a:rPr>
              <a:t>vs</a:t>
            </a:r>
            <a:r>
              <a:rPr lang="it-IT" sz="2400" dirty="0">
                <a:solidFill>
                  <a:schemeClr val="tx1"/>
                </a:solidFill>
              </a:rPr>
              <a:t> volumetrica</a:t>
            </a:r>
          </a:p>
          <a:p>
            <a:pPr algn="just"/>
            <a:r>
              <a:rPr lang="it-IT" sz="2400" dirty="0" err="1">
                <a:solidFill>
                  <a:schemeClr val="tx1"/>
                </a:solidFill>
              </a:rPr>
              <a:t>Pressumetrica</a:t>
            </a:r>
            <a:r>
              <a:rPr lang="it-IT" sz="2400" dirty="0">
                <a:solidFill>
                  <a:schemeClr val="tx1"/>
                </a:solidFill>
              </a:rPr>
              <a:t> favorita per maggiore controllo degli effetti collaterali (over treatment o effetti gastrointestinali), minori costi, meno allarmi</a:t>
            </a:r>
          </a:p>
          <a:p>
            <a:pPr algn="just"/>
            <a:r>
              <a:rPr lang="it-IT" sz="2400" dirty="0">
                <a:solidFill>
                  <a:schemeClr val="tx1"/>
                </a:solidFill>
              </a:rPr>
              <a:t>Volumetrica preferita durante il </a:t>
            </a:r>
            <a:r>
              <a:rPr lang="it-IT" sz="2400" dirty="0" err="1">
                <a:solidFill>
                  <a:schemeClr val="tx1"/>
                </a:solidFill>
              </a:rPr>
              <a:t>breath</a:t>
            </a:r>
            <a:r>
              <a:rPr lang="it-IT" sz="2400" dirty="0">
                <a:solidFill>
                  <a:schemeClr val="tx1"/>
                </a:solidFill>
              </a:rPr>
              <a:t> </a:t>
            </a:r>
            <a:r>
              <a:rPr lang="it-IT" sz="2400" dirty="0" err="1">
                <a:solidFill>
                  <a:schemeClr val="tx1"/>
                </a:solidFill>
              </a:rPr>
              <a:t>stacking</a:t>
            </a:r>
            <a:r>
              <a:rPr lang="it-IT" sz="2400" dirty="0">
                <a:solidFill>
                  <a:schemeClr val="tx1"/>
                </a:solidFill>
              </a:rPr>
              <a:t> per mobilizzare le secrezioni</a:t>
            </a:r>
          </a:p>
          <a:p>
            <a:pPr algn="just"/>
            <a:r>
              <a:rPr lang="it-IT" sz="2400" dirty="0">
                <a:solidFill>
                  <a:schemeClr val="tx1"/>
                </a:solidFill>
              </a:rPr>
              <a:t>VAPS (volume </a:t>
            </a:r>
            <a:r>
              <a:rPr lang="it-IT" sz="2400" dirty="0" err="1">
                <a:solidFill>
                  <a:schemeClr val="tx1"/>
                </a:solidFill>
              </a:rPr>
              <a:t>assured</a:t>
            </a:r>
            <a:r>
              <a:rPr lang="it-IT" sz="2400" dirty="0">
                <a:solidFill>
                  <a:schemeClr val="tx1"/>
                </a:solidFill>
              </a:rPr>
              <a:t> pressure support) in cui si ha un target di ventilazione alveolare, meglio tollerata, si aggiusta </a:t>
            </a:r>
            <a:r>
              <a:rPr lang="it-IT" sz="2400" dirty="0" err="1">
                <a:solidFill>
                  <a:schemeClr val="tx1"/>
                </a:solidFill>
              </a:rPr>
              <a:t>automaticamante</a:t>
            </a:r>
            <a:r>
              <a:rPr lang="it-IT" sz="2400" dirty="0">
                <a:solidFill>
                  <a:schemeClr val="tx1"/>
                </a:solidFill>
              </a:rPr>
              <a:t> alla progressione della malattia ma possibilità di asincronismi ed </a:t>
            </a:r>
            <a:r>
              <a:rPr lang="it-IT" sz="2400" dirty="0" err="1">
                <a:solidFill>
                  <a:schemeClr val="tx1"/>
                </a:solidFill>
              </a:rPr>
              <a:t>arousal</a:t>
            </a:r>
            <a:r>
              <a:rPr lang="it-IT" sz="2400" dirty="0">
                <a:solidFill>
                  <a:schemeClr val="tx1"/>
                </a:solidFill>
              </a:rPr>
              <a:t> con riduzione del sonno N2 </a:t>
            </a:r>
          </a:p>
          <a:p>
            <a:pPr marL="0" indent="0">
              <a:buNone/>
            </a:pPr>
            <a:endParaRPr lang="it-IT" dirty="0"/>
          </a:p>
        </p:txBody>
      </p:sp>
      <p:sp>
        <p:nvSpPr>
          <p:cNvPr id="4" name="CasellaDiTesto 3">
            <a:extLst>
              <a:ext uri="{FF2B5EF4-FFF2-40B4-BE49-F238E27FC236}">
                <a16:creationId xmlns:a16="http://schemas.microsoft.com/office/drawing/2014/main" id="{B81FC4C8-21F8-4AED-8F7D-716FD3B97AF0}"/>
              </a:ext>
            </a:extLst>
          </p:cNvPr>
          <p:cNvSpPr txBox="1"/>
          <p:nvPr/>
        </p:nvSpPr>
        <p:spPr>
          <a:xfrm>
            <a:off x="5607168" y="6193766"/>
            <a:ext cx="7384212" cy="584775"/>
          </a:xfrm>
          <a:prstGeom prst="rect">
            <a:avLst/>
          </a:prstGeom>
          <a:noFill/>
        </p:spPr>
        <p:txBody>
          <a:bodyPr wrap="square" rtlCol="0">
            <a:spAutoFit/>
          </a:bodyPr>
          <a:lstStyle/>
          <a:p>
            <a:r>
              <a:rPr lang="it-IT" sz="1600" dirty="0" err="1">
                <a:solidFill>
                  <a:schemeClr val="tx1">
                    <a:lumMod val="50000"/>
                    <a:lumOff val="50000"/>
                  </a:schemeClr>
                </a:solidFill>
              </a:rPr>
              <a:t>Schonhofer</a:t>
            </a:r>
            <a:r>
              <a:rPr lang="it-IT" sz="1600" dirty="0">
                <a:solidFill>
                  <a:schemeClr val="tx1">
                    <a:lumMod val="50000"/>
                    <a:lumOff val="50000"/>
                  </a:schemeClr>
                </a:solidFill>
              </a:rPr>
              <a:t> B, </a:t>
            </a:r>
            <a:r>
              <a:rPr lang="it-IT" sz="1600" dirty="0" err="1">
                <a:solidFill>
                  <a:schemeClr val="tx1">
                    <a:lumMod val="50000"/>
                    <a:lumOff val="50000"/>
                  </a:schemeClr>
                </a:solidFill>
              </a:rPr>
              <a:t>Sortor-Leger</a:t>
            </a:r>
            <a:r>
              <a:rPr lang="it-IT" sz="1600" dirty="0">
                <a:solidFill>
                  <a:schemeClr val="tx1">
                    <a:lumMod val="50000"/>
                    <a:lumOff val="50000"/>
                  </a:schemeClr>
                </a:solidFill>
              </a:rPr>
              <a:t> S. </a:t>
            </a:r>
            <a:r>
              <a:rPr lang="it-IT" sz="1600" dirty="0" err="1">
                <a:solidFill>
                  <a:schemeClr val="tx1">
                    <a:lumMod val="50000"/>
                    <a:lumOff val="50000"/>
                  </a:schemeClr>
                </a:solidFill>
              </a:rPr>
              <a:t>Equipment</a:t>
            </a:r>
            <a:r>
              <a:rPr lang="it-IT" sz="1600" dirty="0">
                <a:solidFill>
                  <a:schemeClr val="tx1">
                    <a:lumMod val="50000"/>
                    <a:lumOff val="50000"/>
                  </a:schemeClr>
                </a:solidFill>
              </a:rPr>
              <a:t> </a:t>
            </a:r>
            <a:r>
              <a:rPr lang="it-IT" sz="1600" dirty="0" err="1">
                <a:solidFill>
                  <a:schemeClr val="tx1">
                    <a:lumMod val="50000"/>
                    <a:lumOff val="50000"/>
                  </a:schemeClr>
                </a:solidFill>
              </a:rPr>
              <a:t>needs</a:t>
            </a:r>
            <a:r>
              <a:rPr lang="it-IT" sz="1600" dirty="0">
                <a:solidFill>
                  <a:schemeClr val="tx1">
                    <a:lumMod val="50000"/>
                    <a:lumOff val="50000"/>
                  </a:schemeClr>
                </a:solidFill>
              </a:rPr>
              <a:t> for non invasive </a:t>
            </a:r>
            <a:r>
              <a:rPr lang="it-IT" sz="1600" dirty="0" err="1">
                <a:solidFill>
                  <a:schemeClr val="tx1">
                    <a:lumMod val="50000"/>
                    <a:lumOff val="50000"/>
                  </a:schemeClr>
                </a:solidFill>
              </a:rPr>
              <a:t>mechanical</a:t>
            </a:r>
            <a:r>
              <a:rPr lang="it-IT" sz="1600" dirty="0">
                <a:solidFill>
                  <a:schemeClr val="tx1">
                    <a:lumMod val="50000"/>
                    <a:lumOff val="50000"/>
                  </a:schemeClr>
                </a:solidFill>
              </a:rPr>
              <a:t> </a:t>
            </a:r>
            <a:r>
              <a:rPr lang="it-IT" sz="1600" dirty="0" err="1">
                <a:solidFill>
                  <a:schemeClr val="tx1">
                    <a:lumMod val="50000"/>
                    <a:lumOff val="50000"/>
                  </a:schemeClr>
                </a:solidFill>
              </a:rPr>
              <a:t>ventilation</a:t>
            </a:r>
            <a:r>
              <a:rPr lang="it-IT" sz="1600" dirty="0">
                <a:solidFill>
                  <a:schemeClr val="tx1">
                    <a:lumMod val="50000"/>
                    <a:lumOff val="50000"/>
                  </a:schemeClr>
                </a:solidFill>
              </a:rPr>
              <a:t>. Eur </a:t>
            </a:r>
            <a:r>
              <a:rPr lang="it-IT" sz="1600" dirty="0" err="1">
                <a:solidFill>
                  <a:schemeClr val="tx1">
                    <a:lumMod val="50000"/>
                    <a:lumOff val="50000"/>
                  </a:schemeClr>
                </a:solidFill>
              </a:rPr>
              <a:t>Respir</a:t>
            </a:r>
            <a:r>
              <a:rPr lang="it-IT" sz="1600" dirty="0">
                <a:solidFill>
                  <a:schemeClr val="tx1">
                    <a:lumMod val="50000"/>
                    <a:lumOff val="50000"/>
                  </a:schemeClr>
                </a:solidFill>
              </a:rPr>
              <a:t> J 2002; 20:1029-1036. </a:t>
            </a:r>
          </a:p>
        </p:txBody>
      </p:sp>
    </p:spTree>
    <p:extLst>
      <p:ext uri="{BB962C8B-B14F-4D97-AF65-F5344CB8AC3E}">
        <p14:creationId xmlns:p14="http://schemas.microsoft.com/office/powerpoint/2010/main" val="327619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234080-D028-4969-BBE7-9A907BBDBAC2}"/>
              </a:ext>
            </a:extLst>
          </p:cNvPr>
          <p:cNvSpPr>
            <a:spLocks noGrp="1"/>
          </p:cNvSpPr>
          <p:nvPr>
            <p:ph type="title"/>
          </p:nvPr>
        </p:nvSpPr>
        <p:spPr/>
        <p:txBody>
          <a:bodyPr/>
          <a:lstStyle/>
          <a:p>
            <a:pPr algn="ctr"/>
            <a:r>
              <a:rPr lang="it-IT" dirty="0"/>
              <a:t> </a:t>
            </a:r>
            <a:r>
              <a:rPr lang="it-IT" b="1" dirty="0">
                <a:solidFill>
                  <a:srgbClr val="7030A0"/>
                </a:solidFill>
              </a:rPr>
              <a:t>Problemi nella Ventilazione Non Invasiva </a:t>
            </a:r>
          </a:p>
        </p:txBody>
      </p:sp>
      <p:sp>
        <p:nvSpPr>
          <p:cNvPr id="3" name="Segnaposto contenuto 2">
            <a:extLst>
              <a:ext uri="{FF2B5EF4-FFF2-40B4-BE49-F238E27FC236}">
                <a16:creationId xmlns:a16="http://schemas.microsoft.com/office/drawing/2014/main" id="{5DEC22D7-63E4-412A-A00F-E2E260E75E4C}"/>
              </a:ext>
            </a:extLst>
          </p:cNvPr>
          <p:cNvSpPr>
            <a:spLocks noGrp="1"/>
          </p:cNvSpPr>
          <p:nvPr>
            <p:ph idx="1"/>
          </p:nvPr>
        </p:nvSpPr>
        <p:spPr>
          <a:xfrm>
            <a:off x="179935" y="1715611"/>
            <a:ext cx="6691323" cy="5455331"/>
          </a:xfrm>
        </p:spPr>
        <p:txBody>
          <a:bodyPr/>
          <a:lstStyle/>
          <a:p>
            <a:pPr algn="just"/>
            <a:r>
              <a:rPr lang="it-IT" sz="2000" b="1" dirty="0">
                <a:solidFill>
                  <a:schemeClr val="tx1"/>
                </a:solidFill>
              </a:rPr>
              <a:t>Trigger inefficace: </a:t>
            </a:r>
            <a:r>
              <a:rPr lang="it-IT" sz="2000" dirty="0">
                <a:solidFill>
                  <a:schemeClr val="tx1"/>
                </a:solidFill>
              </a:rPr>
              <a:t>è più tipico della ventilazione nelle patologie ostruttive, nei ristretti è presente quando sono </a:t>
            </a:r>
            <a:r>
              <a:rPr lang="it-IT" sz="2000" dirty="0" err="1">
                <a:solidFill>
                  <a:schemeClr val="tx1"/>
                </a:solidFill>
              </a:rPr>
              <a:t>iperinflati</a:t>
            </a:r>
            <a:r>
              <a:rPr lang="it-IT" sz="2000" dirty="0">
                <a:solidFill>
                  <a:schemeClr val="tx1"/>
                </a:solidFill>
              </a:rPr>
              <a:t> a causa dell’eccessiva supporto (PS) o FR di backup</a:t>
            </a:r>
          </a:p>
          <a:p>
            <a:pPr algn="just"/>
            <a:r>
              <a:rPr lang="it-IT" sz="2000" b="1" dirty="0">
                <a:solidFill>
                  <a:schemeClr val="tx1"/>
                </a:solidFill>
              </a:rPr>
              <a:t>Auto Trigger </a:t>
            </a:r>
            <a:r>
              <a:rPr lang="it-IT" sz="2000" dirty="0">
                <a:solidFill>
                  <a:schemeClr val="tx1"/>
                </a:solidFill>
              </a:rPr>
              <a:t>per</a:t>
            </a:r>
            <a:r>
              <a:rPr lang="it-IT" sz="2000" b="1" dirty="0">
                <a:solidFill>
                  <a:schemeClr val="tx1"/>
                </a:solidFill>
              </a:rPr>
              <a:t> </a:t>
            </a:r>
            <a:r>
              <a:rPr lang="it-IT" sz="2000" dirty="0">
                <a:solidFill>
                  <a:schemeClr val="tx1"/>
                </a:solidFill>
              </a:rPr>
              <a:t>alta sensibilità del trigger impostato, perdite,  secrezioni o condensa nel circuito</a:t>
            </a:r>
          </a:p>
          <a:p>
            <a:pPr algn="just"/>
            <a:r>
              <a:rPr lang="it-IT" sz="2000" b="1" dirty="0">
                <a:solidFill>
                  <a:schemeClr val="tx1"/>
                </a:solidFill>
              </a:rPr>
              <a:t>Asincronia</a:t>
            </a:r>
            <a:r>
              <a:rPr lang="it-IT" sz="2000" dirty="0">
                <a:solidFill>
                  <a:schemeClr val="tx1"/>
                </a:solidFill>
              </a:rPr>
              <a:t>: sedazione, sonno o </a:t>
            </a:r>
            <a:r>
              <a:rPr lang="it-IT" sz="2000" dirty="0" err="1">
                <a:solidFill>
                  <a:schemeClr val="tx1"/>
                </a:solidFill>
              </a:rPr>
              <a:t>autoPEEP</a:t>
            </a:r>
            <a:endParaRPr lang="it-IT" sz="2000" dirty="0">
              <a:solidFill>
                <a:schemeClr val="tx1"/>
              </a:solidFill>
            </a:endParaRPr>
          </a:p>
          <a:p>
            <a:pPr algn="just"/>
            <a:r>
              <a:rPr lang="it-IT" sz="2000" b="1" dirty="0">
                <a:solidFill>
                  <a:schemeClr val="tx1"/>
                </a:solidFill>
              </a:rPr>
              <a:t>Apnee centrali:</a:t>
            </a:r>
            <a:r>
              <a:rPr lang="it-IT" sz="2000" dirty="0">
                <a:solidFill>
                  <a:schemeClr val="tx1"/>
                </a:solidFill>
              </a:rPr>
              <a:t> riduzione della CO2 al di sotto della soglia apnoica, la soluzione è quasi sempre una riduzione del supporto</a:t>
            </a:r>
          </a:p>
          <a:p>
            <a:pPr algn="just"/>
            <a:r>
              <a:rPr lang="it-IT" sz="2000" b="1" dirty="0">
                <a:solidFill>
                  <a:schemeClr val="tx1"/>
                </a:solidFill>
              </a:rPr>
              <a:t>Chiusura della glottide: </a:t>
            </a:r>
            <a:r>
              <a:rPr lang="it-IT" sz="2000" dirty="0">
                <a:solidFill>
                  <a:schemeClr val="tx1"/>
                </a:solidFill>
              </a:rPr>
              <a:t>per eccessiva riduzione della CO2  o nel contesto di un apnea centrale. Si elimina riducendo la PS o la FR,  in rari casi ove possibile passando in spontanea o maschera nasale </a:t>
            </a:r>
          </a:p>
        </p:txBody>
      </p:sp>
      <p:pic>
        <p:nvPicPr>
          <p:cNvPr id="4" name="Immagine 3">
            <a:extLst>
              <a:ext uri="{FF2B5EF4-FFF2-40B4-BE49-F238E27FC236}">
                <a16:creationId xmlns:a16="http://schemas.microsoft.com/office/drawing/2014/main" id="{8B5BFA79-8FAF-4D4C-896D-A6E8CF9A31B0}"/>
              </a:ext>
            </a:extLst>
          </p:cNvPr>
          <p:cNvPicPr>
            <a:picLocks noChangeAspect="1"/>
          </p:cNvPicPr>
          <p:nvPr/>
        </p:nvPicPr>
        <p:blipFill rotWithShape="1">
          <a:blip r:embed="rId3"/>
          <a:srcRect l="11604" t="13190" r="12123" b="6346"/>
          <a:stretch/>
        </p:blipFill>
        <p:spPr>
          <a:xfrm>
            <a:off x="7026533" y="3837705"/>
            <a:ext cx="4830253" cy="2733260"/>
          </a:xfrm>
          <a:prstGeom prst="rect">
            <a:avLst/>
          </a:prstGeom>
        </p:spPr>
      </p:pic>
      <p:pic>
        <p:nvPicPr>
          <p:cNvPr id="5" name="Immagine 4">
            <a:extLst>
              <a:ext uri="{FF2B5EF4-FFF2-40B4-BE49-F238E27FC236}">
                <a16:creationId xmlns:a16="http://schemas.microsoft.com/office/drawing/2014/main" id="{45688D73-087B-4EF5-9CB2-F6BF57E2D471}"/>
              </a:ext>
            </a:extLst>
          </p:cNvPr>
          <p:cNvPicPr>
            <a:picLocks noChangeAspect="1"/>
          </p:cNvPicPr>
          <p:nvPr/>
        </p:nvPicPr>
        <p:blipFill rotWithShape="1">
          <a:blip r:embed="rId4"/>
          <a:srcRect l="11462" t="39976" r="12264" b="17806"/>
          <a:stretch/>
        </p:blipFill>
        <p:spPr>
          <a:xfrm>
            <a:off x="7061041" y="913452"/>
            <a:ext cx="4830253" cy="2743200"/>
          </a:xfrm>
          <a:prstGeom prst="rect">
            <a:avLst/>
          </a:prstGeom>
        </p:spPr>
      </p:pic>
    </p:spTree>
    <p:extLst>
      <p:ext uri="{BB962C8B-B14F-4D97-AF65-F5344CB8AC3E}">
        <p14:creationId xmlns:p14="http://schemas.microsoft.com/office/powerpoint/2010/main" val="429499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B40319-B8DA-4376-8BE4-DDF4112E2FFC}"/>
              </a:ext>
            </a:extLst>
          </p:cNvPr>
          <p:cNvSpPr>
            <a:spLocks noGrp="1"/>
          </p:cNvSpPr>
          <p:nvPr>
            <p:ph type="title"/>
          </p:nvPr>
        </p:nvSpPr>
        <p:spPr/>
        <p:txBody>
          <a:bodyPr/>
          <a:lstStyle/>
          <a:p>
            <a:pPr algn="ctr"/>
            <a:r>
              <a:rPr lang="it-IT" b="1" dirty="0">
                <a:solidFill>
                  <a:srgbClr val="7030A0"/>
                </a:solidFill>
              </a:rPr>
              <a:t>Take Home </a:t>
            </a:r>
            <a:r>
              <a:rPr lang="it-IT" b="1" dirty="0" err="1">
                <a:solidFill>
                  <a:srgbClr val="7030A0"/>
                </a:solidFill>
              </a:rPr>
              <a:t>Messages</a:t>
            </a:r>
            <a:endParaRPr lang="it-IT" b="1" dirty="0">
              <a:solidFill>
                <a:srgbClr val="7030A0"/>
              </a:solidFill>
            </a:endParaRPr>
          </a:p>
        </p:txBody>
      </p:sp>
      <p:sp>
        <p:nvSpPr>
          <p:cNvPr id="3" name="Segnaposto contenuto 2">
            <a:extLst>
              <a:ext uri="{FF2B5EF4-FFF2-40B4-BE49-F238E27FC236}">
                <a16:creationId xmlns:a16="http://schemas.microsoft.com/office/drawing/2014/main" id="{0C82F6A9-3B62-4684-896F-CA7FDA7AF905}"/>
              </a:ext>
            </a:extLst>
          </p:cNvPr>
          <p:cNvSpPr>
            <a:spLocks noGrp="1"/>
          </p:cNvSpPr>
          <p:nvPr>
            <p:ph idx="1"/>
          </p:nvPr>
        </p:nvSpPr>
        <p:spPr/>
        <p:txBody>
          <a:bodyPr/>
          <a:lstStyle/>
          <a:p>
            <a:endParaRPr lang="it-IT" sz="2800" dirty="0">
              <a:solidFill>
                <a:schemeClr val="tx1"/>
              </a:solidFill>
            </a:endParaRPr>
          </a:p>
          <a:p>
            <a:pPr algn="just"/>
            <a:r>
              <a:rPr lang="it-IT" sz="3200" dirty="0">
                <a:solidFill>
                  <a:schemeClr val="tx1"/>
                </a:solidFill>
              </a:rPr>
              <a:t>Disordini respiratori del sonno come marker predittivo di interessamento respiratorio: vanno cercati precocemente</a:t>
            </a:r>
          </a:p>
          <a:p>
            <a:pPr algn="just"/>
            <a:r>
              <a:rPr lang="it-IT" sz="3200" dirty="0">
                <a:solidFill>
                  <a:schemeClr val="tx1"/>
                </a:solidFill>
              </a:rPr>
              <a:t>Dobbiamo sapere quando sospettarli </a:t>
            </a:r>
          </a:p>
          <a:p>
            <a:pPr algn="just"/>
            <a:r>
              <a:rPr lang="it-IT" sz="3200" dirty="0">
                <a:solidFill>
                  <a:schemeClr val="tx1"/>
                </a:solidFill>
              </a:rPr>
              <a:t>Distinzione dei diversi eventi respiratori senza cadere nelle «trappole»</a:t>
            </a:r>
          </a:p>
          <a:p>
            <a:pPr algn="just"/>
            <a:r>
              <a:rPr lang="it-IT" sz="3200" dirty="0">
                <a:solidFill>
                  <a:schemeClr val="tx1"/>
                </a:solidFill>
              </a:rPr>
              <a:t>Ottimizzazione della terapia ventilatoria e risoluzione dei «problemi»</a:t>
            </a:r>
          </a:p>
          <a:p>
            <a:pPr algn="just"/>
            <a:endParaRPr lang="it-IT" sz="3200" dirty="0">
              <a:solidFill>
                <a:schemeClr val="tx1"/>
              </a:solidFill>
            </a:endParaRPr>
          </a:p>
          <a:p>
            <a:pPr algn="just"/>
            <a:endParaRPr lang="it-IT" sz="3200" dirty="0">
              <a:solidFill>
                <a:schemeClr val="tx1"/>
              </a:solidFill>
            </a:endParaRPr>
          </a:p>
          <a:p>
            <a:endParaRPr lang="it-IT" dirty="0"/>
          </a:p>
        </p:txBody>
      </p:sp>
    </p:spTree>
    <p:extLst>
      <p:ext uri="{BB962C8B-B14F-4D97-AF65-F5344CB8AC3E}">
        <p14:creationId xmlns:p14="http://schemas.microsoft.com/office/powerpoint/2010/main" val="423945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0BE6DC0-CB2D-441F-9131-AE01DD121A4E}"/>
              </a:ext>
            </a:extLst>
          </p:cNvPr>
          <p:cNvSpPr>
            <a:spLocks noGrp="1"/>
          </p:cNvSpPr>
          <p:nvPr>
            <p:ph idx="1"/>
          </p:nvPr>
        </p:nvSpPr>
        <p:spPr>
          <a:xfrm>
            <a:off x="1674398" y="4278702"/>
            <a:ext cx="8015063" cy="3596369"/>
          </a:xfrm>
        </p:spPr>
        <p:txBody>
          <a:bodyPr/>
          <a:lstStyle/>
          <a:p>
            <a:pPr marL="0" indent="0" algn="ctr">
              <a:buNone/>
            </a:pPr>
            <a:r>
              <a:rPr lang="it-IT" sz="4000" b="1" i="1" dirty="0"/>
              <a:t>Prendere sonno è cambiare lingua </a:t>
            </a:r>
          </a:p>
          <a:p>
            <a:pPr marL="0" indent="0" algn="ctr">
              <a:buNone/>
            </a:pPr>
            <a:r>
              <a:rPr lang="it-IT" sz="4000" b="1" i="1" dirty="0"/>
              <a:t>È entrare in un linguaggio che, ogni notte, attende di essere tradotto</a:t>
            </a:r>
          </a:p>
        </p:txBody>
      </p:sp>
      <p:sp>
        <p:nvSpPr>
          <p:cNvPr id="4" name="CasellaDiTesto 3">
            <a:extLst>
              <a:ext uri="{FF2B5EF4-FFF2-40B4-BE49-F238E27FC236}">
                <a16:creationId xmlns:a16="http://schemas.microsoft.com/office/drawing/2014/main" id="{5863EEDE-8B36-40A3-998F-291F7E6ABA2A}"/>
              </a:ext>
            </a:extLst>
          </p:cNvPr>
          <p:cNvSpPr txBox="1"/>
          <p:nvPr/>
        </p:nvSpPr>
        <p:spPr>
          <a:xfrm>
            <a:off x="11542144" y="6314536"/>
            <a:ext cx="3278038" cy="369332"/>
          </a:xfrm>
          <a:prstGeom prst="rect">
            <a:avLst/>
          </a:prstGeom>
          <a:noFill/>
        </p:spPr>
        <p:txBody>
          <a:bodyPr wrap="square" rtlCol="0">
            <a:spAutoFit/>
          </a:bodyPr>
          <a:lstStyle/>
          <a:p>
            <a:r>
              <a:rPr lang="it-IT" dirty="0">
                <a:solidFill>
                  <a:schemeClr val="tx1">
                    <a:lumMod val="50000"/>
                    <a:lumOff val="50000"/>
                  </a:schemeClr>
                </a:solidFill>
              </a:rPr>
              <a:t>F.C.</a:t>
            </a:r>
          </a:p>
        </p:txBody>
      </p:sp>
      <p:pic>
        <p:nvPicPr>
          <p:cNvPr id="2" name="Immagine 1">
            <a:extLst>
              <a:ext uri="{FF2B5EF4-FFF2-40B4-BE49-F238E27FC236}">
                <a16:creationId xmlns:a16="http://schemas.microsoft.com/office/drawing/2014/main" id="{B84F5B10-52AA-4F08-97BA-2C4369EA8DBD}"/>
              </a:ext>
            </a:extLst>
          </p:cNvPr>
          <p:cNvPicPr>
            <a:picLocks noChangeAspect="1"/>
          </p:cNvPicPr>
          <p:nvPr/>
        </p:nvPicPr>
        <p:blipFill>
          <a:blip r:embed="rId2"/>
          <a:stretch>
            <a:fillRect/>
          </a:stretch>
        </p:blipFill>
        <p:spPr>
          <a:xfrm>
            <a:off x="3158144" y="212004"/>
            <a:ext cx="5284241" cy="3963180"/>
          </a:xfrm>
          <a:prstGeom prst="rect">
            <a:avLst/>
          </a:prstGeom>
        </p:spPr>
      </p:pic>
    </p:spTree>
    <p:extLst>
      <p:ext uri="{BB962C8B-B14F-4D97-AF65-F5344CB8AC3E}">
        <p14:creationId xmlns:p14="http://schemas.microsoft.com/office/powerpoint/2010/main" val="19626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B78E38E-1BEF-4D26-8A72-AC22736F9B6F}"/>
              </a:ext>
            </a:extLst>
          </p:cNvPr>
          <p:cNvPicPr>
            <a:picLocks noChangeAspect="1"/>
          </p:cNvPicPr>
          <p:nvPr/>
        </p:nvPicPr>
        <p:blipFill rotWithShape="1">
          <a:blip r:embed="rId2"/>
          <a:srcRect l="11604" t="11764" r="12549" b="811"/>
          <a:stretch/>
        </p:blipFill>
        <p:spPr>
          <a:xfrm>
            <a:off x="1545930" y="442521"/>
            <a:ext cx="9100139" cy="5476209"/>
          </a:xfrm>
          <a:prstGeom prst="rect">
            <a:avLst/>
          </a:prstGeom>
        </p:spPr>
      </p:pic>
      <p:sp>
        <p:nvSpPr>
          <p:cNvPr id="7" name="CasellaDiTesto 6">
            <a:extLst>
              <a:ext uri="{FF2B5EF4-FFF2-40B4-BE49-F238E27FC236}">
                <a16:creationId xmlns:a16="http://schemas.microsoft.com/office/drawing/2014/main" id="{4037988B-2585-43D8-8AD0-7E37195188C5}"/>
              </a:ext>
            </a:extLst>
          </p:cNvPr>
          <p:cNvSpPr txBox="1"/>
          <p:nvPr/>
        </p:nvSpPr>
        <p:spPr>
          <a:xfrm>
            <a:off x="4123425" y="6074007"/>
            <a:ext cx="8091579" cy="646331"/>
          </a:xfrm>
          <a:prstGeom prst="rect">
            <a:avLst/>
          </a:prstGeom>
          <a:noFill/>
        </p:spPr>
        <p:txBody>
          <a:bodyPr wrap="square" rtlCol="0">
            <a:spAutoFit/>
          </a:bodyPr>
          <a:lstStyle/>
          <a:p>
            <a:r>
              <a:rPr lang="it-IT" dirty="0" err="1">
                <a:solidFill>
                  <a:schemeClr val="tx1">
                    <a:lumMod val="50000"/>
                    <a:lumOff val="50000"/>
                  </a:schemeClr>
                </a:solidFill>
              </a:rPr>
              <a:t>Sleep-Disordered</a:t>
            </a:r>
            <a:r>
              <a:rPr lang="it-IT" dirty="0">
                <a:solidFill>
                  <a:schemeClr val="tx1">
                    <a:lumMod val="50000"/>
                    <a:lumOff val="50000"/>
                  </a:schemeClr>
                </a:solidFill>
              </a:rPr>
              <a:t> </a:t>
            </a:r>
            <a:r>
              <a:rPr lang="it-IT" dirty="0" err="1">
                <a:solidFill>
                  <a:schemeClr val="tx1">
                    <a:lumMod val="50000"/>
                    <a:lumOff val="50000"/>
                  </a:schemeClr>
                </a:solidFill>
              </a:rPr>
              <a:t>Breathing</a:t>
            </a:r>
            <a:r>
              <a:rPr lang="it-IT" dirty="0">
                <a:solidFill>
                  <a:schemeClr val="tx1">
                    <a:lumMod val="50000"/>
                    <a:lumOff val="50000"/>
                  </a:schemeClr>
                </a:solidFill>
              </a:rPr>
              <a:t> in </a:t>
            </a:r>
            <a:r>
              <a:rPr lang="it-IT" dirty="0" err="1">
                <a:solidFill>
                  <a:schemeClr val="tx1">
                    <a:lumMod val="50000"/>
                    <a:lumOff val="50000"/>
                  </a:schemeClr>
                </a:solidFill>
              </a:rPr>
              <a:t>Neuromuscular</a:t>
            </a:r>
            <a:r>
              <a:rPr lang="it-IT" dirty="0">
                <a:solidFill>
                  <a:schemeClr val="tx1">
                    <a:lumMod val="50000"/>
                    <a:lumOff val="50000"/>
                  </a:schemeClr>
                </a:solidFill>
              </a:rPr>
              <a:t> </a:t>
            </a:r>
            <a:r>
              <a:rPr lang="it-IT" dirty="0" err="1">
                <a:solidFill>
                  <a:schemeClr val="tx1">
                    <a:lumMod val="50000"/>
                    <a:lumOff val="50000"/>
                  </a:schemeClr>
                </a:solidFill>
              </a:rPr>
              <a:t>Disease</a:t>
            </a:r>
            <a:r>
              <a:rPr lang="it-IT" dirty="0">
                <a:solidFill>
                  <a:schemeClr val="tx1">
                    <a:lumMod val="50000"/>
                    <a:lumOff val="50000"/>
                  </a:schemeClr>
                </a:solidFill>
              </a:rPr>
              <a:t>: </a:t>
            </a:r>
            <a:r>
              <a:rPr lang="it-IT" dirty="0" err="1">
                <a:solidFill>
                  <a:schemeClr val="tx1">
                    <a:lumMod val="50000"/>
                    <a:lumOff val="50000"/>
                  </a:schemeClr>
                </a:solidFill>
              </a:rPr>
              <a:t>Diagnostic</a:t>
            </a:r>
            <a:r>
              <a:rPr lang="it-IT" dirty="0">
                <a:solidFill>
                  <a:schemeClr val="tx1">
                    <a:lumMod val="50000"/>
                    <a:lumOff val="50000"/>
                  </a:schemeClr>
                </a:solidFill>
              </a:rPr>
              <a:t> and </a:t>
            </a:r>
            <a:r>
              <a:rPr lang="it-IT" dirty="0" err="1">
                <a:solidFill>
                  <a:schemeClr val="tx1">
                    <a:lumMod val="50000"/>
                    <a:lumOff val="50000"/>
                  </a:schemeClr>
                </a:solidFill>
              </a:rPr>
              <a:t>Therapeutic</a:t>
            </a:r>
            <a:r>
              <a:rPr lang="it-IT" dirty="0">
                <a:solidFill>
                  <a:schemeClr val="tx1">
                    <a:lumMod val="50000"/>
                    <a:lumOff val="50000"/>
                  </a:schemeClr>
                </a:solidFill>
              </a:rPr>
              <a:t> </a:t>
            </a:r>
            <a:r>
              <a:rPr lang="it-IT" dirty="0" err="1">
                <a:solidFill>
                  <a:schemeClr val="tx1">
                    <a:lumMod val="50000"/>
                    <a:lumOff val="50000"/>
                  </a:schemeClr>
                </a:solidFill>
              </a:rPr>
              <a:t>Loutfi</a:t>
            </a:r>
            <a:r>
              <a:rPr lang="it-IT" dirty="0">
                <a:solidFill>
                  <a:schemeClr val="tx1">
                    <a:lumMod val="50000"/>
                    <a:lumOff val="50000"/>
                  </a:schemeClr>
                </a:solidFill>
              </a:rPr>
              <a:t> S. </a:t>
            </a:r>
            <a:r>
              <a:rPr lang="it-IT" dirty="0" err="1">
                <a:solidFill>
                  <a:schemeClr val="tx1">
                    <a:lumMod val="50000"/>
                    <a:lumOff val="50000"/>
                  </a:schemeClr>
                </a:solidFill>
              </a:rPr>
              <a:t>Aboussouan</a:t>
            </a:r>
            <a:r>
              <a:rPr lang="it-IT" dirty="0">
                <a:solidFill>
                  <a:schemeClr val="tx1">
                    <a:lumMod val="50000"/>
                    <a:lumOff val="50000"/>
                  </a:schemeClr>
                </a:solidFill>
              </a:rPr>
              <a:t>, </a:t>
            </a:r>
            <a:r>
              <a:rPr lang="it-IT">
                <a:solidFill>
                  <a:schemeClr val="tx1">
                    <a:lumMod val="50000"/>
                    <a:lumOff val="50000"/>
                  </a:schemeClr>
                </a:solidFill>
              </a:rPr>
              <a:t>CHEST 2018</a:t>
            </a:r>
            <a:endParaRPr lang="it-IT" dirty="0">
              <a:solidFill>
                <a:schemeClr val="tx1">
                  <a:lumMod val="50000"/>
                  <a:lumOff val="50000"/>
                </a:schemeClr>
              </a:solidFill>
            </a:endParaRPr>
          </a:p>
        </p:txBody>
      </p:sp>
    </p:spTree>
    <p:extLst>
      <p:ext uri="{BB962C8B-B14F-4D97-AF65-F5344CB8AC3E}">
        <p14:creationId xmlns:p14="http://schemas.microsoft.com/office/powerpoint/2010/main" val="278742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54396D-AA98-477A-AF51-B9BFBB8CD6C0}"/>
              </a:ext>
            </a:extLst>
          </p:cNvPr>
          <p:cNvSpPr>
            <a:spLocks noGrp="1"/>
          </p:cNvSpPr>
          <p:nvPr>
            <p:ph type="title"/>
          </p:nvPr>
        </p:nvSpPr>
        <p:spPr/>
        <p:txBody>
          <a:bodyPr/>
          <a:lstStyle/>
          <a:p>
            <a:pPr algn="ctr"/>
            <a:r>
              <a:rPr lang="it-IT" b="1" dirty="0">
                <a:solidFill>
                  <a:srgbClr val="7030A0"/>
                </a:solidFill>
                <a:latin typeface="+mn-lt"/>
              </a:rPr>
              <a:t>Modifiche della respirazione durante il sonno</a:t>
            </a:r>
          </a:p>
        </p:txBody>
      </p:sp>
      <p:sp>
        <p:nvSpPr>
          <p:cNvPr id="3" name="Segnaposto contenuto 2">
            <a:extLst>
              <a:ext uri="{FF2B5EF4-FFF2-40B4-BE49-F238E27FC236}">
                <a16:creationId xmlns:a16="http://schemas.microsoft.com/office/drawing/2014/main" id="{70953DAD-D932-4DBC-AC70-3295DD6B30AA}"/>
              </a:ext>
            </a:extLst>
          </p:cNvPr>
          <p:cNvSpPr>
            <a:spLocks noGrp="1"/>
          </p:cNvSpPr>
          <p:nvPr>
            <p:ph idx="1"/>
          </p:nvPr>
        </p:nvSpPr>
        <p:spPr>
          <a:xfrm>
            <a:off x="5769948" y="1598462"/>
            <a:ext cx="5708935" cy="4648791"/>
          </a:xfrm>
        </p:spPr>
        <p:txBody>
          <a:bodyPr/>
          <a:lstStyle/>
          <a:p>
            <a:pPr marL="0" indent="0">
              <a:buNone/>
            </a:pPr>
            <a:r>
              <a:rPr lang="it-IT" dirty="0">
                <a:solidFill>
                  <a:schemeClr val="tx1"/>
                </a:solidFill>
              </a:rPr>
              <a:t>Modifiche fisiologiche del sonno </a:t>
            </a:r>
          </a:p>
          <a:p>
            <a:r>
              <a:rPr lang="it-IT" dirty="0">
                <a:solidFill>
                  <a:schemeClr val="tx1"/>
                </a:solidFill>
              </a:rPr>
              <a:t>Incremento della PCO2 di 2-4 cmH2O per riduzione del </a:t>
            </a:r>
            <a:r>
              <a:rPr lang="it-IT" dirty="0" err="1">
                <a:solidFill>
                  <a:schemeClr val="tx1"/>
                </a:solidFill>
              </a:rPr>
              <a:t>tidal</a:t>
            </a:r>
            <a:r>
              <a:rPr lang="it-IT" dirty="0">
                <a:solidFill>
                  <a:schemeClr val="tx1"/>
                </a:solidFill>
              </a:rPr>
              <a:t> volume</a:t>
            </a:r>
          </a:p>
          <a:p>
            <a:r>
              <a:rPr lang="it-IT" dirty="0">
                <a:solidFill>
                  <a:schemeClr val="tx1"/>
                </a:solidFill>
              </a:rPr>
              <a:t>Riduzione della frequenza respiratoria</a:t>
            </a:r>
          </a:p>
          <a:p>
            <a:r>
              <a:rPr lang="it-IT" dirty="0">
                <a:solidFill>
                  <a:schemeClr val="tx1"/>
                </a:solidFill>
              </a:rPr>
              <a:t>Riduzione della </a:t>
            </a:r>
            <a:r>
              <a:rPr lang="it-IT" dirty="0" err="1">
                <a:solidFill>
                  <a:schemeClr val="tx1"/>
                </a:solidFill>
              </a:rPr>
              <a:t>chemosensibilità</a:t>
            </a:r>
            <a:r>
              <a:rPr lang="it-IT" dirty="0">
                <a:solidFill>
                  <a:schemeClr val="tx1"/>
                </a:solidFill>
              </a:rPr>
              <a:t> dei centri del respiro</a:t>
            </a:r>
          </a:p>
          <a:p>
            <a:r>
              <a:rPr lang="it-IT" dirty="0">
                <a:solidFill>
                  <a:schemeClr val="tx1"/>
                </a:solidFill>
              </a:rPr>
              <a:t>Perdita del drive di veglia sulla respirazione </a:t>
            </a:r>
          </a:p>
          <a:p>
            <a:r>
              <a:rPr lang="it-IT" dirty="0">
                <a:solidFill>
                  <a:schemeClr val="tx1"/>
                </a:solidFill>
              </a:rPr>
              <a:t>Riduzione dell’attività dei dilatatori del faringe </a:t>
            </a:r>
          </a:p>
          <a:p>
            <a:pPr marL="0" indent="0">
              <a:buNone/>
            </a:pPr>
            <a:endParaRPr lang="it-IT" dirty="0">
              <a:solidFill>
                <a:schemeClr val="tx1"/>
              </a:solidFill>
            </a:endParaRPr>
          </a:p>
          <a:p>
            <a:pPr marL="0" indent="0">
              <a:buNone/>
            </a:pPr>
            <a:r>
              <a:rPr lang="it-IT" dirty="0">
                <a:solidFill>
                  <a:schemeClr val="tx1"/>
                </a:solidFill>
              </a:rPr>
              <a:t>nel </a:t>
            </a:r>
            <a:r>
              <a:rPr lang="it-IT" dirty="0" err="1">
                <a:solidFill>
                  <a:schemeClr val="tx1"/>
                </a:solidFill>
              </a:rPr>
              <a:t>nREM</a:t>
            </a:r>
            <a:r>
              <a:rPr lang="it-IT" dirty="0">
                <a:solidFill>
                  <a:schemeClr val="tx1"/>
                </a:solidFill>
              </a:rPr>
              <a:t>: aumenta l’attività degli intercostali</a:t>
            </a:r>
          </a:p>
          <a:p>
            <a:pPr marL="0" indent="0">
              <a:buNone/>
            </a:pPr>
            <a:r>
              <a:rPr lang="it-IT" dirty="0">
                <a:solidFill>
                  <a:schemeClr val="tx1"/>
                </a:solidFill>
              </a:rPr>
              <a:t>nel REM:  prevale l’attività del diaframma </a:t>
            </a:r>
          </a:p>
          <a:p>
            <a:pPr marL="0" indent="0">
              <a:buNone/>
            </a:pPr>
            <a:endParaRPr lang="it-IT" dirty="0">
              <a:solidFill>
                <a:schemeClr val="tx1"/>
              </a:solidFill>
            </a:endParaRPr>
          </a:p>
          <a:p>
            <a:pPr marL="0" indent="0">
              <a:buNone/>
            </a:pPr>
            <a:r>
              <a:rPr lang="it-IT" dirty="0">
                <a:solidFill>
                  <a:schemeClr val="tx1"/>
                </a:solidFill>
              </a:rPr>
              <a:t>nel sonno </a:t>
            </a:r>
            <a:r>
              <a:rPr lang="it-IT" b="1" dirty="0">
                <a:solidFill>
                  <a:schemeClr val="tx1"/>
                </a:solidFill>
              </a:rPr>
              <a:t>REM fasico </a:t>
            </a:r>
            <a:r>
              <a:rPr lang="it-IT" dirty="0">
                <a:solidFill>
                  <a:schemeClr val="tx1"/>
                </a:solidFill>
              </a:rPr>
              <a:t>si riduce la ventilazione minuto</a:t>
            </a:r>
          </a:p>
        </p:txBody>
      </p:sp>
      <p:pic>
        <p:nvPicPr>
          <p:cNvPr id="4" name="Google Shape;255;p30">
            <a:extLst>
              <a:ext uri="{FF2B5EF4-FFF2-40B4-BE49-F238E27FC236}">
                <a16:creationId xmlns:a16="http://schemas.microsoft.com/office/drawing/2014/main" id="{7499EA4C-818C-4747-A40B-7D60B57C608F}"/>
              </a:ext>
            </a:extLst>
          </p:cNvPr>
          <p:cNvPicPr preferRelativeResize="0"/>
          <p:nvPr/>
        </p:nvPicPr>
        <p:blipFill rotWithShape="1">
          <a:blip r:embed="rId2">
            <a:alphaModFix/>
          </a:blip>
          <a:srcRect/>
          <a:stretch/>
        </p:blipFill>
        <p:spPr>
          <a:xfrm>
            <a:off x="248902" y="2353950"/>
            <a:ext cx="5120725" cy="3496488"/>
          </a:xfrm>
          <a:prstGeom prst="rect">
            <a:avLst/>
          </a:prstGeom>
          <a:noFill/>
          <a:ln>
            <a:noFill/>
          </a:ln>
        </p:spPr>
      </p:pic>
      <p:sp>
        <p:nvSpPr>
          <p:cNvPr id="5" name="Google Shape;258;p30">
            <a:extLst>
              <a:ext uri="{FF2B5EF4-FFF2-40B4-BE49-F238E27FC236}">
                <a16:creationId xmlns:a16="http://schemas.microsoft.com/office/drawing/2014/main" id="{87E188F0-6F3B-4C18-A5F8-B9EF202820AC}"/>
              </a:ext>
            </a:extLst>
          </p:cNvPr>
          <p:cNvSpPr txBox="1"/>
          <p:nvPr/>
        </p:nvSpPr>
        <p:spPr>
          <a:xfrm flipH="1">
            <a:off x="16784" y="6487065"/>
            <a:ext cx="4325190" cy="638355"/>
          </a:xfrm>
          <a:prstGeom prst="rect">
            <a:avLst/>
          </a:prstGeom>
          <a:noFill/>
          <a:ln>
            <a:noFill/>
          </a:ln>
        </p:spPr>
        <p:txBody>
          <a:bodyPr spcFirstLastPara="1" wrap="square" lIns="91425" tIns="45700" rIns="91425" bIns="45700" anchor="t" anchorCtr="0">
            <a:noAutofit/>
          </a:bodyPr>
          <a:lstStyle/>
          <a:p>
            <a:pPr>
              <a:buClr>
                <a:schemeClr val="dk1"/>
              </a:buClr>
              <a:buSzPts val="1000"/>
            </a:pPr>
            <a:r>
              <a:rPr lang="en-US" sz="1000" b="1" i="1" dirty="0">
                <a:solidFill>
                  <a:schemeClr val="dk1"/>
                </a:solidFill>
                <a:latin typeface="Comic Sans MS"/>
                <a:ea typeface="Comic Sans MS"/>
                <a:cs typeface="Comic Sans MS"/>
                <a:sym typeface="Comic Sans MS"/>
              </a:rPr>
              <a:t>Perrin et al </a:t>
            </a:r>
            <a:r>
              <a:rPr lang="en-US" sz="1000" b="1" i="1" dirty="0" err="1">
                <a:solidFill>
                  <a:schemeClr val="dk1"/>
                </a:solidFill>
                <a:latin typeface="Comic Sans MS"/>
                <a:ea typeface="Comic Sans MS"/>
                <a:cs typeface="Comic Sans MS"/>
                <a:sym typeface="Comic Sans MS"/>
              </a:rPr>
              <a:t>Semin</a:t>
            </a:r>
            <a:r>
              <a:rPr lang="en-US" sz="1000" b="1" i="1" dirty="0">
                <a:solidFill>
                  <a:schemeClr val="dk1"/>
                </a:solidFill>
                <a:latin typeface="Comic Sans MS"/>
                <a:ea typeface="Comic Sans MS"/>
                <a:cs typeface="Comic Sans MS"/>
                <a:sym typeface="Comic Sans MS"/>
              </a:rPr>
              <a:t> Respir </a:t>
            </a:r>
            <a:r>
              <a:rPr lang="en-US" sz="1000" b="1" i="1" dirty="0" err="1">
                <a:solidFill>
                  <a:schemeClr val="dk1"/>
                </a:solidFill>
                <a:latin typeface="Comic Sans MS"/>
                <a:ea typeface="Comic Sans MS"/>
                <a:cs typeface="Comic Sans MS"/>
                <a:sym typeface="Comic Sans MS"/>
              </a:rPr>
              <a:t>Crit</a:t>
            </a:r>
            <a:r>
              <a:rPr lang="en-US" sz="1000" b="1" i="1" dirty="0">
                <a:solidFill>
                  <a:schemeClr val="dk1"/>
                </a:solidFill>
                <a:latin typeface="Comic Sans MS"/>
                <a:ea typeface="Comic Sans MS"/>
                <a:cs typeface="Comic Sans MS"/>
                <a:sym typeface="Comic Sans MS"/>
              </a:rPr>
              <a:t> Care Med 2005</a:t>
            </a:r>
            <a:endParaRPr dirty="0"/>
          </a:p>
        </p:txBody>
      </p:sp>
    </p:spTree>
    <p:extLst>
      <p:ext uri="{BB962C8B-B14F-4D97-AF65-F5344CB8AC3E}">
        <p14:creationId xmlns:p14="http://schemas.microsoft.com/office/powerpoint/2010/main" val="126272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D1772B-AACA-4E20-B331-0E9827139C67}"/>
              </a:ext>
            </a:extLst>
          </p:cNvPr>
          <p:cNvSpPr>
            <a:spLocks noGrp="1"/>
          </p:cNvSpPr>
          <p:nvPr>
            <p:ph type="title"/>
          </p:nvPr>
        </p:nvSpPr>
        <p:spPr>
          <a:xfrm>
            <a:off x="387065" y="414067"/>
            <a:ext cx="11376000" cy="929721"/>
          </a:xfrm>
        </p:spPr>
        <p:txBody>
          <a:bodyPr/>
          <a:lstStyle/>
          <a:p>
            <a:pPr algn="ctr"/>
            <a:r>
              <a:rPr lang="it-IT" b="1" dirty="0">
                <a:solidFill>
                  <a:srgbClr val="7030A0"/>
                </a:solidFill>
                <a:latin typeface="+mn-lt"/>
              </a:rPr>
              <a:t>Fisiopatologia respiratoria nel paziente neuromuscolare</a:t>
            </a:r>
          </a:p>
        </p:txBody>
      </p:sp>
      <p:sp>
        <p:nvSpPr>
          <p:cNvPr id="3" name="Segnaposto contenuto 2">
            <a:extLst>
              <a:ext uri="{FF2B5EF4-FFF2-40B4-BE49-F238E27FC236}">
                <a16:creationId xmlns:a16="http://schemas.microsoft.com/office/drawing/2014/main" id="{834D836C-77E5-4F30-85CA-219683C19D05}"/>
              </a:ext>
            </a:extLst>
          </p:cNvPr>
          <p:cNvSpPr>
            <a:spLocks noGrp="1"/>
          </p:cNvSpPr>
          <p:nvPr>
            <p:ph idx="1"/>
          </p:nvPr>
        </p:nvSpPr>
        <p:spPr>
          <a:xfrm>
            <a:off x="5373134" y="1594841"/>
            <a:ext cx="6238022" cy="5158800"/>
          </a:xfrm>
        </p:spPr>
        <p:txBody>
          <a:bodyPr/>
          <a:lstStyle/>
          <a:p>
            <a:pPr algn="just"/>
            <a:r>
              <a:rPr lang="it-IT" b="1" dirty="0">
                <a:solidFill>
                  <a:schemeClr val="tx1"/>
                </a:solidFill>
              </a:rPr>
              <a:t>Patologia restrittiva:  </a:t>
            </a:r>
            <a:r>
              <a:rPr lang="it-IT" dirty="0">
                <a:solidFill>
                  <a:schemeClr val="tx1"/>
                </a:solidFill>
              </a:rPr>
              <a:t>per il  coinvolgimento dei muscoli respiratori, alterazioni della gabbia toracica e dalla posizione del corpo. Deformità e cifoscoliosi, rigidità della gabbia toracica oppure</a:t>
            </a:r>
            <a:endParaRPr lang="it-IT" b="1" dirty="0">
              <a:solidFill>
                <a:schemeClr val="tx1"/>
              </a:solidFill>
            </a:endParaRPr>
          </a:p>
          <a:p>
            <a:pPr marL="0" indent="0" algn="just">
              <a:buNone/>
            </a:pPr>
            <a:endParaRPr lang="it-IT" b="1" dirty="0">
              <a:solidFill>
                <a:schemeClr val="tx1"/>
              </a:solidFill>
            </a:endParaRPr>
          </a:p>
          <a:p>
            <a:pPr algn="just"/>
            <a:r>
              <a:rPr lang="it-IT" b="1" dirty="0">
                <a:solidFill>
                  <a:schemeClr val="tx1"/>
                </a:solidFill>
              </a:rPr>
              <a:t>Perdita del tono muscolare del diaframma nel sonno REM</a:t>
            </a:r>
          </a:p>
          <a:p>
            <a:pPr marL="0" indent="0" algn="just">
              <a:buNone/>
            </a:pPr>
            <a:endParaRPr lang="it-IT" b="1" dirty="0">
              <a:solidFill>
                <a:schemeClr val="tx1"/>
              </a:solidFill>
            </a:endParaRPr>
          </a:p>
          <a:p>
            <a:pPr algn="just"/>
            <a:r>
              <a:rPr lang="it-IT" b="1" dirty="0">
                <a:solidFill>
                  <a:schemeClr val="tx1"/>
                </a:solidFill>
              </a:rPr>
              <a:t>Riduzione della sensibilità dei </a:t>
            </a:r>
            <a:r>
              <a:rPr lang="it-IT" b="1" dirty="0" err="1">
                <a:solidFill>
                  <a:schemeClr val="tx1"/>
                </a:solidFill>
              </a:rPr>
              <a:t>chemocettori</a:t>
            </a:r>
            <a:r>
              <a:rPr lang="it-IT" dirty="0">
                <a:solidFill>
                  <a:schemeClr val="tx1"/>
                </a:solidFill>
              </a:rPr>
              <a:t>: soprattutto nel REM si riduce la risposta alla ipercapnia ed alla ipossia </a:t>
            </a:r>
          </a:p>
          <a:p>
            <a:pPr marL="0" indent="0" algn="just">
              <a:buNone/>
            </a:pPr>
            <a:endParaRPr lang="it-IT" dirty="0">
              <a:solidFill>
                <a:schemeClr val="tx1"/>
              </a:solidFill>
            </a:endParaRPr>
          </a:p>
          <a:p>
            <a:pPr algn="just"/>
            <a:r>
              <a:rPr lang="it-IT" b="1" dirty="0">
                <a:solidFill>
                  <a:schemeClr val="tx1"/>
                </a:solidFill>
              </a:rPr>
              <a:t>Riduzione della attività dei muscoli dilatatori del faringe </a:t>
            </a:r>
            <a:r>
              <a:rPr lang="it-IT" dirty="0">
                <a:solidFill>
                  <a:schemeClr val="tx1"/>
                </a:solidFill>
              </a:rPr>
              <a:t>(genioglosso e tensore del palato)</a:t>
            </a:r>
          </a:p>
          <a:p>
            <a:pPr marL="0" indent="0" algn="just">
              <a:buNone/>
            </a:pPr>
            <a:endParaRPr lang="it-IT" dirty="0">
              <a:solidFill>
                <a:schemeClr val="tx1"/>
              </a:solidFill>
            </a:endParaRPr>
          </a:p>
          <a:p>
            <a:pPr algn="just"/>
            <a:r>
              <a:rPr lang="it-IT" dirty="0" err="1">
                <a:solidFill>
                  <a:schemeClr val="tx1"/>
                </a:solidFill>
              </a:rPr>
              <a:t>Microatelettasie</a:t>
            </a:r>
            <a:r>
              <a:rPr lang="it-IT" dirty="0">
                <a:solidFill>
                  <a:schemeClr val="tx1"/>
                </a:solidFill>
              </a:rPr>
              <a:t>, Obesità associata, Cardiomiopatia </a:t>
            </a:r>
          </a:p>
        </p:txBody>
      </p:sp>
      <p:pic>
        <p:nvPicPr>
          <p:cNvPr id="4" name="Segnaposto contenuto 3">
            <a:extLst>
              <a:ext uri="{FF2B5EF4-FFF2-40B4-BE49-F238E27FC236}">
                <a16:creationId xmlns:a16="http://schemas.microsoft.com/office/drawing/2014/main" id="{58A359C4-1208-49F1-8AFF-CDF0D72A5190}"/>
              </a:ext>
            </a:extLst>
          </p:cNvPr>
          <p:cNvPicPr>
            <a:picLocks noChangeAspect="1"/>
          </p:cNvPicPr>
          <p:nvPr/>
        </p:nvPicPr>
        <p:blipFill>
          <a:blip r:embed="rId3"/>
          <a:stretch>
            <a:fillRect/>
          </a:stretch>
        </p:blipFill>
        <p:spPr>
          <a:xfrm>
            <a:off x="247694" y="2647258"/>
            <a:ext cx="4638856" cy="2831420"/>
          </a:xfrm>
          <a:prstGeom prst="rect">
            <a:avLst/>
          </a:prstGeom>
        </p:spPr>
      </p:pic>
    </p:spTree>
    <p:extLst>
      <p:ext uri="{BB962C8B-B14F-4D97-AF65-F5344CB8AC3E}">
        <p14:creationId xmlns:p14="http://schemas.microsoft.com/office/powerpoint/2010/main" val="3699853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9C509F-E717-484E-879D-F44FAA736372}"/>
              </a:ext>
            </a:extLst>
          </p:cNvPr>
          <p:cNvSpPr>
            <a:spLocks noGrp="1"/>
          </p:cNvSpPr>
          <p:nvPr>
            <p:ph type="title"/>
          </p:nvPr>
        </p:nvSpPr>
        <p:spPr>
          <a:xfrm>
            <a:off x="559595" y="14863"/>
            <a:ext cx="11376000" cy="929721"/>
          </a:xfrm>
        </p:spPr>
        <p:txBody>
          <a:bodyPr/>
          <a:lstStyle/>
          <a:p>
            <a:r>
              <a:rPr lang="it-IT" dirty="0"/>
              <a:t> </a:t>
            </a:r>
          </a:p>
        </p:txBody>
      </p:sp>
      <p:pic>
        <p:nvPicPr>
          <p:cNvPr id="4" name="Segnaposto contenuto 3">
            <a:extLst>
              <a:ext uri="{FF2B5EF4-FFF2-40B4-BE49-F238E27FC236}">
                <a16:creationId xmlns:a16="http://schemas.microsoft.com/office/drawing/2014/main" id="{8A9D909A-E6AA-4F9E-BFD9-8FF67EF9C71A}"/>
              </a:ext>
            </a:extLst>
          </p:cNvPr>
          <p:cNvPicPr>
            <a:picLocks noGrp="1" noChangeAspect="1"/>
          </p:cNvPicPr>
          <p:nvPr>
            <p:ph idx="1"/>
          </p:nvPr>
        </p:nvPicPr>
        <p:blipFill>
          <a:blip r:embed="rId3"/>
          <a:stretch>
            <a:fillRect/>
          </a:stretch>
        </p:blipFill>
        <p:spPr>
          <a:xfrm>
            <a:off x="2016389" y="1381738"/>
            <a:ext cx="8159222" cy="4877796"/>
          </a:xfrm>
          <a:prstGeom prst="rect">
            <a:avLst/>
          </a:prstGeom>
        </p:spPr>
      </p:pic>
      <p:sp>
        <p:nvSpPr>
          <p:cNvPr id="3" name="CasellaDiTesto 2">
            <a:extLst>
              <a:ext uri="{FF2B5EF4-FFF2-40B4-BE49-F238E27FC236}">
                <a16:creationId xmlns:a16="http://schemas.microsoft.com/office/drawing/2014/main" id="{12A89EEC-E89A-4ED3-9E04-21CCFA0F35A0}"/>
              </a:ext>
            </a:extLst>
          </p:cNvPr>
          <p:cNvSpPr txBox="1"/>
          <p:nvPr/>
        </p:nvSpPr>
        <p:spPr>
          <a:xfrm>
            <a:off x="241540" y="200604"/>
            <a:ext cx="11804934" cy="646331"/>
          </a:xfrm>
          <a:prstGeom prst="rect">
            <a:avLst/>
          </a:prstGeom>
          <a:noFill/>
        </p:spPr>
        <p:txBody>
          <a:bodyPr wrap="square" rtlCol="0">
            <a:spAutoFit/>
          </a:bodyPr>
          <a:lstStyle/>
          <a:p>
            <a:r>
              <a:rPr lang="it-IT" sz="3600" b="1" dirty="0">
                <a:solidFill>
                  <a:srgbClr val="7030A0"/>
                </a:solidFill>
              </a:rPr>
              <a:t>Malattia polmonare restrittiva nel paziente neuromuscolare</a:t>
            </a:r>
          </a:p>
        </p:txBody>
      </p:sp>
      <p:sp>
        <p:nvSpPr>
          <p:cNvPr id="5" name="CasellaDiTesto 4">
            <a:extLst>
              <a:ext uri="{FF2B5EF4-FFF2-40B4-BE49-F238E27FC236}">
                <a16:creationId xmlns:a16="http://schemas.microsoft.com/office/drawing/2014/main" id="{99023FB3-554C-44D3-9AC7-88D3B8B2C21B}"/>
              </a:ext>
            </a:extLst>
          </p:cNvPr>
          <p:cNvSpPr txBox="1"/>
          <p:nvPr/>
        </p:nvSpPr>
        <p:spPr>
          <a:xfrm>
            <a:off x="4002658" y="6519372"/>
            <a:ext cx="8159221" cy="338554"/>
          </a:xfrm>
          <a:prstGeom prst="rect">
            <a:avLst/>
          </a:prstGeom>
          <a:noFill/>
        </p:spPr>
        <p:txBody>
          <a:bodyPr wrap="none" rtlCol="0">
            <a:spAutoFit/>
          </a:bodyPr>
          <a:lstStyle/>
          <a:p>
            <a:r>
              <a:rPr lang="en-US" sz="1600" dirty="0">
                <a:solidFill>
                  <a:schemeClr val="tx1">
                    <a:lumMod val="50000"/>
                    <a:lumOff val="50000"/>
                  </a:schemeClr>
                </a:solidFill>
              </a:rPr>
              <a:t>American Journal of Respiratory and Critical Care Medicine Volume 191 Number 9 | May 1 2015</a:t>
            </a:r>
          </a:p>
        </p:txBody>
      </p:sp>
    </p:spTree>
    <p:extLst>
      <p:ext uri="{BB962C8B-B14F-4D97-AF65-F5344CB8AC3E}">
        <p14:creationId xmlns:p14="http://schemas.microsoft.com/office/powerpoint/2010/main" val="178984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734ED2-FE82-49B4-9B4B-4621156B43FB}"/>
              </a:ext>
            </a:extLst>
          </p:cNvPr>
          <p:cNvSpPr>
            <a:spLocks noGrp="1"/>
          </p:cNvSpPr>
          <p:nvPr>
            <p:ph type="title"/>
          </p:nvPr>
        </p:nvSpPr>
        <p:spPr>
          <a:xfrm>
            <a:off x="3971543" y="1196335"/>
            <a:ext cx="3775798" cy="3341160"/>
          </a:xfrm>
        </p:spPr>
        <p:txBody>
          <a:bodyPr/>
          <a:lstStyle/>
          <a:p>
            <a:pPr algn="ctr"/>
            <a:r>
              <a:rPr lang="it-IT" sz="3600" b="1" dirty="0">
                <a:solidFill>
                  <a:srgbClr val="7030A0"/>
                </a:solidFill>
                <a:latin typeface="+mn-lt"/>
              </a:rPr>
              <a:t>Cosa succede nel sonno nel paziente neuromuscolare </a:t>
            </a:r>
            <a:br>
              <a:rPr lang="it-IT" sz="4000" dirty="0"/>
            </a:br>
            <a:r>
              <a:rPr lang="it-IT" sz="4000" dirty="0"/>
              <a:t> </a:t>
            </a:r>
          </a:p>
        </p:txBody>
      </p:sp>
      <p:pic>
        <p:nvPicPr>
          <p:cNvPr id="3" name="Segnaposto contenuto 2">
            <a:extLst>
              <a:ext uri="{FF2B5EF4-FFF2-40B4-BE49-F238E27FC236}">
                <a16:creationId xmlns:a16="http://schemas.microsoft.com/office/drawing/2014/main" id="{54281854-4308-49C6-8446-FECF6C7D8850}"/>
              </a:ext>
            </a:extLst>
          </p:cNvPr>
          <p:cNvPicPr>
            <a:picLocks noGrp="1" noChangeAspect="1"/>
          </p:cNvPicPr>
          <p:nvPr>
            <p:ph idx="1"/>
          </p:nvPr>
        </p:nvPicPr>
        <p:blipFill>
          <a:blip r:embed="rId3"/>
          <a:stretch>
            <a:fillRect/>
          </a:stretch>
        </p:blipFill>
        <p:spPr>
          <a:xfrm>
            <a:off x="7791653" y="169169"/>
            <a:ext cx="4272951" cy="6107807"/>
          </a:xfrm>
          <a:prstGeom prst="rect">
            <a:avLst/>
          </a:prstGeom>
        </p:spPr>
      </p:pic>
      <p:sp>
        <p:nvSpPr>
          <p:cNvPr id="4" name="CasellaDiTesto 3">
            <a:extLst>
              <a:ext uri="{FF2B5EF4-FFF2-40B4-BE49-F238E27FC236}">
                <a16:creationId xmlns:a16="http://schemas.microsoft.com/office/drawing/2014/main" id="{35C6F278-57EF-4D36-BCE6-D68DD65571DB}"/>
              </a:ext>
            </a:extLst>
          </p:cNvPr>
          <p:cNvSpPr txBox="1"/>
          <p:nvPr/>
        </p:nvSpPr>
        <p:spPr>
          <a:xfrm>
            <a:off x="75640" y="6331486"/>
            <a:ext cx="7619123" cy="523220"/>
          </a:xfrm>
          <a:prstGeom prst="rect">
            <a:avLst/>
          </a:prstGeom>
          <a:noFill/>
        </p:spPr>
        <p:txBody>
          <a:bodyPr wrap="square" rtlCol="0">
            <a:spAutoFit/>
          </a:bodyPr>
          <a:lstStyle/>
          <a:p>
            <a:r>
              <a:rPr lang="it-IT" sz="1400" dirty="0">
                <a:solidFill>
                  <a:schemeClr val="tx1">
                    <a:lumMod val="50000"/>
                    <a:lumOff val="50000"/>
                  </a:schemeClr>
                </a:solidFill>
              </a:rPr>
              <a:t>Valutazione e trattamento delle malattie neuromuscolari e malattia del motoneurone in ambito pneumologico. La valutazione respiratoria Compendio AIPO P. Ceriana, F. Fanfulla. </a:t>
            </a:r>
          </a:p>
        </p:txBody>
      </p:sp>
      <p:pic>
        <p:nvPicPr>
          <p:cNvPr id="6" name="Immagine 5">
            <a:extLst>
              <a:ext uri="{FF2B5EF4-FFF2-40B4-BE49-F238E27FC236}">
                <a16:creationId xmlns:a16="http://schemas.microsoft.com/office/drawing/2014/main" id="{8AF7F3C1-876E-4F9B-A603-B3BEDAC1E54B}"/>
              </a:ext>
            </a:extLst>
          </p:cNvPr>
          <p:cNvPicPr>
            <a:picLocks noChangeAspect="1"/>
          </p:cNvPicPr>
          <p:nvPr/>
        </p:nvPicPr>
        <p:blipFill rotWithShape="1">
          <a:blip r:embed="rId4"/>
          <a:srcRect t="838" b="11482"/>
          <a:stretch/>
        </p:blipFill>
        <p:spPr>
          <a:xfrm>
            <a:off x="192355" y="196424"/>
            <a:ext cx="3775797" cy="6107808"/>
          </a:xfrm>
          <a:prstGeom prst="rect">
            <a:avLst/>
          </a:prstGeom>
        </p:spPr>
      </p:pic>
      <p:sp>
        <p:nvSpPr>
          <p:cNvPr id="11" name="Rettangolo 10">
            <a:extLst>
              <a:ext uri="{FF2B5EF4-FFF2-40B4-BE49-F238E27FC236}">
                <a16:creationId xmlns:a16="http://schemas.microsoft.com/office/drawing/2014/main" id="{C3B43D3A-0BBA-413C-9FAF-1195E009C82B}"/>
              </a:ext>
            </a:extLst>
          </p:cNvPr>
          <p:cNvSpPr/>
          <p:nvPr/>
        </p:nvSpPr>
        <p:spPr>
          <a:xfrm>
            <a:off x="263769" y="169169"/>
            <a:ext cx="3620690" cy="37595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8889C75E-645D-4982-8DFB-EFFE6D237E9C}"/>
              </a:ext>
            </a:extLst>
          </p:cNvPr>
          <p:cNvSpPr/>
          <p:nvPr/>
        </p:nvSpPr>
        <p:spPr>
          <a:xfrm>
            <a:off x="7875346" y="196424"/>
            <a:ext cx="4124299" cy="70039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452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C2A454C-F1DB-4898-B8CA-3EF92F6C3CB7}"/>
              </a:ext>
            </a:extLst>
          </p:cNvPr>
          <p:cNvSpPr>
            <a:spLocks noGrp="1"/>
          </p:cNvSpPr>
          <p:nvPr>
            <p:ph idx="1"/>
          </p:nvPr>
        </p:nvSpPr>
        <p:spPr>
          <a:xfrm>
            <a:off x="527163" y="2437403"/>
            <a:ext cx="11137900" cy="1569588"/>
          </a:xfrm>
        </p:spPr>
        <p:txBody>
          <a:bodyPr/>
          <a:lstStyle/>
          <a:p>
            <a:r>
              <a:rPr lang="it-IT" dirty="0"/>
              <a:t>Dispnea </a:t>
            </a:r>
          </a:p>
          <a:p>
            <a:r>
              <a:rPr lang="it-IT" dirty="0"/>
              <a:t>Risvegli notturni</a:t>
            </a:r>
          </a:p>
          <a:p>
            <a:r>
              <a:rPr lang="it-IT" dirty="0"/>
              <a:t>Mal di testa la mattina al risveglio</a:t>
            </a:r>
          </a:p>
          <a:p>
            <a:r>
              <a:rPr lang="it-IT" dirty="0"/>
              <a:t>Eccessiva sonnolenza diurna</a:t>
            </a:r>
          </a:p>
          <a:p>
            <a:r>
              <a:rPr lang="it-IT" dirty="0"/>
              <a:t>Sonno non riposante o disturbato</a:t>
            </a:r>
          </a:p>
          <a:p>
            <a:endParaRPr lang="it-IT" dirty="0"/>
          </a:p>
        </p:txBody>
      </p:sp>
      <p:sp>
        <p:nvSpPr>
          <p:cNvPr id="2" name="Titolo 1">
            <a:extLst>
              <a:ext uri="{FF2B5EF4-FFF2-40B4-BE49-F238E27FC236}">
                <a16:creationId xmlns:a16="http://schemas.microsoft.com/office/drawing/2014/main" id="{3EFBA410-B874-43C3-9823-4624020B8D7C}"/>
              </a:ext>
            </a:extLst>
          </p:cNvPr>
          <p:cNvSpPr>
            <a:spLocks noGrp="1"/>
          </p:cNvSpPr>
          <p:nvPr>
            <p:ph type="title"/>
          </p:nvPr>
        </p:nvSpPr>
        <p:spPr>
          <a:xfrm>
            <a:off x="838200" y="365125"/>
            <a:ext cx="10515600" cy="830075"/>
          </a:xfrm>
        </p:spPr>
        <p:txBody>
          <a:bodyPr/>
          <a:lstStyle/>
          <a:p>
            <a:pPr algn="ctr"/>
            <a:r>
              <a:rPr lang="it-IT" b="1" dirty="0">
                <a:solidFill>
                  <a:srgbClr val="7030A0"/>
                </a:solidFill>
                <a:latin typeface="+mn-lt"/>
              </a:rPr>
              <a:t>Sintomi e segni </a:t>
            </a:r>
          </a:p>
        </p:txBody>
      </p:sp>
      <p:sp>
        <p:nvSpPr>
          <p:cNvPr id="4" name="Segnaposto contenuto 3">
            <a:extLst>
              <a:ext uri="{FF2B5EF4-FFF2-40B4-BE49-F238E27FC236}">
                <a16:creationId xmlns:a16="http://schemas.microsoft.com/office/drawing/2014/main" id="{E739EB7B-3AE6-411D-AEBE-BAEF075A6952}"/>
              </a:ext>
            </a:extLst>
          </p:cNvPr>
          <p:cNvSpPr>
            <a:spLocks noGrp="1"/>
          </p:cNvSpPr>
          <p:nvPr>
            <p:ph idx="4294967295"/>
          </p:nvPr>
        </p:nvSpPr>
        <p:spPr>
          <a:xfrm>
            <a:off x="6854825" y="2448316"/>
            <a:ext cx="5337175" cy="3994150"/>
          </a:xfrm>
          <a:prstGeom prst="rect">
            <a:avLst/>
          </a:prstGeom>
        </p:spPr>
        <p:txBody>
          <a:bodyPr/>
          <a:lstStyle/>
          <a:p>
            <a:r>
              <a:rPr lang="it-IT" dirty="0"/>
              <a:t>Respiro paradosso e tachipnea in posizione supina </a:t>
            </a:r>
          </a:p>
          <a:p>
            <a:r>
              <a:rPr lang="it-IT" dirty="0"/>
              <a:t>Utilizzo dei muscoli accessori </a:t>
            </a:r>
          </a:p>
          <a:p>
            <a:r>
              <a:rPr lang="it-IT" dirty="0"/>
              <a:t>Respiri rapidi e superficiali in veglia </a:t>
            </a:r>
          </a:p>
          <a:p>
            <a:endParaRPr lang="it-IT" dirty="0"/>
          </a:p>
        </p:txBody>
      </p:sp>
    </p:spTree>
    <p:extLst>
      <p:ext uri="{BB962C8B-B14F-4D97-AF65-F5344CB8AC3E}">
        <p14:creationId xmlns:p14="http://schemas.microsoft.com/office/powerpoint/2010/main" val="427159128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FBA410-B874-43C3-9823-4624020B8D7C}"/>
              </a:ext>
            </a:extLst>
          </p:cNvPr>
          <p:cNvSpPr>
            <a:spLocks noGrp="1"/>
          </p:cNvSpPr>
          <p:nvPr>
            <p:ph type="ctrTitle"/>
          </p:nvPr>
        </p:nvSpPr>
        <p:spPr>
          <a:xfrm>
            <a:off x="724617" y="0"/>
            <a:ext cx="10847818" cy="1242204"/>
          </a:xfrm>
        </p:spPr>
        <p:txBody>
          <a:bodyPr>
            <a:normAutofit/>
          </a:bodyPr>
          <a:lstStyle/>
          <a:p>
            <a:pPr algn="ctr"/>
            <a:r>
              <a:rPr lang="it-IT" sz="4400" b="1" dirty="0">
                <a:solidFill>
                  <a:srgbClr val="7030A0"/>
                </a:solidFill>
              </a:rPr>
              <a:t>Quando sospettare</a:t>
            </a:r>
          </a:p>
        </p:txBody>
      </p:sp>
      <p:sp>
        <p:nvSpPr>
          <p:cNvPr id="3" name="Segnaposto contenuto 2">
            <a:extLst>
              <a:ext uri="{FF2B5EF4-FFF2-40B4-BE49-F238E27FC236}">
                <a16:creationId xmlns:a16="http://schemas.microsoft.com/office/drawing/2014/main" id="{AC2A454C-F1DB-4898-B8CA-3EF92F6C3CB7}"/>
              </a:ext>
            </a:extLst>
          </p:cNvPr>
          <p:cNvSpPr>
            <a:spLocks noGrp="1"/>
          </p:cNvSpPr>
          <p:nvPr>
            <p:ph type="subTitle" idx="1"/>
          </p:nvPr>
        </p:nvSpPr>
        <p:spPr>
          <a:xfrm>
            <a:off x="6288522" y="2195218"/>
            <a:ext cx="4897078" cy="2783542"/>
          </a:xfrm>
        </p:spPr>
        <p:txBody>
          <a:bodyPr>
            <a:noAutofit/>
          </a:bodyPr>
          <a:lstStyle/>
          <a:p>
            <a:pPr marL="285750" indent="-285750">
              <a:buFont typeface="Arial" panose="020B0604020202020204" pitchFamily="34" charset="0"/>
              <a:buChar char="•"/>
            </a:pPr>
            <a:r>
              <a:rPr lang="it-IT" dirty="0">
                <a:cs typeface="Arial" panose="020B0604020202020204" pitchFamily="34" charset="0"/>
              </a:rPr>
              <a:t>FVC &lt; 50% (o 60% in pz obeso o con cifoscoliosi o con comorbidità pneumologiche)</a:t>
            </a:r>
          </a:p>
          <a:p>
            <a:pPr marL="285750" indent="-285750">
              <a:buFont typeface="Arial" panose="020B0604020202020204" pitchFamily="34" charset="0"/>
              <a:buChar char="•"/>
            </a:pPr>
            <a:endParaRPr lang="it-IT" dirty="0">
              <a:cs typeface="Arial" panose="020B0604020202020204" pitchFamily="34" charset="0"/>
            </a:endParaRPr>
          </a:p>
          <a:p>
            <a:pPr marL="285750" indent="-285750">
              <a:buFont typeface="Arial" panose="020B0604020202020204" pitchFamily="34" charset="0"/>
              <a:buChar char="•"/>
            </a:pPr>
            <a:r>
              <a:rPr lang="it-IT" dirty="0">
                <a:cs typeface="Arial" panose="020B0604020202020204" pitchFamily="34" charset="0"/>
              </a:rPr>
              <a:t>Drop FVC &gt; 20% da ortostatismo a supino</a:t>
            </a:r>
          </a:p>
          <a:p>
            <a:endParaRPr lang="it-IT" dirty="0">
              <a:cs typeface="Arial" panose="020B0604020202020204" pitchFamily="34" charset="0"/>
            </a:endParaRPr>
          </a:p>
          <a:p>
            <a:pPr marL="285750" indent="-285750">
              <a:buFont typeface="Arial" panose="020B0604020202020204" pitchFamily="34" charset="0"/>
              <a:buChar char="•"/>
            </a:pPr>
            <a:r>
              <a:rPr lang="it-IT" dirty="0">
                <a:cs typeface="Arial" panose="020B0604020202020204" pitchFamily="34" charset="0"/>
              </a:rPr>
              <a:t>SATO2 &lt; 91%</a:t>
            </a:r>
          </a:p>
          <a:p>
            <a:endParaRPr lang="it-IT" dirty="0">
              <a:cs typeface="Arial" panose="020B0604020202020204" pitchFamily="34" charset="0"/>
            </a:endParaRPr>
          </a:p>
          <a:p>
            <a:pPr marL="285750" indent="-285750">
              <a:buFont typeface="Arial" panose="020B0604020202020204" pitchFamily="34" charset="0"/>
              <a:buChar char="•"/>
            </a:pPr>
            <a:r>
              <a:rPr lang="it-IT" dirty="0">
                <a:cs typeface="Arial" panose="020B0604020202020204" pitchFamily="34" charset="0"/>
              </a:rPr>
              <a:t>Ipercapnia diurna con pOC2 &gt; di 45</a:t>
            </a:r>
          </a:p>
          <a:p>
            <a:endParaRPr lang="it-IT" dirty="0">
              <a:cs typeface="Arial" panose="020B0604020202020204" pitchFamily="34" charset="0"/>
            </a:endParaRPr>
          </a:p>
          <a:p>
            <a:pPr marL="285750" indent="-285750">
              <a:buFont typeface="Arial" panose="020B0604020202020204" pitchFamily="34" charset="0"/>
              <a:buChar char="•"/>
            </a:pPr>
            <a:r>
              <a:rPr lang="it-IT" dirty="0">
                <a:cs typeface="Arial" panose="020B0604020202020204" pitchFamily="34" charset="0"/>
              </a:rPr>
              <a:t>MIP&lt; 40 cmH2O</a:t>
            </a:r>
          </a:p>
        </p:txBody>
      </p:sp>
      <p:pic>
        <p:nvPicPr>
          <p:cNvPr id="6" name="Immagine 5">
            <a:extLst>
              <a:ext uri="{FF2B5EF4-FFF2-40B4-BE49-F238E27FC236}">
                <a16:creationId xmlns:a16="http://schemas.microsoft.com/office/drawing/2014/main" id="{4CB5ECA1-FE51-458B-AB42-12A166268540}"/>
              </a:ext>
            </a:extLst>
          </p:cNvPr>
          <p:cNvPicPr>
            <a:picLocks noChangeAspect="1"/>
          </p:cNvPicPr>
          <p:nvPr/>
        </p:nvPicPr>
        <p:blipFill rotWithShape="1">
          <a:blip r:embed="rId2"/>
          <a:srcRect l="14044" t="7710" r="27578" b="10288"/>
          <a:stretch/>
        </p:blipFill>
        <p:spPr>
          <a:xfrm>
            <a:off x="1369732" y="2249711"/>
            <a:ext cx="4668212" cy="3686629"/>
          </a:xfrm>
          <a:prstGeom prst="rect">
            <a:avLst/>
          </a:prstGeom>
        </p:spPr>
      </p:pic>
    </p:spTree>
    <p:extLst>
      <p:ext uri="{BB962C8B-B14F-4D97-AF65-F5344CB8AC3E}">
        <p14:creationId xmlns:p14="http://schemas.microsoft.com/office/powerpoint/2010/main" val="1629725301"/>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C73ECD7E-AD12-4BCE-9144-26CE00615CA7}" vid="{24C69B63-F81C-4092-BD6B-757D28EB262B}"/>
    </a:ext>
  </a:extLst>
</a:theme>
</file>

<file path=ppt/theme/theme2.xml><?xml version="1.0" encoding="utf-8"?>
<a:theme xmlns:a="http://schemas.openxmlformats.org/drawingml/2006/main" name="15_Office Theme">
  <a:themeElements>
    <a:clrScheme name="Respiratory Xchange">
      <a:dk1>
        <a:srgbClr val="58646E"/>
      </a:dk1>
      <a:lt1>
        <a:sysClr val="window" lastClr="FFFFFF"/>
      </a:lt1>
      <a:dk2>
        <a:srgbClr val="004587"/>
      </a:dk2>
      <a:lt2>
        <a:srgbClr val="74C7DC"/>
      </a:lt2>
      <a:accent1>
        <a:srgbClr val="58646E"/>
      </a:accent1>
      <a:accent2>
        <a:srgbClr val="F08080"/>
      </a:accent2>
      <a:accent3>
        <a:srgbClr val="CCCC00"/>
      </a:accent3>
      <a:accent4>
        <a:srgbClr val="2D937B"/>
      </a:accent4>
      <a:accent5>
        <a:srgbClr val="FF6801"/>
      </a:accent5>
      <a:accent6>
        <a:srgbClr val="FF962D"/>
      </a:accent6>
      <a:hlink>
        <a:srgbClr val="FFB793"/>
      </a:hlink>
      <a:folHlink>
        <a:srgbClr val="FFC247"/>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_Office Theme">
  <a:themeElements>
    <a:clrScheme name="Respiratory Xchange">
      <a:dk1>
        <a:srgbClr val="58646E"/>
      </a:dk1>
      <a:lt1>
        <a:sysClr val="window" lastClr="FFFFFF"/>
      </a:lt1>
      <a:dk2>
        <a:srgbClr val="004587"/>
      </a:dk2>
      <a:lt2>
        <a:srgbClr val="74C7DC"/>
      </a:lt2>
      <a:accent1>
        <a:srgbClr val="58646E"/>
      </a:accent1>
      <a:accent2>
        <a:srgbClr val="F08080"/>
      </a:accent2>
      <a:accent3>
        <a:srgbClr val="CCCC00"/>
      </a:accent3>
      <a:accent4>
        <a:srgbClr val="2D937B"/>
      </a:accent4>
      <a:accent5>
        <a:srgbClr val="FF6801"/>
      </a:accent5>
      <a:accent6>
        <a:srgbClr val="FF962D"/>
      </a:accent6>
      <a:hlink>
        <a:srgbClr val="FFB793"/>
      </a:hlink>
      <a:folHlink>
        <a:srgbClr val="FFC247"/>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2442</TotalTime>
  <Words>2744</Words>
  <Application>Microsoft Office PowerPoint</Application>
  <PresentationFormat>Widescreen</PresentationFormat>
  <Paragraphs>288</Paragraphs>
  <Slides>27</Slides>
  <Notes>18</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27</vt:i4>
      </vt:variant>
    </vt:vector>
  </HeadingPairs>
  <TitlesOfParts>
    <vt:vector size="38" baseType="lpstr">
      <vt:lpstr>Arial</vt:lpstr>
      <vt:lpstr>BISansCond</vt:lpstr>
      <vt:lpstr>Calibri</vt:lpstr>
      <vt:lpstr>Calibri Light</vt:lpstr>
      <vt:lpstr>Comic Sans MS</vt:lpstr>
      <vt:lpstr>Gill Sans</vt:lpstr>
      <vt:lpstr>RotisSansSerif</vt:lpstr>
      <vt:lpstr>Times New Roman</vt:lpstr>
      <vt:lpstr>Tema1</vt:lpstr>
      <vt:lpstr>15_Office Theme</vt:lpstr>
      <vt:lpstr>16_Office Theme</vt:lpstr>
      <vt:lpstr>Presentazione standard di PowerPoint</vt:lpstr>
      <vt:lpstr>I disturbi respiratori nel sonno nel paziente neuromuscolare  </vt:lpstr>
      <vt:lpstr>Presentazione standard di PowerPoint</vt:lpstr>
      <vt:lpstr>Modifiche della respirazione durante il sonno</vt:lpstr>
      <vt:lpstr>Fisiopatologia respiratoria nel paziente neuromuscolare</vt:lpstr>
      <vt:lpstr> </vt:lpstr>
      <vt:lpstr>Cosa succede nel sonno nel paziente neuromuscolare   </vt:lpstr>
      <vt:lpstr>Sintomi e segni </vt:lpstr>
      <vt:lpstr>Quando sospettare</vt:lpstr>
      <vt:lpstr>Quando sospettare</vt:lpstr>
      <vt:lpstr>Presentazione standard di PowerPoint</vt:lpstr>
      <vt:lpstr>Disordini respiratori nel sonno associati alle patologie neuromuscolari</vt:lpstr>
      <vt:lpstr>Disordini respiratori nel sonno associati alle patologie neuromuscolari</vt:lpstr>
      <vt:lpstr>Disordini respiratori nel sonno associati alle patologie neuromuscolari</vt:lpstr>
      <vt:lpstr>Disordini respiratori nel sonno associati alle patologie neuromuscolari</vt:lpstr>
      <vt:lpstr>Disordini respiratori nel sonno associati alle patologie neuromuscolari</vt:lpstr>
      <vt:lpstr>Cosa succede nel paziente neuromuscolare </vt:lpstr>
      <vt:lpstr>Trappole </vt:lpstr>
      <vt:lpstr>Caratteristiche polisonnografiche </vt:lpstr>
      <vt:lpstr>Meccanismi di compenso</vt:lpstr>
      <vt:lpstr>NIV nel paziente neuromuscolare: quando</vt:lpstr>
      <vt:lpstr>Ventilazione Non Invasiva </vt:lpstr>
      <vt:lpstr>NIV nel paziente neuromuscolare: come</vt:lpstr>
      <vt:lpstr>NIV nel paziente neuromuscolare: come</vt:lpstr>
      <vt:lpstr> Problemi nella Ventilazione Non Invasiva </vt:lpstr>
      <vt:lpstr>Take Home Messages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caterina antonaglia</dc:creator>
  <cp:lastModifiedBy>caterina antonaglia</cp:lastModifiedBy>
  <cp:revision>214</cp:revision>
  <dcterms:created xsi:type="dcterms:W3CDTF">2019-02-23T07:55:42Z</dcterms:created>
  <dcterms:modified xsi:type="dcterms:W3CDTF">2019-04-02T07:57:04Z</dcterms:modified>
</cp:coreProperties>
</file>