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 id="2147483969" r:id="rId4"/>
    <p:sldMasterId id="2147484583" r:id="rId5"/>
    <p:sldMasterId id="2147484645" r:id="rId6"/>
    <p:sldMasterId id="2147484741" r:id="rId7"/>
    <p:sldMasterId id="2147489561" r:id="rId8"/>
    <p:sldMasterId id="2147489814" r:id="rId9"/>
    <p:sldMasterId id="2147489903" r:id="rId10"/>
    <p:sldMasterId id="2147489906" r:id="rId11"/>
    <p:sldMasterId id="2147492822" r:id="rId12"/>
    <p:sldMasterId id="2147493434" r:id="rId13"/>
    <p:sldMasterId id="2147493458" r:id="rId14"/>
    <p:sldMasterId id="2147493472" r:id="rId15"/>
    <p:sldMasterId id="2147493486" r:id="rId16"/>
    <p:sldMasterId id="2147493498" r:id="rId17"/>
  </p:sldMasterIdLst>
  <p:notesMasterIdLst>
    <p:notesMasterId r:id="rId47"/>
  </p:notesMasterIdLst>
  <p:sldIdLst>
    <p:sldId id="607" r:id="rId18"/>
    <p:sldId id="625" r:id="rId19"/>
    <p:sldId id="633" r:id="rId20"/>
    <p:sldId id="635" r:id="rId21"/>
    <p:sldId id="637" r:id="rId22"/>
    <p:sldId id="445" r:id="rId23"/>
    <p:sldId id="446" r:id="rId24"/>
    <p:sldId id="447" r:id="rId25"/>
    <p:sldId id="266" r:id="rId26"/>
    <p:sldId id="258" r:id="rId27"/>
    <p:sldId id="617" r:id="rId28"/>
    <p:sldId id="618" r:id="rId29"/>
    <p:sldId id="619" r:id="rId30"/>
    <p:sldId id="620" r:id="rId31"/>
    <p:sldId id="621" r:id="rId32"/>
    <p:sldId id="614" r:id="rId33"/>
    <p:sldId id="622" r:id="rId34"/>
    <p:sldId id="570" r:id="rId35"/>
    <p:sldId id="405" r:id="rId36"/>
    <p:sldId id="639" r:id="rId37"/>
    <p:sldId id="416" r:id="rId38"/>
    <p:sldId id="630" r:id="rId39"/>
    <p:sldId id="629" r:id="rId40"/>
    <p:sldId id="640" r:id="rId41"/>
    <p:sldId id="390" r:id="rId42"/>
    <p:sldId id="642" r:id="rId43"/>
    <p:sldId id="641" r:id="rId44"/>
    <p:sldId id="624" r:id="rId45"/>
    <p:sldId id="638" r:id="rId46"/>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6FF"/>
    <a:srgbClr val="0000CC"/>
    <a:srgbClr val="336699"/>
    <a:srgbClr val="DE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472"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35F590-0E0B-4314-8541-016EC30768A9}" type="datetimeFigureOut">
              <a:rPr lang="it-IT"/>
              <a:pPr>
                <a:defRPr/>
              </a:pPr>
              <a:t>02/04/2019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F5BA2D3-4190-4423-984B-712CAA62DF49}" type="slidenum">
              <a:rPr lang="it-IT" altLang="it-IT"/>
              <a:pPr>
                <a:defRPr/>
              </a:pPr>
              <a:t>‹#›</a:t>
            </a:fld>
            <a:endParaRPr lang="it-IT" altLang="it-IT"/>
          </a:p>
        </p:txBody>
      </p:sp>
    </p:spTree>
    <p:extLst>
      <p:ext uri="{BB962C8B-B14F-4D97-AF65-F5344CB8AC3E}">
        <p14:creationId xmlns:p14="http://schemas.microsoft.com/office/powerpoint/2010/main" val="1404063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egnaposto immagine diapositiva 1"/>
          <p:cNvSpPr>
            <a:spLocks noGrp="1" noRot="1" noChangeAspect="1" noTextEdit="1"/>
          </p:cNvSpPr>
          <p:nvPr>
            <p:ph type="sldImg"/>
          </p:nvPr>
        </p:nvSpPr>
        <p:spPr>
          <a:ln/>
        </p:spPr>
      </p:sp>
      <p:sp>
        <p:nvSpPr>
          <p:cNvPr id="202755" name="Segnaposto note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smtClean="0"/>
          </a:p>
        </p:txBody>
      </p:sp>
      <p:sp>
        <p:nvSpPr>
          <p:cNvPr id="202756" name="Segnaposto numero diapositiva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887203-633D-4B5D-A46C-F52CD3CFA8E8}" type="slidenum">
              <a:rPr lang="it-IT" altLang="it-IT" smtClean="0">
                <a:solidFill>
                  <a:srgbClr val="000000"/>
                </a:solidFill>
                <a:latin typeface="Calibri" panose="020F0502020204030204" pitchFamily="34" charset="0"/>
              </a:rPr>
              <a:pPr/>
              <a:t>2</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9687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p:sp>
      <p:sp>
        <p:nvSpPr>
          <p:cNvPr id="165891" name="Segnaposto note 2"/>
          <p:cNvSpPr>
            <a:spLocks noGrp="1"/>
          </p:cNvSpPr>
          <p:nvPr>
            <p:ph type="body" idx="1"/>
          </p:nvPr>
        </p:nvSpPr>
        <p:spPr bwMode="auto">
          <a:xfrm>
            <a:off x="685801" y="4630739"/>
            <a:ext cx="5483225" cy="43878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
        <p:nvSpPr>
          <p:cNvPr id="165892"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sz="3600" b="1">
                <a:solidFill>
                  <a:srgbClr val="FFFF00"/>
                </a:solidFill>
                <a:latin typeface="Times New Roman" panose="02020603050405020304" pitchFamily="18" charset="0"/>
              </a:defRPr>
            </a:lvl1pPr>
            <a:lvl2pPr marL="742950" indent="-285750" defTabSz="457200">
              <a:defRPr sz="3600" b="1">
                <a:solidFill>
                  <a:srgbClr val="FFFF00"/>
                </a:solidFill>
                <a:latin typeface="Times New Roman" panose="02020603050405020304" pitchFamily="18" charset="0"/>
              </a:defRPr>
            </a:lvl2pPr>
            <a:lvl3pPr marL="1143000" indent="-228600" defTabSz="457200">
              <a:defRPr sz="3600" b="1">
                <a:solidFill>
                  <a:srgbClr val="FFFF00"/>
                </a:solidFill>
                <a:latin typeface="Times New Roman" panose="02020603050405020304" pitchFamily="18" charset="0"/>
              </a:defRPr>
            </a:lvl3pPr>
            <a:lvl4pPr marL="1600200" indent="-228600" defTabSz="457200">
              <a:defRPr sz="3600" b="1">
                <a:solidFill>
                  <a:srgbClr val="FFFF00"/>
                </a:solidFill>
                <a:latin typeface="Times New Roman" panose="02020603050405020304" pitchFamily="18" charset="0"/>
              </a:defRPr>
            </a:lvl4pPr>
            <a:lvl5pPr marL="2057400" indent="-228600" defTabSz="457200">
              <a:defRPr sz="3600" b="1">
                <a:solidFill>
                  <a:srgbClr val="FFFF00"/>
                </a:solidFill>
                <a:latin typeface="Times New Roman" panose="02020603050405020304" pitchFamily="18" charset="0"/>
              </a:defRPr>
            </a:lvl5pPr>
            <a:lvl6pPr marL="2514600" indent="-228600" defTabSz="4572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defTabSz="4572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defTabSz="4572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defTabSz="457200" eaLnBrk="0" fontAlgn="base" hangingPunct="0">
              <a:spcBef>
                <a:spcPct val="0"/>
              </a:spcBef>
              <a:spcAft>
                <a:spcPct val="0"/>
              </a:spcAft>
              <a:defRPr sz="3600" b="1">
                <a:solidFill>
                  <a:srgbClr val="FFFF00"/>
                </a:solidFill>
                <a:latin typeface="Times New Roman" panose="02020603050405020304" pitchFamily="18" charset="0"/>
              </a:defRPr>
            </a:lvl9pPr>
          </a:lstStyle>
          <a:p>
            <a:pPr algn="r" eaLnBrk="1" hangingPunct="1"/>
            <a:fld id="{CBE0E764-B0B2-4669-A8E6-B682D6A1D971}" type="slidenum">
              <a:rPr lang="it-IT" altLang="it-IT" sz="1200" b="0">
                <a:solidFill>
                  <a:srgbClr val="000000"/>
                </a:solidFill>
                <a:latin typeface="Calibri" panose="020F0502020204030204" pitchFamily="34" charset="0"/>
                <a:ea typeface="MS PGothic" panose="020B0600070205080204" pitchFamily="34" charset="-128"/>
              </a:rPr>
              <a:pPr algn="r" eaLnBrk="1" hangingPunct="1"/>
              <a:t>26</a:t>
            </a:fld>
            <a:endParaRPr lang="it-IT" altLang="it-IT" sz="1200" b="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27424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p:sp>
      <p:sp>
        <p:nvSpPr>
          <p:cNvPr id="134147" name="Notes Placeholder 2"/>
          <p:cNvSpPr>
            <a:spLocks noGrp="1"/>
          </p:cNvSpPr>
          <p:nvPr>
            <p:ph type="body" idx="1"/>
          </p:nvPr>
        </p:nvSpPr>
        <p:spPr bwMode="auto">
          <a:xfrm>
            <a:off x="914401" y="4724401"/>
            <a:ext cx="5029200" cy="44751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a typeface="SimSun" panose="02010600030101010101" pitchFamily="2" charset="-122"/>
            </a:endParaRPr>
          </a:p>
        </p:txBody>
      </p:sp>
      <p:sp>
        <p:nvSpPr>
          <p:cNvPr id="138244" name="Slide Number Placeholder 3"/>
          <p:cNvSpPr>
            <a:spLocks noGrp="1"/>
          </p:cNvSpPr>
          <p:nvPr>
            <p:ph type="sldNum" sz="quarter" idx="4294967295"/>
          </p:nvPr>
        </p:nvSpPr>
        <p:spPr bwMode="auto">
          <a:xfrm>
            <a:off x="3886200" y="9448800"/>
            <a:ext cx="2971800" cy="49688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b="1">
                <a:solidFill>
                  <a:srgbClr val="FFFF00"/>
                </a:solidFill>
                <a:latin typeface="Times New Roman" panose="02020603050405020304" pitchFamily="18" charset="0"/>
              </a:defRPr>
            </a:lvl1pPr>
            <a:lvl2pPr marL="742950" indent="-285750">
              <a:defRPr sz="3600" b="1">
                <a:solidFill>
                  <a:srgbClr val="FFFF00"/>
                </a:solidFill>
                <a:latin typeface="Times New Roman" panose="02020603050405020304" pitchFamily="18" charset="0"/>
              </a:defRPr>
            </a:lvl2pPr>
            <a:lvl3pPr marL="1143000" indent="-228600">
              <a:defRPr sz="3600" b="1">
                <a:solidFill>
                  <a:srgbClr val="FFFF00"/>
                </a:solidFill>
                <a:latin typeface="Times New Roman" panose="02020603050405020304" pitchFamily="18" charset="0"/>
              </a:defRPr>
            </a:lvl3pPr>
            <a:lvl4pPr marL="1600200" indent="-228600">
              <a:defRPr sz="3600" b="1">
                <a:solidFill>
                  <a:srgbClr val="FFFF00"/>
                </a:solidFill>
                <a:latin typeface="Times New Roman" panose="02020603050405020304" pitchFamily="18" charset="0"/>
              </a:defRPr>
            </a:lvl4pPr>
            <a:lvl5pPr marL="2057400" indent="-228600">
              <a:defRPr sz="36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defRPr>
            </a:lvl9pPr>
          </a:lstStyle>
          <a:p>
            <a:pPr eaLnBrk="0" fontAlgn="base" hangingPunct="0">
              <a:spcBef>
                <a:spcPct val="0"/>
              </a:spcBef>
              <a:spcAft>
                <a:spcPct val="0"/>
              </a:spcAft>
              <a:defRPr/>
            </a:pPr>
            <a:fld id="{C1800FFD-7317-4FA8-92B9-CDC9CAA015FE}" type="slidenum">
              <a:rPr lang="en-US" altLang="it-IT" sz="1200" smtClean="0">
                <a:solidFill>
                  <a:srgbClr val="000000"/>
                </a:solidFill>
                <a:latin typeface="Arial" panose="020B0604020202020204" pitchFamily="34" charset="0"/>
                <a:ea typeface="SimSun" panose="02010600030101010101" pitchFamily="2" charset="-122"/>
                <a:cs typeface="Arial" panose="020B0604020202020204" pitchFamily="34" charset="0"/>
              </a:rPr>
              <a:pPr eaLnBrk="0" fontAlgn="base" hangingPunct="0">
                <a:spcBef>
                  <a:spcPct val="0"/>
                </a:spcBef>
                <a:spcAft>
                  <a:spcPct val="0"/>
                </a:spcAft>
                <a:defRPr/>
              </a:pPr>
              <a:t>27</a:t>
            </a:fld>
            <a:endParaRPr lang="en-US" altLang="it-IT" sz="1200" smtClean="0">
              <a:solidFill>
                <a:srgbClr val="000000"/>
              </a:solidFill>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7660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817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78180"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34E3D4-4D0D-468E-AF30-3BCFE4D2015C}" type="slidenum">
              <a:rPr lang="it-IT" altLang="it-IT" smtClean="0">
                <a:solidFill>
                  <a:srgbClr val="000000"/>
                </a:solidFill>
                <a:latin typeface="Calibri" panose="020F0502020204030204" pitchFamily="34" charset="0"/>
              </a:rPr>
              <a:pPr/>
              <a:t>28</a:t>
            </a:fld>
            <a:endParaRPr lang="it-IT" altLang="it-IT"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41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7"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69988"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46EA6F-CB40-4B61-B23C-EACF1D68BD5A}" type="slidenum">
              <a:rPr lang="it-IT" altLang="it-IT">
                <a:latin typeface="Calibri" panose="020F0502020204030204" pitchFamily="34" charset="0"/>
              </a:rPr>
              <a:pPr/>
              <a:t>9</a:t>
            </a:fld>
            <a:endParaRPr lang="it-IT" altLang="it-IT">
              <a:latin typeface="Calibri" panose="020F0502020204030204" pitchFamily="34" charset="0"/>
            </a:endParaRPr>
          </a:p>
        </p:txBody>
      </p:sp>
    </p:spTree>
    <p:extLst>
      <p:ext uri="{BB962C8B-B14F-4D97-AF65-F5344CB8AC3E}">
        <p14:creationId xmlns:p14="http://schemas.microsoft.com/office/powerpoint/2010/main" val="423337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203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17203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07DEBF-E995-4247-8CCF-842BD9629CA0}" type="slidenum">
              <a:rPr lang="it-IT" altLang="it-IT">
                <a:latin typeface="Calibri" panose="020F0502020204030204" pitchFamily="34" charset="0"/>
              </a:rPr>
              <a:pPr/>
              <a:t>10</a:t>
            </a:fld>
            <a:endParaRPr lang="it-IT" altLang="it-IT">
              <a:latin typeface="Calibri" panose="020F0502020204030204" pitchFamily="34" charset="0"/>
            </a:endParaRPr>
          </a:p>
        </p:txBody>
      </p:sp>
    </p:spTree>
    <p:extLst>
      <p:ext uri="{BB962C8B-B14F-4D97-AF65-F5344CB8AC3E}">
        <p14:creationId xmlns:p14="http://schemas.microsoft.com/office/powerpoint/2010/main" val="323493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49508"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F945F7-B6BF-4C4B-A2D9-82E9386B8B6C}" type="slidenum">
              <a:rPr lang="en-US" altLang="it-IT" smtClean="0">
                <a:solidFill>
                  <a:srgbClr val="000000"/>
                </a:solidFill>
              </a:rPr>
              <a:pPr/>
              <a:t>11</a:t>
            </a:fld>
            <a:endParaRPr lang="en-US" altLang="it-IT" smtClean="0">
              <a:solidFill>
                <a:srgbClr val="000000"/>
              </a:solidFill>
            </a:endParaRPr>
          </a:p>
        </p:txBody>
      </p:sp>
    </p:spTree>
    <p:extLst>
      <p:ext uri="{BB962C8B-B14F-4D97-AF65-F5344CB8AC3E}">
        <p14:creationId xmlns:p14="http://schemas.microsoft.com/office/powerpoint/2010/main" val="188466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637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86372"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47AE0-6687-4539-B511-3AF25732A102}" type="slidenum">
              <a:rPr lang="it-IT" altLang="it-IT">
                <a:latin typeface="Calibri" panose="020F0502020204030204" pitchFamily="34" charset="0"/>
              </a:rPr>
              <a:pPr/>
              <a:t>16</a:t>
            </a:fld>
            <a:endParaRPr lang="it-IT" altLang="it-IT">
              <a:latin typeface="Calibri" panose="020F0502020204030204" pitchFamily="34" charset="0"/>
            </a:endParaRPr>
          </a:p>
        </p:txBody>
      </p:sp>
    </p:spTree>
    <p:extLst>
      <p:ext uri="{BB962C8B-B14F-4D97-AF65-F5344CB8AC3E}">
        <p14:creationId xmlns:p14="http://schemas.microsoft.com/office/powerpoint/2010/main" val="335392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p:sp>
      <p:sp>
        <p:nvSpPr>
          <p:cNvPr id="163843" name="Segnaposto note 2"/>
          <p:cNvSpPr>
            <a:spLocks noGrp="1"/>
          </p:cNvSpPr>
          <p:nvPr>
            <p:ph type="body" idx="1"/>
          </p:nvPr>
        </p:nvSpPr>
        <p:spPr bwMode="auto">
          <a:xfrm>
            <a:off x="685801" y="4630739"/>
            <a:ext cx="5483225" cy="43878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dirty="0" smtClean="0">
              <a:ea typeface="MS PGothic" panose="020B0600070205080204" pitchFamily="34" charset="-128"/>
            </a:endParaRPr>
          </a:p>
        </p:txBody>
      </p:sp>
      <p:sp>
        <p:nvSpPr>
          <p:cNvPr id="163844"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3600" b="1">
                <a:solidFill>
                  <a:srgbClr val="FFFF00"/>
                </a:solidFill>
                <a:latin typeface="Times New Roman" panose="02020603050405020304" pitchFamily="18" charset="0"/>
              </a:defRPr>
            </a:lvl1pPr>
            <a:lvl2pPr marL="742950" indent="-285750">
              <a:defRPr sz="3600" b="1">
                <a:solidFill>
                  <a:srgbClr val="FFFF00"/>
                </a:solidFill>
                <a:latin typeface="Times New Roman" panose="02020603050405020304" pitchFamily="18" charset="0"/>
              </a:defRPr>
            </a:lvl2pPr>
            <a:lvl3pPr marL="1143000" indent="-228600">
              <a:defRPr sz="3600" b="1">
                <a:solidFill>
                  <a:srgbClr val="FFFF00"/>
                </a:solidFill>
                <a:latin typeface="Times New Roman" panose="02020603050405020304" pitchFamily="18" charset="0"/>
              </a:defRPr>
            </a:lvl3pPr>
            <a:lvl4pPr marL="1600200" indent="-228600">
              <a:defRPr sz="3600" b="1">
                <a:solidFill>
                  <a:srgbClr val="FFFF00"/>
                </a:solidFill>
                <a:latin typeface="Times New Roman" panose="02020603050405020304" pitchFamily="18" charset="0"/>
              </a:defRPr>
            </a:lvl4pPr>
            <a:lvl5pPr marL="2057400" indent="-228600">
              <a:defRPr sz="36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defRPr>
            </a:lvl9pPr>
          </a:lstStyle>
          <a:p>
            <a:pPr algn="r" defTabSz="914400" eaLnBrk="1" hangingPunct="1"/>
            <a:fld id="{1C09B558-8524-4227-A046-6BC862F8E7CE}" type="slidenum">
              <a:rPr lang="it-IT" altLang="it-IT" sz="1200" b="0">
                <a:solidFill>
                  <a:srgbClr val="000000"/>
                </a:solidFill>
                <a:latin typeface="Calibri" panose="020F0502020204030204" pitchFamily="34" charset="0"/>
                <a:ea typeface="MS PGothic" panose="020B0600070205080204" pitchFamily="34" charset="-128"/>
              </a:rPr>
              <a:pPr algn="r" defTabSz="914400" eaLnBrk="1" hangingPunct="1"/>
              <a:t>20</a:t>
            </a:fld>
            <a:endParaRPr lang="it-IT" altLang="it-IT" sz="1200" b="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94844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865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98660"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C04A6E1-780C-491A-9616-D286FB337AFC}" type="slidenum">
              <a:rPr lang="it-IT" altLang="it-IT" sz="1200">
                <a:solidFill>
                  <a:srgbClr val="000000"/>
                </a:solidFill>
                <a:latin typeface="Calibri" panose="020F0502020204030204" pitchFamily="34" charset="0"/>
                <a:ea typeface="MS PGothic" panose="020B0600070205080204" pitchFamily="34" charset="-128"/>
              </a:rPr>
              <a:pPr algn="r" eaLnBrk="1" hangingPunct="1"/>
              <a:t>21</a:t>
            </a:fld>
            <a:endParaRPr lang="it-IT" altLang="it-IT" sz="120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40036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immagine diapositiva 1"/>
          <p:cNvSpPr>
            <a:spLocks noGrp="1" noRot="1" noChangeAspect="1" noTextEdit="1"/>
          </p:cNvSpPr>
          <p:nvPr>
            <p:ph type="sldImg"/>
          </p:nvPr>
        </p:nvSpPr>
        <p:spPr/>
      </p:sp>
      <p:sp>
        <p:nvSpPr>
          <p:cNvPr id="195587" name="Segnaposto note 2"/>
          <p:cNvSpPr>
            <a:spLocks noGrp="1"/>
          </p:cNvSpPr>
          <p:nvPr>
            <p:ph type="body" idx="1"/>
          </p:nvPr>
        </p:nvSpPr>
        <p:spPr bwMode="auto">
          <a:xfrm>
            <a:off x="679450" y="4751388"/>
            <a:ext cx="5438775" cy="38893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61749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egnaposto immagine diapositiva 1"/>
          <p:cNvSpPr>
            <a:spLocks noGrp="1" noRot="1" noChangeAspect="1" noTextEdit="1"/>
          </p:cNvSpPr>
          <p:nvPr>
            <p:ph type="sldImg"/>
          </p:nvPr>
        </p:nvSpPr>
        <p:spPr/>
      </p:sp>
      <p:sp>
        <p:nvSpPr>
          <p:cNvPr id="201731" name="Segnaposto note 2"/>
          <p:cNvSpPr>
            <a:spLocks noGrp="1"/>
          </p:cNvSpPr>
          <p:nvPr>
            <p:ph type="body" idx="1"/>
          </p:nvPr>
        </p:nvSpPr>
        <p:spPr bwMode="auto">
          <a:xfrm>
            <a:off x="679450" y="4751388"/>
            <a:ext cx="5438775" cy="38893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49653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6B4B2A5-B73B-43E0-A7C1-BFED8F12F3B2}"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14AE64-EFF6-4A6B-9902-C7EF9D3C1092}" type="slidenum">
              <a:rPr lang="it-IT" altLang="it-IT"/>
              <a:pPr>
                <a:defRPr/>
              </a:pPr>
              <a:t>‹#›</a:t>
            </a:fld>
            <a:endParaRPr lang="it-IT" altLang="it-IT"/>
          </a:p>
        </p:txBody>
      </p:sp>
    </p:spTree>
    <p:extLst>
      <p:ext uri="{BB962C8B-B14F-4D97-AF65-F5344CB8AC3E}">
        <p14:creationId xmlns:p14="http://schemas.microsoft.com/office/powerpoint/2010/main" val="32029625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7B56242-1654-460D-B206-0BBEE609BD7F}"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6CA775F-B90E-460F-9C8C-0F90514CE497}" type="slidenum">
              <a:rPr lang="it-IT" altLang="it-IT"/>
              <a:pPr>
                <a:defRPr/>
              </a:pPr>
              <a:t>‹#›</a:t>
            </a:fld>
            <a:endParaRPr lang="it-IT" altLang="it-IT"/>
          </a:p>
        </p:txBody>
      </p:sp>
    </p:spTree>
    <p:extLst>
      <p:ext uri="{BB962C8B-B14F-4D97-AF65-F5344CB8AC3E}">
        <p14:creationId xmlns:p14="http://schemas.microsoft.com/office/powerpoint/2010/main" val="2747785556"/>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B3EBDF0D-0DC0-499F-A30E-38DFD152543F}"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1683B947-A83A-4FAA-96EE-C65047CF0C52}" type="slidenum">
              <a:rPr lang="it-IT" altLang="it-IT"/>
              <a:pPr>
                <a:defRPr/>
              </a:pPr>
              <a:t>‹#›</a:t>
            </a:fld>
            <a:endParaRPr lang="it-IT" altLang="it-IT"/>
          </a:p>
        </p:txBody>
      </p:sp>
    </p:spTree>
    <p:extLst>
      <p:ext uri="{BB962C8B-B14F-4D97-AF65-F5344CB8AC3E}">
        <p14:creationId xmlns:p14="http://schemas.microsoft.com/office/powerpoint/2010/main" val="1390837860"/>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BDD9A26C-EE69-4512-BBC4-30BE05A772E6}"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D40364B7-557D-410B-8F59-EE6026327DF6}" type="slidenum">
              <a:rPr lang="it-IT" altLang="it-IT"/>
              <a:pPr>
                <a:defRPr/>
              </a:pPr>
              <a:t>‹#›</a:t>
            </a:fld>
            <a:endParaRPr lang="it-IT" altLang="it-IT"/>
          </a:p>
        </p:txBody>
      </p:sp>
    </p:spTree>
    <p:extLst>
      <p:ext uri="{BB962C8B-B14F-4D97-AF65-F5344CB8AC3E}">
        <p14:creationId xmlns:p14="http://schemas.microsoft.com/office/powerpoint/2010/main" val="3566424234"/>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37E663BB-5A9F-4D00-BDB4-11BE8B5812C4}" type="datetimeFigureOut">
              <a:rPr lang="it-IT" altLang="it-IT"/>
              <a:pPr>
                <a:defRPr/>
              </a:pPr>
              <a:t>02/04/2019</a:t>
            </a:fld>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C45E1574-0B48-43F4-8E2E-CF15F1E59DA2}" type="slidenum">
              <a:rPr lang="it-IT" altLang="it-IT"/>
              <a:pPr>
                <a:defRPr/>
              </a:pPr>
              <a:t>‹#›</a:t>
            </a:fld>
            <a:endParaRPr lang="it-IT" altLang="it-IT"/>
          </a:p>
        </p:txBody>
      </p:sp>
    </p:spTree>
    <p:extLst>
      <p:ext uri="{BB962C8B-B14F-4D97-AF65-F5344CB8AC3E}">
        <p14:creationId xmlns:p14="http://schemas.microsoft.com/office/powerpoint/2010/main" val="3286090079"/>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F70CEC6E-772A-448B-A283-D4E91BD6E777}" type="datetimeFigureOut">
              <a:rPr lang="it-IT" altLang="it-IT"/>
              <a:pPr>
                <a:defRPr/>
              </a:pPr>
              <a:t>02/04/2019</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B09567C2-514C-4BF1-8108-7CB2CF12D717}" type="slidenum">
              <a:rPr lang="it-IT" altLang="it-IT"/>
              <a:pPr>
                <a:defRPr/>
              </a:pPr>
              <a:t>‹#›</a:t>
            </a:fld>
            <a:endParaRPr lang="it-IT" altLang="it-IT"/>
          </a:p>
        </p:txBody>
      </p:sp>
    </p:spTree>
    <p:extLst>
      <p:ext uri="{BB962C8B-B14F-4D97-AF65-F5344CB8AC3E}">
        <p14:creationId xmlns:p14="http://schemas.microsoft.com/office/powerpoint/2010/main" val="622001328"/>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C7CB4C-4771-48A7-9387-A05192415BFC}" type="datetimeFigureOut">
              <a:rPr lang="it-IT" altLang="it-IT"/>
              <a:pPr>
                <a:defRPr/>
              </a:pPr>
              <a:t>02/04/2019</a:t>
            </a:fld>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BDE627D2-1E5F-41F9-B3BC-691C3D247ED9}" type="slidenum">
              <a:rPr lang="it-IT" altLang="it-IT"/>
              <a:pPr>
                <a:defRPr/>
              </a:pPr>
              <a:t>‹#›</a:t>
            </a:fld>
            <a:endParaRPr lang="it-IT" altLang="it-IT"/>
          </a:p>
        </p:txBody>
      </p:sp>
    </p:spTree>
    <p:extLst>
      <p:ext uri="{BB962C8B-B14F-4D97-AF65-F5344CB8AC3E}">
        <p14:creationId xmlns:p14="http://schemas.microsoft.com/office/powerpoint/2010/main" val="3665127572"/>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10DE73F7-D09C-448C-B4EC-0925755A929E}"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C92DF80-88D3-4F86-84A1-829A742B6184}" type="slidenum">
              <a:rPr lang="it-IT" altLang="it-IT"/>
              <a:pPr>
                <a:defRPr/>
              </a:pPr>
              <a:t>‹#›</a:t>
            </a:fld>
            <a:endParaRPr lang="it-IT" altLang="it-IT"/>
          </a:p>
        </p:txBody>
      </p:sp>
    </p:spTree>
    <p:extLst>
      <p:ext uri="{BB962C8B-B14F-4D97-AF65-F5344CB8AC3E}">
        <p14:creationId xmlns:p14="http://schemas.microsoft.com/office/powerpoint/2010/main" val="2335204085"/>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A1A30669-2B04-4C68-AE8E-DBACEA9F417D}"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4E91B48-FAD1-4B10-99D4-CA0CC0E34C10}" type="slidenum">
              <a:rPr lang="it-IT" altLang="it-IT"/>
              <a:pPr>
                <a:defRPr/>
              </a:pPr>
              <a:t>‹#›</a:t>
            </a:fld>
            <a:endParaRPr lang="it-IT" altLang="it-IT"/>
          </a:p>
        </p:txBody>
      </p:sp>
    </p:spTree>
    <p:extLst>
      <p:ext uri="{BB962C8B-B14F-4D97-AF65-F5344CB8AC3E}">
        <p14:creationId xmlns:p14="http://schemas.microsoft.com/office/powerpoint/2010/main" val="3844158585"/>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4865BE0-48FC-41D0-8EC9-13BDAFB44D7F}"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65943BD-6522-493D-8B58-B89F97AE2BF5}" type="slidenum">
              <a:rPr lang="it-IT" altLang="it-IT"/>
              <a:pPr>
                <a:defRPr/>
              </a:pPr>
              <a:t>‹#›</a:t>
            </a:fld>
            <a:endParaRPr lang="it-IT" altLang="it-IT"/>
          </a:p>
        </p:txBody>
      </p:sp>
    </p:spTree>
    <p:extLst>
      <p:ext uri="{BB962C8B-B14F-4D97-AF65-F5344CB8AC3E}">
        <p14:creationId xmlns:p14="http://schemas.microsoft.com/office/powerpoint/2010/main" val="2615552438"/>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046F887-A91A-4062-BD79-AB486116DA9D}"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5FE3F2A-7F45-4EEE-80B6-52C6B0D31039}" type="slidenum">
              <a:rPr lang="it-IT" altLang="it-IT"/>
              <a:pPr>
                <a:defRPr/>
              </a:pPr>
              <a:t>‹#›</a:t>
            </a:fld>
            <a:endParaRPr lang="it-IT" altLang="it-IT"/>
          </a:p>
        </p:txBody>
      </p:sp>
    </p:spTree>
    <p:extLst>
      <p:ext uri="{BB962C8B-B14F-4D97-AF65-F5344CB8AC3E}">
        <p14:creationId xmlns:p14="http://schemas.microsoft.com/office/powerpoint/2010/main" val="2174538575"/>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03D08540-0956-42D9-B401-7960087FDC40}" type="slidenum">
              <a:rPr lang="it-IT" altLang="it-IT"/>
              <a:pPr>
                <a:defRPr/>
              </a:pPr>
              <a:t>‹#›</a:t>
            </a:fld>
            <a:endParaRPr lang="it-IT" altLang="it-IT"/>
          </a:p>
        </p:txBody>
      </p:sp>
    </p:spTree>
    <p:extLst>
      <p:ext uri="{BB962C8B-B14F-4D97-AF65-F5344CB8AC3E}">
        <p14:creationId xmlns:p14="http://schemas.microsoft.com/office/powerpoint/2010/main" val="116255395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4600D2-4D7C-4892-9694-7E1F862E99BC}"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DB92AA9-5EED-4958-B395-5B479E8F40E4}" type="slidenum">
              <a:rPr lang="it-IT" altLang="it-IT"/>
              <a:pPr>
                <a:defRPr/>
              </a:pPr>
              <a:t>‹#›</a:t>
            </a:fld>
            <a:endParaRPr lang="it-IT" altLang="it-IT"/>
          </a:p>
        </p:txBody>
      </p:sp>
    </p:spTree>
    <p:extLst>
      <p:ext uri="{BB962C8B-B14F-4D97-AF65-F5344CB8AC3E}">
        <p14:creationId xmlns:p14="http://schemas.microsoft.com/office/powerpoint/2010/main" val="1257996248"/>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5637B1BA-51D3-4BB7-AE5E-73078C8601D8}" type="slidenum">
              <a:rPr lang="it-IT" altLang="it-IT"/>
              <a:pPr>
                <a:defRPr/>
              </a:pPr>
              <a:t>‹#›</a:t>
            </a:fld>
            <a:endParaRPr lang="it-IT" altLang="it-IT"/>
          </a:p>
        </p:txBody>
      </p:sp>
    </p:spTree>
    <p:extLst>
      <p:ext uri="{BB962C8B-B14F-4D97-AF65-F5344CB8AC3E}">
        <p14:creationId xmlns:p14="http://schemas.microsoft.com/office/powerpoint/2010/main" val="3350807843"/>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172BF57F-DC31-4C2A-BFF6-8D1935DF5944}" type="slidenum">
              <a:rPr lang="it-IT" altLang="it-IT"/>
              <a:pPr>
                <a:defRPr/>
              </a:pPr>
              <a:t>‹#›</a:t>
            </a:fld>
            <a:endParaRPr lang="it-IT" altLang="it-IT"/>
          </a:p>
        </p:txBody>
      </p:sp>
    </p:spTree>
    <p:extLst>
      <p:ext uri="{BB962C8B-B14F-4D97-AF65-F5344CB8AC3E}">
        <p14:creationId xmlns:p14="http://schemas.microsoft.com/office/powerpoint/2010/main" val="179370341"/>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9812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114D9D31-B85A-4E72-84C0-9628420A4B7C}" type="slidenum">
              <a:rPr lang="it-IT" altLang="it-IT"/>
              <a:pPr>
                <a:defRPr/>
              </a:pPr>
              <a:t>‹#›</a:t>
            </a:fld>
            <a:endParaRPr lang="it-IT" altLang="it-IT"/>
          </a:p>
        </p:txBody>
      </p:sp>
    </p:spTree>
    <p:extLst>
      <p:ext uri="{BB962C8B-B14F-4D97-AF65-F5344CB8AC3E}">
        <p14:creationId xmlns:p14="http://schemas.microsoft.com/office/powerpoint/2010/main" val="1257191673"/>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8"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9"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6CA3CB13-E6E1-4AE0-984D-B76C536863DE}" type="slidenum">
              <a:rPr lang="it-IT" altLang="it-IT"/>
              <a:pPr>
                <a:defRPr/>
              </a:pPr>
              <a:t>‹#›</a:t>
            </a:fld>
            <a:endParaRPr lang="it-IT" altLang="it-IT"/>
          </a:p>
        </p:txBody>
      </p:sp>
    </p:spTree>
    <p:extLst>
      <p:ext uri="{BB962C8B-B14F-4D97-AF65-F5344CB8AC3E}">
        <p14:creationId xmlns:p14="http://schemas.microsoft.com/office/powerpoint/2010/main" val="769197632"/>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4"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3695B9E9-585D-46E7-BD19-91D2E085F17E}" type="slidenum">
              <a:rPr lang="it-IT" altLang="it-IT"/>
              <a:pPr>
                <a:defRPr/>
              </a:pPr>
              <a:t>‹#›</a:t>
            </a:fld>
            <a:endParaRPr lang="it-IT" altLang="it-IT"/>
          </a:p>
        </p:txBody>
      </p:sp>
    </p:spTree>
    <p:extLst>
      <p:ext uri="{BB962C8B-B14F-4D97-AF65-F5344CB8AC3E}">
        <p14:creationId xmlns:p14="http://schemas.microsoft.com/office/powerpoint/2010/main" val="1090922771"/>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3"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4"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E6CD1359-8DC1-4874-908E-D84CF80B5E10}" type="slidenum">
              <a:rPr lang="it-IT" altLang="it-IT"/>
              <a:pPr>
                <a:defRPr/>
              </a:pPr>
              <a:t>‹#›</a:t>
            </a:fld>
            <a:endParaRPr lang="it-IT" altLang="it-IT"/>
          </a:p>
        </p:txBody>
      </p:sp>
    </p:spTree>
    <p:extLst>
      <p:ext uri="{BB962C8B-B14F-4D97-AF65-F5344CB8AC3E}">
        <p14:creationId xmlns:p14="http://schemas.microsoft.com/office/powerpoint/2010/main" val="2018508580"/>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73ECCA07-F120-49DB-A5EA-89916DBB043D}" type="slidenum">
              <a:rPr lang="it-IT" altLang="it-IT"/>
              <a:pPr>
                <a:defRPr/>
              </a:pPr>
              <a:t>‹#›</a:t>
            </a:fld>
            <a:endParaRPr lang="it-IT" altLang="it-IT"/>
          </a:p>
        </p:txBody>
      </p:sp>
    </p:spTree>
    <p:extLst>
      <p:ext uri="{BB962C8B-B14F-4D97-AF65-F5344CB8AC3E}">
        <p14:creationId xmlns:p14="http://schemas.microsoft.com/office/powerpoint/2010/main" val="663738084"/>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7"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B33974C0-3E7E-4212-9C49-472097AA0417}" type="slidenum">
              <a:rPr lang="it-IT" altLang="it-IT"/>
              <a:pPr>
                <a:defRPr/>
              </a:pPr>
              <a:t>‹#›</a:t>
            </a:fld>
            <a:endParaRPr lang="it-IT" altLang="it-IT"/>
          </a:p>
        </p:txBody>
      </p:sp>
    </p:spTree>
    <p:extLst>
      <p:ext uri="{BB962C8B-B14F-4D97-AF65-F5344CB8AC3E}">
        <p14:creationId xmlns:p14="http://schemas.microsoft.com/office/powerpoint/2010/main" val="2563574121"/>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FA3AA923-D3EC-401D-9803-3955AE93DA2F}" type="slidenum">
              <a:rPr lang="it-IT" altLang="it-IT"/>
              <a:pPr>
                <a:defRPr/>
              </a:pPr>
              <a:t>‹#›</a:t>
            </a:fld>
            <a:endParaRPr lang="it-IT" altLang="it-IT"/>
          </a:p>
        </p:txBody>
      </p:sp>
    </p:spTree>
    <p:extLst>
      <p:ext uri="{BB962C8B-B14F-4D97-AF65-F5344CB8AC3E}">
        <p14:creationId xmlns:p14="http://schemas.microsoft.com/office/powerpoint/2010/main" val="2762690938"/>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63550"/>
            <a:ext cx="1941513" cy="57515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63550"/>
            <a:ext cx="5676900" cy="57515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5" name="Rectangle 4"/>
          <p:cNvSpPr>
            <a:spLocks noGrp="1" noChangeArrowheads="1"/>
          </p:cNvSpPr>
          <p:nvPr>
            <p:ph type="ftr" idx="11"/>
          </p:nvPr>
        </p:nvSpPr>
        <p:spPr/>
        <p:txBody>
          <a:bodyPr/>
          <a:lstStyle>
            <a:lvl1pPr defTabSz="914400" eaLnBrk="0" hangingPunct="0">
              <a:buClrTx/>
              <a:defRPr>
                <a:latin typeface="Times New Roman" panose="02020603050405020304" pitchFamily="18" charset="0"/>
              </a:defRPr>
            </a:lvl1pPr>
          </a:lstStyle>
          <a:p>
            <a:pPr>
              <a:defRPr/>
            </a:pPr>
            <a:endParaRPr lang="it-IT" altLang="it-IT"/>
          </a:p>
        </p:txBody>
      </p:sp>
      <p:sp>
        <p:nvSpPr>
          <p:cNvPr id="6" name="Rectangle 5"/>
          <p:cNvSpPr>
            <a:spLocks noGrp="1" noChangeArrowheads="1"/>
          </p:cNvSpPr>
          <p:nvPr>
            <p:ph type="sldNum" idx="12"/>
          </p:nvPr>
        </p:nvSpPr>
        <p:spPr/>
        <p:txBody>
          <a:bodyPr/>
          <a:lstStyle>
            <a:lvl1pPr defTabSz="914400" eaLnBrk="0" hangingPunct="0">
              <a:buClrTx/>
              <a:defRPr>
                <a:latin typeface="Times New Roman" panose="02020603050405020304" pitchFamily="18" charset="0"/>
              </a:defRPr>
            </a:lvl1pPr>
          </a:lstStyle>
          <a:p>
            <a:pPr>
              <a:defRPr/>
            </a:pPr>
            <a:fld id="{47C9A98C-3CA5-4392-9454-D566DE182C1D}" type="slidenum">
              <a:rPr lang="it-IT" altLang="it-IT"/>
              <a:pPr>
                <a:defRPr/>
              </a:pPr>
              <a:t>‹#›</a:t>
            </a:fld>
            <a:endParaRPr lang="it-IT" altLang="it-IT"/>
          </a:p>
        </p:txBody>
      </p:sp>
    </p:spTree>
    <p:extLst>
      <p:ext uri="{BB962C8B-B14F-4D97-AF65-F5344CB8AC3E}">
        <p14:creationId xmlns:p14="http://schemas.microsoft.com/office/powerpoint/2010/main" val="2015758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389313" y="6483350"/>
            <a:ext cx="1874837" cy="317500"/>
            <a:chOff x="3519449" y="4886156"/>
            <a:chExt cx="1874480" cy="238727"/>
          </a:xfrm>
        </p:grpSpPr>
        <p:sp>
          <p:nvSpPr>
            <p:cNvPr id="5" name="Subtitle 1"/>
            <p:cNvSpPr txBox="1">
              <a:spLocks/>
            </p:cNvSpPr>
            <p:nvPr userDrawn="1"/>
          </p:nvSpPr>
          <p:spPr>
            <a:xfrm>
              <a:off x="3519449" y="4886156"/>
              <a:ext cx="1050725" cy="1599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100" dirty="0" smtClean="0">
                  <a:solidFill>
                    <a:srgbClr val="FFFFFF"/>
                  </a:solidFill>
                  <a:latin typeface="Helvetica Neue"/>
                  <a:cs typeface="Helvetica Neue"/>
                </a:rPr>
                <a:t>Powered by</a:t>
              </a:r>
              <a:endParaRPr lang="en-US" sz="1100" dirty="0">
                <a:solidFill>
                  <a:srgbClr val="FFFFFF"/>
                </a:solidFill>
                <a:latin typeface="Helvetica Neue"/>
                <a:cs typeface="Helvetica Neue"/>
              </a:endParaRPr>
            </a:p>
          </p:txBody>
        </p:sp>
        <p:pic>
          <p:nvPicPr>
            <p:cNvPr id="6"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796" y="4895292"/>
              <a:ext cx="1109133" cy="22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Text Placeholder 7"/>
          <p:cNvSpPr>
            <a:spLocks noGrp="1"/>
          </p:cNvSpPr>
          <p:nvPr>
            <p:ph type="body" sz="quarter" idx="11"/>
          </p:nvPr>
        </p:nvSpPr>
        <p:spPr>
          <a:xfrm>
            <a:off x="256493" y="3326145"/>
            <a:ext cx="5661619" cy="1646307"/>
          </a:xfrm>
        </p:spPr>
        <p:txBody>
          <a:bodyPr anchor="b">
            <a:normAutofit/>
          </a:bodyPr>
          <a:lstStyle>
            <a:lvl1pPr marL="0" indent="0">
              <a:buNone/>
              <a:defRPr sz="4800" b="1" baseline="0">
                <a:solidFill>
                  <a:schemeClr val="tx1"/>
                </a:solidFill>
              </a:defRPr>
            </a:lvl1pPr>
          </a:lstStyle>
          <a:p>
            <a:pPr lvl="0"/>
            <a:r>
              <a:rPr lang="it-IT" smtClean="0"/>
              <a:t>Fare clic per modificare stili del testo dello schema</a:t>
            </a:r>
          </a:p>
        </p:txBody>
      </p:sp>
      <p:sp>
        <p:nvSpPr>
          <p:cNvPr id="3" name="Text Placeholder 2"/>
          <p:cNvSpPr>
            <a:spLocks noGrp="1"/>
          </p:cNvSpPr>
          <p:nvPr>
            <p:ph type="body" sz="quarter" idx="12"/>
          </p:nvPr>
        </p:nvSpPr>
        <p:spPr>
          <a:xfrm>
            <a:off x="257177"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42480442"/>
      </p:ext>
    </p:extLst>
  </p:cSld>
  <p:clrMapOvr>
    <a:masterClrMapping/>
  </p:clrMapOvr>
  <p:transition spd="slow">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5333"/>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CD46749-A74D-4E07-8A20-1B210056E733}" type="slidenum">
              <a:rPr lang="it-IT" altLang="it-IT"/>
              <a:pPr>
                <a:defRPr/>
              </a:pPr>
              <a:t>‹#›</a:t>
            </a:fld>
            <a:endParaRPr lang="it-IT" altLang="it-IT"/>
          </a:p>
        </p:txBody>
      </p:sp>
    </p:spTree>
    <p:extLst>
      <p:ext uri="{BB962C8B-B14F-4D97-AF65-F5344CB8AC3E}">
        <p14:creationId xmlns:p14="http://schemas.microsoft.com/office/powerpoint/2010/main" val="834214926"/>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823D105-95FA-4A9D-A97C-4E8B0552A011}" type="slidenum">
              <a:rPr lang="it-IT" altLang="it-IT"/>
              <a:pPr>
                <a:defRPr/>
              </a:pPr>
              <a:t>‹#›</a:t>
            </a:fld>
            <a:endParaRPr lang="it-IT" altLang="it-IT"/>
          </a:p>
        </p:txBody>
      </p:sp>
    </p:spTree>
    <p:extLst>
      <p:ext uri="{BB962C8B-B14F-4D97-AF65-F5344CB8AC3E}">
        <p14:creationId xmlns:p14="http://schemas.microsoft.com/office/powerpoint/2010/main" val="3225684917"/>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711" y="1709739"/>
            <a:ext cx="7886700" cy="2852737"/>
          </a:xfrm>
        </p:spPr>
        <p:txBody>
          <a:bodyPr anchor="b"/>
          <a:lstStyle>
            <a:lvl1pPr>
              <a:defRPr sz="5333"/>
            </a:lvl1pPr>
          </a:lstStyle>
          <a:p>
            <a:r>
              <a:rPr lang="it-IT" smtClean="0"/>
              <a:t>Fare clic per modificare lo stile del titolo</a:t>
            </a:r>
            <a:endParaRPr lang="it-IT"/>
          </a:p>
        </p:txBody>
      </p:sp>
      <p:sp>
        <p:nvSpPr>
          <p:cNvPr id="3" name="Segnaposto testo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4E6B654-9590-449C-8146-4E4AF3333235}" type="slidenum">
              <a:rPr lang="it-IT" altLang="it-IT"/>
              <a:pPr>
                <a:defRPr/>
              </a:pPr>
              <a:t>‹#›</a:t>
            </a:fld>
            <a:endParaRPr lang="it-IT" altLang="it-IT"/>
          </a:p>
        </p:txBody>
      </p:sp>
    </p:spTree>
    <p:extLst>
      <p:ext uri="{BB962C8B-B14F-4D97-AF65-F5344CB8AC3E}">
        <p14:creationId xmlns:p14="http://schemas.microsoft.com/office/powerpoint/2010/main" val="1186092565"/>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F8A702-08C6-4908-A711-6A3A60A0BA20}" type="slidenum">
              <a:rPr lang="it-IT" altLang="it-IT"/>
              <a:pPr>
                <a:defRPr/>
              </a:pPr>
              <a:t>‹#›</a:t>
            </a:fld>
            <a:endParaRPr lang="it-IT" altLang="it-IT"/>
          </a:p>
        </p:txBody>
      </p:sp>
    </p:spTree>
    <p:extLst>
      <p:ext uri="{BB962C8B-B14F-4D97-AF65-F5344CB8AC3E}">
        <p14:creationId xmlns:p14="http://schemas.microsoft.com/office/powerpoint/2010/main" val="746560689"/>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356"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356" y="2505075"/>
            <a:ext cx="386926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856" y="2505075"/>
            <a:ext cx="388620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1EB82E-152B-4A78-8ACC-EEA937808ED6}" type="slidenum">
              <a:rPr lang="it-IT" altLang="it-IT"/>
              <a:pPr>
                <a:defRPr/>
              </a:pPr>
              <a:t>‹#›</a:t>
            </a:fld>
            <a:endParaRPr lang="it-IT" altLang="it-IT"/>
          </a:p>
        </p:txBody>
      </p:sp>
    </p:spTree>
    <p:extLst>
      <p:ext uri="{BB962C8B-B14F-4D97-AF65-F5344CB8AC3E}">
        <p14:creationId xmlns:p14="http://schemas.microsoft.com/office/powerpoint/2010/main" val="4201734218"/>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9094856-9E57-4261-9C58-4C5C71E6539F}" type="slidenum">
              <a:rPr lang="it-IT" altLang="it-IT"/>
              <a:pPr>
                <a:defRPr/>
              </a:pPr>
              <a:t>‹#›</a:t>
            </a:fld>
            <a:endParaRPr lang="it-IT" altLang="it-IT"/>
          </a:p>
        </p:txBody>
      </p:sp>
    </p:spTree>
    <p:extLst>
      <p:ext uri="{BB962C8B-B14F-4D97-AF65-F5344CB8AC3E}">
        <p14:creationId xmlns:p14="http://schemas.microsoft.com/office/powerpoint/2010/main" val="1102477681"/>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3"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AD2DE66-112E-4671-963B-3E11455A5D1D}" type="slidenum">
              <a:rPr lang="it-IT" altLang="it-IT"/>
              <a:pPr>
                <a:defRPr/>
              </a:pPr>
              <a:t>‹#›</a:t>
            </a:fld>
            <a:endParaRPr lang="it-IT" altLang="it-IT"/>
          </a:p>
        </p:txBody>
      </p:sp>
    </p:spTree>
    <p:extLst>
      <p:ext uri="{BB962C8B-B14F-4D97-AF65-F5344CB8AC3E}">
        <p14:creationId xmlns:p14="http://schemas.microsoft.com/office/powerpoint/2010/main" val="2882246433"/>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contenuto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33867DA-3ADF-4FD5-9FD1-495BB1D7450E}" type="slidenum">
              <a:rPr lang="it-IT" altLang="it-IT"/>
              <a:pPr>
                <a:defRPr/>
              </a:pPr>
              <a:t>‹#›</a:t>
            </a:fld>
            <a:endParaRPr lang="it-IT" altLang="it-IT"/>
          </a:p>
        </p:txBody>
      </p:sp>
    </p:spTree>
    <p:extLst>
      <p:ext uri="{BB962C8B-B14F-4D97-AF65-F5344CB8AC3E}">
        <p14:creationId xmlns:p14="http://schemas.microsoft.com/office/powerpoint/2010/main" val="1908926145"/>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0FF4138D-2E5B-4542-8DA4-31CFF72230E2}" type="slidenum">
              <a:rPr lang="it-IT" altLang="it-IT"/>
              <a:pPr>
                <a:defRPr/>
              </a:pPr>
              <a:t>‹#›</a:t>
            </a:fld>
            <a:endParaRPr lang="it-IT" altLang="it-IT"/>
          </a:p>
        </p:txBody>
      </p:sp>
    </p:spTree>
    <p:extLst>
      <p:ext uri="{BB962C8B-B14F-4D97-AF65-F5344CB8AC3E}">
        <p14:creationId xmlns:p14="http://schemas.microsoft.com/office/powerpoint/2010/main" val="2783287239"/>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CED4FAD0-237F-40BF-82D9-375AC7926A9A}" type="slidenum">
              <a:rPr lang="it-IT" altLang="it-IT"/>
              <a:pPr>
                <a:defRPr/>
              </a:pPr>
              <a:t>‹#›</a:t>
            </a:fld>
            <a:endParaRPr lang="it-IT" altLang="it-IT"/>
          </a:p>
        </p:txBody>
      </p:sp>
    </p:spTree>
    <p:extLst>
      <p:ext uri="{BB962C8B-B14F-4D97-AF65-F5344CB8AC3E}">
        <p14:creationId xmlns:p14="http://schemas.microsoft.com/office/powerpoint/2010/main" val="369510792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115889" y="965201"/>
            <a:ext cx="3887787" cy="349251"/>
          </a:xfrm>
        </p:spPr>
        <p:txBody>
          <a:bodyPr/>
          <a:lstStyle/>
          <a:p>
            <a:pPr lvl="0"/>
            <a:r>
              <a:rPr lang="en-US" dirty="0" smtClean="0"/>
              <a:t>Click to edit Master text styles</a:t>
            </a:r>
          </a:p>
        </p:txBody>
      </p:sp>
      <p:sp>
        <p:nvSpPr>
          <p:cNvPr id="4" name="Slide Number Placeholder 2"/>
          <p:cNvSpPr>
            <a:spLocks noGrp="1"/>
          </p:cNvSpPr>
          <p:nvPr>
            <p:ph type="sldNum" sz="quarter" idx="14"/>
          </p:nvPr>
        </p:nvSpPr>
        <p:spPr>
          <a:xfrm>
            <a:off x="8367713" y="6419850"/>
            <a:ext cx="625475" cy="366713"/>
          </a:xfrm>
        </p:spPr>
        <p:txBody>
          <a:bodyPr/>
          <a:lstStyle>
            <a:lvl1pPr eaLnBrk="0" hangingPunct="0">
              <a:defRPr/>
            </a:lvl1pPr>
          </a:lstStyle>
          <a:p>
            <a:pPr>
              <a:defRPr/>
            </a:pPr>
            <a:fld id="{9DBA5643-A4BA-48D6-A8C3-4473CE2FD274}" type="slidenum">
              <a:rPr lang="en-US" altLang="it-IT"/>
              <a:pPr>
                <a:defRPr/>
              </a:pPr>
              <a:t>‹#›</a:t>
            </a:fld>
            <a:endParaRPr lang="en-US" altLang="it-IT"/>
          </a:p>
        </p:txBody>
      </p:sp>
    </p:spTree>
    <p:extLst>
      <p:ext uri="{BB962C8B-B14F-4D97-AF65-F5344CB8AC3E}">
        <p14:creationId xmlns:p14="http://schemas.microsoft.com/office/powerpoint/2010/main" val="805764444"/>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39"/>
            <a:ext cx="603673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C664836-9F4D-4709-A44A-833BCA951FB3}" type="slidenum">
              <a:rPr lang="it-IT" altLang="it-IT"/>
              <a:pPr>
                <a:defRPr/>
              </a:pPr>
              <a:t>‹#›</a:t>
            </a:fld>
            <a:endParaRPr lang="it-IT" altLang="it-IT"/>
          </a:p>
        </p:txBody>
      </p:sp>
    </p:spTree>
    <p:extLst>
      <p:ext uri="{BB962C8B-B14F-4D97-AF65-F5344CB8AC3E}">
        <p14:creationId xmlns:p14="http://schemas.microsoft.com/office/powerpoint/2010/main" val="158313989"/>
      </p:ext>
    </p:extLst>
  </p:cSld>
  <p:clrMapOvr>
    <a:masterClrMapping/>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5D02E0F-D940-429E-B2A4-148329E03DAD}" type="slidenum">
              <a:rPr lang="it-IT" altLang="it-IT"/>
              <a:pPr>
                <a:defRPr/>
              </a:pPr>
              <a:t>‹#›</a:t>
            </a:fld>
            <a:endParaRPr lang="it-IT" altLang="it-IT"/>
          </a:p>
        </p:txBody>
      </p:sp>
    </p:spTree>
    <p:extLst>
      <p:ext uri="{BB962C8B-B14F-4D97-AF65-F5344CB8AC3E}">
        <p14:creationId xmlns:p14="http://schemas.microsoft.com/office/powerpoint/2010/main" val="1156817950"/>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733" y="1600200"/>
            <a:ext cx="4047067"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39733" y="3938589"/>
            <a:ext cx="4047067"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9C646F3-9FD6-4636-A874-F344A62AE0F4}" type="slidenum">
              <a:rPr lang="it-IT" altLang="it-IT"/>
              <a:pPr>
                <a:defRPr/>
              </a:pPr>
              <a:t>‹#›</a:t>
            </a:fld>
            <a:endParaRPr lang="it-IT" altLang="it-IT"/>
          </a:p>
        </p:txBody>
      </p:sp>
    </p:spTree>
    <p:extLst>
      <p:ext uri="{BB962C8B-B14F-4D97-AF65-F5344CB8AC3E}">
        <p14:creationId xmlns:p14="http://schemas.microsoft.com/office/powerpoint/2010/main" val="3326425679"/>
      </p:ext>
    </p:extLst>
  </p:cSld>
  <p:clrMapOvr>
    <a:masterClrMapping/>
  </p:clrMapOvr>
  <p:transitio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5333"/>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CD46749-A74D-4E07-8A20-1B210056E733}" type="slidenum">
              <a:rPr lang="it-IT" altLang="it-IT"/>
              <a:pPr>
                <a:defRPr/>
              </a:pPr>
              <a:t>‹#›</a:t>
            </a:fld>
            <a:endParaRPr lang="it-IT" altLang="it-IT"/>
          </a:p>
        </p:txBody>
      </p:sp>
    </p:spTree>
    <p:extLst>
      <p:ext uri="{BB962C8B-B14F-4D97-AF65-F5344CB8AC3E}">
        <p14:creationId xmlns:p14="http://schemas.microsoft.com/office/powerpoint/2010/main" val="1012822259"/>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823D105-95FA-4A9D-A97C-4E8B0552A011}" type="slidenum">
              <a:rPr lang="it-IT" altLang="it-IT"/>
              <a:pPr>
                <a:defRPr/>
              </a:pPr>
              <a:t>‹#›</a:t>
            </a:fld>
            <a:endParaRPr lang="it-IT" altLang="it-IT"/>
          </a:p>
        </p:txBody>
      </p:sp>
    </p:spTree>
    <p:extLst>
      <p:ext uri="{BB962C8B-B14F-4D97-AF65-F5344CB8AC3E}">
        <p14:creationId xmlns:p14="http://schemas.microsoft.com/office/powerpoint/2010/main" val="576301707"/>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711" y="1709739"/>
            <a:ext cx="7886700" cy="2852737"/>
          </a:xfrm>
        </p:spPr>
        <p:txBody>
          <a:bodyPr anchor="b"/>
          <a:lstStyle>
            <a:lvl1pPr>
              <a:defRPr sz="5333"/>
            </a:lvl1pPr>
          </a:lstStyle>
          <a:p>
            <a:r>
              <a:rPr lang="it-IT" smtClean="0"/>
              <a:t>Fare clic per modificare lo stile del titolo</a:t>
            </a:r>
            <a:endParaRPr lang="it-IT"/>
          </a:p>
        </p:txBody>
      </p:sp>
      <p:sp>
        <p:nvSpPr>
          <p:cNvPr id="3" name="Segnaposto testo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4E6B654-9590-449C-8146-4E4AF3333235}" type="slidenum">
              <a:rPr lang="it-IT" altLang="it-IT"/>
              <a:pPr>
                <a:defRPr/>
              </a:pPr>
              <a:t>‹#›</a:t>
            </a:fld>
            <a:endParaRPr lang="it-IT" altLang="it-IT"/>
          </a:p>
        </p:txBody>
      </p:sp>
    </p:spTree>
    <p:extLst>
      <p:ext uri="{BB962C8B-B14F-4D97-AF65-F5344CB8AC3E}">
        <p14:creationId xmlns:p14="http://schemas.microsoft.com/office/powerpoint/2010/main" val="2095629328"/>
      </p:ext>
    </p:extLst>
  </p:cSld>
  <p:clrMapOvr>
    <a:masterClrMapping/>
  </p:clrMapOvr>
  <p:transitio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F8A702-08C6-4908-A711-6A3A60A0BA20}" type="slidenum">
              <a:rPr lang="it-IT" altLang="it-IT"/>
              <a:pPr>
                <a:defRPr/>
              </a:pPr>
              <a:t>‹#›</a:t>
            </a:fld>
            <a:endParaRPr lang="it-IT" altLang="it-IT"/>
          </a:p>
        </p:txBody>
      </p:sp>
    </p:spTree>
    <p:extLst>
      <p:ext uri="{BB962C8B-B14F-4D97-AF65-F5344CB8AC3E}">
        <p14:creationId xmlns:p14="http://schemas.microsoft.com/office/powerpoint/2010/main" val="1310466942"/>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356"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356" y="2505075"/>
            <a:ext cx="386926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856" y="2505075"/>
            <a:ext cx="388620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541EB82E-152B-4A78-8ACC-EEA937808ED6}" type="slidenum">
              <a:rPr lang="it-IT" altLang="it-IT"/>
              <a:pPr>
                <a:defRPr/>
              </a:pPr>
              <a:t>‹#›</a:t>
            </a:fld>
            <a:endParaRPr lang="it-IT" altLang="it-IT"/>
          </a:p>
        </p:txBody>
      </p:sp>
    </p:spTree>
    <p:extLst>
      <p:ext uri="{BB962C8B-B14F-4D97-AF65-F5344CB8AC3E}">
        <p14:creationId xmlns:p14="http://schemas.microsoft.com/office/powerpoint/2010/main" val="3627299013"/>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69094856-9E57-4261-9C58-4C5C71E6539F}" type="slidenum">
              <a:rPr lang="it-IT" altLang="it-IT"/>
              <a:pPr>
                <a:defRPr/>
              </a:pPr>
              <a:t>‹#›</a:t>
            </a:fld>
            <a:endParaRPr lang="it-IT" altLang="it-IT"/>
          </a:p>
        </p:txBody>
      </p:sp>
    </p:spTree>
    <p:extLst>
      <p:ext uri="{BB962C8B-B14F-4D97-AF65-F5344CB8AC3E}">
        <p14:creationId xmlns:p14="http://schemas.microsoft.com/office/powerpoint/2010/main" val="2728894560"/>
      </p:ext>
    </p:extLst>
  </p:cSld>
  <p:clrMapOvr>
    <a:masterClrMapping/>
  </p:clrMapOvr>
  <p:transitio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3"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AD2DE66-112E-4671-963B-3E11455A5D1D}" type="slidenum">
              <a:rPr lang="it-IT" altLang="it-IT"/>
              <a:pPr>
                <a:defRPr/>
              </a:pPr>
              <a:t>‹#›</a:t>
            </a:fld>
            <a:endParaRPr lang="it-IT" altLang="it-IT"/>
          </a:p>
        </p:txBody>
      </p:sp>
    </p:spTree>
    <p:extLst>
      <p:ext uri="{BB962C8B-B14F-4D97-AF65-F5344CB8AC3E}">
        <p14:creationId xmlns:p14="http://schemas.microsoft.com/office/powerpoint/2010/main" val="11442320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9CC57A81-C23F-499F-9F51-E476C3571D9E}" type="slidenum">
              <a:rPr lang="it-IT" altLang="it-IT"/>
              <a:pPr>
                <a:defRPr/>
              </a:pPr>
              <a:t>‹#›</a:t>
            </a:fld>
            <a:endParaRPr lang="it-IT" altLang="it-IT"/>
          </a:p>
        </p:txBody>
      </p:sp>
    </p:spTree>
    <p:extLst>
      <p:ext uri="{BB962C8B-B14F-4D97-AF65-F5344CB8AC3E}">
        <p14:creationId xmlns:p14="http://schemas.microsoft.com/office/powerpoint/2010/main" val="3731436929"/>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contenuto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133867DA-3ADF-4FD5-9FD1-495BB1D7450E}" type="slidenum">
              <a:rPr lang="it-IT" altLang="it-IT"/>
              <a:pPr>
                <a:defRPr/>
              </a:pPr>
              <a:t>‹#›</a:t>
            </a:fld>
            <a:endParaRPr lang="it-IT" altLang="it-IT"/>
          </a:p>
        </p:txBody>
      </p:sp>
    </p:spTree>
    <p:extLst>
      <p:ext uri="{BB962C8B-B14F-4D97-AF65-F5344CB8AC3E}">
        <p14:creationId xmlns:p14="http://schemas.microsoft.com/office/powerpoint/2010/main" val="889645313"/>
      </p:ext>
    </p:extLst>
  </p:cSld>
  <p:clrMapOvr>
    <a:masterClrMapping/>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356" y="457200"/>
            <a:ext cx="2949222" cy="1600200"/>
          </a:xfrm>
        </p:spPr>
        <p:txBody>
          <a:bodyPr anchor="b"/>
          <a:lstStyle>
            <a:lvl1pPr>
              <a:defRPr sz="2844"/>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0FF4138D-2E5B-4542-8DA4-31CFF72230E2}" type="slidenum">
              <a:rPr lang="it-IT" altLang="it-IT"/>
              <a:pPr>
                <a:defRPr/>
              </a:pPr>
              <a:t>‹#›</a:t>
            </a:fld>
            <a:endParaRPr lang="it-IT" altLang="it-IT"/>
          </a:p>
        </p:txBody>
      </p:sp>
    </p:spTree>
    <p:extLst>
      <p:ext uri="{BB962C8B-B14F-4D97-AF65-F5344CB8AC3E}">
        <p14:creationId xmlns:p14="http://schemas.microsoft.com/office/powerpoint/2010/main" val="2598309967"/>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CED4FAD0-237F-40BF-82D9-375AC7926A9A}" type="slidenum">
              <a:rPr lang="it-IT" altLang="it-IT"/>
              <a:pPr>
                <a:defRPr/>
              </a:pPr>
              <a:t>‹#›</a:t>
            </a:fld>
            <a:endParaRPr lang="it-IT" altLang="it-IT"/>
          </a:p>
        </p:txBody>
      </p:sp>
    </p:spTree>
    <p:extLst>
      <p:ext uri="{BB962C8B-B14F-4D97-AF65-F5344CB8AC3E}">
        <p14:creationId xmlns:p14="http://schemas.microsoft.com/office/powerpoint/2010/main" val="64084811"/>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39"/>
            <a:ext cx="603673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DC664836-9F4D-4709-A44A-833BCA951FB3}" type="slidenum">
              <a:rPr lang="it-IT" altLang="it-IT"/>
              <a:pPr>
                <a:defRPr/>
              </a:pPr>
              <a:t>‹#›</a:t>
            </a:fld>
            <a:endParaRPr lang="it-IT" altLang="it-IT"/>
          </a:p>
        </p:txBody>
      </p:sp>
    </p:spTree>
    <p:extLst>
      <p:ext uri="{BB962C8B-B14F-4D97-AF65-F5344CB8AC3E}">
        <p14:creationId xmlns:p14="http://schemas.microsoft.com/office/powerpoint/2010/main" val="3675153703"/>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733"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85D02E0F-D940-429E-B2A4-148329E03DAD}" type="slidenum">
              <a:rPr lang="it-IT" altLang="it-IT"/>
              <a:pPr>
                <a:defRPr/>
              </a:pPr>
              <a:t>‹#›</a:t>
            </a:fld>
            <a:endParaRPr lang="it-IT" altLang="it-IT"/>
          </a:p>
        </p:txBody>
      </p:sp>
    </p:spTree>
    <p:extLst>
      <p:ext uri="{BB962C8B-B14F-4D97-AF65-F5344CB8AC3E}">
        <p14:creationId xmlns:p14="http://schemas.microsoft.com/office/powerpoint/2010/main" val="3609845851"/>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1"/>
            <a:ext cx="404706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733" y="1600200"/>
            <a:ext cx="4047067"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39733" y="3938589"/>
            <a:ext cx="4047067"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7" name="Rectangle 5"/>
          <p:cNvSpPr>
            <a:spLocks noGrp="1" noChangeArrowheads="1"/>
          </p:cNvSpPr>
          <p:nvPr>
            <p:ph type="ftr" sz="quarter" idx="11"/>
          </p:nvPr>
        </p:nvSpPr>
        <p:spPr/>
        <p:txBody>
          <a:bodyPr/>
          <a:lstStyle>
            <a:lvl1pPr>
              <a:defRPr b="1">
                <a:latin typeface="Times New Roman" panose="02020603050405020304" pitchFamily="18" charset="0"/>
                <a:cs typeface="Arial" panose="020B0604020202020204" pitchFamily="34" charset="0"/>
              </a:defRPr>
            </a:lvl1pPr>
          </a:lstStyle>
          <a:p>
            <a:pPr>
              <a:defRPr/>
            </a:pPr>
            <a:endParaRPr lang="it-IT" altLang="it-IT"/>
          </a:p>
        </p:txBody>
      </p:sp>
      <p:sp>
        <p:nvSpPr>
          <p:cNvPr id="8"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pPr>
              <a:defRPr/>
            </a:pPr>
            <a:fld id="{29C646F3-9FD6-4636-A874-F344A62AE0F4}" type="slidenum">
              <a:rPr lang="it-IT" altLang="it-IT"/>
              <a:pPr>
                <a:defRPr/>
              </a:pPr>
              <a:t>‹#›</a:t>
            </a:fld>
            <a:endParaRPr lang="it-IT" altLang="it-IT"/>
          </a:p>
        </p:txBody>
      </p:sp>
    </p:spTree>
    <p:extLst>
      <p:ext uri="{BB962C8B-B14F-4D97-AF65-F5344CB8AC3E}">
        <p14:creationId xmlns:p14="http://schemas.microsoft.com/office/powerpoint/2010/main" val="2616178807"/>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302CBFAD-FB13-497A-8D21-8C38069D2566}"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8D745ECA-D40A-408D-B4F4-07AB6CDBE819}" type="slidenum">
              <a:rPr lang="it-IT" altLang="it-IT"/>
              <a:pPr>
                <a:defRPr/>
              </a:pPr>
              <a:t>‹#›</a:t>
            </a:fld>
            <a:endParaRPr lang="it-IT" altLang="it-IT"/>
          </a:p>
        </p:txBody>
      </p:sp>
    </p:spTree>
    <p:extLst>
      <p:ext uri="{BB962C8B-B14F-4D97-AF65-F5344CB8AC3E}">
        <p14:creationId xmlns:p14="http://schemas.microsoft.com/office/powerpoint/2010/main" val="313118366"/>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F0DA4C3E-6174-46BA-A6BE-E5A090DA711A}"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ED37B339-F344-4C5A-9B09-38225B6F4ACD}" type="slidenum">
              <a:rPr lang="it-IT" altLang="it-IT"/>
              <a:pPr>
                <a:defRPr/>
              </a:pPr>
              <a:t>‹#›</a:t>
            </a:fld>
            <a:endParaRPr lang="it-IT" altLang="it-IT"/>
          </a:p>
        </p:txBody>
      </p:sp>
    </p:spTree>
    <p:extLst>
      <p:ext uri="{BB962C8B-B14F-4D97-AF65-F5344CB8AC3E}">
        <p14:creationId xmlns:p14="http://schemas.microsoft.com/office/powerpoint/2010/main" val="1457084128"/>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defTabSz="457200">
              <a:defRPr/>
            </a:lvl1pPr>
          </a:lstStyle>
          <a:p>
            <a:pPr>
              <a:defRPr/>
            </a:pPr>
            <a:fld id="{81C824DB-3635-4DDD-946C-32FB5B94E8B8}"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1D831367-54EF-4FEC-A4FB-652173533295}" type="slidenum">
              <a:rPr lang="it-IT" altLang="it-IT"/>
              <a:pPr>
                <a:defRPr/>
              </a:pPr>
              <a:t>‹#›</a:t>
            </a:fld>
            <a:endParaRPr lang="it-IT" altLang="it-IT"/>
          </a:p>
        </p:txBody>
      </p:sp>
    </p:spTree>
    <p:extLst>
      <p:ext uri="{BB962C8B-B14F-4D97-AF65-F5344CB8AC3E}">
        <p14:creationId xmlns:p14="http://schemas.microsoft.com/office/powerpoint/2010/main" val="3286966486"/>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defTabSz="457200">
              <a:defRPr/>
            </a:lvl1pPr>
          </a:lstStyle>
          <a:p>
            <a:pPr>
              <a:defRPr/>
            </a:pPr>
            <a:fld id="{07560549-DDD3-46F0-AB49-B46CB45CDC97}"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4333E39D-B4E7-42BA-A443-0915166A78A8}" type="slidenum">
              <a:rPr lang="it-IT" altLang="it-IT"/>
              <a:pPr>
                <a:defRPr/>
              </a:pPr>
              <a:t>‹#›</a:t>
            </a:fld>
            <a:endParaRPr lang="it-IT" altLang="it-IT"/>
          </a:p>
        </p:txBody>
      </p:sp>
    </p:spTree>
    <p:extLst>
      <p:ext uri="{BB962C8B-B14F-4D97-AF65-F5344CB8AC3E}">
        <p14:creationId xmlns:p14="http://schemas.microsoft.com/office/powerpoint/2010/main" val="187716665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8F89705C-FF48-4BA5-AE5E-6B2ECA1FE9A1}" type="slidenum">
              <a:rPr lang="it-IT" altLang="it-IT"/>
              <a:pPr>
                <a:defRPr/>
              </a:pPr>
              <a:t>‹#›</a:t>
            </a:fld>
            <a:endParaRPr lang="it-IT" altLang="it-IT"/>
          </a:p>
        </p:txBody>
      </p:sp>
    </p:spTree>
    <p:extLst>
      <p:ext uri="{BB962C8B-B14F-4D97-AF65-F5344CB8AC3E}">
        <p14:creationId xmlns:p14="http://schemas.microsoft.com/office/powerpoint/2010/main" val="1730291802"/>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defTabSz="457200">
              <a:defRPr/>
            </a:lvl1pPr>
          </a:lstStyle>
          <a:p>
            <a:pPr>
              <a:defRPr/>
            </a:pPr>
            <a:fld id="{B8B392FC-6D4E-4199-AC3D-D840A7F418D8}" type="datetimeFigureOut">
              <a:rPr lang="it-IT" altLang="it-IT"/>
              <a:pPr>
                <a:defRPr/>
              </a:pPr>
              <a:t>02/04/2019</a:t>
            </a:fld>
            <a:endParaRPr lang="it-IT" altLang="it-IT"/>
          </a:p>
        </p:txBody>
      </p:sp>
      <p:sp>
        <p:nvSpPr>
          <p:cNvPr id="8"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9" name="Rectangle 6"/>
          <p:cNvSpPr>
            <a:spLocks noGrp="1" noChangeArrowheads="1"/>
          </p:cNvSpPr>
          <p:nvPr>
            <p:ph type="sldNum" sz="quarter" idx="12"/>
          </p:nvPr>
        </p:nvSpPr>
        <p:spPr/>
        <p:txBody>
          <a:bodyPr/>
          <a:lstStyle>
            <a:lvl1pPr defTabSz="457200">
              <a:defRPr>
                <a:cs typeface="+mn-cs"/>
              </a:defRPr>
            </a:lvl1pPr>
          </a:lstStyle>
          <a:p>
            <a:pPr>
              <a:defRPr/>
            </a:pPr>
            <a:fld id="{1571CCC1-9A41-467E-9AB8-E88CE736FC1E}" type="slidenum">
              <a:rPr lang="it-IT" altLang="it-IT"/>
              <a:pPr>
                <a:defRPr/>
              </a:pPr>
              <a:t>‹#›</a:t>
            </a:fld>
            <a:endParaRPr lang="it-IT" altLang="it-IT"/>
          </a:p>
        </p:txBody>
      </p:sp>
    </p:spTree>
    <p:extLst>
      <p:ext uri="{BB962C8B-B14F-4D97-AF65-F5344CB8AC3E}">
        <p14:creationId xmlns:p14="http://schemas.microsoft.com/office/powerpoint/2010/main" val="2411107228"/>
      </p:ext>
    </p:extLst>
  </p:cSld>
  <p:clrMapOvr>
    <a:masterClrMapping/>
  </p:clrMapOvr>
  <p:transition spd="slow">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defTabSz="457200">
              <a:defRPr/>
            </a:lvl1pPr>
          </a:lstStyle>
          <a:p>
            <a:pPr>
              <a:defRPr/>
            </a:pPr>
            <a:fld id="{B72AF0A0-EE89-4ACD-B364-905DEC20DAD7}" type="datetimeFigureOut">
              <a:rPr lang="it-IT" altLang="it-IT"/>
              <a:pPr>
                <a:defRPr/>
              </a:pPr>
              <a:t>02/04/2019</a:t>
            </a:fld>
            <a:endParaRPr lang="it-IT" altLang="it-IT"/>
          </a:p>
        </p:txBody>
      </p:sp>
      <p:sp>
        <p:nvSpPr>
          <p:cNvPr id="4"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5" name="Rectangle 6"/>
          <p:cNvSpPr>
            <a:spLocks noGrp="1" noChangeArrowheads="1"/>
          </p:cNvSpPr>
          <p:nvPr>
            <p:ph type="sldNum" sz="quarter" idx="12"/>
          </p:nvPr>
        </p:nvSpPr>
        <p:spPr/>
        <p:txBody>
          <a:bodyPr/>
          <a:lstStyle>
            <a:lvl1pPr defTabSz="457200">
              <a:defRPr>
                <a:cs typeface="+mn-cs"/>
              </a:defRPr>
            </a:lvl1pPr>
          </a:lstStyle>
          <a:p>
            <a:pPr>
              <a:defRPr/>
            </a:pPr>
            <a:fld id="{CF59029A-562E-4087-BB1D-19D9ABB9D523}" type="slidenum">
              <a:rPr lang="it-IT" altLang="it-IT"/>
              <a:pPr>
                <a:defRPr/>
              </a:pPr>
              <a:t>‹#›</a:t>
            </a:fld>
            <a:endParaRPr lang="it-IT" altLang="it-IT"/>
          </a:p>
        </p:txBody>
      </p:sp>
    </p:spTree>
    <p:extLst>
      <p:ext uri="{BB962C8B-B14F-4D97-AF65-F5344CB8AC3E}">
        <p14:creationId xmlns:p14="http://schemas.microsoft.com/office/powerpoint/2010/main" val="2317126753"/>
      </p:ext>
    </p:extLst>
  </p:cSld>
  <p:clrMapOvr>
    <a:masterClrMapping/>
  </p:clrMapOvr>
  <p:transition spd="slow">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fld id="{821828D5-6C6B-44D4-BA6B-8125F95D8EA8}" type="datetimeFigureOut">
              <a:rPr lang="it-IT" altLang="it-IT"/>
              <a:pPr>
                <a:defRPr/>
              </a:pPr>
              <a:t>02/04/2019</a:t>
            </a:fld>
            <a:endParaRPr lang="it-IT" altLang="it-IT"/>
          </a:p>
        </p:txBody>
      </p:sp>
      <p:sp>
        <p:nvSpPr>
          <p:cNvPr id="3"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4" name="Rectangle 6"/>
          <p:cNvSpPr>
            <a:spLocks noGrp="1" noChangeArrowheads="1"/>
          </p:cNvSpPr>
          <p:nvPr>
            <p:ph type="sldNum" sz="quarter" idx="12"/>
          </p:nvPr>
        </p:nvSpPr>
        <p:spPr/>
        <p:txBody>
          <a:bodyPr/>
          <a:lstStyle>
            <a:lvl1pPr defTabSz="457200">
              <a:defRPr>
                <a:cs typeface="+mn-cs"/>
              </a:defRPr>
            </a:lvl1pPr>
          </a:lstStyle>
          <a:p>
            <a:pPr>
              <a:defRPr/>
            </a:pPr>
            <a:fld id="{767D7203-B194-4739-B6C3-F30D663B3DEC}" type="slidenum">
              <a:rPr lang="it-IT" altLang="it-IT"/>
              <a:pPr>
                <a:defRPr/>
              </a:pPr>
              <a:t>‹#›</a:t>
            </a:fld>
            <a:endParaRPr lang="it-IT" altLang="it-IT"/>
          </a:p>
        </p:txBody>
      </p:sp>
    </p:spTree>
    <p:extLst>
      <p:ext uri="{BB962C8B-B14F-4D97-AF65-F5344CB8AC3E}">
        <p14:creationId xmlns:p14="http://schemas.microsoft.com/office/powerpoint/2010/main" val="941385897"/>
      </p:ext>
    </p:extLst>
  </p:cSld>
  <p:clrMapOvr>
    <a:masterClrMapping/>
  </p:clrMapOvr>
  <p:transition spd="slow">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457200">
              <a:defRPr/>
            </a:lvl1pPr>
          </a:lstStyle>
          <a:p>
            <a:pPr>
              <a:defRPr/>
            </a:pPr>
            <a:fld id="{B6A728AE-43B2-47FD-AC3F-1993E8AE6A41}"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B912997E-8E9F-46AA-B320-A18E52538321}" type="slidenum">
              <a:rPr lang="it-IT" altLang="it-IT"/>
              <a:pPr>
                <a:defRPr/>
              </a:pPr>
              <a:t>‹#›</a:t>
            </a:fld>
            <a:endParaRPr lang="it-IT" altLang="it-IT"/>
          </a:p>
        </p:txBody>
      </p:sp>
    </p:spTree>
    <p:extLst>
      <p:ext uri="{BB962C8B-B14F-4D97-AF65-F5344CB8AC3E}">
        <p14:creationId xmlns:p14="http://schemas.microsoft.com/office/powerpoint/2010/main" val="3781443276"/>
      </p:ext>
    </p:extLst>
  </p:cSld>
  <p:clrMapOvr>
    <a:masterClrMapping/>
  </p:clrMapOvr>
  <p:transition spd="slow">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457200">
              <a:defRPr/>
            </a:lvl1pPr>
          </a:lstStyle>
          <a:p>
            <a:pPr>
              <a:defRPr/>
            </a:pPr>
            <a:fld id="{3D6D1A46-90A4-43B2-8AF3-D3DE9BB7A928}"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7" name="Rectangle 6"/>
          <p:cNvSpPr>
            <a:spLocks noGrp="1" noChangeArrowheads="1"/>
          </p:cNvSpPr>
          <p:nvPr>
            <p:ph type="sldNum" sz="quarter" idx="12"/>
          </p:nvPr>
        </p:nvSpPr>
        <p:spPr/>
        <p:txBody>
          <a:bodyPr/>
          <a:lstStyle>
            <a:lvl1pPr defTabSz="457200">
              <a:defRPr>
                <a:cs typeface="+mn-cs"/>
              </a:defRPr>
            </a:lvl1pPr>
          </a:lstStyle>
          <a:p>
            <a:pPr>
              <a:defRPr/>
            </a:pPr>
            <a:fld id="{1573E974-06AB-4DDD-ACC8-28C48D54F4A5}" type="slidenum">
              <a:rPr lang="it-IT" altLang="it-IT"/>
              <a:pPr>
                <a:defRPr/>
              </a:pPr>
              <a:t>‹#›</a:t>
            </a:fld>
            <a:endParaRPr lang="it-IT" altLang="it-IT"/>
          </a:p>
        </p:txBody>
      </p:sp>
    </p:spTree>
    <p:extLst>
      <p:ext uri="{BB962C8B-B14F-4D97-AF65-F5344CB8AC3E}">
        <p14:creationId xmlns:p14="http://schemas.microsoft.com/office/powerpoint/2010/main" val="2185014942"/>
      </p:ext>
    </p:extLst>
  </p:cSld>
  <p:clrMapOvr>
    <a:masterClrMapping/>
  </p:clrMapOvr>
  <p:transition spd="slow">
    <p:wip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A62A9260-917F-4C69-BFA1-53F4ADC28154}"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5723274B-AF5D-499C-9702-492AC7488238}" type="slidenum">
              <a:rPr lang="it-IT" altLang="it-IT"/>
              <a:pPr>
                <a:defRPr/>
              </a:pPr>
              <a:t>‹#›</a:t>
            </a:fld>
            <a:endParaRPr lang="it-IT" altLang="it-IT"/>
          </a:p>
        </p:txBody>
      </p:sp>
    </p:spTree>
    <p:extLst>
      <p:ext uri="{BB962C8B-B14F-4D97-AF65-F5344CB8AC3E}">
        <p14:creationId xmlns:p14="http://schemas.microsoft.com/office/powerpoint/2010/main" val="463870624"/>
      </p:ext>
    </p:extLst>
  </p:cSld>
  <p:clrMapOvr>
    <a:masterClrMapping/>
  </p:clrMapOvr>
  <p:transition spd="slow">
    <p:wip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457200">
              <a:defRPr/>
            </a:lvl1pPr>
          </a:lstStyle>
          <a:p>
            <a:pPr>
              <a:defRPr/>
            </a:pPr>
            <a:fld id="{96E227A6-80CE-4DC2-851C-5BBAE802133F}"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457200">
              <a:defRPr/>
            </a:lvl1pPr>
          </a:lstStyle>
          <a:p>
            <a:pPr>
              <a:defRPr/>
            </a:pPr>
            <a:endParaRPr lang="it-IT"/>
          </a:p>
        </p:txBody>
      </p:sp>
      <p:sp>
        <p:nvSpPr>
          <p:cNvPr id="6" name="Rectangle 6"/>
          <p:cNvSpPr>
            <a:spLocks noGrp="1" noChangeArrowheads="1"/>
          </p:cNvSpPr>
          <p:nvPr>
            <p:ph type="sldNum" sz="quarter" idx="12"/>
          </p:nvPr>
        </p:nvSpPr>
        <p:spPr/>
        <p:txBody>
          <a:bodyPr/>
          <a:lstStyle>
            <a:lvl1pPr defTabSz="457200">
              <a:defRPr>
                <a:cs typeface="+mn-cs"/>
              </a:defRPr>
            </a:lvl1pPr>
          </a:lstStyle>
          <a:p>
            <a:pPr>
              <a:defRPr/>
            </a:pPr>
            <a:fld id="{479E2530-B19B-43E6-96BE-16F80643BA2B}" type="slidenum">
              <a:rPr lang="it-IT" altLang="it-IT"/>
              <a:pPr>
                <a:defRPr/>
              </a:pPr>
              <a:t>‹#›</a:t>
            </a:fld>
            <a:endParaRPr lang="it-IT" altLang="it-IT"/>
          </a:p>
        </p:txBody>
      </p:sp>
    </p:spTree>
    <p:extLst>
      <p:ext uri="{BB962C8B-B14F-4D97-AF65-F5344CB8AC3E}">
        <p14:creationId xmlns:p14="http://schemas.microsoft.com/office/powerpoint/2010/main" val="2134883724"/>
      </p:ext>
    </p:extLst>
  </p:cSld>
  <p:clrMapOvr>
    <a:masterClrMapping/>
  </p:clrMapOvr>
  <p:transition spd="slow">
    <p:wip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83C95306-EDE9-4AE4-AF0C-B7497FB04904}"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C2A8504A-40EF-4D39-B128-DBBBF3CE1CD5}" type="slidenum">
              <a:rPr lang="it-IT" altLang="it-IT"/>
              <a:pPr>
                <a:defRPr/>
              </a:pPr>
              <a:t>‹#›</a:t>
            </a:fld>
            <a:endParaRPr lang="it-IT" altLang="it-IT"/>
          </a:p>
        </p:txBody>
      </p:sp>
    </p:spTree>
    <p:extLst>
      <p:ext uri="{BB962C8B-B14F-4D97-AF65-F5344CB8AC3E}">
        <p14:creationId xmlns:p14="http://schemas.microsoft.com/office/powerpoint/2010/main" val="4121381967"/>
      </p:ext>
    </p:extLst>
  </p:cSld>
  <p:clrMapOvr>
    <a:masterClrMapping/>
  </p:clrMapOvr>
  <p:transition spd="slow">
    <p:wip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A7552BB6-1074-4E4B-9B85-160ED72C7E22}"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EC20299-EEC6-4639-83D6-888E20752ECB}" type="slidenum">
              <a:rPr lang="it-IT" altLang="it-IT"/>
              <a:pPr>
                <a:defRPr/>
              </a:pPr>
              <a:t>‹#›</a:t>
            </a:fld>
            <a:endParaRPr lang="it-IT" altLang="it-IT"/>
          </a:p>
        </p:txBody>
      </p:sp>
    </p:spTree>
    <p:extLst>
      <p:ext uri="{BB962C8B-B14F-4D97-AF65-F5344CB8AC3E}">
        <p14:creationId xmlns:p14="http://schemas.microsoft.com/office/powerpoint/2010/main" val="209628733"/>
      </p:ext>
    </p:extLst>
  </p:cSld>
  <p:clrMapOvr>
    <a:masterClrMapping/>
  </p:clrMapOvr>
  <p:transition spd="slow">
    <p:wip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D6EA413B-AE1B-46BF-AAF9-7E71D6C21ECE}"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4F5D23A-66B0-4C97-811F-50428FFA1602}" type="slidenum">
              <a:rPr lang="it-IT" altLang="it-IT"/>
              <a:pPr>
                <a:defRPr/>
              </a:pPr>
              <a:t>‹#›</a:t>
            </a:fld>
            <a:endParaRPr lang="it-IT" altLang="it-IT"/>
          </a:p>
        </p:txBody>
      </p:sp>
    </p:spTree>
    <p:extLst>
      <p:ext uri="{BB962C8B-B14F-4D97-AF65-F5344CB8AC3E}">
        <p14:creationId xmlns:p14="http://schemas.microsoft.com/office/powerpoint/2010/main" val="309105424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0933578F-2498-4938-BAFA-9FDCFBC0F9C4}" type="slidenum">
              <a:rPr lang="it-IT" altLang="it-IT"/>
              <a:pPr>
                <a:defRPr/>
              </a:pPr>
              <a:t>‹#›</a:t>
            </a:fld>
            <a:endParaRPr lang="it-IT" altLang="it-IT"/>
          </a:p>
        </p:txBody>
      </p:sp>
    </p:spTree>
    <p:extLst>
      <p:ext uri="{BB962C8B-B14F-4D97-AF65-F5344CB8AC3E}">
        <p14:creationId xmlns:p14="http://schemas.microsoft.com/office/powerpoint/2010/main" val="2571221892"/>
      </p:ext>
    </p:extLst>
  </p:cSld>
  <p:clrMapOvr>
    <a:masterClrMapping/>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4739B82-A635-42A8-B15B-B9F15ED3DBED}"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EF258C7-7F5E-4431-AC6A-63970C5C16A9}" type="slidenum">
              <a:rPr lang="it-IT" altLang="it-IT"/>
              <a:pPr>
                <a:defRPr/>
              </a:pPr>
              <a:t>‹#›</a:t>
            </a:fld>
            <a:endParaRPr lang="it-IT" altLang="it-IT"/>
          </a:p>
        </p:txBody>
      </p:sp>
    </p:spTree>
    <p:extLst>
      <p:ext uri="{BB962C8B-B14F-4D97-AF65-F5344CB8AC3E}">
        <p14:creationId xmlns:p14="http://schemas.microsoft.com/office/powerpoint/2010/main" val="104336290"/>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D1F4842E-AB26-40F8-B05B-E85CCBB9819D}" type="datetimeFigureOut">
              <a:rPr lang="it-IT" altLang="it-IT"/>
              <a:pPr>
                <a:defRPr/>
              </a:pPr>
              <a:t>02/04/2019</a:t>
            </a:fld>
            <a:endParaRPr lang="it-IT" altLang="it-IT"/>
          </a:p>
        </p:txBody>
      </p:sp>
      <p:sp>
        <p:nvSpPr>
          <p:cNvPr id="8"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B953CB81-F288-4C92-BA2D-78C33BF2D430}" type="slidenum">
              <a:rPr lang="it-IT" altLang="it-IT"/>
              <a:pPr>
                <a:defRPr/>
              </a:pPr>
              <a:t>‹#›</a:t>
            </a:fld>
            <a:endParaRPr lang="it-IT" altLang="it-IT"/>
          </a:p>
        </p:txBody>
      </p:sp>
    </p:spTree>
    <p:extLst>
      <p:ext uri="{BB962C8B-B14F-4D97-AF65-F5344CB8AC3E}">
        <p14:creationId xmlns:p14="http://schemas.microsoft.com/office/powerpoint/2010/main" val="3299187407"/>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C2899B4-E705-473F-A08D-EB3F15360DF9}" type="datetimeFigureOut">
              <a:rPr lang="it-IT" altLang="it-IT"/>
              <a:pPr>
                <a:defRPr/>
              </a:pPr>
              <a:t>02/04/2019</a:t>
            </a:fld>
            <a:endParaRPr lang="it-IT" altLang="it-IT"/>
          </a:p>
        </p:txBody>
      </p:sp>
      <p:sp>
        <p:nvSpPr>
          <p:cNvPr id="4"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6EB3641-4508-472E-B8C3-22F0C7DDFA4F}" type="slidenum">
              <a:rPr lang="it-IT" altLang="it-IT"/>
              <a:pPr>
                <a:defRPr/>
              </a:pPr>
              <a:t>‹#›</a:t>
            </a:fld>
            <a:endParaRPr lang="it-IT" altLang="it-IT"/>
          </a:p>
        </p:txBody>
      </p:sp>
    </p:spTree>
    <p:extLst>
      <p:ext uri="{BB962C8B-B14F-4D97-AF65-F5344CB8AC3E}">
        <p14:creationId xmlns:p14="http://schemas.microsoft.com/office/powerpoint/2010/main" val="1218275585"/>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1C04F3C0-3502-458B-8DE8-7CB191B19EAE}" type="datetimeFigureOut">
              <a:rPr lang="it-IT" altLang="it-IT"/>
              <a:pPr>
                <a:defRPr/>
              </a:pPr>
              <a:t>02/04/2019</a:t>
            </a:fld>
            <a:endParaRPr lang="it-IT" altLang="it-IT"/>
          </a:p>
        </p:txBody>
      </p:sp>
      <p:sp>
        <p:nvSpPr>
          <p:cNvPr id="3"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8831778-E0CF-4AA4-85FB-B26C7D896D64}" type="slidenum">
              <a:rPr lang="it-IT" altLang="it-IT"/>
              <a:pPr>
                <a:defRPr/>
              </a:pPr>
              <a:t>‹#›</a:t>
            </a:fld>
            <a:endParaRPr lang="it-IT" altLang="it-IT"/>
          </a:p>
        </p:txBody>
      </p:sp>
    </p:spTree>
    <p:extLst>
      <p:ext uri="{BB962C8B-B14F-4D97-AF65-F5344CB8AC3E}">
        <p14:creationId xmlns:p14="http://schemas.microsoft.com/office/powerpoint/2010/main" val="2421749167"/>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740736A4-F018-4836-8CCB-EB27E61D9CAB}"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6F2F0744-9B9B-4302-9DB4-F5FE02C30144}" type="slidenum">
              <a:rPr lang="it-IT" altLang="it-IT"/>
              <a:pPr>
                <a:defRPr/>
              </a:pPr>
              <a:t>‹#›</a:t>
            </a:fld>
            <a:endParaRPr lang="it-IT" altLang="it-IT"/>
          </a:p>
        </p:txBody>
      </p:sp>
    </p:spTree>
    <p:extLst>
      <p:ext uri="{BB962C8B-B14F-4D97-AF65-F5344CB8AC3E}">
        <p14:creationId xmlns:p14="http://schemas.microsoft.com/office/powerpoint/2010/main" val="470904407"/>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36A6CA66-F726-42F9-A9E3-A7DA07034FF9}"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53447BD0-5A13-4A8C-BF35-3DB25875BF2E}" type="slidenum">
              <a:rPr lang="it-IT" altLang="it-IT"/>
              <a:pPr>
                <a:defRPr/>
              </a:pPr>
              <a:t>‹#›</a:t>
            </a:fld>
            <a:endParaRPr lang="it-IT" altLang="it-IT"/>
          </a:p>
        </p:txBody>
      </p:sp>
    </p:spTree>
    <p:extLst>
      <p:ext uri="{BB962C8B-B14F-4D97-AF65-F5344CB8AC3E}">
        <p14:creationId xmlns:p14="http://schemas.microsoft.com/office/powerpoint/2010/main" val="3253271962"/>
      </p:ext>
    </p:extLst>
  </p:cSld>
  <p:clrMapOvr>
    <a:masterClrMapping/>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468F31A5-9008-45BC-A5DF-5EF5688AE167}"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7C14D6BF-5155-4A14-BA83-2CA5BAEB680D}" type="slidenum">
              <a:rPr lang="it-IT" altLang="it-IT"/>
              <a:pPr>
                <a:defRPr/>
              </a:pPr>
              <a:t>‹#›</a:t>
            </a:fld>
            <a:endParaRPr lang="it-IT" altLang="it-IT"/>
          </a:p>
        </p:txBody>
      </p:sp>
    </p:spTree>
    <p:extLst>
      <p:ext uri="{BB962C8B-B14F-4D97-AF65-F5344CB8AC3E}">
        <p14:creationId xmlns:p14="http://schemas.microsoft.com/office/powerpoint/2010/main" val="19624218"/>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fld id="{EE97798E-F051-4E6C-A79E-0D1F56E3D166}"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D988A4C3-DFDE-4EB4-9F23-8E28C30EDC53}" type="slidenum">
              <a:rPr lang="it-IT" altLang="it-IT"/>
              <a:pPr>
                <a:defRPr/>
              </a:pPr>
              <a:t>‹#›</a:t>
            </a:fld>
            <a:endParaRPr lang="it-IT" altLang="it-IT"/>
          </a:p>
        </p:txBody>
      </p:sp>
    </p:spTree>
    <p:extLst>
      <p:ext uri="{BB962C8B-B14F-4D97-AF65-F5344CB8AC3E}">
        <p14:creationId xmlns:p14="http://schemas.microsoft.com/office/powerpoint/2010/main" val="426071767"/>
      </p:ext>
    </p:extLst>
  </p:cSld>
  <p:clrMapOvr>
    <a:masterClrMapping/>
  </p:clrMapOvr>
  <p:transitio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atin typeface="Arial" panose="020B0604020202020204" pitchFamily="34" charset="0"/>
                <a:cs typeface="+mn-cs"/>
              </a:defRPr>
            </a:lvl1pPr>
          </a:lstStyle>
          <a:p>
            <a:pPr>
              <a:defRPr/>
            </a:pPr>
            <a:endParaRPr lang="it-IT" altLang="it-IT"/>
          </a:p>
        </p:txBody>
      </p:sp>
      <p:sp>
        <p:nvSpPr>
          <p:cNvPr id="5" name="Rectangle 5"/>
          <p:cNvSpPr>
            <a:spLocks noGrp="1" noChangeArrowheads="1"/>
          </p:cNvSpPr>
          <p:nvPr>
            <p:ph type="ftr" sz="quarter" idx="11"/>
          </p:nvPr>
        </p:nvSpPr>
        <p:spPr/>
        <p:txBody>
          <a:bodyPr/>
          <a:lstStyle>
            <a:lvl1pPr>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cs typeface="+mn-cs"/>
              </a:defRPr>
            </a:lvl1pPr>
          </a:lstStyle>
          <a:p>
            <a:pPr>
              <a:defRPr/>
            </a:pPr>
            <a:fld id="{3868BD75-B147-4D50-81F1-4A78EC8A5780}" type="slidenum">
              <a:rPr lang="it-IT" altLang="it-IT"/>
              <a:pPr>
                <a:defRPr/>
              </a:pPr>
              <a:t>‹#›</a:t>
            </a:fld>
            <a:endParaRPr lang="it-IT" altLang="it-IT"/>
          </a:p>
        </p:txBody>
      </p:sp>
    </p:spTree>
    <p:extLst>
      <p:ext uri="{BB962C8B-B14F-4D97-AF65-F5344CB8AC3E}">
        <p14:creationId xmlns:p14="http://schemas.microsoft.com/office/powerpoint/2010/main" val="327084923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C7961F18-1650-456C-A5A2-199E3918498E}" type="slidenum">
              <a:rPr lang="it-IT" altLang="it-IT"/>
              <a:pPr>
                <a:defRPr/>
              </a:pPr>
              <a:t>‹#›</a:t>
            </a:fld>
            <a:endParaRPr lang="it-IT" altLang="it-IT"/>
          </a:p>
        </p:txBody>
      </p:sp>
    </p:spTree>
    <p:extLst>
      <p:ext uri="{BB962C8B-B14F-4D97-AF65-F5344CB8AC3E}">
        <p14:creationId xmlns:p14="http://schemas.microsoft.com/office/powerpoint/2010/main" val="282494337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Rectangle 6"/>
          <p:cNvSpPr>
            <a:spLocks noGrp="1" noChangeArrowheads="1"/>
          </p:cNvSpPr>
          <p:nvPr>
            <p:ph type="sldNum" sz="quarter" idx="12"/>
          </p:nvPr>
        </p:nvSpPr>
        <p:spPr/>
        <p:txBody>
          <a:bodyPr/>
          <a:lstStyle>
            <a:lvl1pPr>
              <a:defRPr smtClean="0"/>
            </a:lvl1pPr>
          </a:lstStyle>
          <a:p>
            <a:pPr>
              <a:defRPr/>
            </a:pPr>
            <a:fld id="{3797D9FA-DB68-4EAA-9273-0BD1EBDF5371}" type="slidenum">
              <a:rPr lang="it-IT" altLang="it-IT"/>
              <a:pPr>
                <a:defRPr/>
              </a:pPr>
              <a:t>‹#›</a:t>
            </a:fld>
            <a:endParaRPr lang="it-IT" altLang="it-IT"/>
          </a:p>
        </p:txBody>
      </p:sp>
    </p:spTree>
    <p:extLst>
      <p:ext uri="{BB962C8B-B14F-4D97-AF65-F5344CB8AC3E}">
        <p14:creationId xmlns:p14="http://schemas.microsoft.com/office/powerpoint/2010/main" val="189020580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Rectangle 6"/>
          <p:cNvSpPr>
            <a:spLocks noGrp="1" noChangeArrowheads="1"/>
          </p:cNvSpPr>
          <p:nvPr>
            <p:ph type="sldNum" sz="quarter" idx="12"/>
          </p:nvPr>
        </p:nvSpPr>
        <p:spPr/>
        <p:txBody>
          <a:bodyPr/>
          <a:lstStyle>
            <a:lvl1pPr>
              <a:defRPr smtClean="0"/>
            </a:lvl1pPr>
          </a:lstStyle>
          <a:p>
            <a:pPr>
              <a:defRPr/>
            </a:pPr>
            <a:fld id="{C76CA93E-8F6F-4B41-9AD5-2C89FD0F90D2}" type="slidenum">
              <a:rPr lang="it-IT" altLang="it-IT"/>
              <a:pPr>
                <a:defRPr/>
              </a:pPr>
              <a:t>‹#›</a:t>
            </a:fld>
            <a:endParaRPr lang="it-IT" altLang="it-IT"/>
          </a:p>
        </p:txBody>
      </p:sp>
    </p:spTree>
    <p:extLst>
      <p:ext uri="{BB962C8B-B14F-4D97-AF65-F5344CB8AC3E}">
        <p14:creationId xmlns:p14="http://schemas.microsoft.com/office/powerpoint/2010/main" val="16169295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026B653-934B-4AE4-B427-0FAD0C0362FD}"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F386E9-2ABC-4E16-BFA0-DA7F3F0D2DAA}" type="slidenum">
              <a:rPr lang="it-IT" altLang="it-IT"/>
              <a:pPr>
                <a:defRPr/>
              </a:pPr>
              <a:t>‹#›</a:t>
            </a:fld>
            <a:endParaRPr lang="it-IT" altLang="it-IT"/>
          </a:p>
        </p:txBody>
      </p:sp>
    </p:spTree>
    <p:extLst>
      <p:ext uri="{BB962C8B-B14F-4D97-AF65-F5344CB8AC3E}">
        <p14:creationId xmlns:p14="http://schemas.microsoft.com/office/powerpoint/2010/main" val="94511599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3C8C83B4-3B5D-4376-96D5-E09A6E9ED4FC}" type="slidenum">
              <a:rPr lang="it-IT" altLang="it-IT"/>
              <a:pPr>
                <a:defRPr/>
              </a:pPr>
              <a:t>‹#›</a:t>
            </a:fld>
            <a:endParaRPr lang="it-IT" altLang="it-IT"/>
          </a:p>
        </p:txBody>
      </p:sp>
    </p:spTree>
    <p:extLst>
      <p:ext uri="{BB962C8B-B14F-4D97-AF65-F5344CB8AC3E}">
        <p14:creationId xmlns:p14="http://schemas.microsoft.com/office/powerpoint/2010/main" val="391986630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vl1pPr>
          </a:lstStyle>
          <a:p>
            <a:pPr>
              <a:defRPr/>
            </a:pPr>
            <a:fld id="{186E93D2-3D01-40B6-9800-7C18F0CA197C}" type="slidenum">
              <a:rPr lang="it-IT" altLang="it-IT"/>
              <a:pPr>
                <a:defRPr/>
              </a:pPr>
              <a:t>‹#›</a:t>
            </a:fld>
            <a:endParaRPr lang="it-IT" altLang="it-IT"/>
          </a:p>
        </p:txBody>
      </p:sp>
    </p:spTree>
    <p:extLst>
      <p:ext uri="{BB962C8B-B14F-4D97-AF65-F5344CB8AC3E}">
        <p14:creationId xmlns:p14="http://schemas.microsoft.com/office/powerpoint/2010/main" val="14828872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FB57C2BE-D5D6-4E84-BA5C-DC5C0C7EB0D1}" type="slidenum">
              <a:rPr lang="it-IT" altLang="it-IT"/>
              <a:pPr>
                <a:defRPr/>
              </a:pPr>
              <a:t>‹#›</a:t>
            </a:fld>
            <a:endParaRPr lang="it-IT" altLang="it-IT"/>
          </a:p>
        </p:txBody>
      </p:sp>
    </p:spTree>
    <p:extLst>
      <p:ext uri="{BB962C8B-B14F-4D97-AF65-F5344CB8AC3E}">
        <p14:creationId xmlns:p14="http://schemas.microsoft.com/office/powerpoint/2010/main" val="3378584462"/>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vl1pPr>
          </a:lstStyle>
          <a:p>
            <a:pPr>
              <a:defRPr/>
            </a:pPr>
            <a:fld id="{8E2CED9E-3FA0-44D8-8556-B6A94B03157B}" type="slidenum">
              <a:rPr lang="it-IT" altLang="it-IT"/>
              <a:pPr>
                <a:defRPr/>
              </a:pPr>
              <a:t>‹#›</a:t>
            </a:fld>
            <a:endParaRPr lang="it-IT" altLang="it-IT"/>
          </a:p>
        </p:txBody>
      </p:sp>
    </p:spTree>
    <p:extLst>
      <p:ext uri="{BB962C8B-B14F-4D97-AF65-F5344CB8AC3E}">
        <p14:creationId xmlns:p14="http://schemas.microsoft.com/office/powerpoint/2010/main" val="8731444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7BC3259D-8340-9143-ADF1-2C70AE78CB67}" type="datetime1">
              <a:rPr lang="it-IT"/>
              <a:pPr>
                <a:defRPr/>
              </a:pPr>
              <a:t>02/04/2019</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1A09FC8D-E1A5-4DFB-895B-29BBA8AE97A0}" type="slidenum">
              <a:rPr lang="it-IT" altLang="it-IT"/>
              <a:pPr>
                <a:defRPr/>
              </a:pPr>
              <a:t>‹#›</a:t>
            </a:fld>
            <a:endParaRPr lang="it-IT" altLang="it-IT"/>
          </a:p>
        </p:txBody>
      </p:sp>
    </p:spTree>
    <p:extLst>
      <p:ext uri="{BB962C8B-B14F-4D97-AF65-F5344CB8AC3E}">
        <p14:creationId xmlns:p14="http://schemas.microsoft.com/office/powerpoint/2010/main" val="121275688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B2CEAB1E-785E-A74F-8977-F634069DF4B6}" type="datetime1">
              <a:rPr lang="it-IT"/>
              <a:pPr>
                <a:defRPr/>
              </a:pPr>
              <a:t>02/04/2019</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7EC2AC04-2A6F-4732-A466-40E3DA53B4CC}" type="slidenum">
              <a:rPr lang="it-IT" altLang="it-IT"/>
              <a:pPr>
                <a:defRPr/>
              </a:pPr>
              <a:t>‹#›</a:t>
            </a:fld>
            <a:endParaRPr lang="it-IT" altLang="it-IT"/>
          </a:p>
        </p:txBody>
      </p:sp>
    </p:spTree>
    <p:extLst>
      <p:ext uri="{BB962C8B-B14F-4D97-AF65-F5344CB8AC3E}">
        <p14:creationId xmlns:p14="http://schemas.microsoft.com/office/powerpoint/2010/main" val="401922125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4"/>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2634E262-6454-6241-A9FB-BE3352EBD261}" type="datetime1">
              <a:rPr lang="it-IT"/>
              <a:pPr>
                <a:defRPr/>
              </a:pPr>
              <a:t>02/04/2019</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BCE9022-85FF-4B5C-BFA8-FDF4943AA072}" type="slidenum">
              <a:rPr lang="it-IT" altLang="it-IT"/>
              <a:pPr>
                <a:defRPr/>
              </a:pPr>
              <a:t>‹#›</a:t>
            </a:fld>
            <a:endParaRPr lang="it-IT" altLang="it-IT"/>
          </a:p>
        </p:txBody>
      </p:sp>
    </p:spTree>
    <p:extLst>
      <p:ext uri="{BB962C8B-B14F-4D97-AF65-F5344CB8AC3E}">
        <p14:creationId xmlns:p14="http://schemas.microsoft.com/office/powerpoint/2010/main" val="129898942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97BE91C-EB36-1542-B1AC-22F9AB1E698D}" type="datetime1">
              <a:rPr lang="it-IT"/>
              <a:pPr>
                <a:defRPr/>
              </a:pPr>
              <a:t>02/04/2019</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AD983C24-28B5-4F01-948C-5A44DCAB2055}" type="slidenum">
              <a:rPr lang="it-IT" altLang="it-IT"/>
              <a:pPr>
                <a:defRPr/>
              </a:pPr>
              <a:t>‹#›</a:t>
            </a:fld>
            <a:endParaRPr lang="it-IT" altLang="it-IT"/>
          </a:p>
        </p:txBody>
      </p:sp>
    </p:spTree>
    <p:extLst>
      <p:ext uri="{BB962C8B-B14F-4D97-AF65-F5344CB8AC3E}">
        <p14:creationId xmlns:p14="http://schemas.microsoft.com/office/powerpoint/2010/main" val="165469385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09131F6-0F37-7949-89CB-138CD0FF5187}" type="datetime1">
              <a:rPr lang="it-IT"/>
              <a:pPr>
                <a:defRPr/>
              </a:pPr>
              <a:t>02/04/2019</a:t>
            </a:fld>
            <a:endParaRPr lang="it-IT"/>
          </a:p>
        </p:txBody>
      </p:sp>
      <p:sp>
        <p:nvSpPr>
          <p:cNvPr id="8"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9"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46DB87B-52F5-4D02-9285-675D7EDE7106}" type="slidenum">
              <a:rPr lang="it-IT" altLang="it-IT"/>
              <a:pPr>
                <a:defRPr/>
              </a:pPr>
              <a:t>‹#›</a:t>
            </a:fld>
            <a:endParaRPr lang="it-IT" altLang="it-IT"/>
          </a:p>
        </p:txBody>
      </p:sp>
    </p:spTree>
    <p:extLst>
      <p:ext uri="{BB962C8B-B14F-4D97-AF65-F5344CB8AC3E}">
        <p14:creationId xmlns:p14="http://schemas.microsoft.com/office/powerpoint/2010/main" val="1548451593"/>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E8178BD1-37FD-C143-82F5-7ED948402731}" type="datetime1">
              <a:rPr lang="it-IT"/>
              <a:pPr>
                <a:defRPr/>
              </a:pPr>
              <a:t>02/04/2019</a:t>
            </a:fld>
            <a:endParaRPr lang="it-IT"/>
          </a:p>
        </p:txBody>
      </p:sp>
      <p:sp>
        <p:nvSpPr>
          <p:cNvPr id="4"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5"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0860C3A8-DB66-43EB-B4A8-6FAAFE933D58}" type="slidenum">
              <a:rPr lang="it-IT" altLang="it-IT"/>
              <a:pPr>
                <a:defRPr/>
              </a:pPr>
              <a:t>‹#›</a:t>
            </a:fld>
            <a:endParaRPr lang="it-IT" altLang="it-IT"/>
          </a:p>
        </p:txBody>
      </p:sp>
    </p:spTree>
    <p:extLst>
      <p:ext uri="{BB962C8B-B14F-4D97-AF65-F5344CB8AC3E}">
        <p14:creationId xmlns:p14="http://schemas.microsoft.com/office/powerpoint/2010/main" val="50351444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447085B-B9CE-412F-9699-EAAC51FE1C6E}"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141351-D54D-4778-BBAF-F999A2F9B4F9}" type="slidenum">
              <a:rPr lang="it-IT" altLang="it-IT"/>
              <a:pPr>
                <a:defRPr/>
              </a:pPr>
              <a:t>‹#›</a:t>
            </a:fld>
            <a:endParaRPr lang="it-IT" altLang="it-IT"/>
          </a:p>
        </p:txBody>
      </p:sp>
    </p:spTree>
    <p:extLst>
      <p:ext uri="{BB962C8B-B14F-4D97-AF65-F5344CB8AC3E}">
        <p14:creationId xmlns:p14="http://schemas.microsoft.com/office/powerpoint/2010/main" val="347254289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A0C937A1-97F9-3B45-ADC7-5DB4A09F98C8}" type="datetime1">
              <a:rPr lang="it-IT"/>
              <a:pPr>
                <a:defRPr/>
              </a:pPr>
              <a:t>02/04/2019</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D3C5268-2FB2-4689-B6F7-1396FF936D4A}" type="slidenum">
              <a:rPr lang="it-IT" altLang="it-IT"/>
              <a:pPr>
                <a:defRPr/>
              </a:pPr>
              <a:t>‹#›</a:t>
            </a:fld>
            <a:endParaRPr lang="it-IT" altLang="it-IT"/>
          </a:p>
        </p:txBody>
      </p:sp>
    </p:spTree>
    <p:extLst>
      <p:ext uri="{BB962C8B-B14F-4D97-AF65-F5344CB8AC3E}">
        <p14:creationId xmlns:p14="http://schemas.microsoft.com/office/powerpoint/2010/main" val="4243520320"/>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AA144482-01D2-6D48-8942-7BAA411345CF}" type="datetime1">
              <a:rPr lang="it-IT"/>
              <a:pPr>
                <a:defRPr/>
              </a:pPr>
              <a:t>02/04/2019</a:t>
            </a:fld>
            <a:endParaRPr lang="it-IT"/>
          </a:p>
        </p:txBody>
      </p:sp>
      <p:sp>
        <p:nvSpPr>
          <p:cNvPr id="6"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89579C26-D23E-4D71-9E64-99B4D6AD1890}" type="slidenum">
              <a:rPr lang="it-IT" altLang="it-IT"/>
              <a:pPr>
                <a:defRPr/>
              </a:pPr>
              <a:t>‹#›</a:t>
            </a:fld>
            <a:endParaRPr lang="it-IT" altLang="it-IT"/>
          </a:p>
        </p:txBody>
      </p:sp>
    </p:spTree>
    <p:extLst>
      <p:ext uri="{BB962C8B-B14F-4D97-AF65-F5344CB8AC3E}">
        <p14:creationId xmlns:p14="http://schemas.microsoft.com/office/powerpoint/2010/main" val="3476616933"/>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12578A7C-4E35-954B-8931-D96DDCAC9C4D}" type="datetime1">
              <a:rPr lang="it-IT"/>
              <a:pPr>
                <a:defRPr/>
              </a:pPr>
              <a:t>02/04/2019</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4226CCF8-3878-4854-B5BA-73742BCDA55F}" type="slidenum">
              <a:rPr lang="it-IT" altLang="it-IT"/>
              <a:pPr>
                <a:defRPr/>
              </a:pPr>
              <a:t>‹#›</a:t>
            </a:fld>
            <a:endParaRPr lang="it-IT" altLang="it-IT"/>
          </a:p>
        </p:txBody>
      </p:sp>
    </p:spTree>
    <p:extLst>
      <p:ext uri="{BB962C8B-B14F-4D97-AF65-F5344CB8AC3E}">
        <p14:creationId xmlns:p14="http://schemas.microsoft.com/office/powerpoint/2010/main" val="289606323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charset="0"/>
                <a:cs typeface="ＭＳ Ｐゴシック" charset="0"/>
              </a:defRPr>
            </a:lvl1pPr>
          </a:lstStyle>
          <a:p>
            <a:pPr>
              <a:defRPr/>
            </a:pPr>
            <a:fld id="{6F119FC3-97E7-6E47-8DD4-78ECA21020DC}" type="datetime1">
              <a:rPr lang="it-IT"/>
              <a:pPr>
                <a:defRPr/>
              </a:pPr>
              <a:t>02/04/2019</a:t>
            </a:fld>
            <a:endParaRPr lang="it-IT"/>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Arial" charset="0"/>
                <a:cs typeface="+mn-cs"/>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E60750EA-3A6E-4E7F-A2DF-556747591FA4}" type="slidenum">
              <a:rPr lang="it-IT" altLang="it-IT"/>
              <a:pPr>
                <a:defRPr/>
              </a:pPr>
              <a:t>‹#›</a:t>
            </a:fld>
            <a:endParaRPr lang="it-IT" altLang="it-IT"/>
          </a:p>
        </p:txBody>
      </p:sp>
    </p:spTree>
    <p:extLst>
      <p:ext uri="{BB962C8B-B14F-4D97-AF65-F5344CB8AC3E}">
        <p14:creationId xmlns:p14="http://schemas.microsoft.com/office/powerpoint/2010/main" val="98503397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852612"/>
            <a:ext cx="7772400" cy="1881188"/>
          </a:xfrm>
          <a:prstGeom prst="rect">
            <a:avLst/>
          </a:prstGeom>
        </p:spPr>
        <p:txBody>
          <a:bodyPr/>
          <a:lstStyle>
            <a:lvl1pPr>
              <a:defRPr sz="5400" b="0" i="0" u="none">
                <a:solidFill>
                  <a:schemeClr val="bg1"/>
                </a:solidFill>
                <a:effectLst>
                  <a:outerShdw blurRad="50800" dist="38100" dir="2700000" algn="tl" rotWithShape="0">
                    <a:schemeClr val="bg1"/>
                  </a:outerShdw>
                </a:effectLst>
                <a:latin typeface="Bodoni SvtyTwo OS ITC TT-Bold"/>
                <a:cs typeface="Bodoni SvtyTwo OS ITC TT-Bold"/>
              </a:defRPr>
            </a:lvl1pPr>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b="0" i="0">
                <a:solidFill>
                  <a:srgbClr val="FFFF00"/>
                </a:solidFill>
                <a:latin typeface="Bodoni SvtyTwo OS ITC TT-Bold"/>
                <a:cs typeface="Bodoni SvtyTwo OS ITC TT-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3668198272"/>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0BE1BCB2-9411-4073-B0D5-3819D7FC38F2}" type="slidenum">
              <a:rPr lang="it-IT" altLang="it-IT"/>
              <a:pPr>
                <a:defRPr/>
              </a:pPr>
              <a:t>‹#›</a:t>
            </a:fld>
            <a:endParaRPr lang="it-IT" altLang="it-IT"/>
          </a:p>
        </p:txBody>
      </p:sp>
    </p:spTree>
    <p:extLst>
      <p:ext uri="{BB962C8B-B14F-4D97-AF65-F5344CB8AC3E}">
        <p14:creationId xmlns:p14="http://schemas.microsoft.com/office/powerpoint/2010/main" val="1358502316"/>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9BE83A97-C277-4713-B5EB-0938D248124E}" type="slidenum">
              <a:rPr lang="it-IT" altLang="it-IT"/>
              <a:pPr>
                <a:defRPr/>
              </a:pPr>
              <a:t>‹#›</a:t>
            </a:fld>
            <a:endParaRPr lang="it-IT" altLang="it-IT"/>
          </a:p>
        </p:txBody>
      </p:sp>
    </p:spTree>
    <p:extLst>
      <p:ext uri="{BB962C8B-B14F-4D97-AF65-F5344CB8AC3E}">
        <p14:creationId xmlns:p14="http://schemas.microsoft.com/office/powerpoint/2010/main" val="149481344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024"/>
            <a:ext cx="7772400" cy="1362075"/>
          </a:xfrm>
        </p:spPr>
        <p:txBody>
          <a:bodyPr anchor="t"/>
          <a:lstStyle>
            <a:lvl1pPr algn="l">
              <a:defRPr sz="3556"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A339079C-8801-4523-863C-C2C1DD67B5AE}" type="slidenum">
              <a:rPr lang="it-IT" altLang="it-IT"/>
              <a:pPr>
                <a:defRPr/>
              </a:pPr>
              <a:t>‹#›</a:t>
            </a:fld>
            <a:endParaRPr lang="it-IT" altLang="it-IT"/>
          </a:p>
        </p:txBody>
      </p:sp>
    </p:spTree>
    <p:extLst>
      <p:ext uri="{BB962C8B-B14F-4D97-AF65-F5344CB8AC3E}">
        <p14:creationId xmlns:p14="http://schemas.microsoft.com/office/powerpoint/2010/main" val="254654100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C5FD7AE6-31CA-4A90-84A3-AE7E8F688FF2}" type="slidenum">
              <a:rPr lang="it-IT" altLang="it-IT"/>
              <a:pPr>
                <a:defRPr/>
              </a:pPr>
              <a:t>‹#›</a:t>
            </a:fld>
            <a:endParaRPr lang="it-IT" altLang="it-IT"/>
          </a:p>
        </p:txBody>
      </p:sp>
    </p:spTree>
    <p:extLst>
      <p:ext uri="{BB962C8B-B14F-4D97-AF65-F5344CB8AC3E}">
        <p14:creationId xmlns:p14="http://schemas.microsoft.com/office/powerpoint/2010/main" val="134625314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8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8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8"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9"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173B1B7B-24F9-4D31-9F07-524FAFDE8731}" type="slidenum">
              <a:rPr lang="it-IT" altLang="it-IT"/>
              <a:pPr>
                <a:defRPr/>
              </a:pPr>
              <a:t>‹#›</a:t>
            </a:fld>
            <a:endParaRPr lang="it-IT" altLang="it-IT"/>
          </a:p>
        </p:txBody>
      </p:sp>
    </p:spTree>
    <p:extLst>
      <p:ext uri="{BB962C8B-B14F-4D97-AF65-F5344CB8AC3E}">
        <p14:creationId xmlns:p14="http://schemas.microsoft.com/office/powerpoint/2010/main" val="46943400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38D4D6-0CCB-4182-A9EE-6D0E0AFCD8AF}"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662EF2-EB4E-4093-8ACE-E6AB68FC00D6}" type="slidenum">
              <a:rPr lang="it-IT" altLang="it-IT"/>
              <a:pPr>
                <a:defRPr/>
              </a:pPr>
              <a:t>‹#›</a:t>
            </a:fld>
            <a:endParaRPr lang="it-IT" altLang="it-IT"/>
          </a:p>
        </p:txBody>
      </p:sp>
    </p:spTree>
    <p:extLst>
      <p:ext uri="{BB962C8B-B14F-4D97-AF65-F5344CB8AC3E}">
        <p14:creationId xmlns:p14="http://schemas.microsoft.com/office/powerpoint/2010/main" val="193718708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4"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5"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150793C1-2737-4483-A049-9B78E4BEA322}" type="slidenum">
              <a:rPr lang="it-IT" altLang="it-IT"/>
              <a:pPr>
                <a:defRPr/>
              </a:pPr>
              <a:t>‹#›</a:t>
            </a:fld>
            <a:endParaRPr lang="it-IT" altLang="it-IT"/>
          </a:p>
        </p:txBody>
      </p:sp>
    </p:spTree>
    <p:extLst>
      <p:ext uri="{BB962C8B-B14F-4D97-AF65-F5344CB8AC3E}">
        <p14:creationId xmlns:p14="http://schemas.microsoft.com/office/powerpoint/2010/main" val="884795836"/>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3"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4"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3157AB4-4C53-4AAA-8DEE-97262D24F1F5}" type="slidenum">
              <a:rPr lang="it-IT" altLang="it-IT"/>
              <a:pPr>
                <a:defRPr/>
              </a:pPr>
              <a:t>‹#›</a:t>
            </a:fld>
            <a:endParaRPr lang="it-IT" altLang="it-IT"/>
          </a:p>
        </p:txBody>
      </p:sp>
    </p:spTree>
    <p:extLst>
      <p:ext uri="{BB962C8B-B14F-4D97-AF65-F5344CB8AC3E}">
        <p14:creationId xmlns:p14="http://schemas.microsoft.com/office/powerpoint/2010/main" val="3605578257"/>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7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8E78451-A746-415D-9E81-3BDDA14150D0}" type="slidenum">
              <a:rPr lang="it-IT" altLang="it-IT"/>
              <a:pPr>
                <a:defRPr/>
              </a:pPr>
              <a:t>‹#›</a:t>
            </a:fld>
            <a:endParaRPr lang="it-IT" altLang="it-IT"/>
          </a:p>
        </p:txBody>
      </p:sp>
    </p:spTree>
    <p:extLst>
      <p:ext uri="{BB962C8B-B14F-4D97-AF65-F5344CB8AC3E}">
        <p14:creationId xmlns:p14="http://schemas.microsoft.com/office/powerpoint/2010/main" val="189301702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CEB21CC6-D1CC-4B7D-96DA-08F99F92E470}" type="slidenum">
              <a:rPr lang="it-IT" altLang="it-IT"/>
              <a:pPr>
                <a:defRPr/>
              </a:pPr>
              <a:t>‹#›</a:t>
            </a:fld>
            <a:endParaRPr lang="it-IT" altLang="it-IT"/>
          </a:p>
        </p:txBody>
      </p:sp>
    </p:spTree>
    <p:extLst>
      <p:ext uri="{BB962C8B-B14F-4D97-AF65-F5344CB8AC3E}">
        <p14:creationId xmlns:p14="http://schemas.microsoft.com/office/powerpoint/2010/main" val="2470028744"/>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4C7D1001-D1A2-46EB-815E-ACBD749B4D28}" type="slidenum">
              <a:rPr lang="it-IT" altLang="it-IT"/>
              <a:pPr>
                <a:defRPr/>
              </a:pPr>
              <a:t>‹#›</a:t>
            </a:fld>
            <a:endParaRPr lang="it-IT" altLang="it-IT"/>
          </a:p>
        </p:txBody>
      </p:sp>
    </p:spTree>
    <p:extLst>
      <p:ext uri="{BB962C8B-B14F-4D97-AF65-F5344CB8AC3E}">
        <p14:creationId xmlns:p14="http://schemas.microsoft.com/office/powerpoint/2010/main" val="251386994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5"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6"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9F91070D-534C-4343-9F43-58CFBAF2E5A6}" type="slidenum">
              <a:rPr lang="it-IT" altLang="it-IT"/>
              <a:pPr>
                <a:defRPr/>
              </a:pPr>
              <a:t>‹#›</a:t>
            </a:fld>
            <a:endParaRPr lang="it-IT" altLang="it-IT"/>
          </a:p>
        </p:txBody>
      </p:sp>
    </p:spTree>
    <p:extLst>
      <p:ext uri="{BB962C8B-B14F-4D97-AF65-F5344CB8AC3E}">
        <p14:creationId xmlns:p14="http://schemas.microsoft.com/office/powerpoint/2010/main" val="67409739"/>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579CB904-6A6E-422A-9262-18DC4F69285A}" type="slidenum">
              <a:rPr lang="it-IT" altLang="it-IT"/>
              <a:pPr>
                <a:defRPr/>
              </a:pPr>
              <a:t>‹#›</a:t>
            </a:fld>
            <a:endParaRPr lang="it-IT" altLang="it-IT"/>
          </a:p>
        </p:txBody>
      </p:sp>
    </p:spTree>
    <p:extLst>
      <p:ext uri="{BB962C8B-B14F-4D97-AF65-F5344CB8AC3E}">
        <p14:creationId xmlns:p14="http://schemas.microsoft.com/office/powerpoint/2010/main" val="184514693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4"/>
          <p:cNvSpPr>
            <a:spLocks noGrp="1" noChangeArrowheads="1"/>
          </p:cNvSpPr>
          <p:nvPr>
            <p:ph type="dt" sz="half" idx="10"/>
          </p:nvPr>
        </p:nvSpPr>
        <p:spPr/>
        <p:txBody>
          <a:bodyPr/>
          <a:lstStyle>
            <a:lvl1pPr algn="l" eaLnBrk="0" hangingPunct="0">
              <a:defRPr b="0">
                <a:solidFill>
                  <a:schemeClr val="tx1"/>
                </a:solidFill>
              </a:defRPr>
            </a:lvl1pPr>
          </a:lstStyle>
          <a:p>
            <a:pPr>
              <a:defRPr/>
            </a:pPr>
            <a:endParaRPr lang="it-IT" altLang="it-IT"/>
          </a:p>
        </p:txBody>
      </p:sp>
      <p:sp>
        <p:nvSpPr>
          <p:cNvPr id="6" name="Rectangle 5"/>
          <p:cNvSpPr>
            <a:spLocks noGrp="1" noChangeArrowheads="1"/>
          </p:cNvSpPr>
          <p:nvPr>
            <p:ph type="ftr" sz="quarter" idx="11"/>
          </p:nvPr>
        </p:nvSpPr>
        <p:spPr/>
        <p:txBody>
          <a:bodyPr/>
          <a:lstStyle>
            <a:lvl1pPr eaLnBrk="0" hangingPunct="0">
              <a:defRPr b="0">
                <a:solidFill>
                  <a:schemeClr val="tx1"/>
                </a:solidFill>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7" name="Rectangle 6"/>
          <p:cNvSpPr>
            <a:spLocks noGrp="1" noChangeArrowheads="1"/>
          </p:cNvSpPr>
          <p:nvPr>
            <p:ph type="sldNum" sz="quarter" idx="12"/>
          </p:nvPr>
        </p:nvSpPr>
        <p:spPr/>
        <p:txBody>
          <a:bodyPr/>
          <a:lstStyle>
            <a:lvl1pPr eaLnBrk="0" hangingPunct="0">
              <a:defRPr b="0" smtClean="0">
                <a:solidFill>
                  <a:schemeClr val="tx1"/>
                </a:solidFill>
                <a:latin typeface="Arial" panose="020B0604020202020204" pitchFamily="34" charset="0"/>
              </a:defRPr>
            </a:lvl1pPr>
          </a:lstStyle>
          <a:p>
            <a:pPr>
              <a:defRPr/>
            </a:pPr>
            <a:fld id="{AE09C30F-6427-4594-9DE0-895D3D1980E0}" type="slidenum">
              <a:rPr lang="it-IT" altLang="it-IT"/>
              <a:pPr>
                <a:defRPr/>
              </a:pPr>
              <a:t>‹#›</a:t>
            </a:fld>
            <a:endParaRPr lang="it-IT" altLang="it-IT"/>
          </a:p>
        </p:txBody>
      </p:sp>
    </p:spTree>
    <p:extLst>
      <p:ext uri="{BB962C8B-B14F-4D97-AF65-F5344CB8AC3E}">
        <p14:creationId xmlns:p14="http://schemas.microsoft.com/office/powerpoint/2010/main" val="1762815338"/>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8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80D36CCE-BB69-41D5-85AA-95390E04797F}"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40E17790-69A2-48BB-928E-47AA330320B4}" type="slidenum">
              <a:rPr lang="it-IT" altLang="it-IT"/>
              <a:pPr>
                <a:defRPr/>
              </a:pPr>
              <a:t>‹#›</a:t>
            </a:fld>
            <a:endParaRPr lang="it-IT" altLang="it-IT"/>
          </a:p>
        </p:txBody>
      </p:sp>
    </p:spTree>
    <p:extLst>
      <p:ext uri="{BB962C8B-B14F-4D97-AF65-F5344CB8AC3E}">
        <p14:creationId xmlns:p14="http://schemas.microsoft.com/office/powerpoint/2010/main" val="1008001951"/>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968AEE6A-E5CF-4852-AE09-18827FFCDF6B}"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DBA4BC82-F6CF-4D9A-8A8D-480F761B10BF}" type="slidenum">
              <a:rPr lang="it-IT" altLang="it-IT"/>
              <a:pPr>
                <a:defRPr/>
              </a:pPr>
              <a:t>‹#›</a:t>
            </a:fld>
            <a:endParaRPr lang="it-IT" altLang="it-IT"/>
          </a:p>
        </p:txBody>
      </p:sp>
    </p:spTree>
    <p:extLst>
      <p:ext uri="{BB962C8B-B14F-4D97-AF65-F5344CB8AC3E}">
        <p14:creationId xmlns:p14="http://schemas.microsoft.com/office/powerpoint/2010/main" val="281978842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63EBB84-7249-4609-938D-1FF2CA5870CC}" type="datetimeFigureOut">
              <a:rPr lang="it-IT"/>
              <a:pPr>
                <a:defRPr/>
              </a:pPr>
              <a:t>02/04/2019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695C67A-C51D-4C84-9A9A-40E0F5495129}" type="slidenum">
              <a:rPr lang="it-IT" altLang="it-IT"/>
              <a:pPr>
                <a:defRPr/>
              </a:pPr>
              <a:t>‹#›</a:t>
            </a:fld>
            <a:endParaRPr lang="it-IT" altLang="it-IT"/>
          </a:p>
        </p:txBody>
      </p:sp>
    </p:spTree>
    <p:extLst>
      <p:ext uri="{BB962C8B-B14F-4D97-AF65-F5344CB8AC3E}">
        <p14:creationId xmlns:p14="http://schemas.microsoft.com/office/powerpoint/2010/main" val="716459740"/>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64"/>
            <a:ext cx="7772400" cy="1362075"/>
          </a:xfrm>
        </p:spPr>
        <p:txBody>
          <a:bodyPr anchor="t"/>
          <a:lstStyle>
            <a:lvl1pPr algn="l">
              <a:defRPr sz="3556"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eaLnBrk="0" hangingPunct="0">
              <a:defRPr b="0"/>
            </a:lvl1pPr>
          </a:lstStyle>
          <a:p>
            <a:pPr>
              <a:defRPr/>
            </a:pPr>
            <a:fld id="{5F17CFE5-0B4A-4E9B-9301-DD10A6D0D134}"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18AAC5C9-7FF1-4208-B858-6335DC319C02}" type="slidenum">
              <a:rPr lang="it-IT" altLang="it-IT"/>
              <a:pPr>
                <a:defRPr/>
              </a:pPr>
              <a:t>‹#›</a:t>
            </a:fld>
            <a:endParaRPr lang="it-IT" altLang="it-IT"/>
          </a:p>
        </p:txBody>
      </p:sp>
    </p:spTree>
    <p:extLst>
      <p:ext uri="{BB962C8B-B14F-4D97-AF65-F5344CB8AC3E}">
        <p14:creationId xmlns:p14="http://schemas.microsoft.com/office/powerpoint/2010/main" val="3501029245"/>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eaLnBrk="0" hangingPunct="0">
              <a:defRPr b="0"/>
            </a:lvl1pPr>
          </a:lstStyle>
          <a:p>
            <a:pPr>
              <a:defRPr/>
            </a:pPr>
            <a:fld id="{F8E682B8-80C0-4B56-B5A8-9D38293AD5B8}"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B67C1306-DF53-4D90-83D4-991B02113BCB}" type="slidenum">
              <a:rPr lang="it-IT" altLang="it-IT"/>
              <a:pPr>
                <a:defRPr/>
              </a:pPr>
              <a:t>‹#›</a:t>
            </a:fld>
            <a:endParaRPr lang="it-IT" altLang="it-IT"/>
          </a:p>
        </p:txBody>
      </p:sp>
    </p:spTree>
    <p:extLst>
      <p:ext uri="{BB962C8B-B14F-4D97-AF65-F5344CB8AC3E}">
        <p14:creationId xmlns:p14="http://schemas.microsoft.com/office/powerpoint/2010/main" val="3094526768"/>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5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5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eaLnBrk="0" hangingPunct="0">
              <a:defRPr b="0"/>
            </a:lvl1pPr>
          </a:lstStyle>
          <a:p>
            <a:pPr>
              <a:defRPr/>
            </a:pPr>
            <a:fld id="{40F1AAFC-DDD4-48EF-A832-F0714FB11834}" type="datetimeFigureOut">
              <a:rPr lang="it-IT"/>
              <a:pPr>
                <a:defRPr/>
              </a:pPr>
              <a:t>02/04/2019</a:t>
            </a:fld>
            <a:endParaRPr lang="it-IT"/>
          </a:p>
        </p:txBody>
      </p:sp>
      <p:sp>
        <p:nvSpPr>
          <p:cNvPr id="8"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b="0" smtClean="0"/>
            </a:lvl1pPr>
          </a:lstStyle>
          <a:p>
            <a:pPr>
              <a:defRPr/>
            </a:pPr>
            <a:fld id="{151F33E5-9F63-4B9E-88C6-3965D843C5C8}" type="slidenum">
              <a:rPr lang="it-IT" altLang="it-IT"/>
              <a:pPr>
                <a:defRPr/>
              </a:pPr>
              <a:t>‹#›</a:t>
            </a:fld>
            <a:endParaRPr lang="it-IT" altLang="it-IT"/>
          </a:p>
        </p:txBody>
      </p:sp>
    </p:spTree>
    <p:extLst>
      <p:ext uri="{BB962C8B-B14F-4D97-AF65-F5344CB8AC3E}">
        <p14:creationId xmlns:p14="http://schemas.microsoft.com/office/powerpoint/2010/main" val="3372263162"/>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eaLnBrk="0" hangingPunct="0">
              <a:defRPr b="0"/>
            </a:lvl1pPr>
          </a:lstStyle>
          <a:p>
            <a:pPr>
              <a:defRPr/>
            </a:pPr>
            <a:fld id="{08ED3AAB-3628-4FAA-B84B-EF9B7B33A290}" type="datetimeFigureOut">
              <a:rPr lang="it-IT"/>
              <a:pPr>
                <a:defRPr/>
              </a:pPr>
              <a:t>02/04/2019</a:t>
            </a:fld>
            <a:endParaRPr lang="it-IT"/>
          </a:p>
        </p:txBody>
      </p:sp>
      <p:sp>
        <p:nvSpPr>
          <p:cNvPr id="4"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b="0" smtClean="0"/>
            </a:lvl1pPr>
          </a:lstStyle>
          <a:p>
            <a:pPr>
              <a:defRPr/>
            </a:pPr>
            <a:fld id="{E30D0778-6871-4ED4-B872-C047E65A4A95}" type="slidenum">
              <a:rPr lang="it-IT" altLang="it-IT"/>
              <a:pPr>
                <a:defRPr/>
              </a:pPr>
              <a:t>‹#›</a:t>
            </a:fld>
            <a:endParaRPr lang="it-IT" altLang="it-IT"/>
          </a:p>
        </p:txBody>
      </p:sp>
    </p:spTree>
    <p:extLst>
      <p:ext uri="{BB962C8B-B14F-4D97-AF65-F5344CB8AC3E}">
        <p14:creationId xmlns:p14="http://schemas.microsoft.com/office/powerpoint/2010/main" val="2984814814"/>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eaLnBrk="0" hangingPunct="0">
              <a:defRPr b="0"/>
            </a:lvl1pPr>
          </a:lstStyle>
          <a:p>
            <a:pPr>
              <a:defRPr/>
            </a:pPr>
            <a:fld id="{EBE3B4CD-6A9E-41FF-B09A-146483290DD3}" type="datetimeFigureOut">
              <a:rPr lang="it-IT"/>
              <a:pPr>
                <a:defRPr/>
              </a:pPr>
              <a:t>02/04/2019</a:t>
            </a:fld>
            <a:endParaRPr lang="it-IT"/>
          </a:p>
        </p:txBody>
      </p:sp>
      <p:sp>
        <p:nvSpPr>
          <p:cNvPr id="3"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b="0" smtClean="0"/>
            </a:lvl1pPr>
          </a:lstStyle>
          <a:p>
            <a:pPr>
              <a:defRPr/>
            </a:pPr>
            <a:fld id="{A92669A6-9E50-45C3-9598-F5D1C38FDAF0}" type="slidenum">
              <a:rPr lang="it-IT" altLang="it-IT"/>
              <a:pPr>
                <a:defRPr/>
              </a:pPr>
              <a:t>‹#›</a:t>
            </a:fld>
            <a:endParaRPr lang="it-IT" altLang="it-IT"/>
          </a:p>
        </p:txBody>
      </p:sp>
    </p:spTree>
    <p:extLst>
      <p:ext uri="{BB962C8B-B14F-4D97-AF65-F5344CB8AC3E}">
        <p14:creationId xmlns:p14="http://schemas.microsoft.com/office/powerpoint/2010/main" val="200211674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1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eaLnBrk="0" hangingPunct="0">
              <a:defRPr b="0"/>
            </a:lvl1pPr>
          </a:lstStyle>
          <a:p>
            <a:pPr>
              <a:defRPr/>
            </a:pPr>
            <a:fld id="{59F05C2F-23AA-4C07-B770-28191AA427DF}"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6E83CE4A-7FFB-4C6A-A13D-9F927E3C3527}" type="slidenum">
              <a:rPr lang="it-IT" altLang="it-IT"/>
              <a:pPr>
                <a:defRPr/>
              </a:pPr>
              <a:t>‹#›</a:t>
            </a:fld>
            <a:endParaRPr lang="it-IT" altLang="it-IT"/>
          </a:p>
        </p:txBody>
      </p:sp>
    </p:spTree>
    <p:extLst>
      <p:ext uri="{BB962C8B-B14F-4D97-AF65-F5344CB8AC3E}">
        <p14:creationId xmlns:p14="http://schemas.microsoft.com/office/powerpoint/2010/main" val="1064578936"/>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eaLnBrk="0" hangingPunct="0">
              <a:defRPr b="0"/>
            </a:lvl1pPr>
          </a:lstStyle>
          <a:p>
            <a:pPr>
              <a:defRPr/>
            </a:pPr>
            <a:fld id="{81C4F1CE-5C81-4270-9DAD-CEB6B87D20EC}"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b="0" smtClean="0"/>
            </a:lvl1pPr>
          </a:lstStyle>
          <a:p>
            <a:pPr>
              <a:defRPr/>
            </a:pPr>
            <a:fld id="{76CE1734-FB0B-432C-A1A6-D11FDFCE447E}" type="slidenum">
              <a:rPr lang="it-IT" altLang="it-IT"/>
              <a:pPr>
                <a:defRPr/>
              </a:pPr>
              <a:t>‹#›</a:t>
            </a:fld>
            <a:endParaRPr lang="it-IT" altLang="it-IT"/>
          </a:p>
        </p:txBody>
      </p:sp>
    </p:spTree>
    <p:extLst>
      <p:ext uri="{BB962C8B-B14F-4D97-AF65-F5344CB8AC3E}">
        <p14:creationId xmlns:p14="http://schemas.microsoft.com/office/powerpoint/2010/main" val="1988898897"/>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F7513156-E18A-42EF-919D-8B970B683EE6}"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190660F1-D13D-4FD9-9C14-D805C2BF2A67}" type="slidenum">
              <a:rPr lang="it-IT" altLang="it-IT"/>
              <a:pPr>
                <a:defRPr/>
              </a:pPr>
              <a:t>‹#›</a:t>
            </a:fld>
            <a:endParaRPr lang="it-IT" altLang="it-IT"/>
          </a:p>
        </p:txBody>
      </p:sp>
    </p:spTree>
    <p:extLst>
      <p:ext uri="{BB962C8B-B14F-4D97-AF65-F5344CB8AC3E}">
        <p14:creationId xmlns:p14="http://schemas.microsoft.com/office/powerpoint/2010/main" val="2031162176"/>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0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70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hangingPunct="0">
              <a:defRPr b="0"/>
            </a:lvl1pPr>
          </a:lstStyle>
          <a:p>
            <a:pPr>
              <a:defRPr/>
            </a:pPr>
            <a:fld id="{C9AB391E-3D2A-4693-8B76-3F23892670F7}"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eaLnBrk="0" hangingPunct="0">
              <a:defRPr b="0"/>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b="0" smtClean="0"/>
            </a:lvl1pPr>
          </a:lstStyle>
          <a:p>
            <a:pPr>
              <a:defRPr/>
            </a:pPr>
            <a:fld id="{34F08A04-1C65-42CC-BD12-C2A0D14CDD5E}" type="slidenum">
              <a:rPr lang="it-IT" altLang="it-IT"/>
              <a:pPr>
                <a:defRPr/>
              </a:pPr>
              <a:t>‹#›</a:t>
            </a:fld>
            <a:endParaRPr lang="it-IT" altLang="it-IT"/>
          </a:p>
        </p:txBody>
      </p:sp>
    </p:spTree>
    <p:extLst>
      <p:ext uri="{BB962C8B-B14F-4D97-AF65-F5344CB8AC3E}">
        <p14:creationId xmlns:p14="http://schemas.microsoft.com/office/powerpoint/2010/main" val="2085206532"/>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23FBE583-4A2E-42C2-A432-2BF23D9A1CFE}" type="datetimeFigureOut">
              <a:rPr lang="it-IT"/>
              <a:pPr>
                <a:defRPr/>
              </a:pPr>
              <a:t>02/04/2019</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4E4F492-EA3F-4592-852B-5A4D9E779A7C}" type="slidenum">
              <a:rPr lang="it-IT" altLang="it-IT"/>
              <a:pPr>
                <a:defRPr/>
              </a:pPr>
              <a:t>‹#›</a:t>
            </a:fld>
            <a:endParaRPr lang="it-IT" altLang="it-IT"/>
          </a:p>
        </p:txBody>
      </p:sp>
    </p:spTree>
    <p:extLst>
      <p:ext uri="{BB962C8B-B14F-4D97-AF65-F5344CB8AC3E}">
        <p14:creationId xmlns:p14="http://schemas.microsoft.com/office/powerpoint/2010/main" val="29113808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D4D9102-1D89-4FAD-ACCA-DA71D850C961}" type="datetimeFigureOut">
              <a:rPr lang="it-IT"/>
              <a:pPr>
                <a:defRPr/>
              </a:pPr>
              <a:t>02/04/2019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6F5E002-2ADC-431E-95D3-7E4488454566}" type="slidenum">
              <a:rPr lang="it-IT" altLang="it-IT"/>
              <a:pPr>
                <a:defRPr/>
              </a:pPr>
              <a:t>‹#›</a:t>
            </a:fld>
            <a:endParaRPr lang="it-IT" altLang="it-IT"/>
          </a:p>
        </p:txBody>
      </p:sp>
    </p:spTree>
    <p:extLst>
      <p:ext uri="{BB962C8B-B14F-4D97-AF65-F5344CB8AC3E}">
        <p14:creationId xmlns:p14="http://schemas.microsoft.com/office/powerpoint/2010/main" val="3687176008"/>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E345B103-929C-4A3A-9633-96B206E7BF52}" type="datetimeFigureOut">
              <a:rPr lang="it-IT"/>
              <a:pPr>
                <a:defRPr/>
              </a:pPr>
              <a:t>02/04/2019</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320541ED-D857-496D-9238-DBB734DD94B4}" type="slidenum">
              <a:rPr lang="it-IT" altLang="it-IT"/>
              <a:pPr>
                <a:defRPr/>
              </a:pPr>
              <a:t>‹#›</a:t>
            </a:fld>
            <a:endParaRPr lang="it-IT" altLang="it-IT"/>
          </a:p>
        </p:txBody>
      </p:sp>
    </p:spTree>
    <p:extLst>
      <p:ext uri="{BB962C8B-B14F-4D97-AF65-F5344CB8AC3E}">
        <p14:creationId xmlns:p14="http://schemas.microsoft.com/office/powerpoint/2010/main" val="112143973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4FA1FFE5-E399-4900-B435-41C1A920E120}" type="datetimeFigureOut">
              <a:rPr lang="it-IT"/>
              <a:pPr>
                <a:defRPr/>
              </a:pPr>
              <a:t>02/04/2019</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A3CABE9-7686-45A4-A127-9D1F29D71651}" type="slidenum">
              <a:rPr lang="it-IT" altLang="it-IT"/>
              <a:pPr>
                <a:defRPr/>
              </a:pPr>
              <a:t>‹#›</a:t>
            </a:fld>
            <a:endParaRPr lang="it-IT" altLang="it-IT"/>
          </a:p>
        </p:txBody>
      </p:sp>
    </p:spTree>
    <p:extLst>
      <p:ext uri="{BB962C8B-B14F-4D97-AF65-F5344CB8AC3E}">
        <p14:creationId xmlns:p14="http://schemas.microsoft.com/office/powerpoint/2010/main" val="3423012232"/>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00D6EBCD-6DF1-4FC0-93FB-3F392EE45A6B}" type="datetimeFigureOut">
              <a:rPr lang="it-IT"/>
              <a:pPr>
                <a:defRPr/>
              </a:pPr>
              <a:t>02/04/2019</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F125F1C-C1DF-4A80-92B7-1125A2D3E1CB}" type="slidenum">
              <a:rPr lang="it-IT" altLang="it-IT"/>
              <a:pPr>
                <a:defRPr/>
              </a:pPr>
              <a:t>‹#›</a:t>
            </a:fld>
            <a:endParaRPr lang="it-IT" altLang="it-IT"/>
          </a:p>
        </p:txBody>
      </p:sp>
    </p:spTree>
    <p:extLst>
      <p:ext uri="{BB962C8B-B14F-4D97-AF65-F5344CB8AC3E}">
        <p14:creationId xmlns:p14="http://schemas.microsoft.com/office/powerpoint/2010/main" val="2624331363"/>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632AC3A4-9D8B-4E67-B8CD-9DBD5FCB6B78}" type="datetimeFigureOut">
              <a:rPr lang="it-IT"/>
              <a:pPr>
                <a:defRPr/>
              </a:pPr>
              <a:t>02/04/2019</a:t>
            </a:fld>
            <a:endParaRPr lang="it-IT"/>
          </a:p>
        </p:txBody>
      </p:sp>
      <p:sp>
        <p:nvSpPr>
          <p:cNvPr id="8"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9"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2EFCEAA-98AF-4CBC-9486-0FFDA092A469}" type="slidenum">
              <a:rPr lang="it-IT" altLang="it-IT"/>
              <a:pPr>
                <a:defRPr/>
              </a:pPr>
              <a:t>‹#›</a:t>
            </a:fld>
            <a:endParaRPr lang="it-IT" altLang="it-IT"/>
          </a:p>
        </p:txBody>
      </p:sp>
    </p:spTree>
    <p:extLst>
      <p:ext uri="{BB962C8B-B14F-4D97-AF65-F5344CB8AC3E}">
        <p14:creationId xmlns:p14="http://schemas.microsoft.com/office/powerpoint/2010/main" val="2963945450"/>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4B12F6E5-9B0E-4DDF-A21E-4A2BEEC86531}" type="datetimeFigureOut">
              <a:rPr lang="it-IT"/>
              <a:pPr>
                <a:defRPr/>
              </a:pPr>
              <a:t>02/04/2019</a:t>
            </a:fld>
            <a:endParaRPr lang="it-IT"/>
          </a:p>
        </p:txBody>
      </p:sp>
      <p:sp>
        <p:nvSpPr>
          <p:cNvPr id="4"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5"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062A91D-FFB9-444B-8A3D-E6C184FCC29D}" type="slidenum">
              <a:rPr lang="it-IT" altLang="it-IT"/>
              <a:pPr>
                <a:defRPr/>
              </a:pPr>
              <a:t>‹#›</a:t>
            </a:fld>
            <a:endParaRPr lang="it-IT" altLang="it-IT"/>
          </a:p>
        </p:txBody>
      </p:sp>
    </p:spTree>
    <p:extLst>
      <p:ext uri="{BB962C8B-B14F-4D97-AF65-F5344CB8AC3E}">
        <p14:creationId xmlns:p14="http://schemas.microsoft.com/office/powerpoint/2010/main" val="4215820721"/>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C5D42FFA-3C86-4238-9CB7-C7BB2014B40D}" type="datetimeFigureOut">
              <a:rPr lang="it-IT"/>
              <a:pPr>
                <a:defRPr/>
              </a:pPr>
              <a:t>02/04/2019</a:t>
            </a:fld>
            <a:endParaRPr lang="it-IT"/>
          </a:p>
        </p:txBody>
      </p:sp>
      <p:sp>
        <p:nvSpPr>
          <p:cNvPr id="3"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4"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D77AF36-416C-44EC-AACB-E5203A50C030}" type="slidenum">
              <a:rPr lang="it-IT" altLang="it-IT"/>
              <a:pPr>
                <a:defRPr/>
              </a:pPr>
              <a:t>‹#›</a:t>
            </a:fld>
            <a:endParaRPr lang="it-IT" altLang="it-IT"/>
          </a:p>
        </p:txBody>
      </p:sp>
    </p:spTree>
    <p:extLst>
      <p:ext uri="{BB962C8B-B14F-4D97-AF65-F5344CB8AC3E}">
        <p14:creationId xmlns:p14="http://schemas.microsoft.com/office/powerpoint/2010/main" val="1968660157"/>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FF39E22D-A39D-4F2D-A53B-FB982619D3B8}" type="datetimeFigureOut">
              <a:rPr lang="it-IT"/>
              <a:pPr>
                <a:defRPr/>
              </a:pPr>
              <a:t>02/04/2019</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E8AB170E-2398-44A7-9C28-6AA0B488F1EB}" type="slidenum">
              <a:rPr lang="it-IT" altLang="it-IT"/>
              <a:pPr>
                <a:defRPr/>
              </a:pPr>
              <a:t>‹#›</a:t>
            </a:fld>
            <a:endParaRPr lang="it-IT" altLang="it-IT"/>
          </a:p>
        </p:txBody>
      </p:sp>
    </p:spTree>
    <p:extLst>
      <p:ext uri="{BB962C8B-B14F-4D97-AF65-F5344CB8AC3E}">
        <p14:creationId xmlns:p14="http://schemas.microsoft.com/office/powerpoint/2010/main" val="1278196799"/>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542240F0-7B76-4A99-B724-B9635EE06205}" type="datetimeFigureOut">
              <a:rPr lang="it-IT"/>
              <a:pPr>
                <a:defRPr/>
              </a:pPr>
              <a:t>02/04/2019</a:t>
            </a:fld>
            <a:endParaRPr lang="it-IT"/>
          </a:p>
        </p:txBody>
      </p:sp>
      <p:sp>
        <p:nvSpPr>
          <p:cNvPr id="6"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7"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EE5E4195-33E3-403F-A3E3-1666C72030EC}" type="slidenum">
              <a:rPr lang="it-IT" altLang="it-IT"/>
              <a:pPr>
                <a:defRPr/>
              </a:pPr>
              <a:t>‹#›</a:t>
            </a:fld>
            <a:endParaRPr lang="it-IT" altLang="it-IT"/>
          </a:p>
        </p:txBody>
      </p:sp>
    </p:spTree>
    <p:extLst>
      <p:ext uri="{BB962C8B-B14F-4D97-AF65-F5344CB8AC3E}">
        <p14:creationId xmlns:p14="http://schemas.microsoft.com/office/powerpoint/2010/main" val="2256028817"/>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5D3FB7DD-5B2C-4CBD-A49E-93183845FE8D}" type="datetimeFigureOut">
              <a:rPr lang="it-IT"/>
              <a:pPr>
                <a:defRPr/>
              </a:pPr>
              <a:t>02/04/2019</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D8453396-8A21-4627-9EF1-7106646EDBA4}" type="slidenum">
              <a:rPr lang="it-IT" altLang="it-IT"/>
              <a:pPr>
                <a:defRPr/>
              </a:pPr>
              <a:t>‹#›</a:t>
            </a:fld>
            <a:endParaRPr lang="it-IT" altLang="it-IT"/>
          </a:p>
        </p:txBody>
      </p:sp>
    </p:spTree>
    <p:extLst>
      <p:ext uri="{BB962C8B-B14F-4D97-AF65-F5344CB8AC3E}">
        <p14:creationId xmlns:p14="http://schemas.microsoft.com/office/powerpoint/2010/main" val="2723977362"/>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defTabSz="914400" eaLnBrk="0" hangingPunct="0">
              <a:defRPr>
                <a:latin typeface="Arial" panose="020B0604020202020204" pitchFamily="34" charset="0"/>
              </a:defRPr>
            </a:lvl1pPr>
          </a:lstStyle>
          <a:p>
            <a:pPr>
              <a:defRPr/>
            </a:pPr>
            <a:fld id="{B4DEB428-0FEB-4153-AB43-D93EB2198F8A}" type="datetimeFigureOut">
              <a:rPr lang="it-IT"/>
              <a:pPr>
                <a:defRPr/>
              </a:pPr>
              <a:t>02/04/2019</a:t>
            </a:fld>
            <a:endParaRPr lang="it-IT"/>
          </a:p>
        </p:txBody>
      </p:sp>
      <p:sp>
        <p:nvSpPr>
          <p:cNvPr id="5" name="Segnaposto piè di pagina 4"/>
          <p:cNvSpPr>
            <a:spLocks noGrp="1"/>
          </p:cNvSpPr>
          <p:nvPr>
            <p:ph type="ftr" sz="quarter" idx="11"/>
          </p:nvPr>
        </p:nvSpPr>
        <p:spPr/>
        <p:txBody>
          <a:bodyPr rtlCol="0"/>
          <a:lstStyle>
            <a:lvl1pPr defTabSz="914400" eaLnBrk="0" fontAlgn="auto" hangingPunct="0">
              <a:spcBef>
                <a:spcPts val="0"/>
              </a:spcBef>
              <a:spcAft>
                <a:spcPts val="0"/>
              </a:spcAft>
              <a:defRPr>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28DE7645-5D33-486F-B902-31A53A312183}" type="slidenum">
              <a:rPr lang="it-IT" altLang="it-IT"/>
              <a:pPr>
                <a:defRPr/>
              </a:pPr>
              <a:t>‹#›</a:t>
            </a:fld>
            <a:endParaRPr lang="it-IT" altLang="it-IT"/>
          </a:p>
        </p:txBody>
      </p:sp>
    </p:spTree>
    <p:extLst>
      <p:ext uri="{BB962C8B-B14F-4D97-AF65-F5344CB8AC3E}">
        <p14:creationId xmlns:p14="http://schemas.microsoft.com/office/powerpoint/2010/main" val="8190317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1144A2A-6FD2-43B5-AE80-75976FCBC429}" type="datetimeFigureOut">
              <a:rPr lang="it-IT"/>
              <a:pPr>
                <a:defRPr/>
              </a:pPr>
              <a:t>02/04/2019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F099A3-BE49-4FDC-BF69-7AD136282265}" type="slidenum">
              <a:rPr lang="it-IT" altLang="it-IT"/>
              <a:pPr>
                <a:defRPr/>
              </a:pPr>
              <a:t>‹#›</a:t>
            </a:fld>
            <a:endParaRPr lang="it-IT" altLang="it-IT"/>
          </a:p>
        </p:txBody>
      </p:sp>
    </p:spTree>
    <p:extLst>
      <p:ext uri="{BB962C8B-B14F-4D97-AF65-F5344CB8AC3E}">
        <p14:creationId xmlns:p14="http://schemas.microsoft.com/office/powerpoint/2010/main" val="2009689752"/>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Text Placeholder 5"/>
          <p:cNvSpPr>
            <a:spLocks noGrp="1"/>
          </p:cNvSpPr>
          <p:nvPr>
            <p:ph type="body" sz="quarter" idx="10"/>
          </p:nvPr>
        </p:nvSpPr>
        <p:spPr>
          <a:xfrm>
            <a:off x="0" y="867278"/>
            <a:ext cx="9144000" cy="57262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25355240"/>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0D19BD86-E17F-4D6C-BD3A-1F502B509AF5}"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58D6F1C2-36DE-48D0-8FA2-C02EE4B6866D}" type="slidenum">
              <a:rPr lang="it-IT" altLang="it-IT"/>
              <a:pPr>
                <a:defRPr/>
              </a:pPr>
              <a:t>‹#›</a:t>
            </a:fld>
            <a:endParaRPr lang="it-IT" altLang="it-IT"/>
          </a:p>
        </p:txBody>
      </p:sp>
    </p:spTree>
    <p:extLst>
      <p:ext uri="{BB962C8B-B14F-4D97-AF65-F5344CB8AC3E}">
        <p14:creationId xmlns:p14="http://schemas.microsoft.com/office/powerpoint/2010/main" val="1247403525"/>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4BCF9F85-0C56-4620-B808-27CA8E6C2099}"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B56BBA6C-2237-4B98-B8A0-54438C592779}" type="slidenum">
              <a:rPr lang="it-IT" altLang="it-IT"/>
              <a:pPr>
                <a:defRPr/>
              </a:pPr>
              <a:t>‹#›</a:t>
            </a:fld>
            <a:endParaRPr lang="it-IT" altLang="it-IT"/>
          </a:p>
        </p:txBody>
      </p:sp>
    </p:spTree>
    <p:extLst>
      <p:ext uri="{BB962C8B-B14F-4D97-AF65-F5344CB8AC3E}">
        <p14:creationId xmlns:p14="http://schemas.microsoft.com/office/powerpoint/2010/main" val="2964857315"/>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F8659672-228A-40F9-8D7D-E88F0C297316}"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9A253844-F24A-4673-AA7E-A07EFB7D473E}" type="slidenum">
              <a:rPr lang="it-IT" altLang="it-IT"/>
              <a:pPr>
                <a:defRPr/>
              </a:pPr>
              <a:t>‹#›</a:t>
            </a:fld>
            <a:endParaRPr lang="it-IT" altLang="it-IT"/>
          </a:p>
        </p:txBody>
      </p:sp>
    </p:spTree>
    <p:extLst>
      <p:ext uri="{BB962C8B-B14F-4D97-AF65-F5344CB8AC3E}">
        <p14:creationId xmlns:p14="http://schemas.microsoft.com/office/powerpoint/2010/main" val="743654839"/>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FAD9D479-DFC6-4D5A-8E1C-3561E9DB5C49}"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716F6DE0-FE86-468A-B001-5B93861B44F9}" type="slidenum">
              <a:rPr lang="it-IT" altLang="it-IT"/>
              <a:pPr>
                <a:defRPr/>
              </a:pPr>
              <a:t>‹#›</a:t>
            </a:fld>
            <a:endParaRPr lang="it-IT" altLang="it-IT"/>
          </a:p>
        </p:txBody>
      </p:sp>
    </p:spTree>
    <p:extLst>
      <p:ext uri="{BB962C8B-B14F-4D97-AF65-F5344CB8AC3E}">
        <p14:creationId xmlns:p14="http://schemas.microsoft.com/office/powerpoint/2010/main" val="316267624"/>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A4B281B9-A01A-47EF-868F-CDE9BF53AEFC}" type="datetimeFigureOut">
              <a:rPr lang="it-IT" altLang="it-IT"/>
              <a:pPr>
                <a:defRPr/>
              </a:pPr>
              <a:t>02/04/2019</a:t>
            </a:fld>
            <a:endParaRPr lang="it-IT" altLang="it-IT"/>
          </a:p>
        </p:txBody>
      </p:sp>
      <p:sp>
        <p:nvSpPr>
          <p:cNvPr id="8"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9" name="Rectangle 6"/>
          <p:cNvSpPr>
            <a:spLocks noGrp="1" noChangeArrowheads="1"/>
          </p:cNvSpPr>
          <p:nvPr>
            <p:ph type="sldNum" sz="quarter" idx="12"/>
          </p:nvPr>
        </p:nvSpPr>
        <p:spPr/>
        <p:txBody>
          <a:bodyPr/>
          <a:lstStyle>
            <a:lvl1pPr>
              <a:defRPr smtClean="0"/>
            </a:lvl1pPr>
          </a:lstStyle>
          <a:p>
            <a:pPr>
              <a:defRPr/>
            </a:pPr>
            <a:fld id="{52554D12-07CB-43D1-A345-050849EA4125}" type="slidenum">
              <a:rPr lang="it-IT" altLang="it-IT"/>
              <a:pPr>
                <a:defRPr/>
              </a:pPr>
              <a:t>‹#›</a:t>
            </a:fld>
            <a:endParaRPr lang="it-IT" altLang="it-IT"/>
          </a:p>
        </p:txBody>
      </p:sp>
    </p:spTree>
    <p:extLst>
      <p:ext uri="{BB962C8B-B14F-4D97-AF65-F5344CB8AC3E}">
        <p14:creationId xmlns:p14="http://schemas.microsoft.com/office/powerpoint/2010/main" val="670494444"/>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7EE5D835-4A47-4C25-820E-0F6CD8E252EF}" type="datetimeFigureOut">
              <a:rPr lang="it-IT" altLang="it-IT"/>
              <a:pPr>
                <a:defRPr/>
              </a:pPr>
              <a:t>02/04/2019</a:t>
            </a:fld>
            <a:endParaRPr lang="it-IT" altLang="it-IT"/>
          </a:p>
        </p:txBody>
      </p:sp>
      <p:sp>
        <p:nvSpPr>
          <p:cNvPr id="4"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5" name="Rectangle 6"/>
          <p:cNvSpPr>
            <a:spLocks noGrp="1" noChangeArrowheads="1"/>
          </p:cNvSpPr>
          <p:nvPr>
            <p:ph type="sldNum" sz="quarter" idx="12"/>
          </p:nvPr>
        </p:nvSpPr>
        <p:spPr/>
        <p:txBody>
          <a:bodyPr/>
          <a:lstStyle>
            <a:lvl1pPr>
              <a:defRPr smtClean="0"/>
            </a:lvl1pPr>
          </a:lstStyle>
          <a:p>
            <a:pPr>
              <a:defRPr/>
            </a:pPr>
            <a:fld id="{29BCB1F9-A056-4B45-B9F3-83726324FBD8}" type="slidenum">
              <a:rPr lang="it-IT" altLang="it-IT"/>
              <a:pPr>
                <a:defRPr/>
              </a:pPr>
              <a:t>‹#›</a:t>
            </a:fld>
            <a:endParaRPr lang="it-IT" altLang="it-IT"/>
          </a:p>
        </p:txBody>
      </p:sp>
    </p:spTree>
    <p:extLst>
      <p:ext uri="{BB962C8B-B14F-4D97-AF65-F5344CB8AC3E}">
        <p14:creationId xmlns:p14="http://schemas.microsoft.com/office/powerpoint/2010/main" val="1826960222"/>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EA175D91-3101-4A54-869E-8063EF91B937}" type="datetimeFigureOut">
              <a:rPr lang="it-IT" altLang="it-IT"/>
              <a:pPr>
                <a:defRPr/>
              </a:pPr>
              <a:t>02/04/2019</a:t>
            </a:fld>
            <a:endParaRPr lang="it-IT" altLang="it-IT"/>
          </a:p>
        </p:txBody>
      </p:sp>
      <p:sp>
        <p:nvSpPr>
          <p:cNvPr id="3"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4" name="Rectangle 6"/>
          <p:cNvSpPr>
            <a:spLocks noGrp="1" noChangeArrowheads="1"/>
          </p:cNvSpPr>
          <p:nvPr>
            <p:ph type="sldNum" sz="quarter" idx="12"/>
          </p:nvPr>
        </p:nvSpPr>
        <p:spPr/>
        <p:txBody>
          <a:bodyPr/>
          <a:lstStyle>
            <a:lvl1pPr>
              <a:defRPr smtClean="0"/>
            </a:lvl1pPr>
          </a:lstStyle>
          <a:p>
            <a:pPr>
              <a:defRPr/>
            </a:pPr>
            <a:fld id="{4D89B614-572A-4EC1-8467-E999EBCEAC27}" type="slidenum">
              <a:rPr lang="it-IT" altLang="it-IT"/>
              <a:pPr>
                <a:defRPr/>
              </a:pPr>
              <a:t>‹#›</a:t>
            </a:fld>
            <a:endParaRPr lang="it-IT" altLang="it-IT"/>
          </a:p>
        </p:txBody>
      </p:sp>
    </p:spTree>
    <p:extLst>
      <p:ext uri="{BB962C8B-B14F-4D97-AF65-F5344CB8AC3E}">
        <p14:creationId xmlns:p14="http://schemas.microsoft.com/office/powerpoint/2010/main" val="1020164292"/>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C735C47A-59FC-48C9-8344-DE68C3C963AC}"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2BAAA279-0CDA-49FB-A6D6-D606A2AF0B4A}" type="slidenum">
              <a:rPr lang="it-IT" altLang="it-IT"/>
              <a:pPr>
                <a:defRPr/>
              </a:pPr>
              <a:t>‹#›</a:t>
            </a:fld>
            <a:endParaRPr lang="it-IT" altLang="it-IT"/>
          </a:p>
        </p:txBody>
      </p:sp>
    </p:spTree>
    <p:extLst>
      <p:ext uri="{BB962C8B-B14F-4D97-AF65-F5344CB8AC3E}">
        <p14:creationId xmlns:p14="http://schemas.microsoft.com/office/powerpoint/2010/main" val="2980479267"/>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8973928E-6974-4D95-9B28-7CF05BE7E872}" type="datetimeFigureOut">
              <a:rPr lang="it-IT" altLang="it-IT"/>
              <a:pPr>
                <a:defRPr/>
              </a:pPr>
              <a:t>02/04/2019</a:t>
            </a:fld>
            <a:endParaRPr lang="it-IT" altLang="it-IT"/>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smtClean="0"/>
            </a:lvl1pPr>
          </a:lstStyle>
          <a:p>
            <a:pPr>
              <a:defRPr/>
            </a:pPr>
            <a:fld id="{47C6FADD-29F1-4C77-BE18-38151E6EE2FA}" type="slidenum">
              <a:rPr lang="it-IT" altLang="it-IT"/>
              <a:pPr>
                <a:defRPr/>
              </a:pPr>
              <a:t>‹#›</a:t>
            </a:fld>
            <a:endParaRPr lang="it-IT" altLang="it-IT"/>
          </a:p>
        </p:txBody>
      </p:sp>
    </p:spTree>
    <p:extLst>
      <p:ext uri="{BB962C8B-B14F-4D97-AF65-F5344CB8AC3E}">
        <p14:creationId xmlns:p14="http://schemas.microsoft.com/office/powerpoint/2010/main" val="380766634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F358B00-6272-4079-9BB9-ACC31050AD04}"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310224B-89F5-4612-84D7-E6F65CB59CEB}" type="slidenum">
              <a:rPr lang="it-IT" altLang="it-IT"/>
              <a:pPr>
                <a:defRPr/>
              </a:pPr>
              <a:t>‹#›</a:t>
            </a:fld>
            <a:endParaRPr lang="it-IT" altLang="it-IT"/>
          </a:p>
        </p:txBody>
      </p:sp>
    </p:spTree>
    <p:extLst>
      <p:ext uri="{BB962C8B-B14F-4D97-AF65-F5344CB8AC3E}">
        <p14:creationId xmlns:p14="http://schemas.microsoft.com/office/powerpoint/2010/main" val="1129838253"/>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782B7AF2-5D17-4A90-88F3-E510E455EAC9}"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BCB00AF9-076D-4378-8F7F-9E60F396ADAC}" type="slidenum">
              <a:rPr lang="it-IT" altLang="it-IT"/>
              <a:pPr>
                <a:defRPr/>
              </a:pPr>
              <a:t>‹#›</a:t>
            </a:fld>
            <a:endParaRPr lang="it-IT" altLang="it-IT"/>
          </a:p>
        </p:txBody>
      </p:sp>
    </p:spTree>
    <p:extLst>
      <p:ext uri="{BB962C8B-B14F-4D97-AF65-F5344CB8AC3E}">
        <p14:creationId xmlns:p14="http://schemas.microsoft.com/office/powerpoint/2010/main" val="620637365"/>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fld id="{62B9DFAE-1952-457D-8866-C6E7361D5B89}"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32913E79-81CE-4DF3-B0C4-9BB4C00D6377}" type="slidenum">
              <a:rPr lang="it-IT" altLang="it-IT"/>
              <a:pPr>
                <a:defRPr/>
              </a:pPr>
              <a:t>‹#›</a:t>
            </a:fld>
            <a:endParaRPr lang="it-IT" altLang="it-IT"/>
          </a:p>
        </p:txBody>
      </p:sp>
    </p:spTree>
    <p:extLst>
      <p:ext uri="{BB962C8B-B14F-4D97-AF65-F5344CB8AC3E}">
        <p14:creationId xmlns:p14="http://schemas.microsoft.com/office/powerpoint/2010/main" val="410630435"/>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cs typeface="+mn-cs"/>
              </a:defRPr>
            </a:lvl1pPr>
          </a:lstStyle>
          <a:p>
            <a:pPr>
              <a:defRPr/>
            </a:pPr>
            <a:endParaRPr lang="it-IT" altLang="it-IT"/>
          </a:p>
        </p:txBody>
      </p:sp>
      <p:sp>
        <p:nvSpPr>
          <p:cNvPr id="6" name="Rectangle 6"/>
          <p:cNvSpPr>
            <a:spLocks noGrp="1" noChangeArrowheads="1"/>
          </p:cNvSpPr>
          <p:nvPr>
            <p:ph type="sldNum" sz="quarter" idx="12"/>
          </p:nvPr>
        </p:nvSpPr>
        <p:spPr/>
        <p:txBody>
          <a:bodyPr/>
          <a:lstStyle>
            <a:lvl1pPr>
              <a:defRPr smtClean="0"/>
            </a:lvl1pPr>
          </a:lstStyle>
          <a:p>
            <a:pPr>
              <a:defRPr/>
            </a:pPr>
            <a:fld id="{41960F35-D9EC-46BC-8FCA-08163D859E57}" type="slidenum">
              <a:rPr lang="it-IT" altLang="it-IT"/>
              <a:pPr>
                <a:defRPr/>
              </a:pPr>
              <a:t>‹#›</a:t>
            </a:fld>
            <a:endParaRPr lang="it-IT" altLang="it-IT"/>
          </a:p>
        </p:txBody>
      </p:sp>
    </p:spTree>
    <p:extLst>
      <p:ext uri="{BB962C8B-B14F-4D97-AF65-F5344CB8AC3E}">
        <p14:creationId xmlns:p14="http://schemas.microsoft.com/office/powerpoint/2010/main" val="2603874117"/>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549"/>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80911DF1-48C4-4BE8-A83C-E17D4A683814}"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D544CD0C-4749-458D-AAEB-B607E7825ACD}" type="slidenum">
              <a:rPr lang="it-IT" altLang="it-IT"/>
              <a:pPr>
                <a:defRPr/>
              </a:pPr>
              <a:t>‹#›</a:t>
            </a:fld>
            <a:endParaRPr lang="it-IT" altLang="it-IT"/>
          </a:p>
        </p:txBody>
      </p:sp>
    </p:spTree>
    <p:extLst>
      <p:ext uri="{BB962C8B-B14F-4D97-AF65-F5344CB8AC3E}">
        <p14:creationId xmlns:p14="http://schemas.microsoft.com/office/powerpoint/2010/main" val="1375971276"/>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2EEC7F68-071B-4748-AF1B-BF5D01C09444}"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D5F8CDB4-7FD7-4035-9690-D7F7522F3A93}" type="slidenum">
              <a:rPr lang="it-IT" altLang="it-IT"/>
              <a:pPr>
                <a:defRPr/>
              </a:pPr>
              <a:t>‹#›</a:t>
            </a:fld>
            <a:endParaRPr lang="it-IT" altLang="it-IT"/>
          </a:p>
        </p:txBody>
      </p:sp>
    </p:spTree>
    <p:extLst>
      <p:ext uri="{BB962C8B-B14F-4D97-AF65-F5344CB8AC3E}">
        <p14:creationId xmlns:p14="http://schemas.microsoft.com/office/powerpoint/2010/main" val="741104788"/>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024"/>
            <a:ext cx="7772400" cy="1362075"/>
          </a:xfrm>
        </p:spPr>
        <p:txBody>
          <a:bodyPr anchor="t"/>
          <a:lstStyle>
            <a:lvl1pPr algn="l">
              <a:defRPr sz="3556"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A1708B10-D6DF-4905-A6E6-1D0BE1C08F8B}"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AC8A9D50-AF19-47B7-AC1A-7D7460A8C7B4}" type="slidenum">
              <a:rPr lang="it-IT" altLang="it-IT"/>
              <a:pPr>
                <a:defRPr/>
              </a:pPr>
              <a:t>‹#›</a:t>
            </a:fld>
            <a:endParaRPr lang="it-IT" altLang="it-IT"/>
          </a:p>
        </p:txBody>
      </p:sp>
    </p:spTree>
    <p:extLst>
      <p:ext uri="{BB962C8B-B14F-4D97-AF65-F5344CB8AC3E}">
        <p14:creationId xmlns:p14="http://schemas.microsoft.com/office/powerpoint/2010/main" val="2469552285"/>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CAF3208F-4E41-4072-9663-5F9806C650F5}"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770380A-21DE-4E64-87D6-4B6D7602C292}" type="slidenum">
              <a:rPr lang="it-IT" altLang="it-IT"/>
              <a:pPr>
                <a:defRPr/>
              </a:pPr>
              <a:t>‹#›</a:t>
            </a:fld>
            <a:endParaRPr lang="it-IT" altLang="it-IT"/>
          </a:p>
        </p:txBody>
      </p:sp>
    </p:spTree>
    <p:extLst>
      <p:ext uri="{BB962C8B-B14F-4D97-AF65-F5344CB8AC3E}">
        <p14:creationId xmlns:p14="http://schemas.microsoft.com/office/powerpoint/2010/main" val="1673894480"/>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87"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87"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b="0">
                <a:latin typeface="Arial" panose="020B0604020202020204" pitchFamily="34" charset="0"/>
              </a:defRPr>
            </a:lvl1pPr>
          </a:lstStyle>
          <a:p>
            <a:pPr>
              <a:defRPr/>
            </a:pPr>
            <a:fld id="{90167458-8097-4C10-B1BF-6DA74D7AC898}" type="datetimeFigureOut">
              <a:rPr lang="it-IT"/>
              <a:pPr>
                <a:defRPr/>
              </a:pPr>
              <a:t>02/04/2019</a:t>
            </a:fld>
            <a:endParaRPr lang="it-IT"/>
          </a:p>
        </p:txBody>
      </p:sp>
      <p:sp>
        <p:nvSpPr>
          <p:cNvPr id="8" name="Segnaposto piè di pagina 4"/>
          <p:cNvSpPr>
            <a:spLocks noGrp="1"/>
          </p:cNvSpPr>
          <p:nvPr>
            <p:ph type="ftr" sz="quarter" idx="11"/>
          </p:nvPr>
        </p:nvSpPr>
        <p:spPr/>
        <p:txBody>
          <a:bodyPr/>
          <a:lstStyle>
            <a:lvl1pPr>
              <a:defRPr b="0"/>
            </a:lvl1pPr>
          </a:lstStyle>
          <a:p>
            <a:pPr>
              <a:defRPr/>
            </a:pPr>
            <a:endParaRPr lang="it-IT"/>
          </a:p>
        </p:txBody>
      </p:sp>
      <p:sp>
        <p:nvSpPr>
          <p:cNvPr id="9"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1510711E-81AF-4FBB-8A60-F2DFA683AD1E}" type="slidenum">
              <a:rPr lang="it-IT" altLang="it-IT"/>
              <a:pPr>
                <a:defRPr/>
              </a:pPr>
              <a:t>‹#›</a:t>
            </a:fld>
            <a:endParaRPr lang="it-IT" altLang="it-IT"/>
          </a:p>
        </p:txBody>
      </p:sp>
    </p:spTree>
    <p:extLst>
      <p:ext uri="{BB962C8B-B14F-4D97-AF65-F5344CB8AC3E}">
        <p14:creationId xmlns:p14="http://schemas.microsoft.com/office/powerpoint/2010/main" val="2122826472"/>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b="0">
                <a:latin typeface="Arial" panose="020B0604020202020204" pitchFamily="34" charset="0"/>
              </a:defRPr>
            </a:lvl1pPr>
          </a:lstStyle>
          <a:p>
            <a:pPr>
              <a:defRPr/>
            </a:pPr>
            <a:fld id="{4CE63564-C173-46C5-80B2-495D284363BA}" type="datetimeFigureOut">
              <a:rPr lang="it-IT"/>
              <a:pPr>
                <a:defRPr/>
              </a:pPr>
              <a:t>02/04/2019</a:t>
            </a:fld>
            <a:endParaRPr lang="it-IT"/>
          </a:p>
        </p:txBody>
      </p:sp>
      <p:sp>
        <p:nvSpPr>
          <p:cNvPr id="4" name="Segnaposto piè di pagina 4"/>
          <p:cNvSpPr>
            <a:spLocks noGrp="1"/>
          </p:cNvSpPr>
          <p:nvPr>
            <p:ph type="ftr" sz="quarter" idx="11"/>
          </p:nvPr>
        </p:nvSpPr>
        <p:spPr/>
        <p:txBody>
          <a:bodyPr/>
          <a:lstStyle>
            <a:lvl1pPr>
              <a:defRPr b="0"/>
            </a:lvl1pPr>
          </a:lstStyle>
          <a:p>
            <a:pPr>
              <a:defRPr/>
            </a:pPr>
            <a:endParaRPr lang="it-IT"/>
          </a:p>
        </p:txBody>
      </p:sp>
      <p:sp>
        <p:nvSpPr>
          <p:cNvPr id="5"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AB358CF8-FEA3-4DBA-9BE7-148E5B1237A7}" type="slidenum">
              <a:rPr lang="it-IT" altLang="it-IT"/>
              <a:pPr>
                <a:defRPr/>
              </a:pPr>
              <a:t>‹#›</a:t>
            </a:fld>
            <a:endParaRPr lang="it-IT" altLang="it-IT"/>
          </a:p>
        </p:txBody>
      </p:sp>
    </p:spTree>
    <p:extLst>
      <p:ext uri="{BB962C8B-B14F-4D97-AF65-F5344CB8AC3E}">
        <p14:creationId xmlns:p14="http://schemas.microsoft.com/office/powerpoint/2010/main" val="637294478"/>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b="0">
                <a:latin typeface="Arial" panose="020B0604020202020204" pitchFamily="34" charset="0"/>
              </a:defRPr>
            </a:lvl1pPr>
          </a:lstStyle>
          <a:p>
            <a:pPr>
              <a:defRPr/>
            </a:pPr>
            <a:fld id="{F2712743-E922-45EC-BEA7-2D6151095E26}" type="datetimeFigureOut">
              <a:rPr lang="it-IT"/>
              <a:pPr>
                <a:defRPr/>
              </a:pPr>
              <a:t>02/04/2019</a:t>
            </a:fld>
            <a:endParaRPr lang="it-IT"/>
          </a:p>
        </p:txBody>
      </p:sp>
      <p:sp>
        <p:nvSpPr>
          <p:cNvPr id="3" name="Segnaposto piè di pagina 4"/>
          <p:cNvSpPr>
            <a:spLocks noGrp="1"/>
          </p:cNvSpPr>
          <p:nvPr>
            <p:ph type="ftr" sz="quarter" idx="11"/>
          </p:nvPr>
        </p:nvSpPr>
        <p:spPr/>
        <p:txBody>
          <a:bodyPr/>
          <a:lstStyle>
            <a:lvl1pPr>
              <a:defRPr b="0"/>
            </a:lvl1pPr>
          </a:lstStyle>
          <a:p>
            <a:pPr>
              <a:defRPr/>
            </a:pPr>
            <a:endParaRPr lang="it-IT"/>
          </a:p>
        </p:txBody>
      </p:sp>
      <p:sp>
        <p:nvSpPr>
          <p:cNvPr id="4"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6F1F94E-E0B9-4DEC-8CA5-D38277503119}" type="slidenum">
              <a:rPr lang="it-IT" altLang="it-IT"/>
              <a:pPr>
                <a:defRPr/>
              </a:pPr>
              <a:t>‹#›</a:t>
            </a:fld>
            <a:endParaRPr lang="it-IT" altLang="it-IT"/>
          </a:p>
        </p:txBody>
      </p:sp>
    </p:spTree>
    <p:extLst>
      <p:ext uri="{BB962C8B-B14F-4D97-AF65-F5344CB8AC3E}">
        <p14:creationId xmlns:p14="http://schemas.microsoft.com/office/powerpoint/2010/main" val="346049049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01AA0A-2C65-4433-AF5F-D74880D20E1A}"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9A0AD51-6330-4B0B-9AE1-79477DD8CED1}" type="slidenum">
              <a:rPr lang="it-IT" altLang="it-IT"/>
              <a:pPr>
                <a:defRPr/>
              </a:pPr>
              <a:t>‹#›</a:t>
            </a:fld>
            <a:endParaRPr lang="it-IT" altLang="it-IT"/>
          </a:p>
        </p:txBody>
      </p:sp>
    </p:spTree>
    <p:extLst>
      <p:ext uri="{BB962C8B-B14F-4D97-AF65-F5344CB8AC3E}">
        <p14:creationId xmlns:p14="http://schemas.microsoft.com/office/powerpoint/2010/main" val="1385912303"/>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1778" b="1"/>
            </a:lvl1pPr>
          </a:lstStyle>
          <a:p>
            <a:r>
              <a:rPr lang="it-IT" smtClean="0"/>
              <a:t>Fare clic per modificare stile</a:t>
            </a:r>
            <a:endParaRPr lang="it-IT"/>
          </a:p>
        </p:txBody>
      </p:sp>
      <p:sp>
        <p:nvSpPr>
          <p:cNvPr id="3" name="Segnaposto contenuto 2"/>
          <p:cNvSpPr>
            <a:spLocks noGrp="1"/>
          </p:cNvSpPr>
          <p:nvPr>
            <p:ph idx="1"/>
          </p:nvPr>
        </p:nvSpPr>
        <p:spPr>
          <a:xfrm>
            <a:off x="3575050" y="273174"/>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9572BB36-19FE-45D7-9FDD-88AE3F3F45F9}"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2151A0FC-D282-4AA8-8AF5-74F4EC960715}" type="slidenum">
              <a:rPr lang="it-IT" altLang="it-IT"/>
              <a:pPr>
                <a:defRPr/>
              </a:pPr>
              <a:t>‹#›</a:t>
            </a:fld>
            <a:endParaRPr lang="it-IT" altLang="it-IT"/>
          </a:p>
        </p:txBody>
      </p:sp>
    </p:spTree>
    <p:extLst>
      <p:ext uri="{BB962C8B-B14F-4D97-AF65-F5344CB8AC3E}">
        <p14:creationId xmlns:p14="http://schemas.microsoft.com/office/powerpoint/2010/main" val="506637656"/>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778"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b="0">
                <a:latin typeface="Arial" panose="020B0604020202020204" pitchFamily="34" charset="0"/>
              </a:defRPr>
            </a:lvl1pPr>
          </a:lstStyle>
          <a:p>
            <a:pPr>
              <a:defRPr/>
            </a:pPr>
            <a:fld id="{1B710C87-5CB0-4110-AF5A-36C2DC8E2315}" type="datetimeFigureOut">
              <a:rPr lang="it-IT"/>
              <a:pPr>
                <a:defRPr/>
              </a:pPr>
              <a:t>02/04/2019</a:t>
            </a:fld>
            <a:endParaRPr lang="it-IT"/>
          </a:p>
        </p:txBody>
      </p:sp>
      <p:sp>
        <p:nvSpPr>
          <p:cNvPr id="6" name="Segnaposto piè di pagina 4"/>
          <p:cNvSpPr>
            <a:spLocks noGrp="1"/>
          </p:cNvSpPr>
          <p:nvPr>
            <p:ph type="ftr" sz="quarter" idx="11"/>
          </p:nvPr>
        </p:nvSpPr>
        <p:spPr/>
        <p:txBody>
          <a:bodyPr/>
          <a:lstStyle>
            <a:lvl1pPr>
              <a:defRPr b="0"/>
            </a:lvl1pPr>
          </a:lstStyle>
          <a:p>
            <a:pPr>
              <a:defRPr/>
            </a:pPr>
            <a:endParaRPr lang="it-IT"/>
          </a:p>
        </p:txBody>
      </p:sp>
      <p:sp>
        <p:nvSpPr>
          <p:cNvPr id="7"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CEE98898-16CA-4A43-8277-A43D6C69410C}" type="slidenum">
              <a:rPr lang="it-IT" altLang="it-IT"/>
              <a:pPr>
                <a:defRPr/>
              </a:pPr>
              <a:t>‹#›</a:t>
            </a:fld>
            <a:endParaRPr lang="it-IT" altLang="it-IT"/>
          </a:p>
        </p:txBody>
      </p:sp>
    </p:spTree>
    <p:extLst>
      <p:ext uri="{BB962C8B-B14F-4D97-AF65-F5344CB8AC3E}">
        <p14:creationId xmlns:p14="http://schemas.microsoft.com/office/powerpoint/2010/main" val="1078281302"/>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40BDF3A2-36C8-4A49-A0D9-80E75216EBA7}"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91908823-4282-4A9E-8C9E-F19FC1430C55}" type="slidenum">
              <a:rPr lang="it-IT" altLang="it-IT"/>
              <a:pPr>
                <a:defRPr/>
              </a:pPr>
              <a:t>‹#›</a:t>
            </a:fld>
            <a:endParaRPr lang="it-IT" altLang="it-IT"/>
          </a:p>
        </p:txBody>
      </p:sp>
    </p:spTree>
    <p:extLst>
      <p:ext uri="{BB962C8B-B14F-4D97-AF65-F5344CB8AC3E}">
        <p14:creationId xmlns:p14="http://schemas.microsoft.com/office/powerpoint/2010/main" val="3465335066"/>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762"/>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762"/>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b="0">
                <a:latin typeface="Arial" panose="020B0604020202020204" pitchFamily="34" charset="0"/>
              </a:defRPr>
            </a:lvl1pPr>
          </a:lstStyle>
          <a:p>
            <a:pPr>
              <a:defRPr/>
            </a:pPr>
            <a:fld id="{0A8866EB-6DAA-4330-9D38-E54F65B296AA}" type="datetimeFigureOut">
              <a:rPr lang="it-IT"/>
              <a:pPr>
                <a:defRPr/>
              </a:pPr>
              <a:t>02/04/2019</a:t>
            </a:fld>
            <a:endParaRPr lang="it-IT"/>
          </a:p>
        </p:txBody>
      </p:sp>
      <p:sp>
        <p:nvSpPr>
          <p:cNvPr id="5" name="Segnaposto piè di pagina 4"/>
          <p:cNvSpPr>
            <a:spLocks noGrp="1"/>
          </p:cNvSpPr>
          <p:nvPr>
            <p:ph type="ftr" sz="quarter" idx="11"/>
          </p:nvPr>
        </p:nvSpPr>
        <p:spPr/>
        <p:txBody>
          <a:bodyPr/>
          <a:lstStyle>
            <a:lvl1pPr>
              <a:defRPr b="0"/>
            </a:lvl1pPr>
          </a:lstStyle>
          <a:p>
            <a:pPr>
              <a:defRPr/>
            </a:pPr>
            <a:endParaRPr lang="it-IT"/>
          </a:p>
        </p:txBody>
      </p:sp>
      <p:sp>
        <p:nvSpPr>
          <p:cNvPr id="6" name="Segnaposto numero diapositiva 5"/>
          <p:cNvSpPr>
            <a:spLocks noGrp="1"/>
          </p:cNvSpPr>
          <p:nvPr>
            <p:ph type="sldNum" sz="quarter" idx="12"/>
          </p:nvPr>
        </p:nvSpPr>
        <p:spPr/>
        <p:txBody>
          <a:bodyPr/>
          <a:lstStyle>
            <a:lvl1pPr>
              <a:defRPr b="0" smtClean="0">
                <a:latin typeface="Arial" panose="020B0604020202020204" pitchFamily="34" charset="0"/>
              </a:defRPr>
            </a:lvl1pPr>
          </a:lstStyle>
          <a:p>
            <a:pPr>
              <a:defRPr/>
            </a:pPr>
            <a:fld id="{362F6259-F071-419E-8BFA-30A0F4832D17}" type="slidenum">
              <a:rPr lang="it-IT" altLang="it-IT"/>
              <a:pPr>
                <a:defRPr/>
              </a:pPr>
              <a:t>‹#›</a:t>
            </a:fld>
            <a:endParaRPr lang="it-IT" altLang="it-IT"/>
          </a:p>
        </p:txBody>
      </p:sp>
    </p:spTree>
    <p:extLst>
      <p:ext uri="{BB962C8B-B14F-4D97-AF65-F5344CB8AC3E}">
        <p14:creationId xmlns:p14="http://schemas.microsoft.com/office/powerpoint/2010/main" val="4270256354"/>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389313" y="6483350"/>
            <a:ext cx="1874837" cy="317500"/>
            <a:chOff x="3519449" y="4886156"/>
            <a:chExt cx="1874480" cy="238727"/>
          </a:xfrm>
        </p:grpSpPr>
        <p:sp>
          <p:nvSpPr>
            <p:cNvPr id="5" name="Subtitle 1"/>
            <p:cNvSpPr txBox="1">
              <a:spLocks/>
            </p:cNvSpPr>
            <p:nvPr userDrawn="1"/>
          </p:nvSpPr>
          <p:spPr>
            <a:xfrm>
              <a:off x="3519449" y="4886156"/>
              <a:ext cx="1050725" cy="159947"/>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067" dirty="0" smtClean="0">
                  <a:solidFill>
                    <a:srgbClr val="FFFFFF"/>
                  </a:solidFill>
                  <a:latin typeface="Helvetica Neue"/>
                  <a:cs typeface="Helvetica Neue"/>
                </a:rPr>
                <a:t>Powered by</a:t>
              </a:r>
              <a:endParaRPr lang="en-US" sz="1067" dirty="0">
                <a:solidFill>
                  <a:srgbClr val="FFFFFF"/>
                </a:solidFill>
                <a:latin typeface="Helvetica Neue"/>
                <a:cs typeface="Helvetica Neue"/>
              </a:endParaRPr>
            </a:p>
          </p:txBody>
        </p:sp>
        <p:pic>
          <p:nvPicPr>
            <p:cNvPr id="6"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4796" y="4895292"/>
              <a:ext cx="1109133" cy="22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Text Placeholder 7"/>
          <p:cNvSpPr>
            <a:spLocks noGrp="1"/>
          </p:cNvSpPr>
          <p:nvPr>
            <p:ph type="body" sz="quarter" idx="11"/>
          </p:nvPr>
        </p:nvSpPr>
        <p:spPr>
          <a:xfrm>
            <a:off x="256493" y="3326145"/>
            <a:ext cx="5661619" cy="1646307"/>
          </a:xfrm>
        </p:spPr>
        <p:txBody>
          <a:bodyPr anchor="b"/>
          <a:lstStyle>
            <a:lvl1pPr marL="0" indent="0">
              <a:buNone/>
              <a:defRPr sz="4800" b="1" baseline="0">
                <a:solidFill>
                  <a:schemeClr val="tx1"/>
                </a:solidFill>
              </a:defRPr>
            </a:lvl1pPr>
          </a:lstStyle>
          <a:p>
            <a:pPr lvl="0"/>
            <a:r>
              <a:rPr lang="it-IT" smtClean="0"/>
              <a:t>Fare clic per modificare stili del testo dello schema</a:t>
            </a:r>
          </a:p>
        </p:txBody>
      </p:sp>
      <p:sp>
        <p:nvSpPr>
          <p:cNvPr id="3" name="Text Placeholder 2"/>
          <p:cNvSpPr>
            <a:spLocks noGrp="1"/>
          </p:cNvSpPr>
          <p:nvPr>
            <p:ph type="body" sz="quarter" idx="12"/>
          </p:nvPr>
        </p:nvSpPr>
        <p:spPr>
          <a:xfrm>
            <a:off x="257206" y="4976692"/>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805680608"/>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eaLnBrk="0" hangingPunct="0">
              <a:defRPr smtClean="0"/>
            </a:lvl1pPr>
          </a:lstStyle>
          <a:p>
            <a:pPr>
              <a:defRPr/>
            </a:pPr>
            <a:fld id="{5F4FF07C-53DE-4697-9F2A-E64300D8396C}" type="slidenum">
              <a:rPr lang="en-US" altLang="it-IT"/>
              <a:pPr>
                <a:defRPr/>
              </a:pPr>
              <a:t>‹#›</a:t>
            </a:fld>
            <a:endParaRPr lang="en-US" altLang="it-IT"/>
          </a:p>
        </p:txBody>
      </p:sp>
    </p:spTree>
    <p:extLst>
      <p:ext uri="{BB962C8B-B14F-4D97-AF65-F5344CB8AC3E}">
        <p14:creationId xmlns:p14="http://schemas.microsoft.com/office/powerpoint/2010/main" val="2444620183"/>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115889" y="965201"/>
            <a:ext cx="3887787" cy="349251"/>
          </a:xfrm>
        </p:spPr>
        <p:txBody>
          <a:bodyPr/>
          <a:lstStyle/>
          <a:p>
            <a:pPr lvl="0"/>
            <a:r>
              <a:rPr lang="en-US" dirty="0" smtClean="0"/>
              <a:t>Click to edit Master text styles</a:t>
            </a:r>
          </a:p>
        </p:txBody>
      </p:sp>
      <p:sp>
        <p:nvSpPr>
          <p:cNvPr id="4" name="Slide Number Placeholder 2"/>
          <p:cNvSpPr>
            <a:spLocks noGrp="1"/>
          </p:cNvSpPr>
          <p:nvPr>
            <p:ph type="sldNum" sz="quarter" idx="14"/>
          </p:nvPr>
        </p:nvSpPr>
        <p:spPr/>
        <p:txBody>
          <a:bodyPr/>
          <a:lstStyle>
            <a:lvl1pPr eaLnBrk="0" hangingPunct="0">
              <a:defRPr smtClean="0"/>
            </a:lvl1pPr>
          </a:lstStyle>
          <a:p>
            <a:pPr>
              <a:defRPr/>
            </a:pPr>
            <a:fld id="{A5E8909A-08EE-46E4-8801-2BA5EB904165}" type="slidenum">
              <a:rPr lang="en-US" altLang="it-IT"/>
              <a:pPr>
                <a:defRPr/>
              </a:pPr>
              <a:t>‹#›</a:t>
            </a:fld>
            <a:endParaRPr lang="en-US" altLang="it-IT"/>
          </a:p>
        </p:txBody>
      </p:sp>
    </p:spTree>
    <p:extLst>
      <p:ext uri="{BB962C8B-B14F-4D97-AF65-F5344CB8AC3E}">
        <p14:creationId xmlns:p14="http://schemas.microsoft.com/office/powerpoint/2010/main" val="3503188357"/>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204788" y="1403350"/>
          <a:ext cx="5953125" cy="4054475"/>
        </p:xfrm>
        <a:graphic>
          <a:graphicData uri="http://schemas.openxmlformats.org/drawingml/2006/table">
            <a:tbl>
              <a:tblPr firstRow="1" lastRow="1" bandRow="1">
                <a:tableStyleId>{1FECB4D8-DB02-4DC6-A0A2-4F2EBAE1DC90}</a:tableStyleId>
              </a:tblPr>
              <a:tblGrid>
                <a:gridCol w="4801946">
                  <a:extLst>
                    <a:ext uri="{9D8B030D-6E8A-4147-A177-3AD203B41FA5}">
                      <a16:colId xmlns:a16="http://schemas.microsoft.com/office/drawing/2014/main" val="20000"/>
                    </a:ext>
                  </a:extLst>
                </a:gridCol>
                <a:gridCol w="716352">
                  <a:extLst>
                    <a:ext uri="{9D8B030D-6E8A-4147-A177-3AD203B41FA5}">
                      <a16:colId xmlns:a16="http://schemas.microsoft.com/office/drawing/2014/main" val="20001"/>
                    </a:ext>
                  </a:extLst>
                </a:gridCol>
                <a:gridCol w="434827">
                  <a:extLst>
                    <a:ext uri="{9D8B030D-6E8A-4147-A177-3AD203B41FA5}">
                      <a16:colId xmlns:a16="http://schemas.microsoft.com/office/drawing/2014/main" val="20002"/>
                    </a:ext>
                  </a:extLst>
                </a:gridCol>
              </a:tblGrid>
              <a:tr h="579211">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L="91432" marR="91432" marT="60970" marB="6097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79211">
                <a:tc>
                  <a:txBody>
                    <a:bodyPr/>
                    <a:lstStyle/>
                    <a:p>
                      <a:r>
                        <a:rPr lang="en-US" sz="1500" dirty="0" smtClean="0">
                          <a:solidFill>
                            <a:schemeClr val="tx1"/>
                          </a:solidFill>
                          <a:latin typeface="Arial"/>
                          <a:cs typeface="Arial"/>
                        </a:rPr>
                        <a:t>Less than one year</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9211">
                <a:tc>
                  <a:txBody>
                    <a:bodyPr/>
                    <a:lstStyle/>
                    <a:p>
                      <a:r>
                        <a:rPr lang="en-US" sz="1500" dirty="0" smtClean="0">
                          <a:solidFill>
                            <a:schemeClr val="tx1"/>
                          </a:solidFill>
                          <a:latin typeface="Arial"/>
                          <a:cs typeface="Arial"/>
                        </a:rPr>
                        <a:t>1 to 3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9211">
                <a:tc>
                  <a:txBody>
                    <a:bodyPr/>
                    <a:lstStyle/>
                    <a:p>
                      <a:r>
                        <a:rPr lang="en-US" sz="1500" dirty="0" smtClean="0">
                          <a:solidFill>
                            <a:schemeClr val="tx1"/>
                          </a:solidFill>
                          <a:latin typeface="Arial"/>
                          <a:cs typeface="Arial"/>
                        </a:rPr>
                        <a:t>3 to 5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25.00%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25</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9211">
                <a:tc>
                  <a:txBody>
                    <a:bodyPr/>
                    <a:lstStyle/>
                    <a:p>
                      <a:r>
                        <a:rPr lang="en-US" sz="1500" dirty="0" smtClean="0">
                          <a:solidFill>
                            <a:schemeClr val="tx1"/>
                          </a:solidFill>
                          <a:latin typeface="Arial"/>
                          <a:cs typeface="Arial"/>
                        </a:rPr>
                        <a:t>5 to 7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15.00%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15</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9211">
                <a:tc>
                  <a:txBody>
                    <a:bodyPr/>
                    <a:lstStyle/>
                    <a:p>
                      <a:r>
                        <a:rPr lang="en-US" sz="1500" dirty="0" smtClean="0">
                          <a:solidFill>
                            <a:schemeClr val="tx1"/>
                          </a:solidFill>
                          <a:latin typeface="Arial"/>
                          <a:cs typeface="Arial"/>
                        </a:rPr>
                        <a:t>More than seven</a:t>
                      </a:r>
                      <a:r>
                        <a:rPr lang="en-US" sz="1500" baseline="0" dirty="0" smtClean="0">
                          <a:solidFill>
                            <a:schemeClr val="tx1"/>
                          </a:solidFill>
                          <a:latin typeface="Arial"/>
                          <a:cs typeface="Arial"/>
                        </a:rPr>
                        <a:t>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40.00%</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40</a:t>
                      </a:r>
                      <a:endParaRPr lang="en-US" sz="1500" dirty="0">
                        <a:solidFill>
                          <a:schemeClr val="tx1"/>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9211">
                <a:tc>
                  <a:txBody>
                    <a:bodyPr/>
                    <a:lstStyle/>
                    <a:p>
                      <a:r>
                        <a:rPr lang="en-US" sz="1500" dirty="0" smtClean="0">
                          <a:solidFill>
                            <a:srgbClr val="FFFFFF"/>
                          </a:solidFill>
                          <a:latin typeface="Arial"/>
                          <a:cs typeface="Arial"/>
                        </a:rPr>
                        <a:t>Total</a:t>
                      </a:r>
                      <a:endParaRPr lang="en-US" sz="1500" dirty="0">
                        <a:solidFill>
                          <a:srgbClr val="FFFFFF"/>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500" dirty="0">
                        <a:solidFill>
                          <a:srgbClr val="FFFFFF"/>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500" dirty="0" smtClean="0">
                          <a:solidFill>
                            <a:srgbClr val="FFFFFF"/>
                          </a:solidFill>
                          <a:latin typeface="Arial"/>
                          <a:cs typeface="Arial"/>
                        </a:rPr>
                        <a:t>100</a:t>
                      </a:r>
                      <a:endParaRPr lang="en-US" sz="1500" dirty="0">
                        <a:solidFill>
                          <a:srgbClr val="FFFFFF"/>
                        </a:solidFill>
                        <a:latin typeface="Arial"/>
                        <a:cs typeface="Arial"/>
                      </a:endParaRP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1"/>
          </p:nvPr>
        </p:nvSpPr>
        <p:spPr>
          <a:xfrm>
            <a:off x="115894" y="965201"/>
            <a:ext cx="4478337" cy="349251"/>
          </a:xfrm>
        </p:spPr>
        <p:txBody>
          <a:bodyPr/>
          <a:lstStyle/>
          <a:p>
            <a:pPr lvl="0"/>
            <a:r>
              <a:rPr lang="en-US" dirty="0" smtClean="0"/>
              <a:t>Click to edit Master text styles</a:t>
            </a:r>
            <a:endParaRPr lang="en-US" dirty="0"/>
          </a:p>
        </p:txBody>
      </p:sp>
      <p:sp>
        <p:nvSpPr>
          <p:cNvPr id="5" name="Slide Number Placeholder 2"/>
          <p:cNvSpPr>
            <a:spLocks noGrp="1"/>
          </p:cNvSpPr>
          <p:nvPr>
            <p:ph type="sldNum" sz="quarter" idx="12"/>
          </p:nvPr>
        </p:nvSpPr>
        <p:spPr/>
        <p:txBody>
          <a:bodyPr/>
          <a:lstStyle>
            <a:lvl1pPr eaLnBrk="0" hangingPunct="0">
              <a:defRPr smtClean="0"/>
            </a:lvl1pPr>
          </a:lstStyle>
          <a:p>
            <a:pPr>
              <a:defRPr/>
            </a:pPr>
            <a:fld id="{14C98A8D-03B7-43E6-9BA9-937251AEAC73}" type="slidenum">
              <a:rPr lang="en-US" altLang="it-IT"/>
              <a:pPr>
                <a:defRPr/>
              </a:pPr>
              <a:t>‹#›</a:t>
            </a:fld>
            <a:endParaRPr lang="en-US" altLang="it-IT"/>
          </a:p>
        </p:txBody>
      </p:sp>
    </p:spTree>
    <p:extLst>
      <p:ext uri="{BB962C8B-B14F-4D97-AF65-F5344CB8AC3E}">
        <p14:creationId xmlns:p14="http://schemas.microsoft.com/office/powerpoint/2010/main" val="1418530894"/>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B919222-3360-47BD-BBB3-DAA1EB3388C7}"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A220FFF-DB79-448E-817F-77F89B58F5BF}" type="slidenum">
              <a:rPr lang="it-IT" altLang="it-IT"/>
              <a:pPr>
                <a:defRPr/>
              </a:pPr>
              <a:t>‹#›</a:t>
            </a:fld>
            <a:endParaRPr lang="it-IT" altLang="it-IT"/>
          </a:p>
        </p:txBody>
      </p:sp>
    </p:spTree>
    <p:extLst>
      <p:ext uri="{BB962C8B-B14F-4D97-AF65-F5344CB8AC3E}">
        <p14:creationId xmlns:p14="http://schemas.microsoft.com/office/powerpoint/2010/main" val="2974755031"/>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420A3B40-8C59-4E9F-B509-F68CD8C97DEC}" type="datetimeFigureOut">
              <a:rPr lang="it-IT" altLang="it-IT"/>
              <a:pPr>
                <a:defRPr/>
              </a:pPr>
              <a:t>02/04/2019</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09F23F4-5801-4C8E-B6F1-E342F2340A41}" type="slidenum">
              <a:rPr lang="it-IT" altLang="it-IT"/>
              <a:pPr>
                <a:defRPr/>
              </a:pPr>
              <a:t>‹#›</a:t>
            </a:fld>
            <a:endParaRPr lang="it-IT" altLang="it-IT"/>
          </a:p>
        </p:txBody>
      </p:sp>
    </p:spTree>
    <p:extLst>
      <p:ext uri="{BB962C8B-B14F-4D97-AF65-F5344CB8AC3E}">
        <p14:creationId xmlns:p14="http://schemas.microsoft.com/office/powerpoint/2010/main" val="227746720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3.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7.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9111AA1-C758-492B-A4B2-491234D61249}" type="datetimeFigureOut">
              <a:rPr lang="it-IT"/>
              <a:pPr>
                <a:defRPr/>
              </a:pPr>
              <a:t>02/04/2019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A8DC335-DDFB-4EF4-A200-83A15608B5A9}"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271" r:id="rId1"/>
    <p:sldLayoutId id="2147493272" r:id="rId2"/>
    <p:sldLayoutId id="2147493273" r:id="rId3"/>
    <p:sldLayoutId id="2147493274" r:id="rId4"/>
    <p:sldLayoutId id="2147493275" r:id="rId5"/>
    <p:sldLayoutId id="2147493276" r:id="rId6"/>
    <p:sldLayoutId id="2147493277" r:id="rId7"/>
    <p:sldLayoutId id="2147493278" r:id="rId8"/>
    <p:sldLayoutId id="2147493279" r:id="rId9"/>
    <p:sldLayoutId id="2147493280" r:id="rId10"/>
    <p:sldLayoutId id="2147493281" r:id="rId11"/>
    <p:sldLayoutId id="2147493432" r:id="rId12"/>
    <p:sldLayoutId id="2147493433" r:id="rId13"/>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Placeholder 2"/>
          <p:cNvSpPr>
            <a:spLocks noGrp="1"/>
          </p:cNvSpPr>
          <p:nvPr>
            <p:ph type="body" idx="1"/>
          </p:nvPr>
        </p:nvSpPr>
        <p:spPr bwMode="auto">
          <a:xfrm>
            <a:off x="204788" y="1600200"/>
            <a:ext cx="848201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7" tIns="45669" rIns="91337" bIns="45669"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204788" y="6254750"/>
            <a:ext cx="2133600" cy="365125"/>
          </a:xfrm>
          <a:prstGeom prst="rect">
            <a:avLst/>
          </a:prstGeom>
        </p:spPr>
        <p:txBody>
          <a:bodyPr vert="horz" wrap="square" lIns="91337" tIns="45669" rIns="91337" bIns="45669" numCol="1" anchor="ctr" anchorCtr="0" compatLnSpc="1">
            <a:prstTxWarp prst="textNoShape">
              <a:avLst/>
            </a:prstTxWarp>
          </a:bodyPr>
          <a:lstStyle>
            <a:lvl1pPr eaLnBrk="1" hangingPunct="1">
              <a:defRPr sz="1600">
                <a:solidFill>
                  <a:srgbClr val="FFFFFF"/>
                </a:solidFill>
                <a:cs typeface="Arial" pitchFamily="34" charset="0"/>
              </a:defRPr>
            </a:lvl1pPr>
          </a:lstStyle>
          <a:p>
            <a:pPr>
              <a:defRPr/>
            </a:pPr>
            <a:fld id="{996A4C19-1424-44EF-B5FB-BC76CDD158D3}" type="datetime4">
              <a:rPr lang="en-US"/>
              <a:pPr>
                <a:defRPr/>
              </a:pPr>
              <a:t>April 2, 2019</a:t>
            </a:fld>
            <a:endParaRPr lang="en-US"/>
          </a:p>
        </p:txBody>
      </p:sp>
      <p:sp>
        <p:nvSpPr>
          <p:cNvPr id="6" name="Slide Number Placeholder 5"/>
          <p:cNvSpPr>
            <a:spLocks noGrp="1"/>
          </p:cNvSpPr>
          <p:nvPr>
            <p:ph type="sldNum" sz="quarter" idx="4"/>
          </p:nvPr>
        </p:nvSpPr>
        <p:spPr>
          <a:xfrm>
            <a:off x="8686800" y="6437313"/>
            <a:ext cx="384175" cy="365125"/>
          </a:xfrm>
          <a:prstGeom prst="rect">
            <a:avLst/>
          </a:prstGeom>
        </p:spPr>
        <p:txBody>
          <a:bodyPr vert="horz" wrap="square" lIns="91337" tIns="45669" rIns="91337" bIns="45669" numCol="1" anchor="ctr" anchorCtr="0" compatLnSpc="1">
            <a:prstTxWarp prst="textNoShape">
              <a:avLst/>
            </a:prstTxWarp>
          </a:bodyPr>
          <a:lstStyle>
            <a:lvl1pPr algn="r" eaLnBrk="1" hangingPunct="1">
              <a:defRPr sz="1600" smtClean="0">
                <a:solidFill>
                  <a:srgbClr val="CCCCCC"/>
                </a:solidFill>
                <a:cs typeface="Arial" panose="020B0604020202020204" pitchFamily="34" charset="0"/>
              </a:defRPr>
            </a:lvl1pPr>
          </a:lstStyle>
          <a:p>
            <a:pPr>
              <a:defRPr/>
            </a:pPr>
            <a:fld id="{3FB10177-87B9-4280-B8D7-33CB11A10859}" type="slidenum">
              <a:rPr lang="en-US" altLang="it-IT"/>
              <a:pPr>
                <a:defRPr/>
              </a:pPr>
              <a:t>‹#›</a:t>
            </a:fld>
            <a:endParaRPr lang="en-US" altLang="it-IT"/>
          </a:p>
        </p:txBody>
      </p:sp>
    </p:spTree>
  </p:cSld>
  <p:clrMap bg1="lt1" tx1="dk1" bg2="lt2" tx2="dk2" accent1="accent1" accent2="accent2" accent3="accent3" accent4="accent4" accent5="accent5" accent6="accent6" hlink="hlink" folHlink="folHlink"/>
  <p:sldLayoutIdLst>
    <p:sldLayoutId id="2147493428" r:id="rId1"/>
  </p:sldLayoutIdLst>
  <p:transition spd="slow">
    <p:wipe/>
  </p:transition>
  <p:hf hdr="0" ftr="0"/>
  <p:txStyles>
    <p:titleStyle>
      <a:lvl1pPr algn="l" defTabSz="608013" rtl="0" eaLnBrk="0" fontAlgn="base" hangingPunct="0">
        <a:spcBef>
          <a:spcPct val="0"/>
        </a:spcBef>
        <a:spcAft>
          <a:spcPct val="0"/>
        </a:spcAft>
        <a:defRPr sz="2400" b="1" kern="1200">
          <a:solidFill>
            <a:schemeClr val="tx1"/>
          </a:solidFill>
          <a:latin typeface="Arial"/>
          <a:ea typeface="+mj-ea"/>
          <a:cs typeface="Arial"/>
        </a:defRPr>
      </a:lvl1pPr>
      <a:lvl2pPr algn="l" defTabSz="608013" rtl="0" eaLnBrk="0" fontAlgn="base" hangingPunct="0">
        <a:spcBef>
          <a:spcPct val="0"/>
        </a:spcBef>
        <a:spcAft>
          <a:spcPct val="0"/>
        </a:spcAft>
        <a:defRPr sz="2400" b="1">
          <a:solidFill>
            <a:schemeClr val="tx1"/>
          </a:solidFill>
          <a:latin typeface="Arial" pitchFamily="34" charset="0"/>
          <a:cs typeface="Arial" pitchFamily="34" charset="0"/>
        </a:defRPr>
      </a:lvl2pPr>
      <a:lvl3pPr algn="l" defTabSz="608013" rtl="0" eaLnBrk="0" fontAlgn="base" hangingPunct="0">
        <a:spcBef>
          <a:spcPct val="0"/>
        </a:spcBef>
        <a:spcAft>
          <a:spcPct val="0"/>
        </a:spcAft>
        <a:defRPr sz="2400" b="1">
          <a:solidFill>
            <a:schemeClr val="tx1"/>
          </a:solidFill>
          <a:latin typeface="Arial" pitchFamily="34" charset="0"/>
          <a:cs typeface="Arial" pitchFamily="34" charset="0"/>
        </a:defRPr>
      </a:lvl3pPr>
      <a:lvl4pPr algn="l" defTabSz="608013" rtl="0" eaLnBrk="0" fontAlgn="base" hangingPunct="0">
        <a:spcBef>
          <a:spcPct val="0"/>
        </a:spcBef>
        <a:spcAft>
          <a:spcPct val="0"/>
        </a:spcAft>
        <a:defRPr sz="2400" b="1">
          <a:solidFill>
            <a:schemeClr val="tx1"/>
          </a:solidFill>
          <a:latin typeface="Arial" pitchFamily="34" charset="0"/>
          <a:cs typeface="Arial" pitchFamily="34" charset="0"/>
        </a:defRPr>
      </a:lvl4pPr>
      <a:lvl5pPr algn="l" defTabSz="608013"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l" defTabSz="608013" rtl="0" fontAlgn="base">
        <a:spcBef>
          <a:spcPct val="0"/>
        </a:spcBef>
        <a:spcAft>
          <a:spcPct val="0"/>
        </a:spcAft>
        <a:defRPr sz="2400" b="1">
          <a:solidFill>
            <a:schemeClr val="tx1"/>
          </a:solidFill>
          <a:latin typeface="Arial" pitchFamily="34" charset="0"/>
          <a:cs typeface="Arial" pitchFamily="34" charset="0"/>
        </a:defRPr>
      </a:lvl6pPr>
      <a:lvl7pPr marL="914400" algn="l" defTabSz="608013" rtl="0" fontAlgn="base">
        <a:spcBef>
          <a:spcPct val="0"/>
        </a:spcBef>
        <a:spcAft>
          <a:spcPct val="0"/>
        </a:spcAft>
        <a:defRPr sz="2400" b="1">
          <a:solidFill>
            <a:schemeClr val="tx1"/>
          </a:solidFill>
          <a:latin typeface="Arial" pitchFamily="34" charset="0"/>
          <a:cs typeface="Arial" pitchFamily="34" charset="0"/>
        </a:defRPr>
      </a:lvl7pPr>
      <a:lvl8pPr marL="1371600" algn="l" defTabSz="608013" rtl="0" fontAlgn="base">
        <a:spcBef>
          <a:spcPct val="0"/>
        </a:spcBef>
        <a:spcAft>
          <a:spcPct val="0"/>
        </a:spcAft>
        <a:defRPr sz="2400" b="1">
          <a:solidFill>
            <a:schemeClr val="tx1"/>
          </a:solidFill>
          <a:latin typeface="Arial" pitchFamily="34" charset="0"/>
          <a:cs typeface="Arial" pitchFamily="34" charset="0"/>
        </a:defRPr>
      </a:lvl8pPr>
      <a:lvl9pPr marL="1828800" algn="l" defTabSz="608013" rtl="0" fontAlgn="base">
        <a:spcBef>
          <a:spcPct val="0"/>
        </a:spcBef>
        <a:spcAft>
          <a:spcPct val="0"/>
        </a:spcAft>
        <a:defRPr sz="2400" b="1">
          <a:solidFill>
            <a:schemeClr val="tx1"/>
          </a:solidFill>
          <a:latin typeface="Arial" pitchFamily="34" charset="0"/>
          <a:cs typeface="Arial" pitchFamily="34" charset="0"/>
        </a:defRPr>
      </a:lvl9pPr>
    </p:titleStyle>
    <p:bodyStyle>
      <a:lvl1pPr marL="342900" indent="-342900" algn="l" defTabSz="608013" rtl="0" eaLnBrk="0" fontAlgn="base" hangingPunct="0">
        <a:spcBef>
          <a:spcPct val="20000"/>
        </a:spcBef>
        <a:spcAft>
          <a:spcPct val="0"/>
        </a:spcAft>
        <a:buFont typeface="Arial" panose="020B0604020202020204" pitchFamily="34" charset="0"/>
        <a:buChar char="•"/>
        <a:defRPr sz="1300" kern="1200">
          <a:solidFill>
            <a:schemeClr val="tx1"/>
          </a:solidFill>
          <a:latin typeface="Arial"/>
          <a:ea typeface="+mn-ea"/>
          <a:cs typeface="Arial"/>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Arial"/>
          <a:ea typeface="+mn-ea"/>
          <a:cs typeface="Arial"/>
        </a:defRPr>
      </a:lvl2pPr>
      <a:lvl3pPr marL="1520825"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3pPr>
      <a:lvl4pPr marL="21304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4pPr>
      <a:lvl5pPr marL="27400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Arial"/>
          <a:ea typeface="+mn-ea"/>
          <a:cs typeface="Arial"/>
        </a:defRPr>
      </a:lvl5pPr>
      <a:lvl6pPr marL="3349020" indent="-304451" algn="l" defTabSz="608915" rtl="0" eaLnBrk="1" latinLnBrk="0" hangingPunct="1">
        <a:spcBef>
          <a:spcPct val="20000"/>
        </a:spcBef>
        <a:buFont typeface="Arial"/>
        <a:buChar char="•"/>
        <a:defRPr sz="2667" kern="1200">
          <a:solidFill>
            <a:schemeClr val="tx1"/>
          </a:solidFill>
          <a:latin typeface="+mn-lt"/>
          <a:ea typeface="+mn-ea"/>
          <a:cs typeface="+mn-cs"/>
        </a:defRPr>
      </a:lvl6pPr>
      <a:lvl7pPr marL="3957940" indent="-304451" algn="l" defTabSz="608915" rtl="0" eaLnBrk="1" latinLnBrk="0" hangingPunct="1">
        <a:spcBef>
          <a:spcPct val="20000"/>
        </a:spcBef>
        <a:buFont typeface="Arial"/>
        <a:buChar char="•"/>
        <a:defRPr sz="2667" kern="1200">
          <a:solidFill>
            <a:schemeClr val="tx1"/>
          </a:solidFill>
          <a:latin typeface="+mn-lt"/>
          <a:ea typeface="+mn-ea"/>
          <a:cs typeface="+mn-cs"/>
        </a:defRPr>
      </a:lvl7pPr>
      <a:lvl8pPr marL="4566855" indent="-304451" algn="l" defTabSz="608915" rtl="0" eaLnBrk="1" latinLnBrk="0" hangingPunct="1">
        <a:spcBef>
          <a:spcPct val="20000"/>
        </a:spcBef>
        <a:buFont typeface="Arial"/>
        <a:buChar char="•"/>
        <a:defRPr sz="2667" kern="1200">
          <a:solidFill>
            <a:schemeClr val="tx1"/>
          </a:solidFill>
          <a:latin typeface="+mn-lt"/>
          <a:ea typeface="+mn-ea"/>
          <a:cs typeface="+mn-cs"/>
        </a:defRPr>
      </a:lvl8pPr>
      <a:lvl9pPr marL="5175777" indent="-304451" algn="l" defTabSz="60891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8915" rtl="0" eaLnBrk="1" latinLnBrk="0" hangingPunct="1">
        <a:defRPr sz="2400" kern="1200">
          <a:solidFill>
            <a:schemeClr val="tx1"/>
          </a:solidFill>
          <a:latin typeface="+mn-lt"/>
          <a:ea typeface="+mn-ea"/>
          <a:cs typeface="+mn-cs"/>
        </a:defRPr>
      </a:lvl1pPr>
      <a:lvl2pPr marL="608915" algn="l" defTabSz="608915" rtl="0" eaLnBrk="1" latinLnBrk="0" hangingPunct="1">
        <a:defRPr sz="2400" kern="1200">
          <a:solidFill>
            <a:schemeClr val="tx1"/>
          </a:solidFill>
          <a:latin typeface="+mn-lt"/>
          <a:ea typeface="+mn-ea"/>
          <a:cs typeface="+mn-cs"/>
        </a:defRPr>
      </a:lvl2pPr>
      <a:lvl3pPr marL="1217835" algn="l" defTabSz="608915" rtl="0" eaLnBrk="1" latinLnBrk="0" hangingPunct="1">
        <a:defRPr sz="2400" kern="1200">
          <a:solidFill>
            <a:schemeClr val="tx1"/>
          </a:solidFill>
          <a:latin typeface="+mn-lt"/>
          <a:ea typeface="+mn-ea"/>
          <a:cs typeface="+mn-cs"/>
        </a:defRPr>
      </a:lvl3pPr>
      <a:lvl4pPr marL="1826753" algn="l" defTabSz="608915" rtl="0" eaLnBrk="1" latinLnBrk="0" hangingPunct="1">
        <a:defRPr sz="2400" kern="1200">
          <a:solidFill>
            <a:schemeClr val="tx1"/>
          </a:solidFill>
          <a:latin typeface="+mn-lt"/>
          <a:ea typeface="+mn-ea"/>
          <a:cs typeface="+mn-cs"/>
        </a:defRPr>
      </a:lvl4pPr>
      <a:lvl5pPr marL="2435670" algn="l" defTabSz="608915" rtl="0" eaLnBrk="1" latinLnBrk="0" hangingPunct="1">
        <a:defRPr sz="2400" kern="1200">
          <a:solidFill>
            <a:schemeClr val="tx1"/>
          </a:solidFill>
          <a:latin typeface="+mn-lt"/>
          <a:ea typeface="+mn-ea"/>
          <a:cs typeface="+mn-cs"/>
        </a:defRPr>
      </a:lvl5pPr>
      <a:lvl6pPr marL="3044577" algn="l" defTabSz="608915" rtl="0" eaLnBrk="1" latinLnBrk="0" hangingPunct="1">
        <a:defRPr sz="2400" kern="1200">
          <a:solidFill>
            <a:schemeClr val="tx1"/>
          </a:solidFill>
          <a:latin typeface="+mn-lt"/>
          <a:ea typeface="+mn-ea"/>
          <a:cs typeface="+mn-cs"/>
        </a:defRPr>
      </a:lvl6pPr>
      <a:lvl7pPr marL="3653490" algn="l" defTabSz="608915" rtl="0" eaLnBrk="1" latinLnBrk="0" hangingPunct="1">
        <a:defRPr sz="2400" kern="1200">
          <a:solidFill>
            <a:schemeClr val="tx1"/>
          </a:solidFill>
          <a:latin typeface="+mn-lt"/>
          <a:ea typeface="+mn-ea"/>
          <a:cs typeface="+mn-cs"/>
        </a:defRPr>
      </a:lvl7pPr>
      <a:lvl8pPr marL="4262400" algn="l" defTabSz="608915" rtl="0" eaLnBrk="1" latinLnBrk="0" hangingPunct="1">
        <a:defRPr sz="2400" kern="1200">
          <a:solidFill>
            <a:schemeClr val="tx1"/>
          </a:solidFill>
          <a:latin typeface="+mn-lt"/>
          <a:ea typeface="+mn-ea"/>
          <a:cs typeface="+mn-cs"/>
        </a:defRPr>
      </a:lvl8pPr>
      <a:lvl9pPr marL="4871333" algn="l" defTabSz="60891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15888" y="444500"/>
            <a:ext cx="82296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7" tIns="45669" rIns="91337" bIns="45669" numCol="1" anchor="b" anchorCtr="0" compatLnSpc="1">
            <a:prstTxWarp prst="textNoShape">
              <a:avLst/>
            </a:prstTxWarp>
          </a:bodyPr>
          <a:lstStyle/>
          <a:p>
            <a:pPr lvl="0"/>
            <a:r>
              <a:rPr lang="en-US" altLang="it-IT" smtClean="0"/>
              <a:t>Click to edit Master title style</a:t>
            </a:r>
          </a:p>
        </p:txBody>
      </p:sp>
      <p:sp>
        <p:nvSpPr>
          <p:cNvPr id="16387" name="Text Placeholder 2"/>
          <p:cNvSpPr>
            <a:spLocks noGrp="1"/>
          </p:cNvSpPr>
          <p:nvPr>
            <p:ph type="body" idx="1"/>
          </p:nvPr>
        </p:nvSpPr>
        <p:spPr bwMode="auto">
          <a:xfrm>
            <a:off x="115888" y="982663"/>
            <a:ext cx="5332412"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37" tIns="45669" rIns="91337" bIns="45669" numCol="1" anchor="t" anchorCtr="0" compatLnSpc="1">
            <a:prstTxWarp prst="textNoShape">
              <a:avLst/>
            </a:prstTxWarp>
          </a:bodyPr>
          <a:lstStyle/>
          <a:p>
            <a:pPr lvl="0"/>
            <a:r>
              <a:rPr lang="en-US" altLang="it-IT" smtClean="0"/>
              <a:t>Click to edit Master text styles</a:t>
            </a:r>
          </a:p>
        </p:txBody>
      </p:sp>
      <p:sp>
        <p:nvSpPr>
          <p:cNvPr id="6" name="Slide Number Placeholder 5"/>
          <p:cNvSpPr>
            <a:spLocks noGrp="1"/>
          </p:cNvSpPr>
          <p:nvPr>
            <p:ph type="sldNum" sz="quarter" idx="4"/>
          </p:nvPr>
        </p:nvSpPr>
        <p:spPr>
          <a:xfrm>
            <a:off x="8367713" y="6419850"/>
            <a:ext cx="625475" cy="366713"/>
          </a:xfrm>
          <a:prstGeom prst="rect">
            <a:avLst/>
          </a:prstGeom>
        </p:spPr>
        <p:txBody>
          <a:bodyPr vert="horz" wrap="square" lIns="91337" tIns="45669" rIns="91337" bIns="45669" numCol="1" anchor="ctr" anchorCtr="0" compatLnSpc="1">
            <a:prstTxWarp prst="textNoShape">
              <a:avLst/>
            </a:prstTxWarp>
          </a:bodyPr>
          <a:lstStyle>
            <a:lvl1pPr algn="r" eaLnBrk="1" hangingPunct="1">
              <a:defRPr sz="1300" smtClean="0">
                <a:solidFill>
                  <a:srgbClr val="CCCCCC"/>
                </a:solidFill>
                <a:cs typeface="Arial" panose="020B0604020202020204" pitchFamily="34" charset="0"/>
              </a:defRPr>
            </a:lvl1pPr>
          </a:lstStyle>
          <a:p>
            <a:pPr>
              <a:defRPr/>
            </a:pPr>
            <a:fld id="{164564D8-CE97-472D-9055-E6122698CAB2}" type="slidenum">
              <a:rPr lang="en-US" altLang="it-IT"/>
              <a:pPr>
                <a:defRPr/>
              </a:pPr>
              <a:t>‹#›</a:t>
            </a:fld>
            <a:endParaRPr lang="en-US" altLang="it-IT"/>
          </a:p>
        </p:txBody>
      </p:sp>
    </p:spTree>
  </p:cSld>
  <p:clrMap bg1="lt1" tx1="dk1" bg2="lt2" tx2="dk2" accent1="accent1" accent2="accent2" accent3="accent3" accent4="accent4" accent5="accent5" accent6="accent6" hlink="hlink" folHlink="folHlink"/>
  <p:sldLayoutIdLst>
    <p:sldLayoutId id="2147493429" r:id="rId1"/>
    <p:sldLayoutId id="2147493430" r:id="rId2"/>
    <p:sldLayoutId id="2147493431" r:id="rId3"/>
  </p:sldLayoutIdLst>
  <p:transition spd="slow">
    <p:wipe/>
  </p:transition>
  <p:txStyles>
    <p:titleStyle>
      <a:lvl1pPr algn="l" defTabSz="608013" rtl="0" eaLnBrk="0" fontAlgn="base" hangingPunct="0">
        <a:spcBef>
          <a:spcPct val="0"/>
        </a:spcBef>
        <a:spcAft>
          <a:spcPct val="0"/>
        </a:spcAft>
        <a:defRPr sz="2600" b="1" kern="1200">
          <a:solidFill>
            <a:schemeClr val="tx1"/>
          </a:solidFill>
          <a:latin typeface="Arial"/>
          <a:ea typeface="+mj-ea"/>
          <a:cs typeface="Arial"/>
        </a:defRPr>
      </a:lvl1pPr>
      <a:lvl2pPr algn="l" defTabSz="608013" rtl="0" eaLnBrk="0" fontAlgn="base" hangingPunct="0">
        <a:spcBef>
          <a:spcPct val="0"/>
        </a:spcBef>
        <a:spcAft>
          <a:spcPct val="0"/>
        </a:spcAft>
        <a:defRPr sz="2600" b="1">
          <a:solidFill>
            <a:schemeClr val="tx1"/>
          </a:solidFill>
          <a:latin typeface="Arial" pitchFamily="34" charset="0"/>
          <a:cs typeface="Arial" pitchFamily="34" charset="0"/>
        </a:defRPr>
      </a:lvl2pPr>
      <a:lvl3pPr algn="l" defTabSz="608013" rtl="0" eaLnBrk="0" fontAlgn="base" hangingPunct="0">
        <a:spcBef>
          <a:spcPct val="0"/>
        </a:spcBef>
        <a:spcAft>
          <a:spcPct val="0"/>
        </a:spcAft>
        <a:defRPr sz="2600" b="1">
          <a:solidFill>
            <a:schemeClr val="tx1"/>
          </a:solidFill>
          <a:latin typeface="Arial" pitchFamily="34" charset="0"/>
          <a:cs typeface="Arial" pitchFamily="34" charset="0"/>
        </a:defRPr>
      </a:lvl3pPr>
      <a:lvl4pPr algn="l" defTabSz="608013" rtl="0" eaLnBrk="0" fontAlgn="base" hangingPunct="0">
        <a:spcBef>
          <a:spcPct val="0"/>
        </a:spcBef>
        <a:spcAft>
          <a:spcPct val="0"/>
        </a:spcAft>
        <a:defRPr sz="2600" b="1">
          <a:solidFill>
            <a:schemeClr val="tx1"/>
          </a:solidFill>
          <a:latin typeface="Arial" pitchFamily="34" charset="0"/>
          <a:cs typeface="Arial" pitchFamily="34" charset="0"/>
        </a:defRPr>
      </a:lvl4pPr>
      <a:lvl5pPr algn="l" defTabSz="608013" rtl="0" eaLnBrk="0" fontAlgn="base" hangingPunct="0">
        <a:spcBef>
          <a:spcPct val="0"/>
        </a:spcBef>
        <a:spcAft>
          <a:spcPct val="0"/>
        </a:spcAft>
        <a:defRPr sz="2600" b="1">
          <a:solidFill>
            <a:schemeClr val="tx1"/>
          </a:solidFill>
          <a:latin typeface="Arial" pitchFamily="34" charset="0"/>
          <a:cs typeface="Arial" pitchFamily="34" charset="0"/>
        </a:defRPr>
      </a:lvl5pPr>
      <a:lvl6pPr marL="457200" algn="l" defTabSz="608013" rtl="0" fontAlgn="base">
        <a:spcBef>
          <a:spcPct val="0"/>
        </a:spcBef>
        <a:spcAft>
          <a:spcPct val="0"/>
        </a:spcAft>
        <a:defRPr sz="2600" b="1">
          <a:solidFill>
            <a:schemeClr val="tx1"/>
          </a:solidFill>
          <a:latin typeface="Arial" pitchFamily="34" charset="0"/>
          <a:cs typeface="Arial" pitchFamily="34" charset="0"/>
        </a:defRPr>
      </a:lvl6pPr>
      <a:lvl7pPr marL="914400" algn="l" defTabSz="608013" rtl="0" fontAlgn="base">
        <a:spcBef>
          <a:spcPct val="0"/>
        </a:spcBef>
        <a:spcAft>
          <a:spcPct val="0"/>
        </a:spcAft>
        <a:defRPr sz="2600" b="1">
          <a:solidFill>
            <a:schemeClr val="tx1"/>
          </a:solidFill>
          <a:latin typeface="Arial" pitchFamily="34" charset="0"/>
          <a:cs typeface="Arial" pitchFamily="34" charset="0"/>
        </a:defRPr>
      </a:lvl7pPr>
      <a:lvl8pPr marL="1371600" algn="l" defTabSz="608013" rtl="0" fontAlgn="base">
        <a:spcBef>
          <a:spcPct val="0"/>
        </a:spcBef>
        <a:spcAft>
          <a:spcPct val="0"/>
        </a:spcAft>
        <a:defRPr sz="2600" b="1">
          <a:solidFill>
            <a:schemeClr val="tx1"/>
          </a:solidFill>
          <a:latin typeface="Arial" pitchFamily="34" charset="0"/>
          <a:cs typeface="Arial" pitchFamily="34" charset="0"/>
        </a:defRPr>
      </a:lvl8pPr>
      <a:lvl9pPr marL="1828800" algn="l" defTabSz="608013" rtl="0" fontAlgn="base">
        <a:spcBef>
          <a:spcPct val="0"/>
        </a:spcBef>
        <a:spcAft>
          <a:spcPct val="0"/>
        </a:spcAft>
        <a:defRPr sz="2600" b="1">
          <a:solidFill>
            <a:schemeClr val="tx1"/>
          </a:solidFill>
          <a:latin typeface="Arial" pitchFamily="34" charset="0"/>
          <a:cs typeface="Arial" pitchFamily="34" charset="0"/>
        </a:defRPr>
      </a:lvl9pPr>
    </p:titleStyle>
    <p:bodyStyle>
      <a:lvl1pPr marL="342900" indent="-342900" algn="l" defTabSz="608013" rtl="0" eaLnBrk="0" fontAlgn="base" hangingPunct="0">
        <a:spcBef>
          <a:spcPct val="20000"/>
        </a:spcBef>
        <a:spcAft>
          <a:spcPct val="0"/>
        </a:spcAft>
        <a:buFont typeface="Arial" panose="020B0604020202020204" pitchFamily="34" charset="0"/>
        <a:buChar char="•"/>
        <a:defRPr sz="1300" kern="1200">
          <a:solidFill>
            <a:schemeClr val="tx1"/>
          </a:solidFill>
          <a:latin typeface="Arial"/>
          <a:ea typeface="+mn-ea"/>
          <a:cs typeface="Arial"/>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Arial" pitchFamily="34" charset="0"/>
        </a:defRPr>
      </a:lvl2pPr>
      <a:lvl3pPr marL="1520825"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Arial" pitchFamily="34" charset="0"/>
        </a:defRPr>
      </a:lvl3pPr>
      <a:lvl4pPr marL="21304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Arial" pitchFamily="34" charset="0"/>
        </a:defRPr>
      </a:lvl4pPr>
      <a:lvl5pPr marL="2740025"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Arial" pitchFamily="34" charset="0"/>
        </a:defRPr>
      </a:lvl5pPr>
      <a:lvl6pPr marL="3349020" indent="-304451" algn="l" defTabSz="608915" rtl="0" eaLnBrk="1" latinLnBrk="0" hangingPunct="1">
        <a:spcBef>
          <a:spcPct val="20000"/>
        </a:spcBef>
        <a:buFont typeface="Arial"/>
        <a:buChar char="•"/>
        <a:defRPr sz="2667" kern="1200">
          <a:solidFill>
            <a:schemeClr val="tx1"/>
          </a:solidFill>
          <a:latin typeface="+mn-lt"/>
          <a:ea typeface="+mn-ea"/>
          <a:cs typeface="+mn-cs"/>
        </a:defRPr>
      </a:lvl6pPr>
      <a:lvl7pPr marL="3957940" indent="-304451" algn="l" defTabSz="608915" rtl="0" eaLnBrk="1" latinLnBrk="0" hangingPunct="1">
        <a:spcBef>
          <a:spcPct val="20000"/>
        </a:spcBef>
        <a:buFont typeface="Arial"/>
        <a:buChar char="•"/>
        <a:defRPr sz="2667" kern="1200">
          <a:solidFill>
            <a:schemeClr val="tx1"/>
          </a:solidFill>
          <a:latin typeface="+mn-lt"/>
          <a:ea typeface="+mn-ea"/>
          <a:cs typeface="+mn-cs"/>
        </a:defRPr>
      </a:lvl7pPr>
      <a:lvl8pPr marL="4566855" indent="-304451" algn="l" defTabSz="608915" rtl="0" eaLnBrk="1" latinLnBrk="0" hangingPunct="1">
        <a:spcBef>
          <a:spcPct val="20000"/>
        </a:spcBef>
        <a:buFont typeface="Arial"/>
        <a:buChar char="•"/>
        <a:defRPr sz="2667" kern="1200">
          <a:solidFill>
            <a:schemeClr val="tx1"/>
          </a:solidFill>
          <a:latin typeface="+mn-lt"/>
          <a:ea typeface="+mn-ea"/>
          <a:cs typeface="+mn-cs"/>
        </a:defRPr>
      </a:lvl8pPr>
      <a:lvl9pPr marL="5175777" indent="-304451" algn="l" defTabSz="60891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8915" rtl="0" eaLnBrk="1" latinLnBrk="0" hangingPunct="1">
        <a:defRPr sz="2400" kern="1200">
          <a:solidFill>
            <a:schemeClr val="tx1"/>
          </a:solidFill>
          <a:latin typeface="+mn-lt"/>
          <a:ea typeface="+mn-ea"/>
          <a:cs typeface="+mn-cs"/>
        </a:defRPr>
      </a:lvl1pPr>
      <a:lvl2pPr marL="608915" algn="l" defTabSz="608915" rtl="0" eaLnBrk="1" latinLnBrk="0" hangingPunct="1">
        <a:defRPr sz="2400" kern="1200">
          <a:solidFill>
            <a:schemeClr val="tx1"/>
          </a:solidFill>
          <a:latin typeface="+mn-lt"/>
          <a:ea typeface="+mn-ea"/>
          <a:cs typeface="+mn-cs"/>
        </a:defRPr>
      </a:lvl2pPr>
      <a:lvl3pPr marL="1217835" algn="l" defTabSz="608915" rtl="0" eaLnBrk="1" latinLnBrk="0" hangingPunct="1">
        <a:defRPr sz="2400" kern="1200">
          <a:solidFill>
            <a:schemeClr val="tx1"/>
          </a:solidFill>
          <a:latin typeface="+mn-lt"/>
          <a:ea typeface="+mn-ea"/>
          <a:cs typeface="+mn-cs"/>
        </a:defRPr>
      </a:lvl3pPr>
      <a:lvl4pPr marL="1826753" algn="l" defTabSz="608915" rtl="0" eaLnBrk="1" latinLnBrk="0" hangingPunct="1">
        <a:defRPr sz="2400" kern="1200">
          <a:solidFill>
            <a:schemeClr val="tx1"/>
          </a:solidFill>
          <a:latin typeface="+mn-lt"/>
          <a:ea typeface="+mn-ea"/>
          <a:cs typeface="+mn-cs"/>
        </a:defRPr>
      </a:lvl4pPr>
      <a:lvl5pPr marL="2435670" algn="l" defTabSz="608915" rtl="0" eaLnBrk="1" latinLnBrk="0" hangingPunct="1">
        <a:defRPr sz="2400" kern="1200">
          <a:solidFill>
            <a:schemeClr val="tx1"/>
          </a:solidFill>
          <a:latin typeface="+mn-lt"/>
          <a:ea typeface="+mn-ea"/>
          <a:cs typeface="+mn-cs"/>
        </a:defRPr>
      </a:lvl5pPr>
      <a:lvl6pPr marL="3044577" algn="l" defTabSz="608915" rtl="0" eaLnBrk="1" latinLnBrk="0" hangingPunct="1">
        <a:defRPr sz="2400" kern="1200">
          <a:solidFill>
            <a:schemeClr val="tx1"/>
          </a:solidFill>
          <a:latin typeface="+mn-lt"/>
          <a:ea typeface="+mn-ea"/>
          <a:cs typeface="+mn-cs"/>
        </a:defRPr>
      </a:lvl6pPr>
      <a:lvl7pPr marL="3653490" algn="l" defTabSz="608915" rtl="0" eaLnBrk="1" latinLnBrk="0" hangingPunct="1">
        <a:defRPr sz="2400" kern="1200">
          <a:solidFill>
            <a:schemeClr val="tx1"/>
          </a:solidFill>
          <a:latin typeface="+mn-lt"/>
          <a:ea typeface="+mn-ea"/>
          <a:cs typeface="+mn-cs"/>
        </a:defRPr>
      </a:lvl7pPr>
      <a:lvl8pPr marL="4262400" algn="l" defTabSz="608915" rtl="0" eaLnBrk="1" latinLnBrk="0" hangingPunct="1">
        <a:defRPr sz="2400" kern="1200">
          <a:solidFill>
            <a:schemeClr val="tx1"/>
          </a:solidFill>
          <a:latin typeface="+mn-lt"/>
          <a:ea typeface="+mn-ea"/>
          <a:cs typeface="+mn-cs"/>
        </a:defRPr>
      </a:lvl8pPr>
      <a:lvl9pPr marL="4871333" algn="l" defTabSz="60891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panose="020B0600070205080204" pitchFamily="34" charset="-128"/>
              </a:defRPr>
            </a:lvl1pPr>
          </a:lstStyle>
          <a:p>
            <a:pPr>
              <a:defRPr/>
            </a:pPr>
            <a:fld id="{38E896E9-47C6-4569-9A50-21BA82C0A185}" type="datetimeFigureOut">
              <a:rPr lang="it-IT" altLang="it-IT"/>
              <a:pPr>
                <a:defRPr/>
              </a:pPr>
              <a:t>02/04/2019</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anose="020B0600070205080204" pitchFamily="34" charset="-128"/>
              </a:defRPr>
            </a:lvl1pPr>
          </a:lstStyle>
          <a:p>
            <a:pPr>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ea typeface="MS PGothic" panose="020B0600070205080204" pitchFamily="34" charset="-128"/>
              </a:defRPr>
            </a:lvl1pPr>
          </a:lstStyle>
          <a:p>
            <a:pPr>
              <a:defRPr/>
            </a:pPr>
            <a:fld id="{D5A8BADF-6E8C-4850-81B4-60CC8F0A2094}"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283" r:id="rId1"/>
    <p:sldLayoutId id="2147493284" r:id="rId2"/>
    <p:sldLayoutId id="2147493285" r:id="rId3"/>
    <p:sldLayoutId id="2147493286" r:id="rId4"/>
    <p:sldLayoutId id="2147493287" r:id="rId5"/>
    <p:sldLayoutId id="2147493288" r:id="rId6"/>
    <p:sldLayoutId id="2147493289" r:id="rId7"/>
    <p:sldLayoutId id="2147493290" r:id="rId8"/>
    <p:sldLayoutId id="2147493291" r:id="rId9"/>
    <p:sldLayoutId id="2147493292" r:id="rId10"/>
    <p:sldLayoutId id="2147493293" r:id="rId11"/>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685800" y="463550"/>
            <a:ext cx="7770813" cy="1433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Cliccate per modificare il formato del testo del titolo</a:t>
            </a:r>
          </a:p>
        </p:txBody>
      </p:sp>
      <p:sp>
        <p:nvSpPr>
          <p:cNvPr id="15363" name="Rectangle 2"/>
          <p:cNvSpPr>
            <a:spLocks noGrp="1" noChangeArrowheads="1"/>
          </p:cNvSpPr>
          <p:nvPr>
            <p:ph type="body" idx="1"/>
          </p:nvPr>
        </p:nvSpPr>
        <p:spPr bwMode="auto">
          <a:xfrm>
            <a:off x="685800" y="1981200"/>
            <a:ext cx="7770813" cy="423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Cliccate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5123"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defTabSz="449263" eaLnBrk="1" hangingPunct="1">
              <a:buClr>
                <a:srgbClr val="000000"/>
              </a:buClr>
              <a:buSzPct val="45000"/>
              <a:buFont typeface="Wingdings" pitchFamily="2" charset="2"/>
              <a:buNone/>
              <a:tabLst>
                <a:tab pos="723900" algn="l"/>
                <a:tab pos="1447800" algn="l"/>
              </a:tabLst>
              <a:defRPr sz="1400">
                <a:solidFill>
                  <a:srgbClr val="000000"/>
                </a:solidFill>
                <a:latin typeface="Times New Roman"/>
                <a:ea typeface="Arial Unicode MS" pitchFamily="34" charset="-128"/>
                <a:cs typeface="Arial Unicode MS" pitchFamily="34" charset="-128"/>
              </a:defRPr>
            </a:lvl1pPr>
          </a:lstStyle>
          <a:p>
            <a:pPr>
              <a:defRPr/>
            </a:pPr>
            <a:endParaRPr lang="it-IT" altLang="it-IT"/>
          </a:p>
        </p:txBody>
      </p:sp>
      <p:sp>
        <p:nvSpPr>
          <p:cNvPr id="5124"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defTabSz="449263" eaLnBrk="1" hangingPunct="1">
              <a:buClr>
                <a:srgbClr val="000000"/>
              </a:buClr>
              <a:buSzPct val="45000"/>
              <a:buFont typeface="Wingdings" pitchFamily="2" charset="2"/>
              <a:buNone/>
              <a:tabLst>
                <a:tab pos="723900" algn="l"/>
                <a:tab pos="1447800" algn="l"/>
                <a:tab pos="2171700" algn="l"/>
                <a:tab pos="2895600" algn="l"/>
              </a:tabLst>
              <a:defRPr sz="1400">
                <a:solidFill>
                  <a:srgbClr val="000000"/>
                </a:solidFill>
                <a:latin typeface="Times New Roman"/>
                <a:ea typeface="Arial Unicode MS" pitchFamily="34" charset="-128"/>
                <a:cs typeface="Arial Unicode MS" pitchFamily="34" charset="-128"/>
              </a:defRPr>
            </a:lvl1pPr>
          </a:lstStyle>
          <a:p>
            <a:pPr>
              <a:defRPr/>
            </a:pPr>
            <a:endParaRPr lang="it-IT" altLang="it-IT"/>
          </a:p>
        </p:txBody>
      </p:sp>
      <p:sp>
        <p:nvSpPr>
          <p:cNvPr id="5125"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defTabSz="449263" eaLnBrk="1" hangingPunct="1">
              <a:buClr>
                <a:srgbClr val="000000"/>
              </a:buClr>
              <a:buSzPct val="45000"/>
              <a:buFont typeface="Wingdings" pitchFamily="2" charset="2"/>
              <a:buNone/>
              <a:tabLst>
                <a:tab pos="723900" algn="l"/>
                <a:tab pos="1447800" algn="l"/>
              </a:tabLst>
              <a:defRPr sz="1400">
                <a:solidFill>
                  <a:srgbClr val="000000"/>
                </a:solidFill>
                <a:latin typeface="Times New Roman"/>
                <a:ea typeface="Arial Unicode MS" pitchFamily="34" charset="-128"/>
                <a:cs typeface="Arial Unicode MS" pitchFamily="34" charset="-128"/>
              </a:defRPr>
            </a:lvl1pPr>
          </a:lstStyle>
          <a:p>
            <a:pPr>
              <a:defRPr/>
            </a:pPr>
            <a:fld id="{9AD922DA-8389-4A7D-B070-EAC5E93A0BF3}" type="slidenum">
              <a:rPr lang="it-IT" altLang="it-IT"/>
              <a:pPr>
                <a:defRPr/>
              </a:pPr>
              <a:t>‹#›</a:t>
            </a:fld>
            <a:endParaRPr lang="it-IT" altLang="it-IT"/>
          </a:p>
        </p:txBody>
      </p:sp>
    </p:spTree>
    <p:extLst>
      <p:ext uri="{BB962C8B-B14F-4D97-AF65-F5344CB8AC3E}">
        <p14:creationId xmlns:p14="http://schemas.microsoft.com/office/powerpoint/2010/main" val="2293886832"/>
      </p:ext>
    </p:extLst>
  </p:cSld>
  <p:clrMap bg1="lt1" tx1="dk1" bg2="lt2" tx2="dk2" accent1="accent1" accent2="accent2" accent3="accent3" accent4="accent4" accent5="accent5" accent6="accent6" hlink="hlink" folHlink="folHlink"/>
  <p:sldLayoutIdLst>
    <p:sldLayoutId id="2147493435" r:id="rId1"/>
    <p:sldLayoutId id="2147493436" r:id="rId2"/>
    <p:sldLayoutId id="2147493437" r:id="rId3"/>
    <p:sldLayoutId id="2147493438" r:id="rId4"/>
    <p:sldLayoutId id="2147493439" r:id="rId5"/>
    <p:sldLayoutId id="2147493440" r:id="rId6"/>
    <p:sldLayoutId id="2147493441" r:id="rId7"/>
    <p:sldLayoutId id="2147493442" r:id="rId8"/>
    <p:sldLayoutId id="2147493443" r:id="rId9"/>
    <p:sldLayoutId id="2147493444" r:id="rId10"/>
    <p:sldLayoutId id="2147493445" r:id="rId11"/>
  </p:sldLayoutIdLst>
  <p:transition spd="slow">
    <p:wipe/>
  </p:transition>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8"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1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44" b="0">
                <a:solidFill>
                  <a:srgbClr val="000000"/>
                </a:solidFill>
                <a:latin typeface="Arial" panose="020B0604020202020204" pitchFamily="34" charset="0"/>
              </a:defRPr>
            </a:lvl1pPr>
          </a:lstStyle>
          <a:p>
            <a:pPr>
              <a:defRPr/>
            </a:pPr>
            <a:fld id="{65BBB62D-6EC5-4AC2-B2B9-94367E37B724}" type="slidenum">
              <a:rPr lang="it-IT" altLang="it-IT">
                <a:cs typeface="Arial" panose="020B0604020202020204" pitchFamily="34" charset="0"/>
              </a:rPr>
              <a:pPr>
                <a:defRPr/>
              </a:pPr>
              <a:t>‹#›</a:t>
            </a:fld>
            <a:endParaRPr lang="it-IT" altLang="it-IT">
              <a:cs typeface="Arial" panose="020B0604020202020204" pitchFamily="34" charset="0"/>
            </a:endParaRPr>
          </a:p>
        </p:txBody>
      </p:sp>
    </p:spTree>
    <p:extLst>
      <p:ext uri="{BB962C8B-B14F-4D97-AF65-F5344CB8AC3E}">
        <p14:creationId xmlns:p14="http://schemas.microsoft.com/office/powerpoint/2010/main" val="2719301546"/>
      </p:ext>
    </p:extLst>
  </p:cSld>
  <p:clrMap bg1="lt1" tx1="dk1" bg2="lt2" tx2="dk2" accent1="accent1" accent2="accent2" accent3="accent3" accent4="accent4" accent5="accent5" accent6="accent6" hlink="hlink" folHlink="folHlink"/>
  <p:sldLayoutIdLst>
    <p:sldLayoutId id="2147493459" r:id="rId1"/>
    <p:sldLayoutId id="2147493460" r:id="rId2"/>
    <p:sldLayoutId id="2147493461" r:id="rId3"/>
    <p:sldLayoutId id="2147493462" r:id="rId4"/>
    <p:sldLayoutId id="2147493463" r:id="rId5"/>
    <p:sldLayoutId id="2147493464" r:id="rId6"/>
    <p:sldLayoutId id="2147493465" r:id="rId7"/>
    <p:sldLayoutId id="2147493466" r:id="rId8"/>
    <p:sldLayoutId id="2147493467" r:id="rId9"/>
    <p:sldLayoutId id="2147493468" r:id="rId10"/>
    <p:sldLayoutId id="2147493469" r:id="rId11"/>
    <p:sldLayoutId id="2147493470" r:id="rId12"/>
    <p:sldLayoutId id="2147493471" r:id="rId13"/>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3911" kern="1200">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panose="020B0604020202020204" pitchFamily="34" charset="0"/>
        </a:defRPr>
      </a:lvl2pPr>
      <a:lvl3pPr algn="ctr" rtl="0" eaLnBrk="0" fontAlgn="base" hangingPunct="0">
        <a:spcBef>
          <a:spcPct val="0"/>
        </a:spcBef>
        <a:spcAft>
          <a:spcPct val="0"/>
        </a:spcAft>
        <a:defRPr sz="3911">
          <a:solidFill>
            <a:schemeClr val="tx2"/>
          </a:solidFill>
          <a:latin typeface="Arial" panose="020B0604020202020204" pitchFamily="34" charset="0"/>
        </a:defRPr>
      </a:lvl3pPr>
      <a:lvl4pPr algn="ctr" rtl="0" eaLnBrk="0" fontAlgn="base" hangingPunct="0">
        <a:spcBef>
          <a:spcPct val="0"/>
        </a:spcBef>
        <a:spcAft>
          <a:spcPct val="0"/>
        </a:spcAft>
        <a:defRPr sz="3911">
          <a:solidFill>
            <a:schemeClr val="tx2"/>
          </a:solidFill>
          <a:latin typeface="Arial" panose="020B0604020202020204" pitchFamily="34" charset="0"/>
        </a:defRPr>
      </a:lvl4pPr>
      <a:lvl5pPr algn="ctr" rtl="0" eaLnBrk="0" fontAlgn="base" hangingPunct="0">
        <a:spcBef>
          <a:spcPct val="0"/>
        </a:spcBef>
        <a:spcAft>
          <a:spcPct val="0"/>
        </a:spcAft>
        <a:defRPr sz="3911">
          <a:solidFill>
            <a:schemeClr val="tx2"/>
          </a:solidFill>
          <a:latin typeface="Arial" panose="020B0604020202020204" pitchFamily="34" charset="0"/>
        </a:defRPr>
      </a:lvl5pPr>
      <a:lvl6pPr marL="406405" algn="ctr" rtl="0" fontAlgn="base">
        <a:spcBef>
          <a:spcPct val="0"/>
        </a:spcBef>
        <a:spcAft>
          <a:spcPct val="0"/>
        </a:spcAft>
        <a:defRPr sz="3911">
          <a:solidFill>
            <a:schemeClr val="tx2"/>
          </a:solidFill>
          <a:latin typeface="Arial" panose="020B0604020202020204" pitchFamily="34" charset="0"/>
        </a:defRPr>
      </a:lvl6pPr>
      <a:lvl7pPr marL="812810" algn="ctr" rtl="0" fontAlgn="base">
        <a:spcBef>
          <a:spcPct val="0"/>
        </a:spcBef>
        <a:spcAft>
          <a:spcPct val="0"/>
        </a:spcAft>
        <a:defRPr sz="3911">
          <a:solidFill>
            <a:schemeClr val="tx2"/>
          </a:solidFill>
          <a:latin typeface="Arial" panose="020B0604020202020204" pitchFamily="34" charset="0"/>
        </a:defRPr>
      </a:lvl7pPr>
      <a:lvl8pPr marL="1219215" algn="ctr" rtl="0" fontAlgn="base">
        <a:spcBef>
          <a:spcPct val="0"/>
        </a:spcBef>
        <a:spcAft>
          <a:spcPct val="0"/>
        </a:spcAft>
        <a:defRPr sz="3911">
          <a:solidFill>
            <a:schemeClr val="tx2"/>
          </a:solidFill>
          <a:latin typeface="Arial" panose="020B0604020202020204" pitchFamily="34" charset="0"/>
        </a:defRPr>
      </a:lvl8pPr>
      <a:lvl9pPr marL="1625620" algn="ctr" rtl="0" fontAlgn="base">
        <a:spcBef>
          <a:spcPct val="0"/>
        </a:spcBef>
        <a:spcAft>
          <a:spcPct val="0"/>
        </a:spcAft>
        <a:defRPr sz="3911">
          <a:solidFill>
            <a:schemeClr val="tx2"/>
          </a:solidFill>
          <a:latin typeface="Arial" panose="020B0604020202020204" pitchFamily="34" charset="0"/>
        </a:defRPr>
      </a:lvl9pPr>
    </p:titleStyle>
    <p:bodyStyle>
      <a:lvl1pPr marL="304804" indent="-304804" algn="l" rtl="0" eaLnBrk="0" fontAlgn="base" hangingPunct="0">
        <a:spcBef>
          <a:spcPct val="20000"/>
        </a:spcBef>
        <a:spcAft>
          <a:spcPct val="0"/>
        </a:spcAft>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1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44" b="0">
                <a:solidFill>
                  <a:srgbClr val="000000"/>
                </a:solidFill>
                <a:latin typeface="Arial" panose="020B0604020202020204" pitchFamily="34" charset="0"/>
                <a:cs typeface="+mn-cs"/>
              </a:defRPr>
            </a:lvl1pPr>
          </a:lstStyle>
          <a:p>
            <a:pPr>
              <a:defRPr/>
            </a:pPr>
            <a:endParaRPr lang="it-IT" altLang="it-IT"/>
          </a:p>
        </p:txBody>
      </p:sp>
      <p:sp>
        <p:nvSpPr>
          <p:cNvPr id="1021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44" b="0">
                <a:solidFill>
                  <a:srgbClr val="000000"/>
                </a:solidFill>
                <a:latin typeface="Arial" panose="020B0604020202020204" pitchFamily="34" charset="0"/>
              </a:defRPr>
            </a:lvl1pPr>
          </a:lstStyle>
          <a:p>
            <a:pPr>
              <a:defRPr/>
            </a:pPr>
            <a:fld id="{65BBB62D-6EC5-4AC2-B2B9-94367E37B724}" type="slidenum">
              <a:rPr lang="it-IT" altLang="it-IT">
                <a:cs typeface="Arial" panose="020B0604020202020204" pitchFamily="34" charset="0"/>
              </a:rPr>
              <a:pPr>
                <a:defRPr/>
              </a:pPr>
              <a:t>‹#›</a:t>
            </a:fld>
            <a:endParaRPr lang="it-IT" altLang="it-IT">
              <a:cs typeface="Arial" panose="020B0604020202020204" pitchFamily="34" charset="0"/>
            </a:endParaRPr>
          </a:p>
        </p:txBody>
      </p:sp>
    </p:spTree>
    <p:extLst>
      <p:ext uri="{BB962C8B-B14F-4D97-AF65-F5344CB8AC3E}">
        <p14:creationId xmlns:p14="http://schemas.microsoft.com/office/powerpoint/2010/main" val="560433944"/>
      </p:ext>
    </p:extLst>
  </p:cSld>
  <p:clrMap bg1="lt1" tx1="dk1" bg2="lt2" tx2="dk2" accent1="accent1" accent2="accent2" accent3="accent3" accent4="accent4" accent5="accent5" accent6="accent6" hlink="hlink" folHlink="folHlink"/>
  <p:sldLayoutIdLst>
    <p:sldLayoutId id="2147493473" r:id="rId1"/>
    <p:sldLayoutId id="2147493474" r:id="rId2"/>
    <p:sldLayoutId id="2147493475" r:id="rId3"/>
    <p:sldLayoutId id="2147493476" r:id="rId4"/>
    <p:sldLayoutId id="2147493477" r:id="rId5"/>
    <p:sldLayoutId id="2147493478" r:id="rId6"/>
    <p:sldLayoutId id="2147493479" r:id="rId7"/>
    <p:sldLayoutId id="2147493480" r:id="rId8"/>
    <p:sldLayoutId id="2147493481" r:id="rId9"/>
    <p:sldLayoutId id="2147493482" r:id="rId10"/>
    <p:sldLayoutId id="2147493483" r:id="rId11"/>
    <p:sldLayoutId id="2147493484" r:id="rId12"/>
    <p:sldLayoutId id="2147493485" r:id="rId13"/>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3911" kern="1200">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panose="020B0604020202020204" pitchFamily="34" charset="0"/>
        </a:defRPr>
      </a:lvl2pPr>
      <a:lvl3pPr algn="ctr" rtl="0" eaLnBrk="0" fontAlgn="base" hangingPunct="0">
        <a:spcBef>
          <a:spcPct val="0"/>
        </a:spcBef>
        <a:spcAft>
          <a:spcPct val="0"/>
        </a:spcAft>
        <a:defRPr sz="3911">
          <a:solidFill>
            <a:schemeClr val="tx2"/>
          </a:solidFill>
          <a:latin typeface="Arial" panose="020B0604020202020204" pitchFamily="34" charset="0"/>
        </a:defRPr>
      </a:lvl3pPr>
      <a:lvl4pPr algn="ctr" rtl="0" eaLnBrk="0" fontAlgn="base" hangingPunct="0">
        <a:spcBef>
          <a:spcPct val="0"/>
        </a:spcBef>
        <a:spcAft>
          <a:spcPct val="0"/>
        </a:spcAft>
        <a:defRPr sz="3911">
          <a:solidFill>
            <a:schemeClr val="tx2"/>
          </a:solidFill>
          <a:latin typeface="Arial" panose="020B0604020202020204" pitchFamily="34" charset="0"/>
        </a:defRPr>
      </a:lvl4pPr>
      <a:lvl5pPr algn="ctr" rtl="0" eaLnBrk="0" fontAlgn="base" hangingPunct="0">
        <a:spcBef>
          <a:spcPct val="0"/>
        </a:spcBef>
        <a:spcAft>
          <a:spcPct val="0"/>
        </a:spcAft>
        <a:defRPr sz="3911">
          <a:solidFill>
            <a:schemeClr val="tx2"/>
          </a:solidFill>
          <a:latin typeface="Arial" panose="020B0604020202020204" pitchFamily="34" charset="0"/>
        </a:defRPr>
      </a:lvl5pPr>
      <a:lvl6pPr marL="406405" algn="ctr" rtl="0" fontAlgn="base">
        <a:spcBef>
          <a:spcPct val="0"/>
        </a:spcBef>
        <a:spcAft>
          <a:spcPct val="0"/>
        </a:spcAft>
        <a:defRPr sz="3911">
          <a:solidFill>
            <a:schemeClr val="tx2"/>
          </a:solidFill>
          <a:latin typeface="Arial" panose="020B0604020202020204" pitchFamily="34" charset="0"/>
        </a:defRPr>
      </a:lvl6pPr>
      <a:lvl7pPr marL="812810" algn="ctr" rtl="0" fontAlgn="base">
        <a:spcBef>
          <a:spcPct val="0"/>
        </a:spcBef>
        <a:spcAft>
          <a:spcPct val="0"/>
        </a:spcAft>
        <a:defRPr sz="3911">
          <a:solidFill>
            <a:schemeClr val="tx2"/>
          </a:solidFill>
          <a:latin typeface="Arial" panose="020B0604020202020204" pitchFamily="34" charset="0"/>
        </a:defRPr>
      </a:lvl7pPr>
      <a:lvl8pPr marL="1219215" algn="ctr" rtl="0" fontAlgn="base">
        <a:spcBef>
          <a:spcPct val="0"/>
        </a:spcBef>
        <a:spcAft>
          <a:spcPct val="0"/>
        </a:spcAft>
        <a:defRPr sz="3911">
          <a:solidFill>
            <a:schemeClr val="tx2"/>
          </a:solidFill>
          <a:latin typeface="Arial" panose="020B0604020202020204" pitchFamily="34" charset="0"/>
        </a:defRPr>
      </a:lvl8pPr>
      <a:lvl9pPr marL="1625620" algn="ctr" rtl="0" fontAlgn="base">
        <a:spcBef>
          <a:spcPct val="0"/>
        </a:spcBef>
        <a:spcAft>
          <a:spcPct val="0"/>
        </a:spcAft>
        <a:defRPr sz="3911">
          <a:solidFill>
            <a:schemeClr val="tx2"/>
          </a:solidFill>
          <a:latin typeface="Arial" panose="020B0604020202020204" pitchFamily="34" charset="0"/>
        </a:defRPr>
      </a:lvl9pPr>
    </p:titleStyle>
    <p:bodyStyle>
      <a:lvl1pPr marL="304804" indent="-304804" algn="l" rtl="0" eaLnBrk="0" fontAlgn="base" hangingPunct="0">
        <a:spcBef>
          <a:spcPct val="20000"/>
        </a:spcBef>
        <a:spcAft>
          <a:spcPct val="0"/>
        </a:spcAft>
        <a:buChar char="•"/>
        <a:defRPr sz="2844" kern="1200">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kern="1200">
          <a:solidFill>
            <a:schemeClr val="tx1"/>
          </a:solidFill>
          <a:latin typeface="+mn-lt"/>
          <a:ea typeface="+mn-ea"/>
          <a:cs typeface="+mn-cs"/>
        </a:defRPr>
      </a:lvl2pPr>
      <a:lvl3pPr marL="1016013" indent="-203203" algn="l" rtl="0" eaLnBrk="0" fontAlgn="base" hangingPunct="0">
        <a:spcBef>
          <a:spcPct val="20000"/>
        </a:spcBef>
        <a:spcAft>
          <a:spcPct val="0"/>
        </a:spcAft>
        <a:buChar char="•"/>
        <a:defRPr sz="2133" kern="1200">
          <a:solidFill>
            <a:schemeClr val="tx1"/>
          </a:solidFill>
          <a:latin typeface="+mn-lt"/>
          <a:ea typeface="+mn-ea"/>
          <a:cs typeface="+mn-cs"/>
        </a:defRPr>
      </a:lvl3pPr>
      <a:lvl4pPr marL="1422418" indent="-203203" algn="l" rtl="0" eaLnBrk="0" fontAlgn="base" hangingPunct="0">
        <a:spcBef>
          <a:spcPct val="20000"/>
        </a:spcBef>
        <a:spcAft>
          <a:spcPct val="0"/>
        </a:spcAft>
        <a:buChar char="–"/>
        <a:defRPr sz="1778" kern="1200">
          <a:solidFill>
            <a:schemeClr val="tx1"/>
          </a:solidFill>
          <a:latin typeface="+mn-lt"/>
          <a:ea typeface="+mn-ea"/>
          <a:cs typeface="+mn-cs"/>
        </a:defRPr>
      </a:lvl4pPr>
      <a:lvl5pPr marL="1828823" indent="-203203" algn="l" rtl="0" eaLnBrk="0" fontAlgn="base" hangingPunct="0">
        <a:spcBef>
          <a:spcPct val="20000"/>
        </a:spcBef>
        <a:spcAft>
          <a:spcPct val="0"/>
        </a:spcAft>
        <a:buChar char="»"/>
        <a:defRPr sz="1778"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70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defTabSz="914400" eaLnBrk="1" hangingPunct="1">
              <a:defRPr sz="1400">
                <a:solidFill>
                  <a:srgbClr val="FFFFFF"/>
                </a:solidFill>
                <a:ea typeface="+mn-ea"/>
                <a:cs typeface="Arial" panose="020B0604020202020204" pitchFamily="34" charset="0"/>
              </a:defRPr>
            </a:lvl1pPr>
          </a:lstStyle>
          <a:p>
            <a:pPr>
              <a:defRPr/>
            </a:pPr>
            <a:fld id="{E57CF910-966B-461D-9B5C-239C05F7277C}" type="datetimeFigureOut">
              <a:rPr lang="it-IT" altLang="it-IT">
                <a:latin typeface="Arial"/>
              </a:rPr>
              <a:pPr>
                <a:defRPr/>
              </a:pPr>
              <a:t>02/04/2019</a:t>
            </a:fld>
            <a:endParaRPr lang="it-IT" altLang="it-IT">
              <a:latin typeface="Arial"/>
            </a:endParaRPr>
          </a:p>
        </p:txBody>
      </p:sp>
      <p:sp>
        <p:nvSpPr>
          <p:cNvPr id="7270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FFFFFF"/>
                </a:solidFill>
                <a:latin typeface="+mn-lt"/>
                <a:ea typeface="+mn-ea"/>
                <a:cs typeface="+mn-cs"/>
              </a:defRPr>
            </a:lvl1pPr>
          </a:lstStyle>
          <a:p>
            <a:pPr>
              <a:defRPr/>
            </a:pPr>
            <a:endParaRPr lang="it-IT"/>
          </a:p>
        </p:txBody>
      </p:sp>
      <p:sp>
        <p:nvSpPr>
          <p:cNvPr id="7271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FFFFFF"/>
                </a:solidFill>
                <a:cs typeface="Arial" panose="020B0604020202020204" pitchFamily="34" charset="0"/>
              </a:defRPr>
            </a:lvl1pPr>
          </a:lstStyle>
          <a:p>
            <a:pPr>
              <a:defRPr/>
            </a:pPr>
            <a:fld id="{1B34513A-AD6B-4198-B66C-1D438A950130}" type="slidenum">
              <a:rPr lang="it-IT" altLang="it-IT">
                <a:latin typeface="Arial"/>
              </a:rPr>
              <a:pPr>
                <a:defRPr/>
              </a:pPr>
              <a:t>‹#›</a:t>
            </a:fld>
            <a:endParaRPr lang="it-IT" altLang="it-IT">
              <a:latin typeface="Arial"/>
            </a:endParaRPr>
          </a:p>
        </p:txBody>
      </p:sp>
    </p:spTree>
    <p:extLst>
      <p:ext uri="{BB962C8B-B14F-4D97-AF65-F5344CB8AC3E}">
        <p14:creationId xmlns:p14="http://schemas.microsoft.com/office/powerpoint/2010/main" val="2970625214"/>
      </p:ext>
    </p:extLst>
  </p:cSld>
  <p:clrMap bg1="dk2" tx1="lt1" bg2="dk1" tx2="lt2" accent1="accent1" accent2="accent2" accent3="accent3" accent4="accent4" accent5="accent5" accent6="accent6" hlink="hlink" folHlink="folHlink"/>
  <p:sldLayoutIdLst>
    <p:sldLayoutId id="2147493487" r:id="rId1"/>
    <p:sldLayoutId id="2147493488" r:id="rId2"/>
    <p:sldLayoutId id="2147493489" r:id="rId3"/>
    <p:sldLayoutId id="2147493490" r:id="rId4"/>
    <p:sldLayoutId id="2147493491" r:id="rId5"/>
    <p:sldLayoutId id="2147493492" r:id="rId6"/>
    <p:sldLayoutId id="2147493493" r:id="rId7"/>
    <p:sldLayoutId id="2147493494" r:id="rId8"/>
    <p:sldLayoutId id="2147493495" r:id="rId9"/>
    <p:sldLayoutId id="2147493496" r:id="rId10"/>
    <p:sldLayoutId id="2147493497" r:id="rId11"/>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ＭＳ Ｐゴシック" panose="020B0600070205080204" pitchFamily="34" charset="-128"/>
                <a:cs typeface="Arial" panose="020B0604020202020204" pitchFamily="34" charset="0"/>
              </a:defRPr>
            </a:lvl1pPr>
          </a:lstStyle>
          <a:p>
            <a:pPr defTabSz="457200">
              <a:defRPr/>
            </a:pPr>
            <a:fld id="{17AF1BE5-86A6-41E3-A035-91F51FFA566C}" type="datetimeFigureOut">
              <a:rPr lang="it-IT" altLang="it-IT"/>
              <a:pPr defTabSz="457200">
                <a:defRPr/>
              </a:pPr>
              <a:t>02/04/2019</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ＭＳ Ｐゴシック" panose="020B0600070205080204" pitchFamily="34" charset="-128"/>
                <a:cs typeface="Arial" panose="020B0604020202020204" pitchFamily="34" charset="0"/>
              </a:defRPr>
            </a:lvl1pPr>
          </a:lstStyle>
          <a:p>
            <a:pPr defTabSz="457200">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MS PGothic" panose="020B0600070205080204" pitchFamily="34" charset="-128"/>
                <a:cs typeface="Arial" panose="020B0604020202020204" pitchFamily="34" charset="0"/>
              </a:defRPr>
            </a:lvl1pPr>
          </a:lstStyle>
          <a:p>
            <a:pPr defTabSz="457200">
              <a:defRPr/>
            </a:pPr>
            <a:fld id="{0D134D2C-732B-4A4E-AD62-C5495F65D3AE}" type="slidenum">
              <a:rPr lang="it-IT" altLang="it-IT"/>
              <a:pPr defTabSz="457200">
                <a:defRPr/>
              </a:pPr>
              <a:t>‹#›</a:t>
            </a:fld>
            <a:endParaRPr lang="it-IT" altLang="it-IT"/>
          </a:p>
        </p:txBody>
      </p:sp>
    </p:spTree>
    <p:extLst>
      <p:ext uri="{BB962C8B-B14F-4D97-AF65-F5344CB8AC3E}">
        <p14:creationId xmlns:p14="http://schemas.microsoft.com/office/powerpoint/2010/main" val="2370908179"/>
      </p:ext>
    </p:extLst>
  </p:cSld>
  <p:clrMap bg1="lt1" tx1="dk1" bg2="lt2" tx2="dk2" accent1="accent1" accent2="accent2" accent3="accent3" accent4="accent4" accent5="accent5" accent6="accent6" hlink="hlink" folHlink="folHlink"/>
  <p:sldLayoutIdLst>
    <p:sldLayoutId id="2147493499" r:id="rId1"/>
    <p:sldLayoutId id="2147493500" r:id="rId2"/>
    <p:sldLayoutId id="2147493501" r:id="rId3"/>
    <p:sldLayoutId id="2147493502" r:id="rId4"/>
    <p:sldLayoutId id="2147493503" r:id="rId5"/>
    <p:sldLayoutId id="2147493504" r:id="rId6"/>
    <p:sldLayoutId id="2147493505" r:id="rId7"/>
    <p:sldLayoutId id="2147493506" r:id="rId8"/>
    <p:sldLayoutId id="2147493507" r:id="rId9"/>
    <p:sldLayoutId id="2147493508" r:id="rId10"/>
    <p:sldLayoutId id="2147493509" r:id="rId11"/>
    <p:sldLayoutId id="2147493510" r:id="rId12"/>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2EAFFFE-500F-4A80-A983-2AFA1944B779}"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294" r:id="rId1"/>
    <p:sldLayoutId id="2147493295" r:id="rId2"/>
    <p:sldLayoutId id="2147493296" r:id="rId3"/>
    <p:sldLayoutId id="2147493297" r:id="rId4"/>
    <p:sldLayoutId id="2147493298" r:id="rId5"/>
    <p:sldLayoutId id="2147493299" r:id="rId6"/>
    <p:sldLayoutId id="2147493300" r:id="rId7"/>
    <p:sldLayoutId id="2147493301" r:id="rId8"/>
    <p:sldLayoutId id="2147493302" r:id="rId9"/>
    <p:sldLayoutId id="2147493303" r:id="rId10"/>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ＭＳ Ｐゴシック"/>
              </a:defRPr>
            </a:lvl1pPr>
          </a:lstStyle>
          <a:p>
            <a:pPr>
              <a:defRPr/>
            </a:pPr>
            <a:fld id="{53F2703D-1A66-4FCE-87F8-F0519B81B0C6}" type="datetime1">
              <a:rPr lang="it-IT"/>
              <a:pPr>
                <a:defRPr/>
              </a:pPr>
              <a:t>02/04/2019</a:t>
            </a:fld>
            <a:endParaRPr lang="it-IT"/>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ＭＳ Ｐゴシック"/>
              </a:defRPr>
            </a:lvl1pPr>
          </a:lstStyle>
          <a:p>
            <a:pPr>
              <a:defRPr/>
            </a:pPr>
            <a:endParaRPr lang="it-IT"/>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9D9B4A77-9779-49A9-8F2B-575F300DAB49}"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304" r:id="rId1"/>
    <p:sldLayoutId id="2147493305" r:id="rId2"/>
    <p:sldLayoutId id="2147493306" r:id="rId3"/>
    <p:sldLayoutId id="2147493307" r:id="rId4"/>
    <p:sldLayoutId id="2147493308" r:id="rId5"/>
    <p:sldLayoutId id="2147493309" r:id="rId6"/>
    <p:sldLayoutId id="2147493310" r:id="rId7"/>
    <p:sldLayoutId id="2147493311" r:id="rId8"/>
    <p:sldLayoutId id="2147493312" r:id="rId9"/>
    <p:sldLayoutId id="2147493313" r:id="rId10"/>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Calibri" pitchFamily="34" charset="0"/>
          <a:ea typeface="MS PGothic" pitchFamily="34" charset="-128"/>
        </a:defRPr>
      </a:lvl6pPr>
      <a:lvl7pPr marL="914400" algn="ctr" rtl="0" fontAlgn="base">
        <a:spcBef>
          <a:spcPct val="0"/>
        </a:spcBef>
        <a:spcAft>
          <a:spcPct val="0"/>
        </a:spcAft>
        <a:defRPr sz="4400">
          <a:solidFill>
            <a:schemeClr val="tx2"/>
          </a:solidFill>
          <a:latin typeface="Calibri" pitchFamily="34" charset="0"/>
          <a:ea typeface="MS PGothic" pitchFamily="34" charset="-128"/>
        </a:defRPr>
      </a:lvl7pPr>
      <a:lvl8pPr marL="1371600" algn="ctr" rtl="0" fontAlgn="base">
        <a:spcBef>
          <a:spcPct val="0"/>
        </a:spcBef>
        <a:spcAft>
          <a:spcPct val="0"/>
        </a:spcAft>
        <a:defRPr sz="4400">
          <a:solidFill>
            <a:schemeClr val="tx2"/>
          </a:solidFill>
          <a:latin typeface="Calibri" pitchFamily="34" charset="0"/>
          <a:ea typeface="MS PGothic" pitchFamily="34" charset="-128"/>
        </a:defRPr>
      </a:lvl8pPr>
      <a:lvl9pPr marL="1828800" algn="ctr" rtl="0" fontAlgn="base">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Immagine 8"/>
          <p:cNvPicPr>
            <a:picLocks noChangeAspect="1"/>
          </p:cNvPicPr>
          <p:nvPr/>
        </p:nvPicPr>
        <p:blipFill>
          <a:blip r:embed="rId4"/>
          <a:srcRect/>
          <a:stretch>
            <a:fillRect/>
          </a:stretch>
        </p:blipFill>
        <p:spPr bwMode="auto">
          <a:xfrm>
            <a:off x="609600" y="323850"/>
            <a:ext cx="1903413" cy="1798638"/>
          </a:xfrm>
          <a:prstGeom prst="rect">
            <a:avLst/>
          </a:prstGeom>
          <a:noFill/>
          <a:ln>
            <a:noFill/>
          </a:ln>
          <a:effectLst>
            <a:outerShdw blurRad="50800" dist="38100" dir="2700000" algn="tl" rotWithShape="0">
              <a:schemeClr val="bg1">
                <a:alpha val="42999"/>
              </a:schemeClr>
            </a:outerShdw>
          </a:effectLst>
          <a:extLst/>
        </p:spPr>
      </p:pic>
      <p:sp>
        <p:nvSpPr>
          <p:cNvPr id="5" name="CasellaDiTesto 4"/>
          <p:cNvSpPr txBox="1"/>
          <p:nvPr userDrawn="1"/>
        </p:nvSpPr>
        <p:spPr>
          <a:xfrm>
            <a:off x="533400" y="5588000"/>
            <a:ext cx="8001000" cy="58420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it-IT" sz="3200" smtClean="0">
                <a:solidFill>
                  <a:prstClr val="white"/>
                </a:solidFill>
                <a:effectLst>
                  <a:outerShdw blurRad="38100" dist="38100" dir="2700000" algn="tl">
                    <a:srgbClr val="C0C0C0"/>
                  </a:outerShdw>
                </a:effectLst>
                <a:latin typeface="Arial Italic" pitchFamily="-84" charset="0"/>
              </a:rPr>
              <a:t>Dott. Eugenio Sabato</a:t>
            </a:r>
          </a:p>
        </p:txBody>
      </p:sp>
      <p:sp>
        <p:nvSpPr>
          <p:cNvPr id="6" name="CasellaDiTesto 5"/>
          <p:cNvSpPr txBox="1"/>
          <p:nvPr userDrawn="1"/>
        </p:nvSpPr>
        <p:spPr>
          <a:xfrm>
            <a:off x="609600" y="6324600"/>
            <a:ext cx="8001000" cy="400050"/>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1" hangingPunct="1">
              <a:defRPr/>
            </a:pPr>
            <a:r>
              <a:rPr lang="it-IT" sz="2000" smtClean="0">
                <a:solidFill>
                  <a:prstClr val="white"/>
                </a:solidFill>
                <a:effectLst>
                  <a:outerShdw blurRad="38100" dist="38100" dir="2700000" algn="tl">
                    <a:srgbClr val="C0C0C0"/>
                  </a:outerShdw>
                </a:effectLst>
                <a:latin typeface="Arial Italic" pitchFamily="-84" charset="0"/>
              </a:rPr>
              <a:t>www. pneumologiaterritoriale.it</a:t>
            </a:r>
          </a:p>
        </p:txBody>
      </p:sp>
      <p:pic>
        <p:nvPicPr>
          <p:cNvPr id="4101" name="Immagine 6" descr="nuovo logo asl br jpg.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81400" y="323850"/>
            <a:ext cx="1801813" cy="125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00050"/>
            <a:ext cx="2068513" cy="112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282" r:id="rId1"/>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99CCFF"/>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44" b="1">
                <a:solidFill>
                  <a:srgbClr val="FFFF00"/>
                </a:solidFill>
                <a:latin typeface="Times New Roman" charset="0"/>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44" b="1">
                <a:solidFill>
                  <a:srgbClr val="FFFF00"/>
                </a:solidFill>
                <a:latin typeface="Times New Roman" charset="0"/>
              </a:defRPr>
            </a:lvl1pPr>
          </a:lstStyle>
          <a:p>
            <a:pPr>
              <a:defRPr/>
            </a:pPr>
            <a:endParaRPr lang="it-IT" altLang="it-IT"/>
          </a:p>
          <a:p>
            <a:pPr>
              <a:defRPr/>
            </a:pPr>
            <a:r>
              <a:rPr lang="it-IT" altLang="it-IT"/>
              <a:t>  </a:t>
            </a:r>
            <a:r>
              <a:rPr lang="it-IT" altLang="it-IT" i="1">
                <a:solidFill>
                  <a:srgbClr val="000099"/>
                </a:solidFill>
                <a:latin typeface="Comic Sans MS"/>
              </a:rPr>
              <a:t>Sandro Amaducci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1" smtClean="0">
                <a:solidFill>
                  <a:srgbClr val="FFFF00"/>
                </a:solidFill>
                <a:latin typeface="Times New Roman" panose="02020603050405020304" pitchFamily="18" charset="0"/>
              </a:defRPr>
            </a:lvl1pPr>
          </a:lstStyle>
          <a:p>
            <a:pPr>
              <a:defRPr/>
            </a:pPr>
            <a:fld id="{9584CF78-3B76-4AF8-9D35-06DDC9688B5D}"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325" r:id="rId1"/>
    <p:sldLayoutId id="2147493326" r:id="rId2"/>
    <p:sldLayoutId id="2147493327" r:id="rId3"/>
    <p:sldLayoutId id="2147493328" r:id="rId4"/>
    <p:sldLayoutId id="2147493329" r:id="rId5"/>
    <p:sldLayoutId id="2147493330" r:id="rId6"/>
    <p:sldLayoutId id="2147493331" r:id="rId7"/>
    <p:sldLayoutId id="2147493332" r:id="rId8"/>
    <p:sldLayoutId id="2147493333" r:id="rId9"/>
    <p:sldLayoutId id="2147493334" r:id="rId10"/>
    <p:sldLayoutId id="2147493335" r:id="rId11"/>
    <p:sldLayoutId id="2147493336" r:id="rId12"/>
    <p:sldLayoutId id="2147493337" r:id="rId13"/>
  </p:sldLayoutIdLst>
  <p:transition spd="slow">
    <p:wipe/>
  </p:transition>
  <p:hf sldNum="0" hdr="0" dt="0"/>
  <p:txStyles>
    <p:titleStyle>
      <a:lvl1pPr algn="ctr" rtl="0" eaLnBrk="0" fontAlgn="base" hangingPunct="0">
        <a:spcBef>
          <a:spcPct val="0"/>
        </a:spcBef>
        <a:spcAft>
          <a:spcPct val="0"/>
        </a:spcAft>
        <a:defRPr sz="3900">
          <a:solidFill>
            <a:srgbClr val="FFFF00"/>
          </a:solidFill>
          <a:latin typeface="+mj-lt"/>
          <a:ea typeface="+mj-ea"/>
          <a:cs typeface="+mj-cs"/>
        </a:defRPr>
      </a:lvl1pPr>
      <a:lvl2pPr algn="ctr" rtl="0" eaLnBrk="0" fontAlgn="base" hangingPunct="0">
        <a:spcBef>
          <a:spcPct val="0"/>
        </a:spcBef>
        <a:spcAft>
          <a:spcPct val="0"/>
        </a:spcAft>
        <a:defRPr sz="3900">
          <a:solidFill>
            <a:srgbClr val="FFFF00"/>
          </a:solidFill>
          <a:latin typeface="Comic Sans MS" pitchFamily="66" charset="0"/>
        </a:defRPr>
      </a:lvl2pPr>
      <a:lvl3pPr algn="ctr" rtl="0" eaLnBrk="0" fontAlgn="base" hangingPunct="0">
        <a:spcBef>
          <a:spcPct val="0"/>
        </a:spcBef>
        <a:spcAft>
          <a:spcPct val="0"/>
        </a:spcAft>
        <a:defRPr sz="3900">
          <a:solidFill>
            <a:srgbClr val="FFFF00"/>
          </a:solidFill>
          <a:latin typeface="Comic Sans MS" pitchFamily="66" charset="0"/>
        </a:defRPr>
      </a:lvl3pPr>
      <a:lvl4pPr algn="ctr" rtl="0" eaLnBrk="0" fontAlgn="base" hangingPunct="0">
        <a:spcBef>
          <a:spcPct val="0"/>
        </a:spcBef>
        <a:spcAft>
          <a:spcPct val="0"/>
        </a:spcAft>
        <a:defRPr sz="3900">
          <a:solidFill>
            <a:srgbClr val="FFFF00"/>
          </a:solidFill>
          <a:latin typeface="Comic Sans MS" pitchFamily="66" charset="0"/>
        </a:defRPr>
      </a:lvl4pPr>
      <a:lvl5pPr algn="ctr" rtl="0" eaLnBrk="0" fontAlgn="base" hangingPunct="0">
        <a:spcBef>
          <a:spcPct val="0"/>
        </a:spcBef>
        <a:spcAft>
          <a:spcPct val="0"/>
        </a:spcAft>
        <a:defRPr sz="3900">
          <a:solidFill>
            <a:srgbClr val="FFFF00"/>
          </a:solidFill>
          <a:latin typeface="Comic Sans MS" pitchFamily="66" charset="0"/>
        </a:defRPr>
      </a:lvl5pPr>
      <a:lvl6pPr marL="406405" algn="ctr" rtl="0" eaLnBrk="0" fontAlgn="base" hangingPunct="0">
        <a:spcBef>
          <a:spcPct val="0"/>
        </a:spcBef>
        <a:spcAft>
          <a:spcPct val="0"/>
        </a:spcAft>
        <a:defRPr sz="3911">
          <a:solidFill>
            <a:srgbClr val="FFFF00"/>
          </a:solidFill>
          <a:latin typeface="Comic Sans MS" pitchFamily="66" charset="0"/>
        </a:defRPr>
      </a:lvl6pPr>
      <a:lvl7pPr marL="812810" algn="ctr" rtl="0" eaLnBrk="0" fontAlgn="base" hangingPunct="0">
        <a:spcBef>
          <a:spcPct val="0"/>
        </a:spcBef>
        <a:spcAft>
          <a:spcPct val="0"/>
        </a:spcAft>
        <a:defRPr sz="3911">
          <a:solidFill>
            <a:srgbClr val="FFFF00"/>
          </a:solidFill>
          <a:latin typeface="Comic Sans MS" pitchFamily="66" charset="0"/>
        </a:defRPr>
      </a:lvl7pPr>
      <a:lvl8pPr marL="1219215" algn="ctr" rtl="0" eaLnBrk="0" fontAlgn="base" hangingPunct="0">
        <a:spcBef>
          <a:spcPct val="0"/>
        </a:spcBef>
        <a:spcAft>
          <a:spcPct val="0"/>
        </a:spcAft>
        <a:defRPr sz="3911">
          <a:solidFill>
            <a:srgbClr val="FFFF00"/>
          </a:solidFill>
          <a:latin typeface="Comic Sans MS" pitchFamily="66" charset="0"/>
        </a:defRPr>
      </a:lvl8pPr>
      <a:lvl9pPr marL="1625620" algn="ctr" rtl="0" eaLnBrk="0" fontAlgn="base" hangingPunct="0">
        <a:spcBef>
          <a:spcPct val="0"/>
        </a:spcBef>
        <a:spcAft>
          <a:spcPct val="0"/>
        </a:spcAft>
        <a:defRPr sz="3911">
          <a:solidFill>
            <a:srgbClr val="FFFF00"/>
          </a:solidFill>
          <a:latin typeface="Comic Sans MS" pitchFamily="66" charset="0"/>
        </a:defRPr>
      </a:lvl9pPr>
    </p:titleStyle>
    <p:bodyStyle>
      <a:lvl1pPr marL="304800" indent="-304800" algn="l" rtl="0" eaLnBrk="0" fontAlgn="base" hangingPunct="0">
        <a:spcBef>
          <a:spcPct val="20000"/>
        </a:spcBef>
        <a:spcAft>
          <a:spcPct val="0"/>
        </a:spcAft>
        <a:buChar char="•"/>
        <a:defRPr sz="2800">
          <a:solidFill>
            <a:schemeClr val="tx1"/>
          </a:solidFill>
          <a:latin typeface="+mn-lt"/>
          <a:ea typeface="+mn-ea"/>
          <a:cs typeface="+mn-cs"/>
        </a:defRPr>
      </a:lvl1pPr>
      <a:lvl2pPr marL="660400" indent="-254000" algn="l" rtl="0" eaLnBrk="0" fontAlgn="base" hangingPunct="0">
        <a:spcBef>
          <a:spcPct val="20000"/>
        </a:spcBef>
        <a:spcAft>
          <a:spcPct val="0"/>
        </a:spcAft>
        <a:buChar char="–"/>
        <a:defRPr sz="2400">
          <a:solidFill>
            <a:schemeClr val="tx1"/>
          </a:solidFill>
          <a:latin typeface="+mn-lt"/>
        </a:defRPr>
      </a:lvl2pPr>
      <a:lvl3pPr marL="1016000" indent="-203200" algn="l" rtl="0" eaLnBrk="0" fontAlgn="base" hangingPunct="0">
        <a:spcBef>
          <a:spcPct val="20000"/>
        </a:spcBef>
        <a:spcAft>
          <a:spcPct val="0"/>
        </a:spcAft>
        <a:buChar char="•"/>
        <a:defRPr sz="2100">
          <a:solidFill>
            <a:schemeClr val="tx1"/>
          </a:solidFill>
          <a:latin typeface="+mn-lt"/>
        </a:defRPr>
      </a:lvl3pPr>
      <a:lvl4pPr marL="1422400" indent="-203200" algn="l" rtl="0" eaLnBrk="0" fontAlgn="base" hangingPunct="0">
        <a:spcBef>
          <a:spcPct val="20000"/>
        </a:spcBef>
        <a:spcAft>
          <a:spcPct val="0"/>
        </a:spcAft>
        <a:buChar char="–"/>
        <a:defRPr sz="1700">
          <a:solidFill>
            <a:schemeClr val="tx1"/>
          </a:solidFill>
          <a:latin typeface="+mn-lt"/>
        </a:defRPr>
      </a:lvl4pPr>
      <a:lvl5pPr marL="1828800" indent="-203200" algn="l" rtl="0" eaLnBrk="0" fontAlgn="base" hangingPunct="0">
        <a:spcBef>
          <a:spcPct val="20000"/>
        </a:spcBef>
        <a:spcAft>
          <a:spcPct val="0"/>
        </a:spcAft>
        <a:buChar char="»"/>
        <a:defRPr sz="1700">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67" b="1">
                <a:solidFill>
                  <a:prstClr val="black">
                    <a:tint val="75000"/>
                  </a:prstClr>
                </a:solidFill>
                <a:latin typeface="+mn-lt"/>
              </a:defRPr>
            </a:lvl1pPr>
          </a:lstStyle>
          <a:p>
            <a:pPr>
              <a:defRPr/>
            </a:pPr>
            <a:fld id="{8747872E-4FE2-4C17-8238-E14D9EA9A8C5}" type="datetimeFigureOut">
              <a:rPr lang="it-IT"/>
              <a:pPr>
                <a:defRPr/>
              </a:pPr>
              <a:t>02/04/2019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b="1">
                <a:solidFill>
                  <a:prstClr val="black">
                    <a:tint val="75000"/>
                  </a:prst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898989"/>
                </a:solidFill>
                <a:latin typeface="Calibri" panose="020F0502020204030204" pitchFamily="34" charset="0"/>
              </a:defRPr>
            </a:lvl1pPr>
          </a:lstStyle>
          <a:p>
            <a:pPr>
              <a:defRPr/>
            </a:pPr>
            <a:fld id="{92143D70-A310-4495-8938-8DC9CF597607}"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349" r:id="rId1"/>
    <p:sldLayoutId id="2147493350" r:id="rId2"/>
    <p:sldLayoutId id="2147493351" r:id="rId3"/>
    <p:sldLayoutId id="2147493352" r:id="rId4"/>
    <p:sldLayoutId id="2147493353" r:id="rId5"/>
    <p:sldLayoutId id="2147493354" r:id="rId6"/>
    <p:sldLayoutId id="2147493355" r:id="rId7"/>
    <p:sldLayoutId id="2147493356" r:id="rId8"/>
    <p:sldLayoutId id="2147493357" r:id="rId9"/>
    <p:sldLayoutId id="2147493358" r:id="rId10"/>
    <p:sldLayoutId id="2147493359" r:id="rId11"/>
  </p:sldLayoutIdLst>
  <p:transition spd="slow">
    <p:wipe/>
  </p:transition>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06405" algn="ctr" rtl="0" fontAlgn="base">
        <a:spcBef>
          <a:spcPct val="0"/>
        </a:spcBef>
        <a:spcAft>
          <a:spcPct val="0"/>
        </a:spcAft>
        <a:defRPr sz="3911">
          <a:solidFill>
            <a:schemeClr val="tx1"/>
          </a:solidFill>
          <a:latin typeface="Calibri" pitchFamily="34" charset="0"/>
        </a:defRPr>
      </a:lvl6pPr>
      <a:lvl7pPr marL="812810" algn="ctr" rtl="0" fontAlgn="base">
        <a:spcBef>
          <a:spcPct val="0"/>
        </a:spcBef>
        <a:spcAft>
          <a:spcPct val="0"/>
        </a:spcAft>
        <a:defRPr sz="3911">
          <a:solidFill>
            <a:schemeClr val="tx1"/>
          </a:solidFill>
          <a:latin typeface="Calibri" pitchFamily="34" charset="0"/>
        </a:defRPr>
      </a:lvl7pPr>
      <a:lvl8pPr marL="1219215" algn="ctr" rtl="0" fontAlgn="base">
        <a:spcBef>
          <a:spcPct val="0"/>
        </a:spcBef>
        <a:spcAft>
          <a:spcPct val="0"/>
        </a:spcAft>
        <a:defRPr sz="3911">
          <a:solidFill>
            <a:schemeClr val="tx1"/>
          </a:solidFill>
          <a:latin typeface="Calibri" pitchFamily="34" charset="0"/>
        </a:defRPr>
      </a:lvl8pPr>
      <a:lvl9pPr marL="1625620" algn="ctr" rtl="0" fontAlgn="base">
        <a:spcBef>
          <a:spcPct val="0"/>
        </a:spcBef>
        <a:spcAft>
          <a:spcPct val="0"/>
        </a:spcAft>
        <a:defRPr sz="3911">
          <a:solidFill>
            <a:schemeClr val="tx1"/>
          </a:solidFill>
          <a:latin typeface="Calibri" pitchFamily="34" charset="0"/>
        </a:defRPr>
      </a:lvl9pPr>
    </p:titleStyle>
    <p:bodyStyle>
      <a:lvl1pPr marL="304800" indent="-3048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it-IT"/>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defRPr>
            </a:lvl1pPr>
          </a:lstStyle>
          <a:p>
            <a:pPr>
              <a:defRPr/>
            </a:pPr>
            <a:fld id="{F7A45D73-7E86-43E1-BACE-007BB176A826}" type="datetimeFigureOut">
              <a:rPr lang="it-IT"/>
              <a:pPr>
                <a:defRPr/>
              </a:pPr>
              <a:t>02/04/2019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MS PGothic" panose="020B0600070205080204" pitchFamily="34" charset="-128"/>
              </a:defRPr>
            </a:lvl1pPr>
          </a:lstStyle>
          <a:p>
            <a:pPr>
              <a:defRPr/>
            </a:pPr>
            <a:fld id="{B6ABC0E2-54B9-4A49-ABE8-14587B6ED06D}"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371" r:id="rId1"/>
    <p:sldLayoutId id="2147493372" r:id="rId2"/>
    <p:sldLayoutId id="2147493373" r:id="rId3"/>
    <p:sldLayoutId id="2147493374" r:id="rId4"/>
    <p:sldLayoutId id="2147493375" r:id="rId5"/>
    <p:sldLayoutId id="2147493376" r:id="rId6"/>
    <p:sldLayoutId id="2147493377" r:id="rId7"/>
    <p:sldLayoutId id="2147493378" r:id="rId8"/>
    <p:sldLayoutId id="2147493379" r:id="rId9"/>
    <p:sldLayoutId id="2147493380" r:id="rId10"/>
    <p:sldLayoutId id="2147493381" r:id="rId11"/>
    <p:sldLayoutId id="2147493511" r:id="rId12"/>
  </p:sldLayoutIdLst>
  <p:transition spd="slow">
    <p:wip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34" charset="-128"/>
                <a:cs typeface="Arial" pitchFamily="34" charset="0"/>
              </a:defRPr>
            </a:lvl1pPr>
          </a:lstStyle>
          <a:p>
            <a:pPr>
              <a:defRPr/>
            </a:pPr>
            <a:fld id="{FAE362F3-F04E-435A-842E-E1C2F15D18EB}" type="datetimeFigureOut">
              <a:rPr lang="it-IT" altLang="it-IT"/>
              <a:pPr>
                <a:defRPr/>
              </a:pPr>
              <a:t>02/04/2019</a:t>
            </a:fld>
            <a:endParaRPr lang="it-IT" altLang="it-IT"/>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34" charset="-128"/>
                <a:cs typeface="Arial" pitchFamily="34" charset="0"/>
              </a:defRPr>
            </a:lvl1pPr>
          </a:lstStyle>
          <a:p>
            <a:pPr>
              <a:defRPr/>
            </a:pPr>
            <a:endParaRPr lang="it-IT" altLang="it-IT"/>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cs typeface="Arial" panose="020B0604020202020204" pitchFamily="34" charset="0"/>
              </a:defRPr>
            </a:lvl1pPr>
          </a:lstStyle>
          <a:p>
            <a:pPr>
              <a:defRPr/>
            </a:pPr>
            <a:fld id="{48CEE6C5-12BD-4DDB-9641-F310BAB60CEE}"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382" r:id="rId1"/>
    <p:sldLayoutId id="2147493383" r:id="rId2"/>
    <p:sldLayoutId id="2147493384" r:id="rId3"/>
    <p:sldLayoutId id="2147493385" r:id="rId4"/>
    <p:sldLayoutId id="2147493386" r:id="rId5"/>
    <p:sldLayoutId id="2147493387" r:id="rId6"/>
    <p:sldLayoutId id="2147493388" r:id="rId7"/>
    <p:sldLayoutId id="2147493389" r:id="rId8"/>
    <p:sldLayoutId id="2147493390" r:id="rId9"/>
    <p:sldLayoutId id="2147493391" r:id="rId10"/>
    <p:sldLayoutId id="2147493392" r:id="rId11"/>
    <p:sldLayoutId id="2147493393" r:id="rId12"/>
  </p:sldLayoutIdLst>
  <p:transition spd="slow">
    <p:wip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433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67" b="1">
                <a:solidFill>
                  <a:srgbClr val="898989"/>
                </a:solidFill>
                <a:latin typeface="Times New Roman" panose="02020603050405020304" pitchFamily="18" charset="0"/>
              </a:defRPr>
            </a:lvl1pPr>
          </a:lstStyle>
          <a:p>
            <a:pPr>
              <a:defRPr/>
            </a:pPr>
            <a:fld id="{B3BCB0ED-CEE2-41C6-8E25-DEE828195228}" type="datetimeFigureOut">
              <a:rPr lang="it-IT"/>
              <a:pPr>
                <a:defRPr/>
              </a:pPr>
              <a:t>02/04/2019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b="1">
                <a:solidFill>
                  <a:prstClr val="black">
                    <a:tint val="75000"/>
                  </a:prst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rgbClr val="898989"/>
                </a:solidFill>
                <a:latin typeface="Times New Roman" panose="02020603050405020304" pitchFamily="18" charset="0"/>
              </a:defRPr>
            </a:lvl1pPr>
          </a:lstStyle>
          <a:p>
            <a:pPr>
              <a:defRPr/>
            </a:pPr>
            <a:fld id="{91770771-147E-4629-9766-3DEBE3BA19A9}"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93416" r:id="rId1"/>
    <p:sldLayoutId id="2147493417" r:id="rId2"/>
    <p:sldLayoutId id="2147493418" r:id="rId3"/>
    <p:sldLayoutId id="2147493419" r:id="rId4"/>
    <p:sldLayoutId id="2147493420" r:id="rId5"/>
    <p:sldLayoutId id="2147493421" r:id="rId6"/>
    <p:sldLayoutId id="2147493422" r:id="rId7"/>
    <p:sldLayoutId id="2147493423" r:id="rId8"/>
    <p:sldLayoutId id="2147493424" r:id="rId9"/>
    <p:sldLayoutId id="2147493425" r:id="rId10"/>
    <p:sldLayoutId id="2147493426" r:id="rId11"/>
  </p:sldLayoutIdLst>
  <p:transition spd="slow">
    <p:wipe/>
  </p:transition>
  <p:txStyles>
    <p:titleStyle>
      <a:lvl1pPr algn="ctr" defTabSz="406400" rtl="0" eaLnBrk="0" fontAlgn="base" hangingPunct="0">
        <a:spcBef>
          <a:spcPct val="0"/>
        </a:spcBef>
        <a:spcAft>
          <a:spcPct val="0"/>
        </a:spcAft>
        <a:defRPr sz="3900" kern="1200">
          <a:solidFill>
            <a:schemeClr val="tx1"/>
          </a:solidFill>
          <a:latin typeface="+mj-lt"/>
          <a:ea typeface="MS PGothic" pitchFamily="34" charset="-128"/>
          <a:cs typeface="ＭＳ Ｐゴシック" charset="0"/>
        </a:defRPr>
      </a:lvl1pPr>
      <a:lvl2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2pPr>
      <a:lvl3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3pPr>
      <a:lvl4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4pPr>
      <a:lvl5pPr algn="ctr" defTabSz="406400" rtl="0" eaLnBrk="0" fontAlgn="base" hangingPunct="0">
        <a:spcBef>
          <a:spcPct val="0"/>
        </a:spcBef>
        <a:spcAft>
          <a:spcPct val="0"/>
        </a:spcAft>
        <a:defRPr sz="3900">
          <a:solidFill>
            <a:schemeClr val="tx1"/>
          </a:solidFill>
          <a:latin typeface="Calibri" charset="0"/>
          <a:ea typeface="MS PGothic" pitchFamily="34" charset="-128"/>
          <a:cs typeface="ＭＳ Ｐゴシック" charset="0"/>
        </a:defRPr>
      </a:lvl5pPr>
      <a:lvl6pPr marL="40640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6pPr>
      <a:lvl7pPr marL="81281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7pPr>
      <a:lvl8pPr marL="121921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8pPr>
      <a:lvl9pPr marL="162562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9pPr>
    </p:titleStyle>
    <p:bodyStyle>
      <a:lvl1pPr marL="304800" indent="-304800" algn="l" defTabSz="4064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charset="0"/>
        </a:defRPr>
      </a:lvl1pPr>
      <a:lvl2pPr marL="660400" indent="-254000" algn="l" defTabSz="4064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016000" indent="-203200" algn="l" defTabSz="4064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3pPr>
      <a:lvl4pPr marL="1422400" indent="-203200" algn="l" defTabSz="406400"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4pPr>
      <a:lvl5pPr marL="1828800" indent="-203200" algn="l" defTabSz="406400"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S PGothic" pitchFamily="34" charset="-128"/>
          <a:cs typeface="+mn-cs"/>
        </a:defRPr>
      </a:lvl5pPr>
      <a:lvl6pPr marL="2235228" indent="-203203" algn="l" defTabSz="406405" rtl="0" eaLnBrk="1" latinLnBrk="0" hangingPunct="1">
        <a:spcBef>
          <a:spcPct val="20000"/>
        </a:spcBef>
        <a:buFont typeface="Arial"/>
        <a:buChar char="•"/>
        <a:defRPr sz="1778" kern="1200">
          <a:solidFill>
            <a:schemeClr val="tx1"/>
          </a:solidFill>
          <a:latin typeface="+mn-lt"/>
          <a:ea typeface="+mn-ea"/>
          <a:cs typeface="+mn-cs"/>
        </a:defRPr>
      </a:lvl6pPr>
      <a:lvl7pPr marL="2641633" indent="-203203" algn="l" defTabSz="406405" rtl="0" eaLnBrk="1" latinLnBrk="0" hangingPunct="1">
        <a:spcBef>
          <a:spcPct val="20000"/>
        </a:spcBef>
        <a:buFont typeface="Arial"/>
        <a:buChar char="•"/>
        <a:defRPr sz="1778" kern="1200">
          <a:solidFill>
            <a:schemeClr val="tx1"/>
          </a:solidFill>
          <a:latin typeface="+mn-lt"/>
          <a:ea typeface="+mn-ea"/>
          <a:cs typeface="+mn-cs"/>
        </a:defRPr>
      </a:lvl7pPr>
      <a:lvl8pPr marL="3048038" indent="-203203" algn="l" defTabSz="406405" rtl="0" eaLnBrk="1" latinLnBrk="0" hangingPunct="1">
        <a:spcBef>
          <a:spcPct val="20000"/>
        </a:spcBef>
        <a:buFont typeface="Arial"/>
        <a:buChar char="•"/>
        <a:defRPr sz="1778" kern="1200">
          <a:solidFill>
            <a:schemeClr val="tx1"/>
          </a:solidFill>
          <a:latin typeface="+mn-lt"/>
          <a:ea typeface="+mn-ea"/>
          <a:cs typeface="+mn-cs"/>
        </a:defRPr>
      </a:lvl8pPr>
      <a:lvl9pPr marL="3454443" indent="-203203" algn="l" defTabSz="406405" rtl="0" eaLnBrk="1" latinLnBrk="0" hangingPunct="1">
        <a:spcBef>
          <a:spcPct val="20000"/>
        </a:spcBef>
        <a:buFont typeface="Arial"/>
        <a:buChar char="•"/>
        <a:defRPr sz="1778" kern="1200">
          <a:solidFill>
            <a:schemeClr val="tx1"/>
          </a:solidFill>
          <a:latin typeface="+mn-lt"/>
          <a:ea typeface="+mn-ea"/>
          <a:cs typeface="+mn-cs"/>
        </a:defRPr>
      </a:lvl9pPr>
    </p:bodyStyle>
    <p:otherStyle>
      <a:defPPr>
        <a:defRPr lang="it-IT"/>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6.xml"/><Relationship Id="rId1" Type="http://schemas.openxmlformats.org/officeDocument/2006/relationships/slideLayout" Target="../slideLayouts/slideLayout65.xml"/><Relationship Id="rId5" Type="http://schemas.openxmlformats.org/officeDocument/2006/relationships/image" Target="../media/image43.wmf"/><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7.xml"/><Relationship Id="rId1" Type="http://schemas.openxmlformats.org/officeDocument/2006/relationships/slideLayout" Target="../slideLayouts/slideLayout65.xml"/><Relationship Id="rId5" Type="http://schemas.openxmlformats.org/officeDocument/2006/relationships/image" Target="../media/image43.wmf"/><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39.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26.xml"/><Relationship Id="rId6" Type="http://schemas.openxmlformats.org/officeDocument/2006/relationships/image" Target="../media/image46.jpeg"/><Relationship Id="rId11" Type="http://schemas.openxmlformats.org/officeDocument/2006/relationships/image" Target="../media/image57.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56.png"/><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hyperlink" Target="../../Products/iCode/iCode_Report.png" TargetMode="External"/><Relationship Id="rId1" Type="http://schemas.openxmlformats.org/officeDocument/2006/relationships/slideLayout" Target="../slideLayouts/slideLayout6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png"/><Relationship Id="rId1" Type="http://schemas.openxmlformats.org/officeDocument/2006/relationships/slideLayout" Target="../slideLayouts/slideLayout46.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hyperlink" Target="http://journal.publications.chestnet.org/issue.aspx?journalid=99&amp;issueid=928254&amp;direction=P" TargetMode="External"/><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43.wm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1" b="2690"/>
          <a:stretch/>
        </p:blipFill>
        <p:spPr>
          <a:xfrm>
            <a:off x="6012160" y="712630"/>
            <a:ext cx="1171575" cy="2604517"/>
          </a:xfrm>
          <a:prstGeom prst="rect">
            <a:avLst/>
          </a:prstGeom>
        </p:spPr>
      </p:pic>
      <p:pic>
        <p:nvPicPr>
          <p:cNvPr id="6" name="Immagine 5"/>
          <p:cNvPicPr>
            <a:picLocks noChangeAspect="1"/>
          </p:cNvPicPr>
          <p:nvPr/>
        </p:nvPicPr>
        <p:blipFill rotWithShape="1">
          <a:blip r:embed="rId3"/>
          <a:srcRect t="30396" b="878"/>
          <a:stretch/>
        </p:blipFill>
        <p:spPr>
          <a:xfrm>
            <a:off x="7183735" y="836712"/>
            <a:ext cx="1133475" cy="2520280"/>
          </a:xfrm>
          <a:prstGeom prst="rect">
            <a:avLst/>
          </a:prstGeom>
        </p:spPr>
      </p:pic>
      <p:sp>
        <p:nvSpPr>
          <p:cNvPr id="1840132" name="Text Box 4"/>
          <p:cNvSpPr txBox="1">
            <a:spLocks noChangeArrowheads="1"/>
          </p:cNvSpPr>
          <p:nvPr/>
        </p:nvSpPr>
        <p:spPr bwMode="auto">
          <a:xfrm>
            <a:off x="5311536" y="5048597"/>
            <a:ext cx="3827129" cy="1692771"/>
          </a:xfrm>
          <a:prstGeom prst="rect">
            <a:avLst/>
          </a:prstGeom>
          <a:noFill/>
          <a:ln>
            <a:noFill/>
          </a:ln>
          <a:effectLst/>
          <a:extLst/>
        </p:spPr>
        <p:txBody>
          <a:bodyPr wrap="square">
            <a:spAutoFit/>
          </a:bodyPr>
          <a:lstStyle>
            <a:lvl1pPr>
              <a:defRPr>
                <a:solidFill>
                  <a:schemeClr val="tx1"/>
                </a:solidFill>
                <a:latin typeface="Times New Roman" panose="02020603050405020304" pitchFamily="18" charset="0"/>
              </a:defRPr>
            </a:lvl1pPr>
            <a:lvl2pPr marL="571500">
              <a:defRPr>
                <a:solidFill>
                  <a:schemeClr val="tx1"/>
                </a:solidFill>
                <a:latin typeface="Times New Roman" panose="02020603050405020304" pitchFamily="18" charset="0"/>
              </a:defRPr>
            </a:lvl2pPr>
            <a:lvl3pPr marL="1143000">
              <a:defRPr>
                <a:solidFill>
                  <a:schemeClr val="tx1"/>
                </a:solidFill>
                <a:latin typeface="Times New Roman" panose="02020603050405020304" pitchFamily="18" charset="0"/>
              </a:defRPr>
            </a:lvl3pPr>
            <a:lvl4pPr marL="1714500">
              <a:defRPr>
                <a:solidFill>
                  <a:schemeClr val="tx1"/>
                </a:solidFill>
                <a:latin typeface="Times New Roman" panose="02020603050405020304" pitchFamily="18" charset="0"/>
              </a:defRPr>
            </a:lvl4pPr>
            <a:lvl5pPr marL="2286000">
              <a:defRPr>
                <a:solidFill>
                  <a:schemeClr val="tx1"/>
                </a:solidFill>
                <a:latin typeface="Times New Roman" panose="02020603050405020304" pitchFamily="18" charset="0"/>
              </a:defRPr>
            </a:lvl5pPr>
            <a:lvl6pPr marL="2743200" fontAlgn="base">
              <a:spcBef>
                <a:spcPct val="0"/>
              </a:spcBef>
              <a:spcAft>
                <a:spcPct val="0"/>
              </a:spcAft>
              <a:defRPr>
                <a:solidFill>
                  <a:schemeClr val="tx1"/>
                </a:solidFill>
                <a:latin typeface="Times New Roman" panose="02020603050405020304" pitchFamily="18" charset="0"/>
              </a:defRPr>
            </a:lvl6pPr>
            <a:lvl7pPr marL="3200400" fontAlgn="base">
              <a:spcBef>
                <a:spcPct val="0"/>
              </a:spcBef>
              <a:spcAft>
                <a:spcPct val="0"/>
              </a:spcAft>
              <a:defRPr>
                <a:solidFill>
                  <a:schemeClr val="tx1"/>
                </a:solidFill>
                <a:latin typeface="Times New Roman" panose="02020603050405020304" pitchFamily="18" charset="0"/>
              </a:defRPr>
            </a:lvl7pPr>
            <a:lvl8pPr marL="3657600" fontAlgn="base">
              <a:spcBef>
                <a:spcPct val="0"/>
              </a:spcBef>
              <a:spcAft>
                <a:spcPct val="0"/>
              </a:spcAft>
              <a:defRPr>
                <a:solidFill>
                  <a:schemeClr val="tx1"/>
                </a:solidFill>
                <a:latin typeface="Times New Roman" panose="02020603050405020304" pitchFamily="18" charset="0"/>
              </a:defRPr>
            </a:lvl8pPr>
            <a:lvl9pPr marL="4114800" fontAlgn="base">
              <a:spcBef>
                <a:spcPct val="0"/>
              </a:spcBef>
              <a:spcAft>
                <a:spcPct val="0"/>
              </a:spcAft>
              <a:defRPr>
                <a:solidFill>
                  <a:schemeClr val="tx1"/>
                </a:solidFill>
                <a:latin typeface="Times New Roman" panose="02020603050405020304" pitchFamily="18" charset="0"/>
              </a:defRPr>
            </a:lvl9pPr>
          </a:lstStyle>
          <a:p>
            <a:pPr eaLnBrk="1" hangingPunct="1">
              <a:defRPr/>
            </a:pPr>
            <a:r>
              <a:rPr lang="it-IT" altLang="it-IT" sz="2400" b="1" i="1" dirty="0" smtClean="0">
                <a:effectLst>
                  <a:outerShdw blurRad="38100" dist="38100" dir="2700000" algn="tl">
                    <a:srgbClr val="C0C0C0"/>
                  </a:outerShdw>
                </a:effectLst>
                <a:cs typeface="Arial" panose="020B0604020202020204" pitchFamily="34" charset="0"/>
              </a:rPr>
              <a:t>Giuseppe </a:t>
            </a:r>
            <a:r>
              <a:rPr lang="it-IT" altLang="it-IT" sz="2400" b="1" i="1" dirty="0" err="1" smtClean="0">
                <a:effectLst>
                  <a:outerShdw blurRad="38100" dist="38100" dir="2700000" algn="tl">
                    <a:srgbClr val="C0C0C0"/>
                  </a:outerShdw>
                </a:effectLst>
                <a:cs typeface="Arial" panose="020B0604020202020204" pitchFamily="34" charset="0"/>
              </a:rPr>
              <a:t>Insalaco</a:t>
            </a:r>
            <a:endParaRPr lang="it-IT" altLang="it-IT" sz="2400" b="1" i="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000" b="1" dirty="0" smtClean="0">
                <a:effectLst>
                  <a:outerShdw blurRad="38100" dist="38100" dir="2700000" algn="tl">
                    <a:srgbClr val="C0C0C0"/>
                  </a:outerShdw>
                </a:effectLst>
                <a:cs typeface="Arial" panose="020B0604020202020204" pitchFamily="34" charset="0"/>
              </a:rPr>
              <a:t>CNR-IBIM - Palermo</a:t>
            </a:r>
          </a:p>
          <a:p>
            <a:pPr eaLnBrk="1" hangingPunct="1">
              <a:defRPr/>
            </a:pPr>
            <a:endParaRPr lang="it-IT" altLang="it-IT" sz="1600" b="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400" b="1" i="1" dirty="0" smtClean="0">
                <a:effectLst>
                  <a:outerShdw blurRad="38100" dist="38100" dir="2700000" algn="tl">
                    <a:srgbClr val="C0C0C0"/>
                  </a:outerShdw>
                </a:effectLst>
                <a:cs typeface="Arial" panose="020B0604020202020204" pitchFamily="34" charset="0"/>
              </a:rPr>
              <a:t>Alberto </a:t>
            </a:r>
            <a:r>
              <a:rPr lang="it-IT" altLang="it-IT" sz="2400" b="1" i="1" dirty="0" err="1" smtClean="0">
                <a:effectLst>
                  <a:outerShdw blurRad="38100" dist="38100" dir="2700000" algn="tl">
                    <a:srgbClr val="C0C0C0"/>
                  </a:outerShdw>
                </a:effectLst>
                <a:cs typeface="Arial" panose="020B0604020202020204" pitchFamily="34" charset="0"/>
              </a:rPr>
              <a:t>Braghiroli</a:t>
            </a:r>
            <a:endParaRPr lang="it-IT" altLang="it-IT" sz="2400" b="1" i="1" dirty="0" smtClean="0">
              <a:effectLst>
                <a:outerShdw blurRad="38100" dist="38100" dir="2700000" algn="tl">
                  <a:srgbClr val="C0C0C0"/>
                </a:outerShdw>
              </a:effectLst>
              <a:cs typeface="Arial" panose="020B0604020202020204" pitchFamily="34" charset="0"/>
            </a:endParaRPr>
          </a:p>
          <a:p>
            <a:pPr eaLnBrk="1" hangingPunct="1">
              <a:defRPr/>
            </a:pPr>
            <a:r>
              <a:rPr lang="it-IT" altLang="it-IT" sz="2000" b="1" dirty="0" smtClean="0">
                <a:effectLst>
                  <a:outerShdw blurRad="38100" dist="38100" dir="2700000" algn="tl">
                    <a:srgbClr val="C0C0C0"/>
                  </a:outerShdw>
                </a:effectLst>
                <a:cs typeface="Arial" panose="020B0604020202020204" pitchFamily="34" charset="0"/>
              </a:rPr>
              <a:t>ICS S. Maugeri - Veruno (NO)</a:t>
            </a:r>
          </a:p>
        </p:txBody>
      </p:sp>
      <p:sp>
        <p:nvSpPr>
          <p:cNvPr id="160771" name="Line 5"/>
          <p:cNvSpPr>
            <a:spLocks noChangeShapeType="1"/>
          </p:cNvSpPr>
          <p:nvPr/>
        </p:nvSpPr>
        <p:spPr bwMode="auto">
          <a:xfrm>
            <a:off x="5302009" y="3356992"/>
            <a:ext cx="3841991" cy="22076"/>
          </a:xfrm>
          <a:prstGeom prst="line">
            <a:avLst/>
          </a:prstGeom>
          <a:noFill/>
          <a:ln w="76200">
            <a:solidFill>
              <a:srgbClr val="FFC000"/>
            </a:solidFill>
            <a:round/>
            <a:headEnd/>
            <a:tailEnd/>
          </a:ln>
          <a:extLst>
            <a:ext uri="{909E8E84-426E-40dd-AFC4-6F175D3DCCD1}">
              <a14:hiddenFill xmlns="" xmlns:a14="http://schemas.microsoft.com/office/drawing/2010/main">
                <a:noFill/>
              </a14:hiddenFill>
            </a:ext>
          </a:extLst>
        </p:spPr>
        <p:txBody>
          <a:bodyPr/>
          <a:lstStyle/>
          <a:p>
            <a:endParaRPr lang="it-IT"/>
          </a:p>
        </p:txBody>
      </p:sp>
      <p:sp>
        <p:nvSpPr>
          <p:cNvPr id="9" name="Rettangolo arrotondato 8"/>
          <p:cNvSpPr/>
          <p:nvPr/>
        </p:nvSpPr>
        <p:spPr>
          <a:xfrm>
            <a:off x="5340921" y="3573016"/>
            <a:ext cx="3788016" cy="1314450"/>
          </a:xfrm>
          <a:prstGeom prst="round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a:solidFill>
                  <a:srgbClr val="0000FF"/>
                </a:solidFill>
                <a:effectLst>
                  <a:outerShdw blurRad="38100" dist="38100" dir="2700000" algn="tl">
                    <a:srgbClr val="000000">
                      <a:alpha val="43137"/>
                    </a:srgbClr>
                  </a:outerShdw>
                </a:effectLst>
              </a:rPr>
              <a:t>Organizzazione di un Centro del Sonno</a:t>
            </a:r>
          </a:p>
        </p:txBody>
      </p:sp>
      <p:pic>
        <p:nvPicPr>
          <p:cNvPr id="3" name="Immagine 2"/>
          <p:cNvPicPr>
            <a:picLocks noChangeAspect="1"/>
          </p:cNvPicPr>
          <p:nvPr/>
        </p:nvPicPr>
        <p:blipFill>
          <a:blip r:embed="rId4"/>
          <a:stretch>
            <a:fillRect/>
          </a:stretch>
        </p:blipFill>
        <p:spPr>
          <a:xfrm>
            <a:off x="-36512" y="0"/>
            <a:ext cx="4918020" cy="6858000"/>
          </a:xfrm>
          <a:prstGeom prst="rect">
            <a:avLst/>
          </a:prstGeom>
        </p:spPr>
      </p:pic>
      <p:pic>
        <p:nvPicPr>
          <p:cNvPr id="7" name="Immagine 6"/>
          <p:cNvPicPr>
            <a:picLocks noChangeAspect="1"/>
          </p:cNvPicPr>
          <p:nvPr/>
        </p:nvPicPr>
        <p:blipFill>
          <a:blip r:embed="rId5"/>
          <a:stretch>
            <a:fillRect/>
          </a:stretch>
        </p:blipFill>
        <p:spPr>
          <a:xfrm rot="5400000">
            <a:off x="6652444" y="-1524980"/>
            <a:ext cx="676275" cy="3829050"/>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Oval 20"/>
          <p:cNvSpPr>
            <a:spLocks noChangeArrowheads="1"/>
          </p:cNvSpPr>
          <p:nvPr/>
        </p:nvSpPr>
        <p:spPr bwMode="auto">
          <a:xfrm>
            <a:off x="1258888" y="4221163"/>
            <a:ext cx="935037" cy="935037"/>
          </a:xfrm>
          <a:prstGeom prst="ellipse">
            <a:avLst/>
          </a:prstGeom>
          <a:solidFill>
            <a:srgbClr val="3366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1" name="Oval 22"/>
          <p:cNvSpPr>
            <a:spLocks noChangeArrowheads="1"/>
          </p:cNvSpPr>
          <p:nvPr/>
        </p:nvSpPr>
        <p:spPr bwMode="auto">
          <a:xfrm>
            <a:off x="1476375" y="2924175"/>
            <a:ext cx="935038" cy="935038"/>
          </a:xfrm>
          <a:prstGeom prst="ellipse">
            <a:avLst/>
          </a:prstGeom>
          <a:solidFill>
            <a:srgbClr val="3366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2" name="Oval 24"/>
          <p:cNvSpPr>
            <a:spLocks noChangeArrowheads="1"/>
          </p:cNvSpPr>
          <p:nvPr/>
        </p:nvSpPr>
        <p:spPr bwMode="auto">
          <a:xfrm>
            <a:off x="3203575" y="3933825"/>
            <a:ext cx="1152525" cy="1079500"/>
          </a:xfrm>
          <a:prstGeom prst="ellipse">
            <a:avLst/>
          </a:prstGeom>
          <a:solidFill>
            <a:srgbClr val="3399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3" name="Line 46"/>
          <p:cNvSpPr>
            <a:spLocks noChangeShapeType="1"/>
          </p:cNvSpPr>
          <p:nvPr/>
        </p:nvSpPr>
        <p:spPr bwMode="auto">
          <a:xfrm flipH="1">
            <a:off x="2484438" y="2781300"/>
            <a:ext cx="863600" cy="287338"/>
          </a:xfrm>
          <a:prstGeom prst="line">
            <a:avLst/>
          </a:prstGeom>
          <a:noFill/>
          <a:ln w="2857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171014" name="Line 47"/>
          <p:cNvSpPr>
            <a:spLocks noChangeShapeType="1"/>
          </p:cNvSpPr>
          <p:nvPr/>
        </p:nvSpPr>
        <p:spPr bwMode="auto">
          <a:xfrm>
            <a:off x="2484438" y="3716338"/>
            <a:ext cx="719137" cy="433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171015" name="Oval 19"/>
          <p:cNvSpPr>
            <a:spLocks noChangeArrowheads="1"/>
          </p:cNvSpPr>
          <p:nvPr/>
        </p:nvSpPr>
        <p:spPr bwMode="auto">
          <a:xfrm>
            <a:off x="3348038" y="5807075"/>
            <a:ext cx="935037" cy="935038"/>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16" name="Line 47"/>
          <p:cNvSpPr>
            <a:spLocks noChangeShapeType="1"/>
          </p:cNvSpPr>
          <p:nvPr/>
        </p:nvSpPr>
        <p:spPr bwMode="auto">
          <a:xfrm flipH="1">
            <a:off x="4284663" y="3357563"/>
            <a:ext cx="792162" cy="576262"/>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171017" name="Line 47"/>
          <p:cNvSpPr>
            <a:spLocks noChangeShapeType="1"/>
          </p:cNvSpPr>
          <p:nvPr/>
        </p:nvSpPr>
        <p:spPr bwMode="auto">
          <a:xfrm flipH="1" flipV="1">
            <a:off x="3779838" y="5084763"/>
            <a:ext cx="0" cy="6477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171018" name="Line 47"/>
          <p:cNvSpPr>
            <a:spLocks noChangeShapeType="1"/>
          </p:cNvSpPr>
          <p:nvPr/>
        </p:nvSpPr>
        <p:spPr bwMode="auto">
          <a:xfrm>
            <a:off x="2339975" y="4576763"/>
            <a:ext cx="792163" cy="4762"/>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31" name="Oval 20"/>
          <p:cNvSpPr>
            <a:spLocks noChangeArrowheads="1"/>
          </p:cNvSpPr>
          <p:nvPr/>
        </p:nvSpPr>
        <p:spPr bwMode="auto">
          <a:xfrm>
            <a:off x="5219700" y="2708275"/>
            <a:ext cx="935038" cy="935038"/>
          </a:xfrm>
          <a:prstGeom prst="ellipse">
            <a:avLst/>
          </a:prstGeom>
          <a:solidFill>
            <a:srgbClr val="00B050"/>
          </a:solidFill>
          <a:ln w="9525">
            <a:solidFill>
              <a:schemeClr val="tx1"/>
            </a:solidFill>
            <a:round/>
            <a:headEnd/>
            <a:tailEnd/>
          </a:ln>
          <a:effectLst/>
        </p:spPr>
        <p:txBody>
          <a:bodyPr wrap="none" anchor="ctr"/>
          <a:lstStyle/>
          <a:p>
            <a:pPr eaLnBrk="1" fontAlgn="auto" hangingPunct="1">
              <a:spcBef>
                <a:spcPts val="0"/>
              </a:spcBef>
              <a:spcAft>
                <a:spcPts val="0"/>
              </a:spcAft>
              <a:defRPr/>
            </a:pPr>
            <a:endParaRPr lang="it-IT">
              <a:latin typeface="+mn-lt"/>
            </a:endParaRPr>
          </a:p>
        </p:txBody>
      </p:sp>
      <p:sp>
        <p:nvSpPr>
          <p:cNvPr id="32" name="Oval 20"/>
          <p:cNvSpPr>
            <a:spLocks noChangeArrowheads="1"/>
          </p:cNvSpPr>
          <p:nvPr/>
        </p:nvSpPr>
        <p:spPr bwMode="auto">
          <a:xfrm>
            <a:off x="3563938" y="2060575"/>
            <a:ext cx="935037" cy="935038"/>
          </a:xfrm>
          <a:prstGeom prst="ellipse">
            <a:avLst/>
          </a:prstGeom>
          <a:solidFill>
            <a:schemeClr val="bg1">
              <a:lumMod val="85000"/>
            </a:schemeClr>
          </a:solidFill>
          <a:ln w="9525">
            <a:solidFill>
              <a:schemeClr val="tx1"/>
            </a:solidFill>
            <a:round/>
            <a:headEnd/>
            <a:tailEnd/>
          </a:ln>
          <a:effectLst/>
        </p:spPr>
        <p:txBody>
          <a:bodyPr wrap="none" anchor="ctr"/>
          <a:lstStyle/>
          <a:p>
            <a:pPr eaLnBrk="1" fontAlgn="auto" hangingPunct="1">
              <a:spcBef>
                <a:spcPts val="0"/>
              </a:spcBef>
              <a:spcAft>
                <a:spcPts val="0"/>
              </a:spcAft>
              <a:defRPr/>
            </a:pPr>
            <a:endParaRPr lang="it-IT">
              <a:latin typeface="+mn-lt"/>
            </a:endParaRPr>
          </a:p>
        </p:txBody>
      </p:sp>
      <p:sp>
        <p:nvSpPr>
          <p:cNvPr id="171021" name="CasellaDiTesto 33"/>
          <p:cNvSpPr txBox="1">
            <a:spLocks noChangeArrowheads="1"/>
          </p:cNvSpPr>
          <p:nvPr/>
        </p:nvSpPr>
        <p:spPr bwMode="auto">
          <a:xfrm>
            <a:off x="4572000" y="2133600"/>
            <a:ext cx="16557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Chirurgia</a:t>
            </a:r>
          </a:p>
        </p:txBody>
      </p:sp>
      <p:sp>
        <p:nvSpPr>
          <p:cNvPr id="171022" name="CasellaDiTesto 34"/>
          <p:cNvSpPr txBox="1">
            <a:spLocks noChangeArrowheads="1"/>
          </p:cNvSpPr>
          <p:nvPr/>
        </p:nvSpPr>
        <p:spPr bwMode="auto">
          <a:xfrm>
            <a:off x="971550" y="2492375"/>
            <a:ext cx="16557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Anestesia</a:t>
            </a:r>
          </a:p>
        </p:txBody>
      </p:sp>
      <p:sp>
        <p:nvSpPr>
          <p:cNvPr id="171023" name="CasellaDiTesto 35"/>
          <p:cNvSpPr txBox="1">
            <a:spLocks noChangeArrowheads="1"/>
          </p:cNvSpPr>
          <p:nvPr/>
        </p:nvSpPr>
        <p:spPr bwMode="auto">
          <a:xfrm>
            <a:off x="250825" y="5300663"/>
            <a:ext cx="16573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Rianimazione</a:t>
            </a:r>
          </a:p>
        </p:txBody>
      </p:sp>
      <p:sp>
        <p:nvSpPr>
          <p:cNvPr id="171024" name="CasellaDiTesto 36"/>
          <p:cNvSpPr txBox="1">
            <a:spLocks noChangeArrowheads="1"/>
          </p:cNvSpPr>
          <p:nvPr/>
        </p:nvSpPr>
        <p:spPr bwMode="auto">
          <a:xfrm>
            <a:off x="1692275" y="6092825"/>
            <a:ext cx="16557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800"/>
              <a:t>Cardiologia</a:t>
            </a:r>
          </a:p>
        </p:txBody>
      </p:sp>
      <p:sp>
        <p:nvSpPr>
          <p:cNvPr id="171025" name="CasellaDiTesto 37"/>
          <p:cNvSpPr txBox="1">
            <a:spLocks noChangeArrowheads="1"/>
          </p:cNvSpPr>
          <p:nvPr/>
        </p:nvSpPr>
        <p:spPr bwMode="auto">
          <a:xfrm>
            <a:off x="6372225" y="2924175"/>
            <a:ext cx="16557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Neurologia</a:t>
            </a:r>
          </a:p>
        </p:txBody>
      </p:sp>
      <p:sp>
        <p:nvSpPr>
          <p:cNvPr id="171026" name="Line 47"/>
          <p:cNvSpPr>
            <a:spLocks noChangeShapeType="1"/>
          </p:cNvSpPr>
          <p:nvPr/>
        </p:nvSpPr>
        <p:spPr bwMode="auto">
          <a:xfrm flipH="1" flipV="1">
            <a:off x="4429125" y="4643438"/>
            <a:ext cx="857250" cy="3571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grpSp>
        <p:nvGrpSpPr>
          <p:cNvPr id="171027" name="Gruppo 40"/>
          <p:cNvGrpSpPr>
            <a:grpSpLocks/>
          </p:cNvGrpSpPr>
          <p:nvPr/>
        </p:nvGrpSpPr>
        <p:grpSpPr bwMode="auto">
          <a:xfrm>
            <a:off x="539750" y="476250"/>
            <a:ext cx="8208963" cy="915988"/>
            <a:chOff x="304800" y="2818780"/>
            <a:chExt cx="4267200" cy="915120"/>
          </a:xfrm>
        </p:grpSpPr>
        <p:sp>
          <p:nvSpPr>
            <p:cNvPr id="42" name="Rettangolo arrotondato 41"/>
            <p:cNvSpPr/>
            <p:nvPr/>
          </p:nvSpPr>
          <p:spPr>
            <a:xfrm>
              <a:off x="304800" y="2818780"/>
              <a:ext cx="4267200" cy="915120"/>
            </a:xfrm>
            <a:prstGeom prst="round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ttangolo 42"/>
            <p:cNvSpPr/>
            <p:nvPr/>
          </p:nvSpPr>
          <p:spPr>
            <a:xfrm>
              <a:off x="349362" y="2863188"/>
              <a:ext cx="4178077" cy="826304"/>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algn="ctr" defTabSz="1377950" eaLnBrk="1" fontAlgn="auto" hangingPunct="1">
                <a:lnSpc>
                  <a:spcPct val="90000"/>
                </a:lnSpc>
                <a:spcAft>
                  <a:spcPct val="35000"/>
                </a:spcAft>
                <a:defRPr/>
              </a:pPr>
              <a:r>
                <a:rPr lang="it-IT" sz="2800" b="1" i="1" dirty="0">
                  <a:solidFill>
                    <a:schemeClr val="bg1">
                      <a:lumMod val="95000"/>
                    </a:schemeClr>
                  </a:solidFill>
                  <a:effectLst>
                    <a:outerShdw blurRad="38100" dist="38100" dir="2700000" algn="tl">
                      <a:srgbClr val="000000">
                        <a:alpha val="43137"/>
                      </a:srgbClr>
                    </a:outerShdw>
                  </a:effectLst>
                </a:rPr>
                <a:t>Attività “esterna” dell’U.O. di Pneumologia</a:t>
              </a:r>
            </a:p>
          </p:txBody>
        </p:sp>
      </p:grpSp>
      <p:sp>
        <p:nvSpPr>
          <p:cNvPr id="171028" name="Oval 20"/>
          <p:cNvSpPr>
            <a:spLocks noChangeArrowheads="1"/>
          </p:cNvSpPr>
          <p:nvPr/>
        </p:nvSpPr>
        <p:spPr bwMode="auto">
          <a:xfrm>
            <a:off x="5508625" y="4565650"/>
            <a:ext cx="935038" cy="935038"/>
          </a:xfrm>
          <a:prstGeom prst="ellipse">
            <a:avLst/>
          </a:prstGeom>
          <a:solidFill>
            <a:srgbClr val="FFFF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p>
        </p:txBody>
      </p:sp>
      <p:sp>
        <p:nvSpPr>
          <p:cNvPr id="171029" name="CasellaDiTesto 39"/>
          <p:cNvSpPr txBox="1">
            <a:spLocks noChangeArrowheads="1"/>
          </p:cNvSpPr>
          <p:nvPr/>
        </p:nvSpPr>
        <p:spPr bwMode="auto">
          <a:xfrm>
            <a:off x="6588125" y="4854575"/>
            <a:ext cx="14398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t>Nefrologia </a:t>
            </a:r>
          </a:p>
        </p:txBody>
      </p:sp>
      <p:sp>
        <p:nvSpPr>
          <p:cNvPr id="171030"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p:cNvSpPr>
            <a:spLocks noGrp="1"/>
          </p:cNvSpPr>
          <p:nvPr>
            <p:ph type="body" sz="quarter" idx="11"/>
          </p:nvPr>
        </p:nvSpPr>
        <p:spPr>
          <a:xfrm>
            <a:off x="379413" y="2060848"/>
            <a:ext cx="8472487" cy="693737"/>
          </a:xfrm>
        </p:spPr>
        <p:txBody>
          <a:bodyPr>
            <a:normAutofit/>
          </a:bodyPr>
          <a:lstStyle/>
          <a:p>
            <a:pPr>
              <a:defRPr/>
            </a:pPr>
            <a:r>
              <a:rPr lang="it-IT" altLang="it-IT" sz="3600" dirty="0" smtClean="0">
                <a:cs typeface="Arial" panose="020B0604020202020204" pitchFamily="34" charset="0"/>
              </a:rPr>
              <a:t>Censimento Nazionale Centri DRS - 2015</a:t>
            </a:r>
          </a:p>
        </p:txBody>
      </p:sp>
      <p:grpSp>
        <p:nvGrpSpPr>
          <p:cNvPr id="148483" name="Gruppo 6"/>
          <p:cNvGrpSpPr>
            <a:grpSpLocks noChangeAspect="1"/>
          </p:cNvGrpSpPr>
          <p:nvPr/>
        </p:nvGrpSpPr>
        <p:grpSpPr bwMode="auto">
          <a:xfrm>
            <a:off x="2987824" y="476672"/>
            <a:ext cx="3194050" cy="1047750"/>
            <a:chOff x="1813668" y="202273"/>
            <a:chExt cx="3189929" cy="1045836"/>
          </a:xfrm>
        </p:grpSpPr>
        <p:pic>
          <p:nvPicPr>
            <p:cNvPr id="14848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3668" y="372598"/>
              <a:ext cx="1514749" cy="73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7" name="Immagi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615" y="202273"/>
              <a:ext cx="1071982" cy="1045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8484" name="Segnaposto contenuto 2"/>
          <p:cNvSpPr txBox="1">
            <a:spLocks/>
          </p:cNvSpPr>
          <p:nvPr/>
        </p:nvSpPr>
        <p:spPr bwMode="auto">
          <a:xfrm>
            <a:off x="496888" y="2937148"/>
            <a:ext cx="8280400" cy="306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608013">
              <a:spcBef>
                <a:spcPct val="20000"/>
              </a:spcBef>
              <a:buChar char="•"/>
              <a:defRPr sz="3200">
                <a:solidFill>
                  <a:schemeClr val="tx1"/>
                </a:solidFill>
                <a:latin typeface="Arial" panose="020B0604020202020204" pitchFamily="34" charset="0"/>
              </a:defRPr>
            </a:lvl1pPr>
            <a:lvl2pPr marL="989013" indent="-379413" defTabSz="608013">
              <a:spcBef>
                <a:spcPct val="20000"/>
              </a:spcBef>
              <a:buChar char="–"/>
              <a:defRPr sz="2800">
                <a:solidFill>
                  <a:schemeClr val="tx1"/>
                </a:solidFill>
                <a:latin typeface="Arial" panose="020B0604020202020204" pitchFamily="34" charset="0"/>
              </a:defRPr>
            </a:lvl2pPr>
            <a:lvl3pPr marL="1143000" indent="-228600" defTabSz="608013">
              <a:spcBef>
                <a:spcPct val="20000"/>
              </a:spcBef>
              <a:buChar char="•"/>
              <a:defRPr sz="2400">
                <a:solidFill>
                  <a:schemeClr val="tx1"/>
                </a:solidFill>
                <a:latin typeface="Arial" panose="020B0604020202020204" pitchFamily="34" charset="0"/>
              </a:defRPr>
            </a:lvl3pPr>
            <a:lvl4pPr marL="1600200" indent="-228600" defTabSz="608013">
              <a:spcBef>
                <a:spcPct val="20000"/>
              </a:spcBef>
              <a:buChar char="–"/>
              <a:defRPr sz="2000">
                <a:solidFill>
                  <a:schemeClr val="tx1"/>
                </a:solidFill>
                <a:latin typeface="Arial" panose="020B0604020202020204" pitchFamily="34" charset="0"/>
              </a:defRPr>
            </a:lvl4pPr>
            <a:lvl5pPr marL="2057400" indent="-228600" defTabSz="608013">
              <a:spcBef>
                <a:spcPct val="20000"/>
              </a:spcBef>
              <a:buChar char="»"/>
              <a:defRPr sz="2000">
                <a:solidFill>
                  <a:schemeClr val="tx1"/>
                </a:solidFill>
                <a:latin typeface="Arial" panose="020B0604020202020204" pitchFamily="34" charset="0"/>
              </a:defRPr>
            </a:lvl5pPr>
            <a:lvl6pPr marL="25146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08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000" b="1">
                <a:solidFill>
                  <a:srgbClr val="7F7F7F"/>
                </a:solidFill>
              </a:rPr>
              <a:t>Periodo raccolta dati: </a:t>
            </a:r>
          </a:p>
          <a:p>
            <a:pPr eaLnBrk="1" hangingPunct="1">
              <a:buFontTx/>
              <a:buNone/>
            </a:pPr>
            <a:r>
              <a:rPr lang="it-IT" altLang="it-IT" sz="2000"/>
              <a:t>Gennaio – Luglio 2015</a:t>
            </a:r>
          </a:p>
          <a:p>
            <a:pPr eaLnBrk="1" hangingPunct="1">
              <a:buFontTx/>
              <a:buNone/>
            </a:pPr>
            <a:endParaRPr lang="it-IT" altLang="it-IT" sz="1800"/>
          </a:p>
          <a:p>
            <a:pPr eaLnBrk="1" hangingPunct="1">
              <a:spcBef>
                <a:spcPct val="0"/>
              </a:spcBef>
              <a:spcAft>
                <a:spcPts val="800"/>
              </a:spcAft>
              <a:buFontTx/>
              <a:buNone/>
            </a:pPr>
            <a:r>
              <a:rPr lang="it-IT" altLang="it-IT" sz="2000" b="1">
                <a:solidFill>
                  <a:srgbClr val="7F7F7F"/>
                </a:solidFill>
              </a:rPr>
              <a:t>Strutture coinvolte: </a:t>
            </a:r>
          </a:p>
          <a:p>
            <a:pPr eaLnBrk="1" hangingPunct="1">
              <a:spcBef>
                <a:spcPct val="0"/>
              </a:spcBef>
              <a:spcAft>
                <a:spcPts val="800"/>
              </a:spcAft>
              <a:buFontTx/>
              <a:buNone/>
            </a:pPr>
            <a:r>
              <a:rPr lang="it-IT" altLang="it-IT" sz="2000"/>
              <a:t>circa </a:t>
            </a:r>
            <a:r>
              <a:rPr lang="it-IT" altLang="it-IT" sz="2000" b="1">
                <a:solidFill>
                  <a:srgbClr val="F06338"/>
                </a:solidFill>
              </a:rPr>
              <a:t>380 </a:t>
            </a:r>
            <a:r>
              <a:rPr lang="it-IT" altLang="it-IT" sz="2000"/>
              <a:t>UO di Pneumologia Nazionali, di cui </a:t>
            </a:r>
            <a:r>
              <a:rPr lang="it-IT" altLang="it-IT" sz="2000" b="1">
                <a:solidFill>
                  <a:srgbClr val="F06338"/>
                </a:solidFill>
              </a:rPr>
              <a:t>214</a:t>
            </a:r>
            <a:r>
              <a:rPr lang="it-IT" altLang="it-IT" sz="2000">
                <a:solidFill>
                  <a:srgbClr val="F06338"/>
                </a:solidFill>
              </a:rPr>
              <a:t> </a:t>
            </a:r>
            <a:r>
              <a:rPr lang="it-IT" altLang="it-IT" sz="2000"/>
              <a:t>hanno fattivamente partecipato al censimento (56,3%):</a:t>
            </a:r>
          </a:p>
          <a:p>
            <a:pPr lvl="1" eaLnBrk="1" hangingPunct="1"/>
            <a:r>
              <a:rPr lang="it-IT" altLang="it-IT" sz="1800" b="1">
                <a:solidFill>
                  <a:srgbClr val="F06338"/>
                </a:solidFill>
              </a:rPr>
              <a:t>Censite 187 UO con attività di DRS (87,4%)</a:t>
            </a:r>
          </a:p>
          <a:p>
            <a:pPr lvl="1" eaLnBrk="1" hangingPunct="1"/>
            <a:r>
              <a:rPr lang="it-IT" altLang="it-IT" sz="1800"/>
              <a:t>27 UO riferiscono di non occuparsi di DRS (12,6%)</a:t>
            </a:r>
          </a:p>
        </p:txBody>
      </p:sp>
      <p:sp>
        <p:nvSpPr>
          <p:cNvPr id="3" name="Rettangolo arrotondato 2"/>
          <p:cNvSpPr/>
          <p:nvPr/>
        </p:nvSpPr>
        <p:spPr>
          <a:xfrm>
            <a:off x="1052513" y="5024710"/>
            <a:ext cx="5248275" cy="452438"/>
          </a:xfrm>
          <a:prstGeom prst="roundRect">
            <a:avLst/>
          </a:prstGeom>
          <a:noFill/>
          <a:ln>
            <a:solidFill>
              <a:srgbClr val="F0633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164749291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txBox="1">
            <a:spLocks/>
          </p:cNvSpPr>
          <p:nvPr/>
        </p:nvSpPr>
        <p:spPr bwMode="auto">
          <a:xfrm>
            <a:off x="7070725" y="1633538"/>
            <a:ext cx="1870075"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80 (42,8%)</a:t>
            </a:r>
          </a:p>
        </p:txBody>
      </p:sp>
      <p:grpSp>
        <p:nvGrpSpPr>
          <p:cNvPr id="150531" name="Gruppo 6"/>
          <p:cNvGrpSpPr>
            <a:grpSpLocks/>
          </p:cNvGrpSpPr>
          <p:nvPr/>
        </p:nvGrpSpPr>
        <p:grpSpPr bwMode="auto">
          <a:xfrm>
            <a:off x="1866900" y="1728788"/>
            <a:ext cx="5011738" cy="5019675"/>
            <a:chOff x="1082621" y="832706"/>
            <a:chExt cx="4074595" cy="4230150"/>
          </a:xfrm>
        </p:grpSpPr>
        <p:pic>
          <p:nvPicPr>
            <p:cNvPr id="150533" name="Picture 3" descr="chart7161455210.png"/>
            <p:cNvPicPr>
              <a:picLocks noChangeAspect="1"/>
            </p:cNvPicPr>
            <p:nvPr/>
          </p:nvPicPr>
          <p:blipFill>
            <a:blip r:embed="rId2">
              <a:extLst>
                <a:ext uri="{28A0092B-C50C-407E-A947-70E740481C1C}">
                  <a14:useLocalDpi xmlns:a14="http://schemas.microsoft.com/office/drawing/2010/main" val="0"/>
                </a:ext>
              </a:extLst>
            </a:blip>
            <a:srcRect l="2139" r="11926"/>
            <a:stretch>
              <a:fillRect/>
            </a:stretch>
          </p:blipFill>
          <p:spPr bwMode="auto">
            <a:xfrm>
              <a:off x="1082621" y="2269038"/>
              <a:ext cx="4074595" cy="2793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534" name="Picture 3" descr="table71614552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279" y="832706"/>
              <a:ext cx="3875937" cy="1370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0532" name="Title 1"/>
          <p:cNvSpPr txBox="1">
            <a:spLocks/>
          </p:cNvSpPr>
          <p:nvPr/>
        </p:nvSpPr>
        <p:spPr bwMode="auto">
          <a:xfrm>
            <a:off x="476250" y="404664"/>
            <a:ext cx="8229600" cy="733425"/>
          </a:xfrm>
          <a:prstGeom prst="rect">
            <a:avLst/>
          </a:prstGeom>
          <a:solidFill>
            <a:srgbClr val="002060"/>
          </a:solidFill>
          <a:ln w="9525">
            <a:solidFill>
              <a:srgbClr val="FFC000"/>
            </a:solidFill>
            <a:miter lim="800000"/>
            <a:headEnd/>
            <a:tailEnd/>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a:solidFill>
                  <a:schemeClr val="bg1"/>
                </a:solidFill>
                <a:effectLst>
                  <a:outerShdw blurRad="38100" dist="38100" dir="2700000" algn="tl">
                    <a:srgbClr val="000000">
                      <a:alpha val="43137"/>
                    </a:srgbClr>
                  </a:outerShdw>
                </a:effectLst>
              </a:rPr>
              <a:t>Attività clinica e strumentale nell’ultimo anno: </a:t>
            </a:r>
            <a:br>
              <a:rPr lang="it-IT" altLang="it-IT" sz="2800" b="1" i="1" dirty="0">
                <a:solidFill>
                  <a:schemeClr val="bg1"/>
                </a:solidFill>
                <a:effectLst>
                  <a:outerShdw blurRad="38100" dist="38100" dir="2700000" algn="tl">
                    <a:srgbClr val="000000">
                      <a:alpha val="43137"/>
                    </a:srgbClr>
                  </a:outerShdw>
                </a:effectLst>
              </a:rPr>
            </a:br>
            <a:r>
              <a:rPr lang="it-IT" altLang="it-IT" sz="2000" b="1" i="1" dirty="0">
                <a:solidFill>
                  <a:schemeClr val="bg1"/>
                </a:solidFill>
                <a:effectLst>
                  <a:outerShdw blurRad="38100" dist="38100" dir="2700000" algn="tl">
                    <a:srgbClr val="000000">
                      <a:alpha val="43137"/>
                    </a:srgbClr>
                  </a:outerShdw>
                </a:effectLst>
              </a:rPr>
              <a:t>(periodo dal 01.01.14 al 31.12.14)</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5082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49734846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txBox="1">
            <a:spLocks/>
          </p:cNvSpPr>
          <p:nvPr/>
        </p:nvSpPr>
        <p:spPr bwMode="auto">
          <a:xfrm>
            <a:off x="469900" y="404664"/>
            <a:ext cx="8229600" cy="522287"/>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Attesa per Prima Visita Ambulatoriale</a:t>
            </a:r>
            <a:endParaRPr lang="it-IT" altLang="it-IT" sz="2800" b="1" i="1" dirty="0">
              <a:solidFill>
                <a:schemeClr val="bg1"/>
              </a:solidFill>
              <a:effectLst>
                <a:outerShdw blurRad="38100" dist="38100" dir="2700000" algn="tl">
                  <a:srgbClr val="000000">
                    <a:alpha val="43137"/>
                  </a:srgbClr>
                </a:outerShdw>
              </a:effectLst>
            </a:endParaRPr>
          </a:p>
        </p:txBody>
      </p:sp>
      <p:sp>
        <p:nvSpPr>
          <p:cNvPr id="151555" name="Content Placeholder 2"/>
          <p:cNvSpPr txBox="1">
            <a:spLocks/>
          </p:cNvSpPr>
          <p:nvPr/>
        </p:nvSpPr>
        <p:spPr bwMode="auto">
          <a:xfrm>
            <a:off x="6303963" y="1514475"/>
            <a:ext cx="206057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grpSp>
        <p:nvGrpSpPr>
          <p:cNvPr id="151556" name="Gruppo 8"/>
          <p:cNvGrpSpPr>
            <a:grpSpLocks/>
          </p:cNvGrpSpPr>
          <p:nvPr/>
        </p:nvGrpSpPr>
        <p:grpSpPr bwMode="auto">
          <a:xfrm>
            <a:off x="1581150" y="1847850"/>
            <a:ext cx="5753100" cy="4822825"/>
            <a:chOff x="1106816" y="1037417"/>
            <a:chExt cx="4495507" cy="4056721"/>
          </a:xfrm>
        </p:grpSpPr>
        <p:pic>
          <p:nvPicPr>
            <p:cNvPr id="151557" name="Picture 3" descr="chart71135989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6624" y="2732250"/>
              <a:ext cx="4008461" cy="236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558" name="Picture 3" descr="table71135989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816" y="1037417"/>
              <a:ext cx="4495507" cy="158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41297"/>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38591822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txBox="1">
            <a:spLocks/>
          </p:cNvSpPr>
          <p:nvPr/>
        </p:nvSpPr>
        <p:spPr bwMode="auto">
          <a:xfrm>
            <a:off x="467544" y="476672"/>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Attesa per esame </a:t>
            </a:r>
            <a:r>
              <a:rPr lang="it-IT" altLang="it-IT" sz="2800" b="1" i="1" dirty="0">
                <a:solidFill>
                  <a:schemeClr val="bg1"/>
                </a:solidFill>
                <a:effectLst>
                  <a:outerShdw blurRad="38100" dist="38100" dir="2700000" algn="tl">
                    <a:srgbClr val="000000">
                      <a:alpha val="43137"/>
                    </a:srgbClr>
                  </a:outerShdw>
                </a:effectLst>
              </a:rPr>
              <a:t>strumentale diagnostico dalla prima visita</a:t>
            </a:r>
          </a:p>
        </p:txBody>
      </p:sp>
      <p:sp>
        <p:nvSpPr>
          <p:cNvPr id="152579" name="Content Placeholder 2"/>
          <p:cNvSpPr txBox="1">
            <a:spLocks/>
          </p:cNvSpPr>
          <p:nvPr/>
        </p:nvSpPr>
        <p:spPr bwMode="auto">
          <a:xfrm>
            <a:off x="6573838" y="1563688"/>
            <a:ext cx="2478087"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grpSp>
        <p:nvGrpSpPr>
          <p:cNvPr id="152580" name="Gruppo 8"/>
          <p:cNvGrpSpPr>
            <a:grpSpLocks/>
          </p:cNvGrpSpPr>
          <p:nvPr/>
        </p:nvGrpSpPr>
        <p:grpSpPr bwMode="auto">
          <a:xfrm>
            <a:off x="1806575" y="1895475"/>
            <a:ext cx="5886450" cy="4873625"/>
            <a:chOff x="1068656" y="999273"/>
            <a:chExt cx="4533668" cy="3981399"/>
          </a:xfrm>
        </p:grpSpPr>
        <p:pic>
          <p:nvPicPr>
            <p:cNvPr id="152581" name="Picture 3" descr="chart711360723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7451" y="2697183"/>
              <a:ext cx="3875407" cy="2283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582" name="Picture 3" descr="table71136072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6" y="999273"/>
              <a:ext cx="4533668" cy="160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951" y="583177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5037140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txBox="1">
            <a:spLocks/>
          </p:cNvSpPr>
          <p:nvPr/>
        </p:nvSpPr>
        <p:spPr bwMode="auto">
          <a:xfrm>
            <a:off x="467544" y="476672"/>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smtClean="0">
                <a:solidFill>
                  <a:schemeClr val="bg1"/>
                </a:solidFill>
                <a:effectLst>
                  <a:outerShdw blurRad="38100" dist="38100" dir="2700000" algn="tl">
                    <a:srgbClr val="000000">
                      <a:alpha val="43137"/>
                    </a:srgbClr>
                  </a:outerShdw>
                </a:effectLst>
              </a:rPr>
              <a:t>Attesa per titolazione dall’esame strumentale diagnostico </a:t>
            </a:r>
            <a:endParaRPr lang="it-IT" altLang="it-IT" sz="2800" b="1" i="1" dirty="0">
              <a:solidFill>
                <a:schemeClr val="bg1"/>
              </a:solidFill>
              <a:effectLst>
                <a:outerShdw blurRad="38100" dist="38100" dir="2700000" algn="tl">
                  <a:srgbClr val="000000">
                    <a:alpha val="43137"/>
                  </a:srgbClr>
                </a:outerShdw>
              </a:effectLst>
            </a:endParaRPr>
          </a:p>
        </p:txBody>
      </p:sp>
      <p:sp>
        <p:nvSpPr>
          <p:cNvPr id="152579" name="Content Placeholder 2"/>
          <p:cNvSpPr txBox="1">
            <a:spLocks/>
          </p:cNvSpPr>
          <p:nvPr/>
        </p:nvSpPr>
        <p:spPr bwMode="auto">
          <a:xfrm>
            <a:off x="6573838" y="1563688"/>
            <a:ext cx="2478087"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2" tIns="60956" rIns="121912" bIns="6095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000">
                <a:solidFill>
                  <a:srgbClr val="333333"/>
                </a:solidFill>
                <a:cs typeface="Arial" panose="020B0604020202020204" pitchFamily="34" charset="0"/>
              </a:rPr>
              <a:t>N. risposte: 173 (92,5%)</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951" y="5831772"/>
            <a:ext cx="1836928" cy="895879"/>
          </a:xfrm>
          <a:prstGeom prst="rect">
            <a:avLst/>
          </a:prstGeom>
        </p:spPr>
      </p:pic>
      <p:sp>
        <p:nvSpPr>
          <p:cNvPr id="8"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grpSp>
        <p:nvGrpSpPr>
          <p:cNvPr id="12" name="Gruppo 11"/>
          <p:cNvGrpSpPr/>
          <p:nvPr/>
        </p:nvGrpSpPr>
        <p:grpSpPr>
          <a:xfrm>
            <a:off x="2152650" y="1952625"/>
            <a:ext cx="5353050" cy="4827643"/>
            <a:chOff x="1309420" y="876366"/>
            <a:chExt cx="4446523" cy="4038527"/>
          </a:xfrm>
        </p:grpSpPr>
        <p:pic>
          <p:nvPicPr>
            <p:cNvPr id="13" name="Picture 3" descr="chart7113609010.png"/>
            <p:cNvPicPr>
              <a:picLocks noChangeAspect="1"/>
            </p:cNvPicPr>
            <p:nvPr/>
          </p:nvPicPr>
          <p:blipFill>
            <a:blip r:embed="rId3"/>
            <a:stretch>
              <a:fillRect/>
            </a:stretch>
          </p:blipFill>
          <p:spPr>
            <a:xfrm>
              <a:off x="1309420" y="2516429"/>
              <a:ext cx="4070536" cy="2398464"/>
            </a:xfrm>
            <a:prstGeom prst="rect">
              <a:avLst/>
            </a:prstGeom>
          </p:spPr>
        </p:pic>
        <p:pic>
          <p:nvPicPr>
            <p:cNvPr id="14" name="Picture 3" descr="table7113609010.png"/>
            <p:cNvPicPr>
              <a:picLocks noChangeAspect="1"/>
            </p:cNvPicPr>
            <p:nvPr/>
          </p:nvPicPr>
          <p:blipFill>
            <a:blip r:embed="rId4"/>
            <a:stretch>
              <a:fillRect/>
            </a:stretch>
          </p:blipFill>
          <p:spPr>
            <a:xfrm>
              <a:off x="1309420" y="876366"/>
              <a:ext cx="4446523" cy="1572003"/>
            </a:xfrm>
            <a:prstGeom prst="rect">
              <a:avLst/>
            </a:prstGeom>
          </p:spPr>
        </p:pic>
      </p:grpSp>
    </p:spTree>
    <p:extLst>
      <p:ext uri="{BB962C8B-B14F-4D97-AF65-F5344CB8AC3E}">
        <p14:creationId xmlns:p14="http://schemas.microsoft.com/office/powerpoint/2010/main" val="67885738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
        <p:nvSpPr>
          <p:cNvPr id="4" name="Content Placeholder 2"/>
          <p:cNvSpPr txBox="1">
            <a:spLocks/>
          </p:cNvSpPr>
          <p:nvPr/>
        </p:nvSpPr>
        <p:spPr>
          <a:xfrm>
            <a:off x="407988" y="1027113"/>
            <a:ext cx="5332412" cy="331787"/>
          </a:xfrm>
          <a:prstGeom prst="rect">
            <a:avLst/>
          </a:prstGeom>
        </p:spPr>
        <p:txBody>
          <a:bodyPr lIns="121783" tIns="60892" rIns="121783" bIns="60892">
            <a:norm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it-IT" sz="1333" dirty="0">
                <a:solidFill>
                  <a:srgbClr val="333333"/>
                </a:solidFill>
              </a:rPr>
              <a:t>N. risposte: 168 (89,8%)</a:t>
            </a:r>
          </a:p>
        </p:txBody>
      </p:sp>
      <p:grpSp>
        <p:nvGrpSpPr>
          <p:cNvPr id="185350" name="Gruppo 8"/>
          <p:cNvGrpSpPr>
            <a:grpSpLocks/>
          </p:cNvGrpSpPr>
          <p:nvPr/>
        </p:nvGrpSpPr>
        <p:grpSpPr bwMode="auto">
          <a:xfrm>
            <a:off x="1711325" y="1560513"/>
            <a:ext cx="5575300" cy="5011737"/>
            <a:chOff x="1119226" y="1072641"/>
            <a:chExt cx="4395316" cy="4070859"/>
          </a:xfrm>
        </p:grpSpPr>
        <p:pic>
          <p:nvPicPr>
            <p:cNvPr id="185351" name="Picture 3" descr="chart711363588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4" y="2693378"/>
              <a:ext cx="3933440" cy="2450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352" name="Picture 3" descr="table711363588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9226" y="1072641"/>
              <a:ext cx="4395316" cy="155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itle 1"/>
          <p:cNvSpPr txBox="1">
            <a:spLocks/>
          </p:cNvSpPr>
          <p:nvPr/>
        </p:nvSpPr>
        <p:spPr bwMode="auto">
          <a:xfrm>
            <a:off x="467544" y="188640"/>
            <a:ext cx="8208912" cy="792088"/>
          </a:xfrm>
          <a:prstGeom prst="rect">
            <a:avLst/>
          </a:prstGeom>
          <a:solidFill>
            <a:srgbClr val="002060"/>
          </a:solidFill>
          <a:ln>
            <a:solidFill>
              <a:srgbClr val="FFC000"/>
            </a:solidFill>
          </a:ln>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600"/>
              </a:lnSpc>
              <a:spcBef>
                <a:spcPct val="0"/>
              </a:spcBef>
              <a:buFontTx/>
              <a:buNone/>
            </a:pPr>
            <a:r>
              <a:rPr lang="it-IT" altLang="it-IT" sz="2800" b="1" i="1" dirty="0" smtClean="0">
                <a:solidFill>
                  <a:schemeClr val="bg1"/>
                </a:solidFill>
                <a:effectLst>
                  <a:outerShdw blurRad="38100" dist="38100" dir="2700000" algn="tl">
                    <a:srgbClr val="000000">
                      <a:alpha val="43137"/>
                    </a:srgbClr>
                  </a:outerShdw>
                </a:effectLst>
              </a:rPr>
              <a:t>Rivalutate strumentalmente il paziente?</a:t>
            </a:r>
            <a:endParaRPr lang="it-IT" altLang="it-IT" sz="2800" b="1" i="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57981" y="461739"/>
            <a:ext cx="8428038" cy="5343525"/>
            <a:chOff x="352425" y="836712"/>
            <a:chExt cx="8428038" cy="5343525"/>
          </a:xfrm>
        </p:grpSpPr>
        <p:sp>
          <p:nvSpPr>
            <p:cNvPr id="4" name="Rectangle 2"/>
            <p:cNvSpPr>
              <a:spLocks noChangeArrowheads="1"/>
            </p:cNvSpPr>
            <p:nvPr/>
          </p:nvSpPr>
          <p:spPr bwMode="auto">
            <a:xfrm>
              <a:off x="355600" y="836712"/>
              <a:ext cx="8424863" cy="5340350"/>
            </a:xfrm>
            <a:prstGeom prst="rect">
              <a:avLst/>
            </a:prstGeom>
            <a:solidFill>
              <a:srgbClr val="ECDF3C"/>
            </a:solidFill>
            <a:ln>
              <a:noFill/>
            </a:ln>
            <a:effectLst/>
            <a:extLst/>
          </p:spPr>
          <p:txBody>
            <a:bodyPr lIns="85328" tIns="42664" rIns="85328" bIns="42664" anchor="ctr">
              <a:spAutoFit/>
            </a:bodyPr>
            <a:lstStyle/>
            <a:p>
              <a:pPr defTabSz="852821" eaLnBrk="1" hangingPunct="1">
                <a:tabLst>
                  <a:tab pos="1591563" algn="l"/>
                </a:tabLst>
                <a:defRPr/>
              </a:pPr>
              <a:r>
                <a:rPr lang="it-IT" sz="2267" dirty="0">
                  <a:solidFill>
                    <a:srgbClr val="333333"/>
                  </a:solidFill>
                  <a:latin typeface="Arial" charset="0"/>
                  <a:ea typeface="ＭＳ Ｐゴシック" charset="0"/>
                </a:rPr>
                <a:t>Unità Pneumologiche di Diagnostica e Terapia dei DRS censite al 31 dicembre 2014:</a:t>
              </a:r>
              <a:r>
                <a:rPr lang="it-IT" sz="1733" dirty="0">
                  <a:solidFill>
                    <a:srgbClr val="333333"/>
                  </a:solidFill>
                  <a:latin typeface="Arial" charset="0"/>
                  <a:ea typeface="ＭＳ Ｐゴシック" charset="0"/>
                </a:rPr>
                <a:t> </a:t>
              </a:r>
              <a:r>
                <a:rPr lang="it-IT" sz="2667" b="1" dirty="0">
                  <a:solidFill>
                    <a:srgbClr val="FF0000"/>
                  </a:solidFill>
                  <a:latin typeface="Arial" charset="0"/>
                  <a:ea typeface="ＭＳ Ｐゴシック" charset="0"/>
                </a:rPr>
                <a:t>187</a:t>
              </a:r>
            </a:p>
            <a:p>
              <a:pPr defTabSz="852821" eaLnBrk="1" hangingPunct="1">
                <a:tabLst>
                  <a:tab pos="1591563" algn="l"/>
                </a:tabLst>
                <a:defRPr/>
              </a:pPr>
              <a:endParaRPr lang="it-IT" sz="2267" b="1" dirty="0">
                <a:solidFill>
                  <a:srgbClr val="EEECE1"/>
                </a:solidFill>
                <a:latin typeface="Arial" charset="0"/>
                <a:ea typeface="ＭＳ Ｐゴシック" charset="0"/>
              </a:endParaRPr>
            </a:p>
            <a:p>
              <a:pPr defTabSz="852821" eaLnBrk="1" hangingPunct="1">
                <a:tabLst>
                  <a:tab pos="1591563" algn="l"/>
                </a:tabLst>
                <a:defRPr/>
              </a:pPr>
              <a:r>
                <a:rPr lang="it-IT" sz="2267" dirty="0">
                  <a:solidFill>
                    <a:srgbClr val="333333"/>
                  </a:solidFill>
                  <a:latin typeface="Arial" charset="0"/>
                  <a:ea typeface="ＭＳ Ｐゴシック" charset="0"/>
                </a:rPr>
                <a:t>Gli italiani censiti al 31 dicembre 2014 erano</a:t>
              </a:r>
              <a:r>
                <a:rPr lang="it-IT" sz="2267" dirty="0">
                  <a:solidFill>
                    <a:srgbClr val="EEECE1"/>
                  </a:solidFill>
                  <a:latin typeface="Arial" charset="0"/>
                  <a:ea typeface="ＭＳ Ｐゴシック" charset="0"/>
                </a:rPr>
                <a:t> </a:t>
              </a:r>
              <a:r>
                <a:rPr lang="it-IT" sz="2667" b="1" dirty="0">
                  <a:solidFill>
                    <a:srgbClr val="FF0000"/>
                  </a:solidFill>
                  <a:latin typeface="Calibri"/>
                  <a:ea typeface="+mn-ea"/>
                </a:rPr>
                <a:t>60.795.612</a:t>
              </a:r>
              <a:r>
                <a:rPr lang="it-IT" sz="2667" b="1" i="1" dirty="0">
                  <a:solidFill>
                    <a:srgbClr val="EEECE1"/>
                  </a:solidFill>
                  <a:latin typeface="Arial" charset="0"/>
                  <a:ea typeface="ＭＳ Ｐゴシック" charset="0"/>
                </a:rPr>
                <a:t> </a:t>
              </a:r>
              <a:r>
                <a:rPr lang="it-IT" sz="2267" dirty="0">
                  <a:solidFill>
                    <a:srgbClr val="333333"/>
                  </a:solidFill>
                  <a:latin typeface="Arial" charset="0"/>
                  <a:ea typeface="ＭＳ Ｐゴシック" charset="0"/>
                </a:rPr>
                <a:t>così distribuiti:</a:t>
              </a:r>
              <a:r>
                <a:rPr lang="it-IT" sz="1733" dirty="0">
                  <a:solidFill>
                    <a:srgbClr val="333333"/>
                  </a:solidFill>
                  <a:latin typeface="Arial" charset="0"/>
                  <a:ea typeface="ＭＳ Ｐゴシック" charset="0"/>
                </a:rPr>
                <a:t> </a:t>
              </a:r>
            </a:p>
            <a:p>
              <a:pPr defTabSz="853291" eaLnBrk="1" hangingPunct="1">
                <a:tabLst>
                  <a:tab pos="1592435" algn="l"/>
                </a:tabLst>
                <a:defRPr/>
              </a:pPr>
              <a:endParaRPr lang="it-IT" sz="2267" dirty="0">
                <a:solidFill>
                  <a:srgbClr val="FFFFFF"/>
                </a:solidFill>
                <a:latin typeface="Arial" charset="0"/>
                <a:ea typeface="ＭＳ Ｐゴシック" charset="0"/>
              </a:endParaRPr>
            </a:p>
            <a:p>
              <a:pPr defTabSz="853291" eaLnBrk="1" hangingPunct="1">
                <a:tabLst>
                  <a:tab pos="1592435" algn="l"/>
                </a:tabLst>
                <a:defRPr/>
              </a:pPr>
              <a:r>
                <a:rPr lang="it-IT" sz="2667" dirty="0">
                  <a:solidFill>
                    <a:srgbClr val="00B050"/>
                  </a:solidFill>
                  <a:latin typeface="Arial" charset="0"/>
                  <a:ea typeface="ＭＳ Ｐゴシック" charset="0"/>
                </a:rPr>
                <a:t>Nord  	1 U.O. </a:t>
              </a:r>
              <a:r>
                <a:rPr lang="it-IT" sz="2667" dirty="0" err="1">
                  <a:solidFill>
                    <a:srgbClr val="00B050"/>
                  </a:solidFill>
                  <a:latin typeface="Arial" charset="0"/>
                  <a:ea typeface="ＭＳ Ｐゴシック" charset="0"/>
                </a:rPr>
                <a:t>P</a:t>
              </a:r>
              <a:r>
                <a:rPr lang="it-IT" dirty="0" err="1">
                  <a:solidFill>
                    <a:srgbClr val="00B050"/>
                  </a:solidFill>
                  <a:latin typeface="Arial" charset="0"/>
                  <a:ea typeface="ＭＳ Ｐゴシック" charset="0"/>
                </a:rPr>
                <a:t>neumologica</a:t>
              </a:r>
              <a:r>
                <a:rPr lang="it-IT" dirty="0">
                  <a:solidFill>
                    <a:srgbClr val="00B050"/>
                  </a:solidFill>
                  <a:latin typeface="Arial" charset="0"/>
                  <a:ea typeface="ＭＳ Ｐゴシック" charset="0"/>
                </a:rPr>
                <a:t> </a:t>
              </a:r>
              <a:r>
                <a:rPr lang="it-IT" sz="2667" dirty="0">
                  <a:solidFill>
                    <a:srgbClr val="00B050"/>
                  </a:solidFill>
                  <a:latin typeface="Arial" charset="0"/>
                  <a:ea typeface="ＭＳ Ｐゴシック" charset="0"/>
                </a:rPr>
                <a:t>(x DRS)  312357 ab.</a:t>
              </a:r>
            </a:p>
            <a:p>
              <a:pPr defTabSz="853291" eaLnBrk="1" hangingPunct="1">
                <a:tabLst>
                  <a:tab pos="1592435" algn="l"/>
                </a:tabLst>
                <a:defRPr/>
              </a:pPr>
              <a:r>
                <a:rPr lang="it-IT" sz="1867" i="1" dirty="0">
                  <a:solidFill>
                    <a:srgbClr val="00B050"/>
                  </a:solidFill>
                  <a:latin typeface="Arial" charset="0"/>
                  <a:ea typeface="ＭＳ Ｐゴシック" charset="0"/>
                </a:rPr>
                <a:t>Nord Ovest 1 U.O. 293.429 ab.	       Nord Est 1 U.O. 342.976 ab.</a:t>
              </a:r>
            </a:p>
            <a:p>
              <a:pPr defTabSz="853291" eaLnBrk="1" hangingPunct="1">
                <a:tabLst>
                  <a:tab pos="1592435" algn="l"/>
                </a:tabLst>
                <a:defRPr/>
              </a:pPr>
              <a:endParaRPr lang="it-IT" sz="1867" i="1" dirty="0">
                <a:solidFill>
                  <a:srgbClr val="0000FF"/>
                </a:solidFill>
                <a:latin typeface="Arial" charset="0"/>
                <a:ea typeface="ＭＳ Ｐゴシック" charset="0"/>
              </a:endParaRPr>
            </a:p>
            <a:p>
              <a:pPr defTabSz="853291" eaLnBrk="1" hangingPunct="1">
                <a:tabLst>
                  <a:tab pos="1592435" algn="l"/>
                </a:tabLst>
                <a:defRPr/>
              </a:pPr>
              <a:r>
                <a:rPr lang="it-IT" sz="2667" dirty="0">
                  <a:solidFill>
                    <a:srgbClr val="7030A0"/>
                  </a:solidFill>
                  <a:latin typeface="Arial" charset="0"/>
                  <a:ea typeface="ＭＳ Ｐゴシック" charset="0"/>
                </a:rPr>
                <a:t>Centro 	1 U.O. PN (x DRS) 	318.157 ab.</a:t>
              </a:r>
            </a:p>
            <a:p>
              <a:pPr defTabSz="853291" eaLnBrk="1" hangingPunct="1">
                <a:tabLst>
                  <a:tab pos="1592435" algn="l"/>
                </a:tabLst>
                <a:defRPr/>
              </a:pPr>
              <a:endParaRPr lang="it-IT" sz="2667" dirty="0">
                <a:solidFill>
                  <a:srgbClr val="0000FF"/>
                </a:solidFill>
                <a:latin typeface="Arial" charset="0"/>
                <a:ea typeface="ＭＳ Ｐゴシック" charset="0"/>
              </a:endParaRPr>
            </a:p>
            <a:p>
              <a:pPr defTabSz="853291" eaLnBrk="1" hangingPunct="1">
                <a:tabLst>
                  <a:tab pos="1592435" algn="l"/>
                </a:tabLst>
                <a:defRPr/>
              </a:pPr>
              <a:r>
                <a:rPr lang="it-IT" sz="2667" dirty="0">
                  <a:solidFill>
                    <a:srgbClr val="FF0000"/>
                  </a:solidFill>
                  <a:latin typeface="Arial" charset="0"/>
                  <a:ea typeface="ＭＳ Ｐゴシック" charset="0"/>
                </a:rPr>
                <a:t>Sud	1 U.O. PN (x DRS)       314.440 ab</a:t>
              </a:r>
              <a:r>
                <a:rPr lang="it-IT" sz="2667" dirty="0">
                  <a:solidFill>
                    <a:srgbClr val="FF9900"/>
                  </a:solidFill>
                  <a:latin typeface="Arial" charset="0"/>
                  <a:ea typeface="ＭＳ Ｐゴシック" charset="0"/>
                </a:rPr>
                <a:t>.</a:t>
              </a:r>
            </a:p>
            <a:p>
              <a:pPr defTabSz="853291" eaLnBrk="1" hangingPunct="1">
                <a:tabLst>
                  <a:tab pos="1592435" algn="l"/>
                </a:tabLst>
                <a:defRPr/>
              </a:pPr>
              <a:endParaRPr lang="it-IT" sz="2667" dirty="0">
                <a:solidFill>
                  <a:srgbClr val="71F4E4"/>
                </a:solidFill>
                <a:latin typeface="Arial" charset="0"/>
                <a:ea typeface="ＭＳ Ｐゴシック" charset="0"/>
              </a:endParaRPr>
            </a:p>
            <a:p>
              <a:pPr defTabSz="853291" eaLnBrk="1" hangingPunct="1">
                <a:tabLst>
                  <a:tab pos="1592435" algn="l"/>
                </a:tabLst>
                <a:defRPr/>
              </a:pPr>
              <a:r>
                <a:rPr lang="it-IT" sz="2667" dirty="0">
                  <a:solidFill>
                    <a:srgbClr val="0000FF"/>
                  </a:solidFill>
                  <a:latin typeface="Arial" charset="0"/>
                  <a:ea typeface="ＭＳ Ｐゴシック" charset="0"/>
                </a:rPr>
                <a:t>Isole	 1 U.O. PN (x DRS) 	444.208 ab.</a:t>
              </a:r>
            </a:p>
          </p:txBody>
        </p:sp>
        <p:sp>
          <p:nvSpPr>
            <p:cNvPr id="5" name="Rettangolo 4"/>
            <p:cNvSpPr/>
            <p:nvPr/>
          </p:nvSpPr>
          <p:spPr bwMode="auto">
            <a:xfrm>
              <a:off x="355600" y="3038574"/>
              <a:ext cx="8424863" cy="936625"/>
            </a:xfrm>
            <a:prstGeom prst="rect">
              <a:avLst/>
            </a:prstGeom>
            <a:solidFill>
              <a:srgbClr val="92D050">
                <a:alpha val="47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6" name="Rettangolo 5"/>
            <p:cNvSpPr/>
            <p:nvPr/>
          </p:nvSpPr>
          <p:spPr bwMode="auto">
            <a:xfrm>
              <a:off x="354013" y="3975199"/>
              <a:ext cx="8426450" cy="936625"/>
            </a:xfrm>
            <a:prstGeom prst="rect">
              <a:avLst/>
            </a:prstGeom>
            <a:solidFill>
              <a:srgbClr val="7030A0">
                <a:alpha val="47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8" name="Rettangolo 7"/>
            <p:cNvSpPr/>
            <p:nvPr/>
          </p:nvSpPr>
          <p:spPr bwMode="auto">
            <a:xfrm>
              <a:off x="352425" y="5494437"/>
              <a:ext cx="8424863" cy="685800"/>
            </a:xfrm>
            <a:prstGeom prst="rect">
              <a:avLst/>
            </a:prstGeom>
            <a:solidFill>
              <a:srgbClr val="FF0000">
                <a:alpha val="59000"/>
              </a:srgbClr>
            </a:solidFill>
            <a:ln w="12700" cap="flat" cmpd="sng" algn="ctr">
              <a:noFill/>
              <a:prstDash val="solid"/>
              <a:round/>
              <a:headEnd type="none" w="med" len="med"/>
              <a:tailEnd type="none" w="med" len="med"/>
            </a:ln>
            <a:effectLst/>
            <a:extLst/>
          </p:spPr>
          <p:txBody>
            <a:bodyPr lIns="121920" tIns="60960" rIns="121920" bIns="60960"/>
            <a:lstStyle/>
            <a:p>
              <a:pPr eaLnBrk="1" hangingPunct="1">
                <a:defRPr/>
              </a:pPr>
              <a:endParaRPr lang="it-IT" sz="4267" b="1">
                <a:solidFill>
                  <a:srgbClr val="333333"/>
                </a:solidFill>
                <a:latin typeface="Times New Roman" charset="0"/>
                <a:ea typeface="ＭＳ Ｐゴシック" charset="0"/>
              </a:endParaRPr>
            </a:p>
          </p:txBody>
        </p:sp>
        <p:sp>
          <p:nvSpPr>
            <p:cNvPr id="9" name="Rettangolo 8"/>
            <p:cNvSpPr/>
            <p:nvPr/>
          </p:nvSpPr>
          <p:spPr>
            <a:xfrm>
              <a:off x="352425" y="4914999"/>
              <a:ext cx="8426450" cy="579438"/>
            </a:xfrm>
            <a:prstGeom prst="rect">
              <a:avLst/>
            </a:prstGeom>
            <a:solidFill>
              <a:srgbClr val="FFC000">
                <a:alpha val="5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08915" eaLnBrk="1" fontAlgn="auto" hangingPunct="1">
                <a:spcBef>
                  <a:spcPts val="0"/>
                </a:spcBef>
                <a:spcAft>
                  <a:spcPts val="0"/>
                </a:spcAft>
                <a:defRPr/>
              </a:pPr>
              <a:endParaRPr lang="it-IT">
                <a:solidFill>
                  <a:prstClr val="white"/>
                </a:solidFill>
              </a:endParaRPr>
            </a:p>
          </p:txBody>
        </p:sp>
      </p:gr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6189624"/>
            <a:ext cx="1278954" cy="623752"/>
          </a:xfrm>
          <a:prstGeom prst="rect">
            <a:avLst/>
          </a:prstGeom>
        </p:spPr>
      </p:pic>
      <p:sp>
        <p:nvSpPr>
          <p:cNvPr id="11"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194007851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Immagine 1"/>
          <p:cNvPicPr>
            <a:picLocks noChangeAspect="1"/>
          </p:cNvPicPr>
          <p:nvPr/>
        </p:nvPicPr>
        <p:blipFill>
          <a:blip r:embed="rId2">
            <a:extLst>
              <a:ext uri="{28A0092B-C50C-407E-A947-70E740481C1C}">
                <a14:useLocalDpi xmlns:a14="http://schemas.microsoft.com/office/drawing/2010/main" val="0"/>
              </a:ext>
            </a:extLst>
          </a:blip>
          <a:srcRect l="1045" r="1299" b="887"/>
          <a:stretch>
            <a:fillRect/>
          </a:stretch>
        </p:blipFill>
        <p:spPr bwMode="auto">
          <a:xfrm>
            <a:off x="4956175" y="1323975"/>
            <a:ext cx="3622675" cy="451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39" name="Immagine 2"/>
          <p:cNvPicPr>
            <a:picLocks noChangeAspect="1"/>
          </p:cNvPicPr>
          <p:nvPr/>
        </p:nvPicPr>
        <p:blipFill>
          <a:blip r:embed="rId3">
            <a:extLst>
              <a:ext uri="{28A0092B-C50C-407E-A947-70E740481C1C}">
                <a14:useLocalDpi xmlns:a14="http://schemas.microsoft.com/office/drawing/2010/main" val="0"/>
              </a:ext>
            </a:extLst>
          </a:blip>
          <a:srcRect l="1674"/>
          <a:stretch>
            <a:fillRect/>
          </a:stretch>
        </p:blipFill>
        <p:spPr bwMode="auto">
          <a:xfrm>
            <a:off x="519113" y="1571625"/>
            <a:ext cx="4448175" cy="426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0" name="Immagin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3" y="420688"/>
            <a:ext cx="547687"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1"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0" y="754063"/>
            <a:ext cx="116205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2" name="Immagin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938" y="1184275"/>
            <a:ext cx="117157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797300"/>
            <a:ext cx="8067675" cy="21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179689" y="444480"/>
            <a:ext cx="6781800" cy="1312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ttangolo 2"/>
          <p:cNvSpPr>
            <a:spLocks noChangeArrowheads="1"/>
          </p:cNvSpPr>
          <p:nvPr/>
        </p:nvSpPr>
        <p:spPr bwMode="auto">
          <a:xfrm>
            <a:off x="2284413" y="1873250"/>
            <a:ext cx="4572000" cy="64770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it-IT" b="1" kern="0" dirty="0">
                <a:solidFill>
                  <a:sysClr val="windowText" lastClr="000000"/>
                </a:solidFill>
                <a:latin typeface="Times New Roman" panose="02020603050405020304" pitchFamily="18" charset="0"/>
              </a:rPr>
              <a:t>Rassegna di Patologia dell’Apparato Respiratorio </a:t>
            </a:r>
            <a:r>
              <a:rPr lang="it-IT" b="1" kern="0" dirty="0">
                <a:solidFill>
                  <a:srgbClr val="FF0000"/>
                </a:solidFill>
                <a:latin typeface="Times New Roman" panose="02020603050405020304" pitchFamily="18" charset="0"/>
              </a:rPr>
              <a:t>2001</a:t>
            </a:r>
            <a:r>
              <a:rPr lang="it-IT" b="1" kern="0" dirty="0">
                <a:solidFill>
                  <a:sysClr val="windowText" lastClr="000000"/>
                </a:solidFill>
                <a:latin typeface="Times New Roman" panose="02020603050405020304" pitchFamily="18" charset="0"/>
              </a:rPr>
              <a:t>; 16:278-280</a:t>
            </a:r>
          </a:p>
        </p:txBody>
      </p:sp>
      <p:pic>
        <p:nvPicPr>
          <p:cNvPr id="1945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530475"/>
            <a:ext cx="1295401"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6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2530475"/>
            <a:ext cx="1403350" cy="1319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530475"/>
            <a:ext cx="6481762" cy="1319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0" descr="Rassegna di Patologia dell’Apparato Respiratorio - fascicolo 5/2013"/>
          <p:cNvPicPr>
            <a:picLocks noChangeAspect="1" noChangeArrowheads="1"/>
          </p:cNvPicPr>
          <p:nvPr/>
        </p:nvPicPr>
        <p:blipFill>
          <a:blip r:embed="rId7"/>
          <a:srcRect/>
          <a:stretch>
            <a:fillRect/>
          </a:stretch>
        </p:blipFill>
        <p:spPr bwMode="auto">
          <a:xfrm>
            <a:off x="0" y="381000"/>
            <a:ext cx="1079500" cy="12350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4569" name="Immagin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70625" y="2565400"/>
            <a:ext cx="1470025"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70"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CasellaDiTesto 1"/>
          <p:cNvSpPr txBox="1">
            <a:spLocks noChangeArrowheads="1"/>
          </p:cNvSpPr>
          <p:nvPr/>
        </p:nvSpPr>
        <p:spPr bwMode="auto">
          <a:xfrm>
            <a:off x="4716463" y="115888"/>
            <a:ext cx="4248150" cy="674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800" b="1">
                <a:solidFill>
                  <a:srgbClr val="000000"/>
                </a:solidFill>
                <a:cs typeface="Arial" panose="020B0604020202020204" pitchFamily="34" charset="0"/>
              </a:rPr>
              <a:t>Demographics</a:t>
            </a:r>
          </a:p>
          <a:p>
            <a:pPr>
              <a:spcBef>
                <a:spcPct val="0"/>
              </a:spcBef>
              <a:buFontTx/>
              <a:buNone/>
            </a:pPr>
            <a:r>
              <a:rPr lang="it-IT" altLang="it-IT" sz="1800">
                <a:solidFill>
                  <a:srgbClr val="000000"/>
                </a:solidFill>
                <a:cs typeface="Arial" panose="020B0604020202020204" pitchFamily="34" charset="0"/>
              </a:rPr>
              <a:t>OSA can occur in any age group. Estimates of prevalence are very dependent on how sleep related respiratory events are defined, as well as their frequency and other criteria used to define disease. </a:t>
            </a:r>
          </a:p>
          <a:p>
            <a:pPr>
              <a:spcBef>
                <a:spcPct val="0"/>
              </a:spcBef>
              <a:buFontTx/>
              <a:buNone/>
            </a:pPr>
            <a:r>
              <a:rPr lang="it-IT" altLang="it-IT" sz="1800">
                <a:solidFill>
                  <a:srgbClr val="000000"/>
                </a:solidFill>
                <a:cs typeface="Arial" panose="020B0604020202020204" pitchFamily="34" charset="0"/>
              </a:rPr>
              <a:t>Nevertheless, general population-based studies from a number of countries indicate that OSA associated with daytime sleepiness occurs in 3% to 7% of adult men and 2% to 5% of adult women. </a:t>
            </a:r>
          </a:p>
          <a:p>
            <a:pPr>
              <a:spcBef>
                <a:spcPct val="0"/>
              </a:spcBef>
              <a:buFontTx/>
              <a:buNone/>
            </a:pPr>
            <a:r>
              <a:rPr lang="it-IT" altLang="it-IT" sz="1800">
                <a:solidFill>
                  <a:srgbClr val="000000"/>
                </a:solidFill>
                <a:cs typeface="Arial" panose="020B0604020202020204" pitchFamily="34" charset="0"/>
              </a:rPr>
              <a:t>However, because many individuals with OSA do not endorse daytime sleepiness, the prevalence of the disease is likely much higher. A major study yielded prevalence rates as high as 24% in men and 9% in women using only an apnea-hypopnea index (AHI) criterion of ≥ 5/hour, although addition of a daytime sleepiness criterion reduced these estimates to 4% in males and 2% in females.</a:t>
            </a:r>
          </a:p>
        </p:txBody>
      </p:sp>
      <p:pic>
        <p:nvPicPr>
          <p:cNvPr id="201731" name="Immagine 2"/>
          <p:cNvPicPr>
            <a:picLocks noChangeAspect="1"/>
          </p:cNvPicPr>
          <p:nvPr/>
        </p:nvPicPr>
        <p:blipFill>
          <a:blip r:embed="rId3">
            <a:extLst>
              <a:ext uri="{28A0092B-C50C-407E-A947-70E740481C1C}">
                <a14:useLocalDpi xmlns:a14="http://schemas.microsoft.com/office/drawing/2010/main" val="0"/>
              </a:ext>
            </a:extLst>
          </a:blip>
          <a:srcRect l="36858" t="14490" r="35406" b="23141"/>
          <a:stretch>
            <a:fillRect/>
          </a:stretch>
        </p:blipFill>
        <p:spPr bwMode="auto">
          <a:xfrm>
            <a:off x="107950" y="188913"/>
            <a:ext cx="4608513"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
        <p:nvSpPr>
          <p:cNvPr id="2" name="Rettangolo arrotondato 1"/>
          <p:cNvSpPr/>
          <p:nvPr/>
        </p:nvSpPr>
        <p:spPr>
          <a:xfrm>
            <a:off x="4552638" y="3749116"/>
            <a:ext cx="4464621" cy="2160240"/>
          </a:xfrm>
          <a:prstGeom prst="roundRect">
            <a:avLst/>
          </a:prstGeom>
          <a:solidFill>
            <a:srgbClr val="003399">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81339935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23" y="489657"/>
            <a:ext cx="795867" cy="1058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2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545" y="427567"/>
            <a:ext cx="6026855" cy="2075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2820" name="Text Box 4"/>
          <p:cNvSpPr txBox="1">
            <a:spLocks noChangeArrowheads="1"/>
          </p:cNvSpPr>
          <p:nvPr/>
        </p:nvSpPr>
        <p:spPr bwMode="auto">
          <a:xfrm>
            <a:off x="876300" y="2705101"/>
            <a:ext cx="7353300" cy="3375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Times New Roman" panose="02020603050405020304" pitchFamily="18" charset="0"/>
              </a:defRPr>
            </a:lvl1pPr>
            <a:lvl2pPr marL="742950" indent="-285750">
              <a:defRPr sz="3600" b="1">
                <a:solidFill>
                  <a:srgbClr val="FFFF00"/>
                </a:solidFill>
                <a:latin typeface="Times New Roman" panose="02020603050405020304" pitchFamily="18" charset="0"/>
              </a:defRPr>
            </a:lvl2pPr>
            <a:lvl3pPr marL="1143000" indent="-228600">
              <a:defRPr sz="3600" b="1">
                <a:solidFill>
                  <a:srgbClr val="FFFF00"/>
                </a:solidFill>
                <a:latin typeface="Times New Roman" panose="02020603050405020304" pitchFamily="18" charset="0"/>
              </a:defRPr>
            </a:lvl3pPr>
            <a:lvl4pPr marL="1600200" indent="-228600">
              <a:defRPr sz="3600" b="1">
                <a:solidFill>
                  <a:srgbClr val="FFFF00"/>
                </a:solidFill>
                <a:latin typeface="Times New Roman" panose="02020603050405020304" pitchFamily="18" charset="0"/>
              </a:defRPr>
            </a:lvl4pPr>
            <a:lvl5pPr marL="2057400" indent="-228600">
              <a:defRPr sz="36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defRPr>
            </a:lvl9pPr>
          </a:lstStyle>
          <a:p>
            <a:pPr defTabSz="812810" eaLnBrk="1" hangingPunct="1"/>
            <a:r>
              <a:rPr lang="it-IT" altLang="it-IT" sz="1778" b="0">
                <a:solidFill>
                  <a:srgbClr val="000000"/>
                </a:solidFill>
                <a:latin typeface="Calibri" panose="020F0502020204030204" pitchFamily="34" charset="0"/>
              </a:rPr>
              <a:t>Fino al 30% dei pazienti con indicazione al trattamento, rifiutano il trattamento fin dall'inizio. Dei pazienti che accettano di provare la PAP, circa il 25% interrompe la terapia entro il primo anno. Tra coloro che iniziano la terapia con PAP, si stima che solo la metà rimanga aderente a lungo termine, ossia utilizzi il dispositivo PAP più di 4 h/notte per almeno il 70% dei giorni. Nel 2009, il </a:t>
            </a:r>
            <a:r>
              <a:rPr lang="it-IT" altLang="it-IT" sz="1778" b="0" i="1">
                <a:solidFill>
                  <a:srgbClr val="000000"/>
                </a:solidFill>
                <a:latin typeface="Calibri" panose="020F0502020204030204" pitchFamily="34" charset="0"/>
              </a:rPr>
              <a:t>Centers for Medicare &amp; Medicaid Services</a:t>
            </a:r>
            <a:r>
              <a:rPr lang="it-IT" altLang="it-IT" sz="1778" b="0">
                <a:solidFill>
                  <a:srgbClr val="000000"/>
                </a:solidFill>
                <a:latin typeface="Calibri" panose="020F0502020204030204" pitchFamily="34" charset="0"/>
              </a:rPr>
              <a:t> hanno adottato un requisito di almeno 4 ore di utilizzo della PAP sul 70% delle notti, o 21 giorni in un periodo di 30 giorni consecutivi, per la copertura assicurativa del trattamento. Questo limite è stato ovviamente criticato da una parte come troppo basso per l'accettazione di un efficace tempo di utilizzo, dall’altro come troppo rigoroso per alcuni pazienti OSA che beneficiano anche di meno di  4 h di utilizzo.</a:t>
            </a:r>
          </a:p>
        </p:txBody>
      </p:sp>
      <p:sp>
        <p:nvSpPr>
          <p:cNvPr id="162821" name="Rettangolo 1"/>
          <p:cNvSpPr>
            <a:spLocks noChangeArrowheads="1"/>
          </p:cNvSpPr>
          <p:nvPr/>
        </p:nvSpPr>
        <p:spPr bwMode="auto">
          <a:xfrm>
            <a:off x="876300" y="2705101"/>
            <a:ext cx="7353300" cy="1428044"/>
          </a:xfrm>
          <a:prstGeom prst="rect">
            <a:avLst/>
          </a:prstGeom>
          <a:solidFill>
            <a:srgbClr val="FFFF00">
              <a:alpha val="20000"/>
            </a:srgbClr>
          </a:solidFill>
          <a:ln w="9525" algn="ctr">
            <a:solidFill>
              <a:srgbClr val="FF0000"/>
            </a:solidFill>
            <a:round/>
            <a:headEnd/>
            <a:tailEnd/>
          </a:ln>
        </p:spPr>
        <p:txBody>
          <a:bodyPr anchor="ctr"/>
          <a:lstStyle>
            <a:lvl1pPr>
              <a:defRPr sz="3600" b="1">
                <a:solidFill>
                  <a:srgbClr val="FFFF00"/>
                </a:solidFill>
                <a:latin typeface="Times New Roman" panose="02020603050405020304" pitchFamily="18" charset="0"/>
              </a:defRPr>
            </a:lvl1pPr>
            <a:lvl2pPr marL="742950" indent="-285750">
              <a:defRPr sz="3600" b="1">
                <a:solidFill>
                  <a:srgbClr val="FFFF00"/>
                </a:solidFill>
                <a:latin typeface="Times New Roman" panose="02020603050405020304" pitchFamily="18" charset="0"/>
              </a:defRPr>
            </a:lvl2pPr>
            <a:lvl3pPr marL="1143000" indent="-228600">
              <a:defRPr sz="3600" b="1">
                <a:solidFill>
                  <a:srgbClr val="FFFF00"/>
                </a:solidFill>
                <a:latin typeface="Times New Roman" panose="02020603050405020304" pitchFamily="18" charset="0"/>
              </a:defRPr>
            </a:lvl3pPr>
            <a:lvl4pPr marL="1600200" indent="-228600">
              <a:defRPr sz="3600" b="1">
                <a:solidFill>
                  <a:srgbClr val="FFFF00"/>
                </a:solidFill>
                <a:latin typeface="Times New Roman" panose="02020603050405020304" pitchFamily="18" charset="0"/>
              </a:defRPr>
            </a:lvl4pPr>
            <a:lvl5pPr marL="2057400" indent="-228600">
              <a:defRPr sz="36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defRPr>
            </a:lvl9pPr>
          </a:lstStyle>
          <a:p>
            <a:pPr algn="ctr" defTabSz="812810" eaLnBrk="1" hangingPunct="1"/>
            <a:endParaRPr lang="it-IT" altLang="it-IT" sz="3200"/>
          </a:p>
        </p:txBody>
      </p:sp>
      <p:sp>
        <p:nvSpPr>
          <p:cNvPr id="7" name="AutoShape 5"/>
          <p:cNvSpPr>
            <a:spLocks noChangeArrowheads="1"/>
          </p:cNvSpPr>
          <p:nvPr/>
        </p:nvSpPr>
        <p:spPr bwMode="auto">
          <a:xfrm flipH="1">
            <a:off x="8964789" y="6686065"/>
            <a:ext cx="179211" cy="16792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812810" eaLnBrk="1" hangingPunct="1">
              <a:spcBef>
                <a:spcPct val="0"/>
              </a:spcBef>
              <a:buFontTx/>
              <a:buNone/>
              <a:defRPr/>
            </a:pPr>
            <a:endParaRPr lang="it-IT" altLang="it-IT" sz="1600">
              <a:solidFill>
                <a:srgbClr val="FF3300"/>
              </a:solidFill>
              <a:latin typeface="Arial"/>
            </a:endParaRPr>
          </a:p>
        </p:txBody>
      </p:sp>
    </p:spTree>
    <p:extLst>
      <p:ext uri="{BB962C8B-B14F-4D97-AF65-F5344CB8AC3E}">
        <p14:creationId xmlns:p14="http://schemas.microsoft.com/office/powerpoint/2010/main" val="208722393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4"/>
          <p:cNvSpPr txBox="1">
            <a:spLocks noChangeArrowheads="1"/>
          </p:cNvSpPr>
          <p:nvPr/>
        </p:nvSpPr>
        <p:spPr bwMode="auto">
          <a:xfrm>
            <a:off x="322263" y="2066925"/>
            <a:ext cx="8550275" cy="382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7938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b="1" i="1">
                <a:solidFill>
                  <a:srgbClr val="000000"/>
                </a:solidFill>
              </a:rPr>
              <a:t>Cinque Raccomandazioni Cliniche </a:t>
            </a:r>
            <a:r>
              <a:rPr lang="it-IT" altLang="it-IT" sz="1800" i="1">
                <a:solidFill>
                  <a:srgbClr val="000000"/>
                </a:solidFill>
              </a:rPr>
              <a:t>da adottare durante tutto il processo di trattamento per massimizzare l’aderenza alla terapia con PAP:</a:t>
            </a:r>
          </a:p>
          <a:p>
            <a:pPr lvl="1" eaLnBrk="1" hangingPunct="1">
              <a:spcBef>
                <a:spcPct val="0"/>
              </a:spcBef>
              <a:spcAft>
                <a:spcPct val="40000"/>
              </a:spcAft>
              <a:buFontTx/>
              <a:buNone/>
            </a:pPr>
            <a:r>
              <a:rPr lang="it-IT" altLang="it-IT" sz="1800" i="1">
                <a:solidFill>
                  <a:srgbClr val="0000FF"/>
                </a:solidFill>
              </a:rPr>
              <a:t>1.</a:t>
            </a:r>
            <a:r>
              <a:rPr lang="it-IT" altLang="it-IT" sz="1800" i="1">
                <a:solidFill>
                  <a:srgbClr val="000000"/>
                </a:solidFill>
              </a:rPr>
              <a:t> valutare e migliorare la disponibilità del paziente (fare percepire l'importanza della terapia);</a:t>
            </a:r>
          </a:p>
          <a:p>
            <a:pPr lvl="1" eaLnBrk="1" hangingPunct="1">
              <a:spcBef>
                <a:spcPct val="0"/>
              </a:spcBef>
              <a:spcAft>
                <a:spcPct val="40000"/>
              </a:spcAft>
              <a:buFontTx/>
              <a:buNone/>
            </a:pPr>
            <a:r>
              <a:rPr lang="it-IT" altLang="it-IT" sz="1800" i="1">
                <a:solidFill>
                  <a:srgbClr val="0000FF"/>
                </a:solidFill>
              </a:rPr>
              <a:t>2.</a:t>
            </a:r>
            <a:r>
              <a:rPr lang="it-IT" altLang="it-IT" sz="1800" i="1">
                <a:solidFill>
                  <a:srgbClr val="000000"/>
                </a:solidFill>
              </a:rPr>
              <a:t> predisporre un piano (fissare degli obiettivi raggiungibili);</a:t>
            </a:r>
          </a:p>
          <a:p>
            <a:pPr lvl="1" eaLnBrk="1" hangingPunct="1">
              <a:spcBef>
                <a:spcPct val="0"/>
              </a:spcBef>
              <a:spcAft>
                <a:spcPct val="40000"/>
              </a:spcAft>
              <a:buFontTx/>
              <a:buNone/>
            </a:pPr>
            <a:r>
              <a:rPr lang="it-IT" altLang="it-IT" sz="1800" i="1">
                <a:solidFill>
                  <a:srgbClr val="0000FF"/>
                </a:solidFill>
              </a:rPr>
              <a:t>3.</a:t>
            </a:r>
            <a:r>
              <a:rPr lang="it-IT" altLang="it-IT" sz="1800" i="1">
                <a:solidFill>
                  <a:srgbClr val="000000"/>
                </a:solidFill>
              </a:rPr>
              <a:t> identificare e superare le barriere potenziali al trattamento (insonnia, ansia, claustrofobia, respirazione con la bocca);</a:t>
            </a:r>
          </a:p>
          <a:p>
            <a:pPr lvl="1" eaLnBrk="1" hangingPunct="1">
              <a:spcBef>
                <a:spcPct val="0"/>
              </a:spcBef>
              <a:spcAft>
                <a:spcPct val="40000"/>
              </a:spcAft>
              <a:buFontTx/>
              <a:buNone/>
            </a:pPr>
            <a:r>
              <a:rPr lang="it-IT" altLang="it-IT" sz="1800" i="1">
                <a:solidFill>
                  <a:srgbClr val="0000FF"/>
                </a:solidFill>
              </a:rPr>
              <a:t>4.</a:t>
            </a:r>
            <a:r>
              <a:rPr lang="it-IT" altLang="it-IT" sz="1800" i="1">
                <a:solidFill>
                  <a:srgbClr val="000000"/>
                </a:solidFill>
              </a:rPr>
              <a:t> massimizzare le prime esperienze con PAP (scelta della interfaccia più idonea, spiegazione dei meccanismi);</a:t>
            </a:r>
          </a:p>
          <a:p>
            <a:pPr lvl="1" eaLnBrk="1" hangingPunct="1">
              <a:spcBef>
                <a:spcPct val="0"/>
              </a:spcBef>
              <a:spcAft>
                <a:spcPct val="40000"/>
              </a:spcAft>
              <a:buFontTx/>
              <a:buNone/>
            </a:pPr>
            <a:r>
              <a:rPr lang="it-IT" altLang="it-IT" sz="1800" i="1">
                <a:solidFill>
                  <a:srgbClr val="0000FF"/>
                </a:solidFill>
              </a:rPr>
              <a:t>5.</a:t>
            </a:r>
            <a:r>
              <a:rPr lang="it-IT" altLang="it-IT" sz="1800" i="1">
                <a:solidFill>
                  <a:srgbClr val="000000"/>
                </a:solidFill>
              </a:rPr>
              <a:t> Follow-up (entro 90 giorni documentare la effettiva risposta alla terapia e il suo corretto uso) e supporto (istruzione, supporto telefonico o tele monitoraggio, strategie cognitivo comportamentali).</a:t>
            </a:r>
          </a:p>
        </p:txBody>
      </p:sp>
      <p:pic>
        <p:nvPicPr>
          <p:cNvPr id="197635" name="Picture 11"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22238"/>
            <a:ext cx="8953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76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52388"/>
            <a:ext cx="6780212" cy="191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3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3" name="Gruppo 17"/>
          <p:cNvGrpSpPr>
            <a:grpSpLocks/>
          </p:cNvGrpSpPr>
          <p:nvPr/>
        </p:nvGrpSpPr>
        <p:grpSpPr bwMode="auto">
          <a:xfrm>
            <a:off x="3452990" y="4893734"/>
            <a:ext cx="2335388" cy="1543756"/>
            <a:chOff x="3754091" y="4862124"/>
            <a:chExt cx="2626777" cy="1737911"/>
          </a:xfrm>
        </p:grpSpPr>
        <p:grpSp>
          <p:nvGrpSpPr>
            <p:cNvPr id="194576" name="Gruppo 18"/>
            <p:cNvGrpSpPr>
              <a:grpSpLocks/>
            </p:cNvGrpSpPr>
            <p:nvPr/>
          </p:nvGrpSpPr>
          <p:grpSpPr bwMode="auto">
            <a:xfrm>
              <a:off x="5827713" y="4862124"/>
              <a:ext cx="553155" cy="1737911"/>
              <a:chOff x="5943491" y="4737837"/>
              <a:chExt cx="553155" cy="1737911"/>
            </a:xfrm>
          </p:grpSpPr>
          <p:pic>
            <p:nvPicPr>
              <p:cNvPr id="194578" name="Picture 12" descr="http://www.rankmagic.com/blog/images/email%20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464" y="4737837"/>
                <a:ext cx="517208" cy="517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79" name="Picture 14" descr="Sms Recovery - screensh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491" y="5365595"/>
                <a:ext cx="553155" cy="553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80" name="Picture 16" descr="http://us.cdn2.123rf.com/168nwm/happyroman/happyroman1112/happyroman111202411/11520460-vector-blue-telephone-receiver-but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807" y="5991225"/>
                <a:ext cx="484523" cy="484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577" name="Picture 18" descr="http://www.klimagiel.it/public/lel/UserFiles/File/freccia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559828">
              <a:off x="3754091" y="5291757"/>
              <a:ext cx="1861335" cy="849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563" name="Immagin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0334" y="2952045"/>
            <a:ext cx="4728634" cy="1691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7073900" y="1535289"/>
            <a:ext cx="205697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dirty="0">
                <a:solidFill>
                  <a:srgbClr val="000000"/>
                </a:solidFill>
              </a:rPr>
              <a:t>Centro di controllo</a:t>
            </a:r>
          </a:p>
        </p:txBody>
      </p:sp>
      <p:pic>
        <p:nvPicPr>
          <p:cNvPr id="194565" name="Immagin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1168" y="1220612"/>
            <a:ext cx="1397000" cy="120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reccia in su 10"/>
          <p:cNvSpPr/>
          <p:nvPr/>
        </p:nvSpPr>
        <p:spPr bwMode="auto">
          <a:xfrm rot="3254916">
            <a:off x="2410178" y="1598789"/>
            <a:ext cx="505178"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rgbClr val="FFFFFF"/>
              </a:solidFill>
            </a:endParaRPr>
          </a:p>
        </p:txBody>
      </p:sp>
      <p:sp>
        <p:nvSpPr>
          <p:cNvPr id="14" name="Freccia in su 13"/>
          <p:cNvSpPr/>
          <p:nvPr/>
        </p:nvSpPr>
        <p:spPr bwMode="auto">
          <a:xfrm rot="7266492">
            <a:off x="5848351" y="1623484"/>
            <a:ext cx="505178" cy="21321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rgbClr val="FFFFFF"/>
              </a:solidFill>
            </a:endParaRPr>
          </a:p>
        </p:txBody>
      </p:sp>
      <p:sp>
        <p:nvSpPr>
          <p:cNvPr id="194568" name="CasellaDiTesto 16"/>
          <p:cNvSpPr txBox="1">
            <a:spLocks noChangeArrowheads="1"/>
          </p:cNvSpPr>
          <p:nvPr/>
        </p:nvSpPr>
        <p:spPr bwMode="auto">
          <a:xfrm>
            <a:off x="4059767" y="1660878"/>
            <a:ext cx="90120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000000"/>
                </a:solidFill>
                <a:cs typeface="Arial" panose="020B0604020202020204" pitchFamily="34" charset="0"/>
              </a:rPr>
              <a:t>CLOUD</a:t>
            </a:r>
          </a:p>
        </p:txBody>
      </p:sp>
      <p:pic>
        <p:nvPicPr>
          <p:cNvPr id="194569" name="Picture 19" descr="http://bundabergcomputers.com.au/wp-content/uploads/2013/12/comput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3901" y="2236612"/>
            <a:ext cx="2000956" cy="1375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asellaDiTesto 3"/>
          <p:cNvSpPr txBox="1"/>
          <p:nvPr/>
        </p:nvSpPr>
        <p:spPr>
          <a:xfrm>
            <a:off x="475545" y="5349214"/>
            <a:ext cx="2233304" cy="53001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422" dirty="0">
                <a:solidFill>
                  <a:srgbClr val="000000"/>
                </a:solidFill>
              </a:rPr>
              <a:t>Casa della persona </a:t>
            </a:r>
          </a:p>
          <a:p>
            <a:pPr>
              <a:defRPr/>
            </a:pPr>
            <a:r>
              <a:rPr lang="it-IT" sz="1422" dirty="0">
                <a:solidFill>
                  <a:srgbClr val="000000"/>
                </a:solidFill>
              </a:rPr>
              <a:t>sottoposta a PSG o MCR</a:t>
            </a:r>
          </a:p>
        </p:txBody>
      </p:sp>
      <p:sp>
        <p:nvSpPr>
          <p:cNvPr id="30" name="Rectangle 3"/>
          <p:cNvSpPr>
            <a:spLocks noChangeArrowheads="1"/>
          </p:cNvSpPr>
          <p:nvPr/>
        </p:nvSpPr>
        <p:spPr bwMode="auto">
          <a:xfrm>
            <a:off x="602545" y="260648"/>
            <a:ext cx="8002411" cy="461665"/>
          </a:xfrm>
          <a:prstGeom prst="rect">
            <a:avLst/>
          </a:prstGeom>
          <a:solidFill>
            <a:srgbClr val="00206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b="1" i="1" dirty="0">
                <a:solidFill>
                  <a:srgbClr val="FFFFFF"/>
                </a:solidFill>
                <a:effectLst>
                  <a:outerShdw blurRad="38100" dist="38100" dir="2700000" algn="tl">
                    <a:srgbClr val="000000">
                      <a:alpha val="43137"/>
                    </a:srgbClr>
                  </a:outerShdw>
                </a:effectLst>
                <a:latin typeface="Arial"/>
                <a:cs typeface="Arial" panose="020B0604020202020204" pitchFamily="34" charset="0"/>
              </a:rPr>
              <a:t>Controllo a distanza del monitoraggio notturno</a:t>
            </a:r>
          </a:p>
        </p:txBody>
      </p:sp>
      <p:pic>
        <p:nvPicPr>
          <p:cNvPr id="194573" name="Immagine 1"/>
          <p:cNvPicPr>
            <a:picLocks noChangeAspect="1"/>
          </p:cNvPicPr>
          <p:nvPr/>
        </p:nvPicPr>
        <p:blipFill>
          <a:blip r:embed="rId10" cstate="print">
            <a:extLst>
              <a:ext uri="{28A0092B-C50C-407E-A947-70E740481C1C}">
                <a14:useLocalDpi xmlns:a14="http://schemas.microsoft.com/office/drawing/2010/main" val="0"/>
              </a:ext>
            </a:extLst>
          </a:blip>
          <a:srcRect l="20142" t="26292" r="21365" b="11765"/>
          <a:stretch>
            <a:fillRect/>
          </a:stretch>
        </p:blipFill>
        <p:spPr bwMode="auto">
          <a:xfrm>
            <a:off x="115711" y="1078089"/>
            <a:ext cx="1869723" cy="1408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74" name="Immagine 1"/>
          <p:cNvPicPr>
            <a:picLocks noChangeAspect="1"/>
          </p:cNvPicPr>
          <p:nvPr/>
        </p:nvPicPr>
        <p:blipFill>
          <a:blip r:embed="rId11">
            <a:extLst>
              <a:ext uri="{28A0092B-C50C-407E-A947-70E740481C1C}">
                <a14:useLocalDpi xmlns:a14="http://schemas.microsoft.com/office/drawing/2010/main" val="0"/>
              </a:ext>
            </a:extLst>
          </a:blip>
          <a:srcRect l="11482" r="27882"/>
          <a:stretch>
            <a:fillRect/>
          </a:stretch>
        </p:blipFill>
        <p:spPr bwMode="auto">
          <a:xfrm>
            <a:off x="1618545" y="3797301"/>
            <a:ext cx="1471788" cy="1474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75" name="Immagin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5212918">
            <a:off x="6117167" y="4292600"/>
            <a:ext cx="1913467" cy="1317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extLst>
      <p:ext uri="{BB962C8B-B14F-4D97-AF65-F5344CB8AC3E}">
        <p14:creationId xmlns:p14="http://schemas.microsoft.com/office/powerpoint/2010/main" val="3978508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1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2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681040"/>
            <a:ext cx="1041400" cy="1020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0706" name="Gruppo 17"/>
          <p:cNvGrpSpPr>
            <a:grpSpLocks/>
          </p:cNvGrpSpPr>
          <p:nvPr/>
        </p:nvGrpSpPr>
        <p:grpSpPr bwMode="auto">
          <a:xfrm>
            <a:off x="3498145" y="5053596"/>
            <a:ext cx="2290233" cy="1543756"/>
            <a:chOff x="3805638" y="4862124"/>
            <a:chExt cx="2575230" cy="1737911"/>
          </a:xfrm>
        </p:grpSpPr>
        <p:grpSp>
          <p:nvGrpSpPr>
            <p:cNvPr id="200730" name="Gruppo 18"/>
            <p:cNvGrpSpPr>
              <a:grpSpLocks/>
            </p:cNvGrpSpPr>
            <p:nvPr/>
          </p:nvGrpSpPr>
          <p:grpSpPr bwMode="auto">
            <a:xfrm>
              <a:off x="5827713" y="4862124"/>
              <a:ext cx="553155" cy="1737911"/>
              <a:chOff x="5943491" y="4737837"/>
              <a:chExt cx="553155" cy="1737911"/>
            </a:xfrm>
          </p:grpSpPr>
          <p:pic>
            <p:nvPicPr>
              <p:cNvPr id="200732" name="Picture 12" descr="http://www.rankmagic.com/blog/images/email%20ic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464" y="4737837"/>
                <a:ext cx="517208" cy="517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0733" name="Picture 14" descr="Sms Recovery - screensh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491" y="5365595"/>
                <a:ext cx="553155" cy="553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0734" name="Picture 16" descr="http://us.cdn2.123rf.com/168nwm/happyroman/happyroman1112/happyroman111202411/11520460-vector-blue-telephone-receiver-butt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7807" y="5991225"/>
                <a:ext cx="484523" cy="484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0731" name="Picture 18" descr="http://www.klimagiel.it/public/lel/UserFiles/File/freccia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3805638" y="5326029"/>
              <a:ext cx="1861335" cy="849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0707" name="Immagin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0334" y="3625551"/>
            <a:ext cx="4728634" cy="1243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7073901" y="1695151"/>
            <a:ext cx="1848583"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600" dirty="0">
                <a:solidFill>
                  <a:srgbClr val="000000"/>
                </a:solidFill>
              </a:rPr>
              <a:t>Centro di controllo</a:t>
            </a:r>
          </a:p>
        </p:txBody>
      </p:sp>
      <p:pic>
        <p:nvPicPr>
          <p:cNvPr id="200709" name="Immagin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44923" y="4664129"/>
            <a:ext cx="2099733" cy="1680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0710" name="Immagin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1168" y="1364628"/>
            <a:ext cx="1397000" cy="120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0711" name="Gruppo 30"/>
          <p:cNvGrpSpPr>
            <a:grpSpLocks/>
          </p:cNvGrpSpPr>
          <p:nvPr/>
        </p:nvGrpSpPr>
        <p:grpSpPr bwMode="auto">
          <a:xfrm rot="-1813295">
            <a:off x="1797756" y="2781707"/>
            <a:ext cx="2132189" cy="505178"/>
            <a:chOff x="4495407" y="5143800"/>
            <a:chExt cx="1958196" cy="672864"/>
          </a:xfrm>
        </p:grpSpPr>
        <p:sp>
          <p:nvSpPr>
            <p:cNvPr id="11" name="Freccia in su 10"/>
            <p:cNvSpPr/>
            <p:nvPr/>
          </p:nvSpPr>
          <p:spPr>
            <a:xfrm rot="5400000">
              <a:off x="5138073" y="4501134"/>
              <a:ext cx="672864" cy="1958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600">
                <a:solidFill>
                  <a:srgbClr val="FFFFFF"/>
                </a:solidFill>
              </a:endParaRPr>
            </a:p>
          </p:txBody>
        </p:sp>
        <p:sp>
          <p:nvSpPr>
            <p:cNvPr id="12" name="CasellaDiTesto 11"/>
            <p:cNvSpPr txBox="1"/>
            <p:nvPr/>
          </p:nvSpPr>
          <p:spPr>
            <a:xfrm>
              <a:off x="4631278" y="5342234"/>
              <a:ext cx="1453349" cy="307453"/>
            </a:xfrm>
            <a:prstGeom prst="rect">
              <a:avLst/>
            </a:prstGeom>
            <a:noFill/>
          </p:spPr>
          <p:txBody>
            <a:bodyPr wrap="none">
              <a:spAutoFit/>
            </a:bodyPr>
            <a:lstStyle/>
            <a:p>
              <a:pPr eaLnBrk="1" hangingPunct="1">
                <a:defRPr/>
              </a:pPr>
              <a:r>
                <a:rPr lang="it-IT" sz="900" dirty="0">
                  <a:solidFill>
                    <a:srgbClr val="FF0000"/>
                  </a:solidFill>
                </a:rPr>
                <a:t>Parametri aderenza terapia</a:t>
              </a:r>
            </a:p>
          </p:txBody>
        </p:sp>
      </p:grpSp>
      <p:grpSp>
        <p:nvGrpSpPr>
          <p:cNvPr id="200712" name="Gruppo 30"/>
          <p:cNvGrpSpPr>
            <a:grpSpLocks/>
          </p:cNvGrpSpPr>
          <p:nvPr/>
        </p:nvGrpSpPr>
        <p:grpSpPr bwMode="auto">
          <a:xfrm rot="1866492">
            <a:off x="5034845" y="2596852"/>
            <a:ext cx="2132189" cy="505178"/>
            <a:chOff x="4495407" y="5143800"/>
            <a:chExt cx="1958196" cy="672864"/>
          </a:xfrm>
        </p:grpSpPr>
        <p:sp>
          <p:nvSpPr>
            <p:cNvPr id="14" name="Freccia in su 13"/>
            <p:cNvSpPr/>
            <p:nvPr/>
          </p:nvSpPr>
          <p:spPr>
            <a:xfrm rot="5400000">
              <a:off x="5138073" y="4501134"/>
              <a:ext cx="672864" cy="19581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600">
                <a:solidFill>
                  <a:srgbClr val="FFFFFF"/>
                </a:solidFill>
              </a:endParaRPr>
            </a:p>
          </p:txBody>
        </p:sp>
        <p:sp>
          <p:nvSpPr>
            <p:cNvPr id="15" name="CasellaDiTesto 14"/>
            <p:cNvSpPr txBox="1"/>
            <p:nvPr/>
          </p:nvSpPr>
          <p:spPr>
            <a:xfrm>
              <a:off x="4611821" y="5332483"/>
              <a:ext cx="1453349" cy="307453"/>
            </a:xfrm>
            <a:prstGeom prst="rect">
              <a:avLst/>
            </a:prstGeom>
            <a:noFill/>
          </p:spPr>
          <p:txBody>
            <a:bodyPr wrap="none">
              <a:spAutoFit/>
            </a:bodyPr>
            <a:lstStyle/>
            <a:p>
              <a:pPr eaLnBrk="1" hangingPunct="1">
                <a:defRPr/>
              </a:pPr>
              <a:r>
                <a:rPr lang="it-IT" sz="900" dirty="0">
                  <a:solidFill>
                    <a:srgbClr val="FF0000"/>
                  </a:solidFill>
                </a:rPr>
                <a:t>Parametri aderenza terapia</a:t>
              </a:r>
            </a:p>
          </p:txBody>
        </p:sp>
      </p:grpSp>
      <p:sp>
        <p:nvSpPr>
          <p:cNvPr id="200713" name="CasellaDiTesto 16"/>
          <p:cNvSpPr txBox="1">
            <a:spLocks noChangeArrowheads="1"/>
          </p:cNvSpPr>
          <p:nvPr/>
        </p:nvSpPr>
        <p:spPr bwMode="auto">
          <a:xfrm>
            <a:off x="4059767" y="1820740"/>
            <a:ext cx="90120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solidFill>
                  <a:srgbClr val="000000"/>
                </a:solidFill>
              </a:rPr>
              <a:t>CLOUD</a:t>
            </a:r>
          </a:p>
        </p:txBody>
      </p:sp>
      <p:pic>
        <p:nvPicPr>
          <p:cNvPr id="200714" name="Immagine 17"/>
          <p:cNvPicPr>
            <a:picLocks noChangeAspect="1"/>
          </p:cNvPicPr>
          <p:nvPr/>
        </p:nvPicPr>
        <p:blipFill>
          <a:blip r:embed="rId11">
            <a:extLst>
              <a:ext uri="{28A0092B-C50C-407E-A947-70E740481C1C}">
                <a14:useLocalDpi xmlns:a14="http://schemas.microsoft.com/office/drawing/2010/main" val="0"/>
              </a:ext>
            </a:extLst>
          </a:blip>
          <a:srcRect l="52592" r="10159" b="72272"/>
          <a:stretch>
            <a:fillRect/>
          </a:stretch>
        </p:blipFill>
        <p:spPr bwMode="auto">
          <a:xfrm>
            <a:off x="146756" y="1325117"/>
            <a:ext cx="1399822" cy="1286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0715" name="Picture 19" descr="http://bundabergcomputers.com.au/wp-content/uploads/2013/12/compute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3901" y="2396474"/>
            <a:ext cx="2000956" cy="1375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0716" name="Gruppo 1"/>
          <p:cNvGrpSpPr>
            <a:grpSpLocks/>
          </p:cNvGrpSpPr>
          <p:nvPr/>
        </p:nvGrpSpPr>
        <p:grpSpPr bwMode="auto">
          <a:xfrm>
            <a:off x="91723" y="3652363"/>
            <a:ext cx="1595966" cy="2029178"/>
            <a:chOff x="103188" y="3860800"/>
            <a:chExt cx="1125537" cy="1922463"/>
          </a:xfrm>
        </p:grpSpPr>
        <p:pic>
          <p:nvPicPr>
            <p:cNvPr id="200722" name="Immagin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188" y="3860800"/>
              <a:ext cx="1125537"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723" name="Rettangolo 4"/>
            <p:cNvSpPr>
              <a:spLocks noChangeArrowheads="1"/>
            </p:cNvSpPr>
            <p:nvPr/>
          </p:nvSpPr>
          <p:spPr bwMode="auto">
            <a:xfrm>
              <a:off x="292100" y="3860800"/>
              <a:ext cx="171450" cy="144463"/>
            </a:xfrm>
            <a:prstGeom prst="rect">
              <a:avLst/>
            </a:prstGeom>
            <a:solidFill>
              <a:schemeClr val="bg1"/>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sp>
          <p:nvSpPr>
            <p:cNvPr id="200724" name="Rettangolo 26"/>
            <p:cNvSpPr>
              <a:spLocks noChangeArrowheads="1"/>
            </p:cNvSpPr>
            <p:nvPr/>
          </p:nvSpPr>
          <p:spPr bwMode="auto">
            <a:xfrm>
              <a:off x="223838" y="4581525"/>
              <a:ext cx="169862" cy="142875"/>
            </a:xfrm>
            <a:prstGeom prst="rect">
              <a:avLst/>
            </a:prstGeom>
            <a:solidFill>
              <a:schemeClr val="bg1"/>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sp>
          <p:nvSpPr>
            <p:cNvPr id="200725" name="Rettangolo 27"/>
            <p:cNvSpPr>
              <a:spLocks noChangeArrowheads="1"/>
            </p:cNvSpPr>
            <p:nvPr/>
          </p:nvSpPr>
          <p:spPr bwMode="auto">
            <a:xfrm>
              <a:off x="300038" y="5229225"/>
              <a:ext cx="171450" cy="144463"/>
            </a:xfrm>
            <a:prstGeom prst="rect">
              <a:avLst/>
            </a:prstGeom>
            <a:solidFill>
              <a:schemeClr val="bg1"/>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solidFill>
                  <a:srgbClr val="000000"/>
                </a:solidFill>
              </a:endParaRPr>
            </a:p>
          </p:txBody>
        </p:sp>
      </p:grpSp>
      <p:sp>
        <p:nvSpPr>
          <p:cNvPr id="4" name="CasellaDiTesto 3"/>
          <p:cNvSpPr txBox="1"/>
          <p:nvPr/>
        </p:nvSpPr>
        <p:spPr>
          <a:xfrm>
            <a:off x="719667" y="5701296"/>
            <a:ext cx="2713435" cy="53001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it-IT" sz="1422" dirty="0">
                <a:solidFill>
                  <a:srgbClr val="000000"/>
                </a:solidFill>
              </a:rPr>
              <a:t>Casa della persona </a:t>
            </a:r>
          </a:p>
          <a:p>
            <a:pPr>
              <a:defRPr/>
            </a:pPr>
            <a:r>
              <a:rPr lang="it-IT" sz="1422" dirty="0">
                <a:solidFill>
                  <a:srgbClr val="000000"/>
                </a:solidFill>
              </a:rPr>
              <a:t>sottoposta a terapia con CPAP </a:t>
            </a:r>
          </a:p>
        </p:txBody>
      </p:sp>
      <p:sp>
        <p:nvSpPr>
          <p:cNvPr id="30" name="Rectangle 3"/>
          <p:cNvSpPr>
            <a:spLocks noChangeArrowheads="1"/>
          </p:cNvSpPr>
          <p:nvPr/>
        </p:nvSpPr>
        <p:spPr bwMode="auto">
          <a:xfrm>
            <a:off x="467544" y="116632"/>
            <a:ext cx="8240999" cy="1200329"/>
          </a:xfrm>
          <a:prstGeom prst="rect">
            <a:avLst/>
          </a:prstGeom>
          <a:solidFill>
            <a:srgbClr val="00206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b="1" i="1" dirty="0">
                <a:solidFill>
                  <a:schemeClr val="bg1"/>
                </a:solidFill>
                <a:effectLst>
                  <a:outerShdw blurRad="38100" dist="38100" dir="2700000" algn="tl">
                    <a:srgbClr val="000000">
                      <a:alpha val="43137"/>
                    </a:srgbClr>
                  </a:outerShdw>
                </a:effectLst>
                <a:latin typeface="Arial"/>
              </a:rPr>
              <a:t>Controllo a distanza dell’aderenza alla terapia tramite monitoraggio dei parametri di funzionamento della CPAP</a:t>
            </a:r>
          </a:p>
        </p:txBody>
      </p:sp>
      <p:pic>
        <p:nvPicPr>
          <p:cNvPr id="200720" name="Immagin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2889" y="2667407"/>
            <a:ext cx="1799167" cy="1119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ndParaRPr>
          </a:p>
        </p:txBody>
      </p:sp>
    </p:spTree>
    <p:extLst>
      <p:ext uri="{BB962C8B-B14F-4D97-AF65-F5344CB8AC3E}">
        <p14:creationId xmlns:p14="http://schemas.microsoft.com/office/powerpoint/2010/main" val="366501969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E:\BMC\Products\iCode\iCode_Report.pn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500"/>
          <a:stretch>
            <a:fillRect/>
          </a:stretch>
        </p:blipFill>
        <p:spPr bwMode="auto">
          <a:xfrm>
            <a:off x="5858933" y="3045178"/>
            <a:ext cx="2777067" cy="32639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924279" y="1508478"/>
            <a:ext cx="7135988" cy="1734064"/>
          </a:xfrm>
          <a:prstGeom prst="rect">
            <a:avLst/>
          </a:prstGeom>
        </p:spPr>
        <p:txBody>
          <a:bodyPr>
            <a:spAutoFit/>
          </a:bodyPr>
          <a:lstStyle/>
          <a:p>
            <a:pPr>
              <a:defRPr/>
            </a:pPr>
            <a:r>
              <a:rPr lang="en-AU" sz="1067" b="1" dirty="0" err="1">
                <a:solidFill>
                  <a:prstClr val="black"/>
                </a:solidFill>
                <a:ea typeface="Arial Unicode MS" pitchFamily="34" charset="-122"/>
                <a:cs typeface="Arial Unicode MS" pitchFamily="34" charset="-122"/>
              </a:rPr>
              <a:t>Tecnologia</a:t>
            </a:r>
            <a:r>
              <a:rPr lang="en-AU" sz="1067" b="1" dirty="0">
                <a:solidFill>
                  <a:prstClr val="black"/>
                </a:solidFill>
                <a:ea typeface="Arial Unicode MS" pitchFamily="34" charset="-122"/>
                <a:cs typeface="Arial Unicode MS" pitchFamily="34" charset="-122"/>
              </a:rPr>
              <a:t> per </a:t>
            </a:r>
            <a:r>
              <a:rPr lang="en-AU" sz="1067" b="1" dirty="0" err="1">
                <a:solidFill>
                  <a:prstClr val="black"/>
                </a:solidFill>
                <a:ea typeface="Arial Unicode MS" pitchFamily="34" charset="-122"/>
                <a:cs typeface="Arial Unicode MS" pitchFamily="34" charset="-122"/>
              </a:rPr>
              <a:t>il</a:t>
            </a:r>
            <a:r>
              <a:rPr lang="en-AU" sz="1067" b="1" dirty="0">
                <a:solidFill>
                  <a:prstClr val="black"/>
                </a:solidFill>
                <a:ea typeface="Arial Unicode MS" pitchFamily="34" charset="-122"/>
                <a:cs typeface="Arial Unicode MS" pitchFamily="34" charset="-122"/>
              </a:rPr>
              <a:t> download </a:t>
            </a:r>
            <a:r>
              <a:rPr lang="en-AU" sz="1067" b="1" dirty="0" err="1">
                <a:solidFill>
                  <a:prstClr val="black"/>
                </a:solidFill>
                <a:ea typeface="Arial Unicode MS" pitchFamily="34" charset="-122"/>
                <a:cs typeface="Arial Unicode MS" pitchFamily="34" charset="-122"/>
              </a:rPr>
              <a:t>dei</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dati</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di</a:t>
            </a:r>
            <a:r>
              <a:rPr lang="en-AU" sz="1067" b="1" dirty="0">
                <a:solidFill>
                  <a:prstClr val="black"/>
                </a:solidFill>
                <a:ea typeface="Arial Unicode MS" pitchFamily="34" charset="-122"/>
                <a:cs typeface="Arial Unicode MS" pitchFamily="34" charset="-122"/>
              </a:rPr>
              <a:t> compliance </a:t>
            </a:r>
            <a:r>
              <a:rPr lang="en-AU" sz="1067" b="1" dirty="0" err="1">
                <a:solidFill>
                  <a:prstClr val="black"/>
                </a:solidFill>
                <a:ea typeface="Arial Unicode MS" pitchFamily="34" charset="-122"/>
                <a:cs typeface="Arial Unicode MS" pitchFamily="34" charset="-122"/>
              </a:rPr>
              <a:t>tramite</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smartphone</a:t>
            </a:r>
            <a:r>
              <a:rPr lang="en-AU" sz="1067" b="1" dirty="0">
                <a:solidFill>
                  <a:prstClr val="black"/>
                </a:solidFill>
                <a:ea typeface="Arial Unicode MS" pitchFamily="34" charset="-122"/>
                <a:cs typeface="Arial Unicode MS" pitchFamily="34" charset="-122"/>
              </a:rPr>
              <a:t>:</a:t>
            </a:r>
          </a:p>
          <a:p>
            <a:pPr>
              <a:defRPr/>
            </a:pPr>
            <a:endParaRPr lang="en-AU" sz="1067" b="1" dirty="0">
              <a:solidFill>
                <a:prstClr val="black"/>
              </a:solidFill>
              <a:ea typeface="Arial Unicode MS" pitchFamily="34" charset="-122"/>
              <a:cs typeface="Arial Unicode MS" pitchFamily="34" charset="-122"/>
            </a:endParaRPr>
          </a:p>
          <a:p>
            <a:pPr>
              <a:defRPr/>
            </a:pPr>
            <a:r>
              <a:rPr lang="en-AU" sz="1067" b="1" dirty="0">
                <a:solidFill>
                  <a:prstClr val="black"/>
                </a:solidFill>
                <a:ea typeface="Arial Unicode MS" pitchFamily="34" charset="-122"/>
                <a:cs typeface="Arial Unicode MS" pitchFamily="34" charset="-122"/>
              </a:rPr>
              <a:t>E’ </a:t>
            </a:r>
            <a:r>
              <a:rPr lang="en-AU" sz="1067" b="1" dirty="0" err="1">
                <a:solidFill>
                  <a:prstClr val="black"/>
                </a:solidFill>
                <a:ea typeface="Arial Unicode MS" pitchFamily="34" charset="-122"/>
                <a:cs typeface="Arial Unicode MS" pitchFamily="34" charset="-122"/>
              </a:rPr>
              <a:t>sufficiente</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inquadrare</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il</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codice</a:t>
            </a:r>
            <a:r>
              <a:rPr lang="en-AU" sz="1067" b="1" dirty="0">
                <a:solidFill>
                  <a:prstClr val="black"/>
                </a:solidFill>
                <a:ea typeface="Arial Unicode MS" pitchFamily="34" charset="-122"/>
                <a:cs typeface="Arial Unicode MS" pitchFamily="34" charset="-122"/>
              </a:rPr>
              <a:t> a </a:t>
            </a:r>
            <a:r>
              <a:rPr lang="en-AU" sz="1067" b="1" dirty="0" err="1">
                <a:solidFill>
                  <a:prstClr val="black"/>
                </a:solidFill>
                <a:ea typeface="Arial Unicode MS" pitchFamily="34" charset="-122"/>
                <a:cs typeface="Arial Unicode MS" pitchFamily="34" charset="-122"/>
              </a:rPr>
              <a:t>barre</a:t>
            </a:r>
            <a:r>
              <a:rPr lang="en-AU" sz="1067" b="1" dirty="0">
                <a:solidFill>
                  <a:prstClr val="black"/>
                </a:solidFill>
                <a:ea typeface="Arial Unicode MS" pitchFamily="34" charset="-122"/>
                <a:cs typeface="Arial Unicode MS" pitchFamily="34" charset="-122"/>
              </a:rPr>
              <a:t> con la </a:t>
            </a:r>
            <a:r>
              <a:rPr lang="en-AU" sz="1067" b="1" dirty="0" err="1">
                <a:solidFill>
                  <a:prstClr val="black"/>
                </a:solidFill>
                <a:ea typeface="Arial Unicode MS" pitchFamily="34" charset="-122"/>
                <a:cs typeface="Arial Unicode MS" pitchFamily="34" charset="-122"/>
              </a:rPr>
              <a:t>fotocamera</a:t>
            </a:r>
            <a:r>
              <a:rPr lang="en-AU" sz="1067" b="1" dirty="0">
                <a:solidFill>
                  <a:prstClr val="black"/>
                </a:solidFill>
                <a:ea typeface="Arial Unicode MS" pitchFamily="34" charset="-122"/>
                <a:cs typeface="Arial Unicode MS" pitchFamily="34" charset="-122"/>
              </a:rPr>
              <a:t> del </a:t>
            </a:r>
            <a:r>
              <a:rPr lang="en-AU" sz="1067" b="1" dirty="0" err="1">
                <a:solidFill>
                  <a:prstClr val="black"/>
                </a:solidFill>
                <a:ea typeface="Arial Unicode MS" pitchFamily="34" charset="-122"/>
                <a:cs typeface="Arial Unicode MS" pitchFamily="34" charset="-122"/>
              </a:rPr>
              <a:t>cellulare</a:t>
            </a:r>
            <a:r>
              <a:rPr lang="en-AU" sz="1067" b="1" dirty="0">
                <a:solidFill>
                  <a:prstClr val="black"/>
                </a:solidFill>
                <a:ea typeface="Arial Unicode MS" pitchFamily="34" charset="-122"/>
                <a:cs typeface="Arial Unicode MS" pitchFamily="34" charset="-122"/>
              </a:rPr>
              <a:t> per </a:t>
            </a:r>
            <a:r>
              <a:rPr lang="en-AU" sz="1067" b="1" dirty="0" err="1">
                <a:solidFill>
                  <a:prstClr val="black"/>
                </a:solidFill>
                <a:ea typeface="Arial Unicode MS" pitchFamily="34" charset="-122"/>
                <a:cs typeface="Arial Unicode MS" pitchFamily="34" charset="-122"/>
              </a:rPr>
              <a:t>inviare</a:t>
            </a:r>
            <a:r>
              <a:rPr lang="en-AU" sz="1067" b="1" dirty="0">
                <a:solidFill>
                  <a:prstClr val="black"/>
                </a:solidFill>
                <a:ea typeface="Arial Unicode MS" pitchFamily="34" charset="-122"/>
                <a:cs typeface="Arial Unicode MS" pitchFamily="34" charset="-122"/>
              </a:rPr>
              <a:t> </a:t>
            </a:r>
            <a:r>
              <a:rPr lang="en-AU" sz="1067" b="1" dirty="0" err="1">
                <a:solidFill>
                  <a:prstClr val="black"/>
                </a:solidFill>
                <a:ea typeface="Arial Unicode MS" pitchFamily="34" charset="-122"/>
                <a:cs typeface="Arial Unicode MS" pitchFamily="34" charset="-122"/>
              </a:rPr>
              <a:t>il</a:t>
            </a:r>
            <a:r>
              <a:rPr lang="en-AU" sz="1067" b="1" dirty="0">
                <a:solidFill>
                  <a:prstClr val="black"/>
                </a:solidFill>
                <a:ea typeface="Arial Unicode MS" pitchFamily="34" charset="-122"/>
                <a:cs typeface="Arial Unicode MS" pitchFamily="34" charset="-122"/>
              </a:rPr>
              <a:t> report </a:t>
            </a:r>
            <a:r>
              <a:rPr lang="en-AU" sz="1067" b="1" dirty="0" err="1">
                <a:solidFill>
                  <a:prstClr val="black"/>
                </a:solidFill>
                <a:ea typeface="Arial Unicode MS" pitchFamily="34" charset="-122"/>
                <a:cs typeface="Arial Unicode MS" pitchFamily="34" charset="-122"/>
              </a:rPr>
              <a:t>di</a:t>
            </a:r>
            <a:r>
              <a:rPr lang="en-AU" sz="1067" b="1" dirty="0">
                <a:solidFill>
                  <a:prstClr val="black"/>
                </a:solidFill>
                <a:ea typeface="Arial Unicode MS" pitchFamily="34" charset="-122"/>
                <a:cs typeface="Arial Unicode MS" pitchFamily="34" charset="-122"/>
              </a:rPr>
              <a:t> compliance al medico via email</a:t>
            </a:r>
            <a:endParaRPr lang="en-AU" sz="1600" b="1" dirty="0">
              <a:solidFill>
                <a:prstClr val="black"/>
              </a:solidFill>
              <a:ea typeface="Arial Unicode MS" pitchFamily="34" charset="-122"/>
              <a:cs typeface="Arial Unicode MS" pitchFamily="34" charset="-122"/>
            </a:endParaRPr>
          </a:p>
          <a:p>
            <a:pPr>
              <a:defRPr/>
            </a:pPr>
            <a:endParaRPr lang="en-US" sz="1600" dirty="0">
              <a:solidFill>
                <a:prstClr val="black"/>
              </a:solidFill>
              <a:ea typeface="Arial Unicode MS" pitchFamily="34" charset="-122"/>
              <a:cs typeface="Arial Unicode MS" pitchFamily="34" charset="-122"/>
            </a:endParaRPr>
          </a:p>
          <a:p>
            <a:pPr marL="254003" indent="-254003">
              <a:buFont typeface="Wingdings" pitchFamily="2" charset="2"/>
              <a:buChar char="Ø"/>
              <a:defRPr/>
            </a:pPr>
            <a:r>
              <a:rPr lang="en-US" sz="1600" dirty="0">
                <a:solidFill>
                  <a:prstClr val="black"/>
                </a:solidFill>
                <a:ea typeface="Arial Unicode MS" pitchFamily="34" charset="-122"/>
                <a:cs typeface="Arial Unicode MS" pitchFamily="34" charset="-122"/>
              </a:rPr>
              <a:t>  </a:t>
            </a:r>
            <a:r>
              <a:rPr lang="en-AU" sz="1600" dirty="0" err="1">
                <a:solidFill>
                  <a:prstClr val="black"/>
                </a:solidFill>
                <a:ea typeface="Arial Unicode MS" pitchFamily="34" charset="-122"/>
                <a:cs typeface="Arial Unicode MS" pitchFamily="34" charset="-122"/>
              </a:rPr>
              <a:t>Dati</a:t>
            </a:r>
            <a:r>
              <a:rPr lang="en-AU" sz="1600" dirty="0">
                <a:solidFill>
                  <a:prstClr val="black"/>
                </a:solidFill>
                <a:ea typeface="Arial Unicode MS" pitchFamily="34" charset="-122"/>
                <a:cs typeface="Arial Unicode MS" pitchFamily="34" charset="-122"/>
              </a:rPr>
              <a:t> </a:t>
            </a:r>
            <a:r>
              <a:rPr lang="en-AU" sz="1600" dirty="0" err="1">
                <a:solidFill>
                  <a:prstClr val="black"/>
                </a:solidFill>
                <a:ea typeface="Arial Unicode MS" pitchFamily="34" charset="-122"/>
                <a:cs typeface="Arial Unicode MS" pitchFamily="34" charset="-122"/>
              </a:rPr>
              <a:t>di</a:t>
            </a:r>
            <a:r>
              <a:rPr lang="en-AU" sz="1600" dirty="0">
                <a:solidFill>
                  <a:prstClr val="black"/>
                </a:solidFill>
                <a:ea typeface="Arial Unicode MS" pitchFamily="34" charset="-122"/>
                <a:cs typeface="Arial Unicode MS" pitchFamily="34" charset="-122"/>
              </a:rPr>
              <a:t> compliance a 1,7,30,90,182,365 </a:t>
            </a:r>
            <a:r>
              <a:rPr lang="en-AU" sz="1600" dirty="0" err="1">
                <a:solidFill>
                  <a:prstClr val="black"/>
                </a:solidFill>
                <a:ea typeface="Arial Unicode MS" pitchFamily="34" charset="-122"/>
                <a:cs typeface="Arial Unicode MS" pitchFamily="34" charset="-122"/>
              </a:rPr>
              <a:t>giorni</a:t>
            </a:r>
            <a:endParaRPr lang="en-AU" sz="1600" dirty="0">
              <a:solidFill>
                <a:prstClr val="black"/>
              </a:solidFill>
              <a:ea typeface="Arial Unicode MS" pitchFamily="34" charset="-122"/>
              <a:cs typeface="Arial Unicode MS" pitchFamily="34" charset="-122"/>
            </a:endParaRPr>
          </a:p>
          <a:p>
            <a:pPr marL="254003" indent="-254003">
              <a:defRPr/>
            </a:pPr>
            <a:endParaRPr lang="en-AU" sz="1600" dirty="0">
              <a:solidFill>
                <a:prstClr val="black"/>
              </a:solidFill>
              <a:ea typeface="Arial Unicode MS" pitchFamily="34" charset="-122"/>
              <a:cs typeface="Arial Unicode MS" pitchFamily="34" charset="-122"/>
            </a:endParaRPr>
          </a:p>
          <a:p>
            <a:pPr marL="254003" indent="-254003">
              <a:buFont typeface="Wingdings" pitchFamily="2" charset="2"/>
              <a:buChar char="Ø"/>
              <a:defRPr/>
            </a:pPr>
            <a:r>
              <a:rPr lang="en-AU" sz="1600" dirty="0">
                <a:solidFill>
                  <a:prstClr val="black"/>
                </a:solidFill>
                <a:ea typeface="Arial Unicode MS" pitchFamily="34" charset="-122"/>
                <a:cs typeface="Arial Unicode MS" pitchFamily="34" charset="-122"/>
              </a:rPr>
              <a:t> App </a:t>
            </a:r>
            <a:r>
              <a:rPr lang="en-AU" sz="1600" b="1" dirty="0" err="1">
                <a:solidFill>
                  <a:prstClr val="black"/>
                </a:solidFill>
                <a:ea typeface="Arial Unicode MS" pitchFamily="34" charset="-122"/>
                <a:cs typeface="Arial Unicode MS" pitchFamily="34" charset="-122"/>
              </a:rPr>
              <a:t>gratuita</a:t>
            </a:r>
            <a:r>
              <a:rPr lang="en-AU" sz="1600" dirty="0">
                <a:solidFill>
                  <a:prstClr val="black"/>
                </a:solidFill>
                <a:ea typeface="Arial Unicode MS" pitchFamily="34" charset="-122"/>
                <a:cs typeface="Arial Unicode MS" pitchFamily="34" charset="-122"/>
              </a:rPr>
              <a:t> </a:t>
            </a:r>
            <a:r>
              <a:rPr lang="en-AU" sz="1600" dirty="0" err="1">
                <a:solidFill>
                  <a:prstClr val="black"/>
                </a:solidFill>
                <a:ea typeface="Arial Unicode MS" pitchFamily="34" charset="-122"/>
                <a:cs typeface="Arial Unicode MS" pitchFamily="34" charset="-122"/>
              </a:rPr>
              <a:t>compatibile</a:t>
            </a:r>
            <a:r>
              <a:rPr lang="en-AU" sz="1600" dirty="0">
                <a:solidFill>
                  <a:prstClr val="black"/>
                </a:solidFill>
                <a:ea typeface="Arial Unicode MS" pitchFamily="34" charset="-122"/>
                <a:cs typeface="Arial Unicode MS" pitchFamily="34" charset="-122"/>
              </a:rPr>
              <a:t> con </a:t>
            </a:r>
            <a:r>
              <a:rPr lang="en-AU" sz="1600" b="1" dirty="0" err="1">
                <a:solidFill>
                  <a:prstClr val="black"/>
                </a:solidFill>
                <a:ea typeface="Arial Unicode MS" pitchFamily="34" charset="-122"/>
                <a:cs typeface="Arial Unicode MS" pitchFamily="34" charset="-122"/>
              </a:rPr>
              <a:t>iPhone</a:t>
            </a:r>
            <a:r>
              <a:rPr lang="en-AU" sz="1600" dirty="0">
                <a:solidFill>
                  <a:prstClr val="black"/>
                </a:solidFill>
                <a:ea typeface="Arial Unicode MS" pitchFamily="34" charset="-122"/>
                <a:cs typeface="Arial Unicode MS" pitchFamily="34" charset="-122"/>
              </a:rPr>
              <a:t> e </a:t>
            </a:r>
            <a:r>
              <a:rPr lang="en-AU" sz="1600" b="1" dirty="0">
                <a:solidFill>
                  <a:prstClr val="black"/>
                </a:solidFill>
                <a:ea typeface="Arial Unicode MS" pitchFamily="34" charset="-122"/>
                <a:cs typeface="Arial Unicode MS" pitchFamily="34" charset="-122"/>
              </a:rPr>
              <a:t>Android</a:t>
            </a:r>
          </a:p>
        </p:txBody>
      </p:sp>
      <p:pic>
        <p:nvPicPr>
          <p:cNvPr id="129028" name="Picture 2"/>
          <p:cNvPicPr>
            <a:picLocks noChangeAspect="1" noChangeArrowheads="1"/>
          </p:cNvPicPr>
          <p:nvPr/>
        </p:nvPicPr>
        <p:blipFill>
          <a:blip r:embed="rId4">
            <a:extLst>
              <a:ext uri="{28A0092B-C50C-407E-A947-70E740481C1C}">
                <a14:useLocalDpi xmlns:a14="http://schemas.microsoft.com/office/drawing/2010/main" val="0"/>
              </a:ext>
            </a:extLst>
          </a:blip>
          <a:srcRect l="14197" t="18742" r="11269" b="37521"/>
          <a:stretch>
            <a:fillRect/>
          </a:stretch>
        </p:blipFill>
        <p:spPr bwMode="auto">
          <a:xfrm>
            <a:off x="5788378" y="2469444"/>
            <a:ext cx="2688167" cy="447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9029" name="CasellaDiTesto 6"/>
          <p:cNvSpPr txBox="1">
            <a:spLocks noChangeArrowheads="1"/>
          </p:cNvSpPr>
          <p:nvPr/>
        </p:nvSpPr>
        <p:spPr bwMode="auto">
          <a:xfrm>
            <a:off x="924278" y="1124656"/>
            <a:ext cx="3007077" cy="365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Times New Roman" panose="02020603050405020304" pitchFamily="18" charset="0"/>
                <a:cs typeface="Arial" panose="020B0604020202020204" pitchFamily="34" charset="0"/>
              </a:defRPr>
            </a:lvl1pPr>
            <a:lvl2pPr marL="742950" indent="-285750">
              <a:defRPr sz="3600" b="1">
                <a:solidFill>
                  <a:srgbClr val="FFFF00"/>
                </a:solidFill>
                <a:latin typeface="Times New Roman" panose="02020603050405020304" pitchFamily="18" charset="0"/>
                <a:cs typeface="Arial" panose="020B0604020202020204" pitchFamily="34" charset="0"/>
              </a:defRPr>
            </a:lvl2pPr>
            <a:lvl3pPr marL="1143000" indent="-228600">
              <a:defRPr sz="3600" b="1">
                <a:solidFill>
                  <a:srgbClr val="FFFF00"/>
                </a:solidFill>
                <a:latin typeface="Times New Roman" panose="02020603050405020304" pitchFamily="18" charset="0"/>
                <a:cs typeface="Arial" panose="020B0604020202020204" pitchFamily="34" charset="0"/>
              </a:defRPr>
            </a:lvl3pPr>
            <a:lvl4pPr marL="1600200" indent="-228600">
              <a:defRPr sz="3600" b="1">
                <a:solidFill>
                  <a:srgbClr val="FFFF00"/>
                </a:solidFill>
                <a:latin typeface="Times New Roman" panose="02020603050405020304" pitchFamily="18" charset="0"/>
                <a:cs typeface="Arial" panose="020B0604020202020204" pitchFamily="34" charset="0"/>
              </a:defRPr>
            </a:lvl4pPr>
            <a:lvl5pPr marL="2057400" indent="-228600">
              <a:defRPr sz="3600" b="1">
                <a:solidFill>
                  <a:srgbClr val="FFFF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it-IT" altLang="zh-CN" sz="1778">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iCode 2</a:t>
            </a:r>
          </a:p>
        </p:txBody>
      </p:sp>
      <p:pic>
        <p:nvPicPr>
          <p:cNvPr id="1290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7324">
            <a:off x="3544712" y="4251678"/>
            <a:ext cx="1193800" cy="1659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9031" name="Gruppo 21"/>
          <p:cNvGrpSpPr>
            <a:grpSpLocks/>
          </p:cNvGrpSpPr>
          <p:nvPr/>
        </p:nvGrpSpPr>
        <p:grpSpPr bwMode="auto">
          <a:xfrm>
            <a:off x="730956" y="4004733"/>
            <a:ext cx="2161822" cy="2280356"/>
            <a:chOff x="-1332656" y="2628900"/>
            <a:chExt cx="3762375" cy="4229100"/>
          </a:xfrm>
        </p:grpSpPr>
        <p:pic>
          <p:nvPicPr>
            <p:cNvPr id="129035" name="Immagin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2656" y="2628900"/>
              <a:ext cx="3762375"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9036" name="Gruppo 32"/>
            <p:cNvGrpSpPr>
              <a:grpSpLocks/>
            </p:cNvGrpSpPr>
            <p:nvPr/>
          </p:nvGrpSpPr>
          <p:grpSpPr bwMode="auto">
            <a:xfrm>
              <a:off x="-441005" y="3501008"/>
              <a:ext cx="1944216" cy="1296144"/>
              <a:chOff x="2410797" y="1700808"/>
              <a:chExt cx="4824536" cy="4824536"/>
            </a:xfrm>
          </p:grpSpPr>
          <p:pic>
            <p:nvPicPr>
              <p:cNvPr id="129037" name="图片 5" descr="微信二维码.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10797" y="1700808"/>
                <a:ext cx="4824536" cy="4824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ttangolo 12"/>
              <p:cNvSpPr/>
              <p:nvPr/>
            </p:nvSpPr>
            <p:spPr>
              <a:xfrm>
                <a:off x="4397066" y="3734317"/>
                <a:ext cx="828807" cy="759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fontAlgn="base" hangingPunct="0">
                  <a:spcBef>
                    <a:spcPct val="0"/>
                  </a:spcBef>
                  <a:spcAft>
                    <a:spcPct val="0"/>
                  </a:spcAft>
                  <a:defRPr/>
                </a:pPr>
                <a:endParaRPr lang="it-IT" sz="1067" b="1">
                  <a:solidFill>
                    <a:srgbClr val="FFFFFF"/>
                  </a:solidFill>
                </a:endParaRPr>
              </a:p>
            </p:txBody>
          </p:sp>
        </p:grpSp>
      </p:grpSp>
      <p:sp>
        <p:nvSpPr>
          <p:cNvPr id="23" name="Freccia a destra 22"/>
          <p:cNvSpPr/>
          <p:nvPr/>
        </p:nvSpPr>
        <p:spPr>
          <a:xfrm>
            <a:off x="2971800" y="5349523"/>
            <a:ext cx="767644" cy="320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sz="1067" b="1">
              <a:solidFill>
                <a:srgbClr val="FFFFFF"/>
              </a:solidFill>
            </a:endParaRPr>
          </a:p>
        </p:txBody>
      </p:sp>
      <p:sp>
        <p:nvSpPr>
          <p:cNvPr id="24" name="Freccia a destra 23"/>
          <p:cNvSpPr/>
          <p:nvPr/>
        </p:nvSpPr>
        <p:spPr>
          <a:xfrm>
            <a:off x="4892323" y="4773790"/>
            <a:ext cx="767644" cy="318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sz="1067" b="1">
              <a:solidFill>
                <a:srgbClr val="FFFFFF"/>
              </a:solidFill>
            </a:endParaRPr>
          </a:p>
        </p:txBody>
      </p:sp>
      <p:sp>
        <p:nvSpPr>
          <p:cNvPr id="129034" name="CasellaDiTesto 15"/>
          <p:cNvSpPr txBox="1">
            <a:spLocks noChangeArrowheads="1"/>
          </p:cNvSpPr>
          <p:nvPr/>
        </p:nvSpPr>
        <p:spPr bwMode="auto">
          <a:xfrm>
            <a:off x="990935" y="288946"/>
            <a:ext cx="2066032" cy="530017"/>
          </a:xfrm>
          <a:prstGeom prst="rect">
            <a:avLst/>
          </a:prstGeom>
          <a:solidFill>
            <a:srgbClr val="002060"/>
          </a:solidFill>
          <a:ln>
            <a:noFill/>
          </a:ln>
          <a:extLst/>
        </p:spPr>
        <p:txBody>
          <a:bodyPr wrap="square">
            <a:spAutoFit/>
          </a:bodyPr>
          <a:lstStyle>
            <a:lvl1pPr>
              <a:defRPr sz="3600" b="1">
                <a:solidFill>
                  <a:srgbClr val="FFFF00"/>
                </a:solidFill>
                <a:latin typeface="Times New Roman" panose="02020603050405020304" pitchFamily="18" charset="0"/>
                <a:cs typeface="Arial" panose="020B0604020202020204" pitchFamily="34" charset="0"/>
              </a:defRPr>
            </a:lvl1pPr>
            <a:lvl2pPr marL="742950" indent="-285750">
              <a:defRPr sz="3600" b="1">
                <a:solidFill>
                  <a:srgbClr val="FFFF00"/>
                </a:solidFill>
                <a:latin typeface="Times New Roman" panose="02020603050405020304" pitchFamily="18" charset="0"/>
                <a:cs typeface="Arial" panose="020B0604020202020204" pitchFamily="34" charset="0"/>
              </a:defRPr>
            </a:lvl2pPr>
            <a:lvl3pPr marL="1143000" indent="-228600">
              <a:defRPr sz="3600" b="1">
                <a:solidFill>
                  <a:srgbClr val="FFFF00"/>
                </a:solidFill>
                <a:latin typeface="Times New Roman" panose="02020603050405020304" pitchFamily="18" charset="0"/>
                <a:cs typeface="Arial" panose="020B0604020202020204" pitchFamily="34" charset="0"/>
              </a:defRPr>
            </a:lvl3pPr>
            <a:lvl4pPr marL="1600200" indent="-228600">
              <a:defRPr sz="3600" b="1">
                <a:solidFill>
                  <a:srgbClr val="FFFF00"/>
                </a:solidFill>
                <a:latin typeface="Times New Roman" panose="02020603050405020304" pitchFamily="18" charset="0"/>
                <a:cs typeface="Arial" panose="020B0604020202020204" pitchFamily="34" charset="0"/>
              </a:defRPr>
            </a:lvl4pPr>
            <a:lvl5pPr marL="2057400" indent="-228600">
              <a:defRPr sz="3600" b="1">
                <a:solidFill>
                  <a:srgbClr val="FFFF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it-IT" altLang="it-IT" sz="2800"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8"/>
                <a:cs typeface="Arial Unicode MS" panose="020B0604020202020204" pitchFamily="34" charset="-128"/>
              </a:rPr>
              <a:t>Follow-up</a:t>
            </a:r>
          </a:p>
        </p:txBody>
      </p:sp>
      <p:sp>
        <p:nvSpPr>
          <p:cNvPr id="15" name="AutoShape 11"/>
          <p:cNvSpPr>
            <a:spLocks noChangeArrowheads="1"/>
          </p:cNvSpPr>
          <p:nvPr/>
        </p:nvSpPr>
        <p:spPr bwMode="auto">
          <a:xfrm flipH="1">
            <a:off x="8984545" y="6684885"/>
            <a:ext cx="159455" cy="16792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it-IT" altLang="it-IT" sz="2489" b="1">
              <a:solidFill>
                <a:srgbClr val="ECEA4A"/>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1362164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02" name="Picture 2" descr="world_map"/>
          <p:cNvPicPr>
            <a:picLocks noChangeAspect="1" noChangeArrowheads="1"/>
          </p:cNvPicPr>
          <p:nvPr/>
        </p:nvPicPr>
        <p:blipFill>
          <a:blip r:embed="rId2">
            <a:extLst>
              <a:ext uri="{28A0092B-C50C-407E-A947-70E740481C1C}">
                <a14:useLocalDpi xmlns:a14="http://schemas.microsoft.com/office/drawing/2010/main" val="0"/>
              </a:ext>
            </a:extLst>
          </a:blip>
          <a:srcRect b="5513"/>
          <a:stretch>
            <a:fillRect/>
          </a:stretch>
        </p:blipFill>
        <p:spPr bwMode="auto">
          <a:xfrm>
            <a:off x="976313" y="741363"/>
            <a:ext cx="727868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a:xfrm>
            <a:off x="684213" y="116632"/>
            <a:ext cx="7772400" cy="679450"/>
          </a:xfrm>
          <a:solidFill>
            <a:srgbClr val="002060"/>
          </a:solidFill>
        </p:spPr>
        <p:txBody>
          <a:bodyPr/>
          <a:lstStyle/>
          <a:p>
            <a:pPr>
              <a:defRPr/>
            </a:pPr>
            <a:r>
              <a:rPr lang="it-IT" altLang="it-IT"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TELEMEDICINA</a:t>
            </a:r>
            <a:r>
              <a:rPr lang="it-IT" altLang="it-IT"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60771" name="Rectangle 3"/>
          <p:cNvSpPr>
            <a:spLocks noGrp="1" noChangeArrowheads="1"/>
          </p:cNvSpPr>
          <p:nvPr>
            <p:ph type="body" sz="half" idx="1"/>
          </p:nvPr>
        </p:nvSpPr>
        <p:spPr>
          <a:xfrm>
            <a:off x="684213" y="2363788"/>
            <a:ext cx="7847012" cy="936625"/>
          </a:xfrm>
        </p:spPr>
        <p:txBody>
          <a:bodyPr/>
          <a:lstStyle/>
          <a:p>
            <a:pPr marL="304804" indent="-304804" algn="ctr">
              <a:lnSpc>
                <a:spcPct val="90000"/>
              </a:lnSpc>
              <a:buFontTx/>
              <a:buNone/>
              <a:defRPr/>
            </a:pPr>
            <a:r>
              <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FAR SPOSTARE LE INFORMAZIONI </a:t>
            </a:r>
          </a:p>
          <a:p>
            <a:pPr marL="304804" indent="-304804" algn="ctr">
              <a:lnSpc>
                <a:spcPct val="90000"/>
              </a:lnSpc>
              <a:buFontTx/>
              <a:buNone/>
              <a:defRPr/>
            </a:pPr>
            <a:r>
              <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NON IL </a:t>
            </a:r>
            <a:r>
              <a:rPr lang="it-IT" altLang="it-IT" sz="1778" b="1" i="1"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PAZIENTE</a:t>
            </a:r>
            <a:endParaRPr lang="it-IT" altLang="it-IT" sz="1778" b="1" i="1" dirty="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04805" name="CasellaDiTesto 7"/>
          <p:cNvSpPr txBox="1">
            <a:spLocks noChangeArrowheads="1"/>
          </p:cNvSpPr>
          <p:nvPr/>
        </p:nvSpPr>
        <p:spPr bwMode="auto">
          <a:xfrm>
            <a:off x="6159500" y="3703638"/>
            <a:ext cx="2857500" cy="585787"/>
          </a:xfrm>
          <a:prstGeom prst="rect">
            <a:avLst/>
          </a:prstGeom>
          <a:noFill/>
          <a:ln w="9525">
            <a:solidFill>
              <a:srgbClr val="33CC33"/>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a:solidFill>
                  <a:srgbClr val="FF0000"/>
                </a:solidFill>
                <a:latin typeface="Times New Roman" panose="02020603050405020304" pitchFamily="18" charset="0"/>
              </a:rPr>
              <a:t>SLEEP LAB</a:t>
            </a:r>
          </a:p>
        </p:txBody>
      </p:sp>
      <p:sp>
        <p:nvSpPr>
          <p:cNvPr id="204806" name="CasellaDiTesto 10"/>
          <p:cNvSpPr txBox="1">
            <a:spLocks noChangeArrowheads="1"/>
          </p:cNvSpPr>
          <p:nvPr/>
        </p:nvSpPr>
        <p:spPr bwMode="auto">
          <a:xfrm>
            <a:off x="190500" y="3703638"/>
            <a:ext cx="1587500" cy="585787"/>
          </a:xfrm>
          <a:prstGeom prst="rect">
            <a:avLst/>
          </a:prstGeom>
          <a:noFill/>
          <a:ln w="9525">
            <a:solidFill>
              <a:srgbClr val="33CC33"/>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a:solidFill>
                  <a:srgbClr val="FF0000"/>
                </a:solidFill>
                <a:latin typeface="Times New Roman" panose="02020603050405020304" pitchFamily="18" charset="0"/>
              </a:rPr>
              <a:t>HOME</a:t>
            </a:r>
          </a:p>
        </p:txBody>
      </p:sp>
      <p:pic>
        <p:nvPicPr>
          <p:cNvPr id="204807" name="Picture 13" descr="snoozer-sleep-lab-study-jack-pumphrey"/>
          <p:cNvPicPr>
            <a:picLocks noChangeAspect="1" noChangeArrowheads="1"/>
          </p:cNvPicPr>
          <p:nvPr/>
        </p:nvPicPr>
        <p:blipFill>
          <a:blip r:embed="rId3">
            <a:extLst>
              <a:ext uri="{28A0092B-C50C-407E-A947-70E740481C1C}">
                <a14:useLocalDpi xmlns:a14="http://schemas.microsoft.com/office/drawing/2010/main" val="0"/>
              </a:ext>
            </a:extLst>
          </a:blip>
          <a:srcRect l="4716" t="5000" r="4648" b="7083"/>
          <a:stretch>
            <a:fillRect/>
          </a:stretch>
        </p:blipFill>
        <p:spPr bwMode="auto">
          <a:xfrm>
            <a:off x="7137400" y="4746625"/>
            <a:ext cx="2006600"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08" name="Picture 15" descr="Young nurse pointing the index finger up, guiding information — Vettoriali Stock  #126918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4965700"/>
            <a:ext cx="1027113"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09" name="Picture 17" descr="ANd9GcQLmpX-yY14YVl3LgNHz2DDVObU3r0XPaoXxTadlV6lgFajyLCC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43463"/>
            <a:ext cx="2209800" cy="163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10" name="Picture 19" descr="ANd9GcRxZMIGXre0kW2IfhSsxrk-e0-NhHQ6YcwDtmzzlQRDjuEepLQh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713" y="4946650"/>
            <a:ext cx="2241550" cy="1490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6" name="AutoShape 22"/>
          <p:cNvSpPr>
            <a:spLocks noChangeArrowheads="1"/>
          </p:cNvSpPr>
          <p:nvPr/>
        </p:nvSpPr>
        <p:spPr bwMode="auto">
          <a:xfrm rot="5400000">
            <a:off x="4114095" y="1279173"/>
            <a:ext cx="867834"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CC">
                  <a:gamma/>
                  <a:shade val="46275"/>
                  <a:invGamma/>
                  <a:alpha val="10001"/>
                </a:srgbClr>
              </a:gs>
              <a:gs pos="50000">
                <a:srgbClr val="0000CC">
                  <a:alpha val="30000"/>
                </a:srgbClr>
              </a:gs>
              <a:gs pos="100000">
                <a:srgbClr val="0000CC">
                  <a:gamma/>
                  <a:shade val="46275"/>
                  <a:invGamma/>
                  <a:alpha val="10001"/>
                </a:srgbClr>
              </a:gs>
            </a:gsLst>
            <a:lin ang="5400000" scaled="1"/>
          </a:gradFill>
          <a:ln>
            <a:noFill/>
          </a:ln>
          <a:effectLst>
            <a:prstShdw prst="shdw17" dist="17961" dir="2700000">
              <a:srgbClr val="0000CC">
                <a:gamma/>
                <a:shade val="60000"/>
                <a:invGamma/>
              </a:srgbClr>
            </a:prstShdw>
          </a:effectLst>
          <a:extLst/>
        </p:spPr>
        <p:txBody>
          <a:bodyPr rot="10800000" vert="eaVert" wrap="none" anchor="ctr"/>
          <a:lstStyle/>
          <a:p>
            <a:pPr algn="ctr" eaLnBrk="1" hangingPunct="1">
              <a:defRPr/>
            </a:pPr>
            <a:endParaRPr lang="it-IT" sz="3200" b="1">
              <a:solidFill>
                <a:srgbClr val="FFFF00"/>
              </a:solidFill>
              <a:latin typeface="Times New Roman" panose="02020603050405020304" pitchFamily="18" charset="0"/>
            </a:endParaRPr>
          </a:p>
        </p:txBody>
      </p:sp>
      <p:pic>
        <p:nvPicPr>
          <p:cNvPr id="204814" name="Picture 24" descr="ANd9GcQWwCMv9nuDUkKyAqYCH4xCMgUaZo8eSK6gIo6Iesk_pAMeTgpyx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852738"/>
            <a:ext cx="93345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15"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2800">
              <a:solidFill>
                <a:srgbClr val="ECEA4A"/>
              </a:solidFill>
              <a:latin typeface="Times New Roman" panose="02020603050405020304" pitchFamily="18" charset="0"/>
              <a:ea typeface="MS PGothic" panose="020B0600070205080204" pitchFamily="34"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strips(downLeft)">
                                      <p:cBhvr>
                                        <p:cTn id="7" dur="1000"/>
                                        <p:tgtEl>
                                          <p:spTgt spid="1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Effect transition="in" filter="strips(downRight)">
                                      <p:cBhvr>
                                        <p:cTn id="12" dur="2000"/>
                                        <p:tgtEl>
                                          <p:spTgt spid="160771">
                                            <p:txEl>
                                              <p:pRg st="0" end="0"/>
                                            </p:txEl>
                                          </p:spTgt>
                                        </p:tgtEl>
                                      </p:cBhvr>
                                    </p:animEffect>
                                  </p:childTnLst>
                                </p:cTn>
                              </p:par>
                            </p:childTnLst>
                          </p:cTn>
                        </p:par>
                        <p:par>
                          <p:cTn id="13" fill="hold" nodeType="afterGroup">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60771">
                                            <p:txEl>
                                              <p:pRg st="1" end="1"/>
                                            </p:txEl>
                                          </p:spTgt>
                                        </p:tgtEl>
                                        <p:attrNameLst>
                                          <p:attrName>style.visibility</p:attrName>
                                        </p:attrNameLst>
                                      </p:cBhvr>
                                      <p:to>
                                        <p:strVal val="visible"/>
                                      </p:to>
                                    </p:set>
                                    <p:animEffect transition="in" filter="strips(downRight)">
                                      <p:cBhvr>
                                        <p:cTn id="16" dur="2000"/>
                                        <p:tgtEl>
                                          <p:spTgt spid="160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4"/>
          <p:cNvSpPr txBox="1">
            <a:spLocks noChangeArrowheads="1"/>
          </p:cNvSpPr>
          <p:nvPr/>
        </p:nvSpPr>
        <p:spPr bwMode="auto">
          <a:xfrm>
            <a:off x="654756" y="2355145"/>
            <a:ext cx="7783689" cy="408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rgbClr val="FFFF00"/>
                </a:solidFill>
                <a:latin typeface="Times New Roman" panose="02020603050405020304" pitchFamily="18" charset="0"/>
              </a:defRPr>
            </a:lvl1pPr>
            <a:lvl2pPr marL="742950" indent="-285750">
              <a:defRPr sz="3600" b="1">
                <a:solidFill>
                  <a:srgbClr val="FFFF00"/>
                </a:solidFill>
                <a:latin typeface="Times New Roman" panose="02020603050405020304" pitchFamily="18" charset="0"/>
              </a:defRPr>
            </a:lvl2pPr>
            <a:lvl3pPr marL="1143000" indent="-228600">
              <a:defRPr sz="3600" b="1">
                <a:solidFill>
                  <a:srgbClr val="FFFF00"/>
                </a:solidFill>
                <a:latin typeface="Times New Roman" panose="02020603050405020304" pitchFamily="18" charset="0"/>
              </a:defRPr>
            </a:lvl3pPr>
            <a:lvl4pPr marL="1600200" indent="-228600">
              <a:defRPr sz="3600" b="1">
                <a:solidFill>
                  <a:srgbClr val="FFFF00"/>
                </a:solidFill>
                <a:latin typeface="Times New Roman" panose="02020603050405020304" pitchFamily="18" charset="0"/>
              </a:defRPr>
            </a:lvl4pPr>
            <a:lvl5pPr marL="2057400" indent="-228600">
              <a:defRPr sz="36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36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36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36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3600" b="1">
                <a:solidFill>
                  <a:srgbClr val="FFFF00"/>
                </a:solidFill>
                <a:latin typeface="Times New Roman" panose="02020603050405020304" pitchFamily="18" charset="0"/>
              </a:defRPr>
            </a:lvl9pPr>
          </a:lstStyle>
          <a:p>
            <a:pPr defTabSz="812810" eaLnBrk="1" hangingPunct="1"/>
            <a:r>
              <a:rPr lang="it-IT" altLang="it-IT" sz="1600" b="0" i="1">
                <a:solidFill>
                  <a:srgbClr val="000000"/>
                </a:solidFill>
                <a:latin typeface="Calibri" panose="020F0502020204030204" pitchFamily="34" charset="0"/>
              </a:rPr>
              <a:t>- l’approccio al paziente con apnee ostruttive durante il sonno è ben più complesso di un esame diagnostico e di una prescrizione terapeutica e come per rendere efficace questi primi due step sia </a:t>
            </a:r>
            <a:r>
              <a:rPr lang="it-IT" altLang="it-IT" sz="1600" i="1">
                <a:solidFill>
                  <a:srgbClr val="0000FF"/>
                </a:solidFill>
                <a:latin typeface="Calibri" panose="020F0502020204030204" pitchFamily="34" charset="0"/>
              </a:rPr>
              <a:t>indispensabile un follow-up strutturato</a:t>
            </a:r>
            <a:r>
              <a:rPr lang="it-IT" altLang="it-IT" sz="1600" b="0" i="1">
                <a:solidFill>
                  <a:srgbClr val="000000"/>
                </a:solidFill>
                <a:latin typeface="Calibri" panose="020F0502020204030204" pitchFamily="34" charset="0"/>
              </a:rPr>
              <a:t>;</a:t>
            </a:r>
            <a:endParaRPr lang="it-IT" altLang="it-IT" sz="1600" b="0">
              <a:solidFill>
                <a:srgbClr val="000000"/>
              </a:solidFill>
              <a:latin typeface="Calibri" panose="020F0502020204030204" pitchFamily="34" charset="0"/>
            </a:endParaRPr>
          </a:p>
          <a:p>
            <a:pPr defTabSz="812810" eaLnBrk="1" hangingPunct="1"/>
            <a:r>
              <a:rPr lang="it-IT" altLang="it-IT" sz="1600" b="0" i="1">
                <a:solidFill>
                  <a:srgbClr val="000000"/>
                </a:solidFill>
                <a:latin typeface="Calibri" panose="020F0502020204030204" pitchFamily="34" charset="0"/>
              </a:rPr>
              <a:t>- l’OSA è una condizione medica cronica che richiede una </a:t>
            </a:r>
            <a:r>
              <a:rPr lang="it-IT" altLang="it-IT" sz="1600" i="1">
                <a:solidFill>
                  <a:srgbClr val="0000FF"/>
                </a:solidFill>
                <a:latin typeface="Calibri" panose="020F0502020204030204" pitchFamily="34" charset="0"/>
              </a:rPr>
              <a:t>partecipazione attiva dei pazienti</a:t>
            </a:r>
            <a:r>
              <a:rPr lang="it-IT" altLang="it-IT" sz="1600" b="0" i="1">
                <a:solidFill>
                  <a:srgbClr val="000000"/>
                </a:solidFill>
                <a:latin typeface="Calibri" panose="020F0502020204030204" pitchFamily="34" charset="0"/>
              </a:rPr>
              <a:t> al trattamento;</a:t>
            </a:r>
            <a:endParaRPr lang="it-IT" altLang="it-IT" sz="1600" b="0">
              <a:solidFill>
                <a:srgbClr val="000000"/>
              </a:solidFill>
              <a:latin typeface="Calibri" panose="020F0502020204030204" pitchFamily="34" charset="0"/>
            </a:endParaRPr>
          </a:p>
          <a:p>
            <a:pPr defTabSz="812810" eaLnBrk="1" hangingPunct="1"/>
            <a:r>
              <a:rPr lang="it-IT" altLang="it-IT" sz="1600" b="0" i="1">
                <a:solidFill>
                  <a:srgbClr val="000000"/>
                </a:solidFill>
                <a:latin typeface="Calibri" panose="020F0502020204030204" pitchFamily="34" charset="0"/>
              </a:rPr>
              <a:t>- per massimizzare i risultati, è necessario adottare un </a:t>
            </a:r>
            <a:r>
              <a:rPr lang="it-IT" altLang="it-IT" sz="1600" i="1">
                <a:solidFill>
                  <a:srgbClr val="0000FF"/>
                </a:solidFill>
                <a:latin typeface="Calibri" panose="020F0502020204030204" pitchFamily="34" charset="0"/>
              </a:rPr>
              <a:t>approccio centrato sul paziente</a:t>
            </a:r>
            <a:r>
              <a:rPr lang="it-IT" altLang="it-IT" sz="1600" b="0" i="1">
                <a:solidFill>
                  <a:srgbClr val="000000"/>
                </a:solidFill>
                <a:latin typeface="Calibri" panose="020F0502020204030204" pitchFamily="34" charset="0"/>
              </a:rPr>
              <a:t>. Tutti gli attori sono coinvolti nella aderenza alla terapia del soggetto con OSA: dal medico specialista al personale parasanitario, ai tecnici, agli home care provider;</a:t>
            </a:r>
            <a:endParaRPr lang="it-IT" altLang="it-IT" sz="1600" b="0">
              <a:solidFill>
                <a:srgbClr val="000000"/>
              </a:solidFill>
              <a:latin typeface="Calibri" panose="020F0502020204030204" pitchFamily="34" charset="0"/>
            </a:endParaRPr>
          </a:p>
          <a:p>
            <a:pPr defTabSz="812810" eaLnBrk="1" hangingPunct="1"/>
            <a:r>
              <a:rPr lang="it-IT" altLang="it-IT" sz="1600" b="0" i="1">
                <a:solidFill>
                  <a:srgbClr val="000000"/>
                </a:solidFill>
                <a:latin typeface="Calibri" panose="020F0502020204030204" pitchFamily="34" charset="0"/>
              </a:rPr>
              <a:t>- l’importanza di </a:t>
            </a:r>
            <a:r>
              <a:rPr lang="it-IT" altLang="it-IT" sz="1600" i="1">
                <a:solidFill>
                  <a:srgbClr val="0000FF"/>
                </a:solidFill>
                <a:latin typeface="Calibri" panose="020F0502020204030204" pitchFamily="34" charset="0"/>
              </a:rPr>
              <a:t>aiutare i pazienti a capire i rischi associati all’OSA e i benefici della terapia</a:t>
            </a:r>
            <a:r>
              <a:rPr lang="it-IT" altLang="it-IT" sz="1600" b="0" i="1">
                <a:solidFill>
                  <a:srgbClr val="000000"/>
                </a:solidFill>
                <a:latin typeface="Calibri" panose="020F0502020204030204" pitchFamily="34" charset="0"/>
              </a:rPr>
              <a:t> per migliorare l’aderenza;</a:t>
            </a:r>
            <a:endParaRPr lang="it-IT" altLang="it-IT" sz="1600" b="0">
              <a:solidFill>
                <a:srgbClr val="000000"/>
              </a:solidFill>
              <a:latin typeface="Calibri" panose="020F0502020204030204" pitchFamily="34" charset="0"/>
            </a:endParaRPr>
          </a:p>
          <a:p>
            <a:pPr defTabSz="812810" eaLnBrk="1" hangingPunct="1">
              <a:buFontTx/>
              <a:buChar char="-"/>
            </a:pPr>
            <a:r>
              <a:rPr lang="it-IT" altLang="it-IT" sz="1600" b="0" i="1">
                <a:solidFill>
                  <a:srgbClr val="000000"/>
                </a:solidFill>
                <a:latin typeface="Calibri" panose="020F0502020204030204" pitchFamily="34" charset="0"/>
              </a:rPr>
              <a:t>i medici devono </a:t>
            </a:r>
            <a:r>
              <a:rPr lang="it-IT" altLang="it-IT" sz="1600" i="1">
                <a:solidFill>
                  <a:srgbClr val="0000FF"/>
                </a:solidFill>
                <a:latin typeface="Calibri" panose="020F0502020204030204" pitchFamily="34" charset="0"/>
              </a:rPr>
              <a:t>considerare fattori oggettivi e soggettivi del paziente durante</a:t>
            </a:r>
            <a:r>
              <a:rPr lang="it-IT" altLang="it-IT" sz="1600" b="0" i="1">
                <a:solidFill>
                  <a:srgbClr val="000000"/>
                </a:solidFill>
                <a:latin typeface="Calibri" panose="020F0502020204030204" pitchFamily="34" charset="0"/>
              </a:rPr>
              <a:t> i tre periodi di esperienza </a:t>
            </a:r>
            <a:r>
              <a:rPr lang="it-IT" altLang="it-IT" sz="1600" i="1">
                <a:solidFill>
                  <a:srgbClr val="0000FF"/>
                </a:solidFill>
                <a:latin typeface="Calibri" panose="020F0502020204030204" pitchFamily="34" charset="0"/>
              </a:rPr>
              <a:t>diagnostica</a:t>
            </a:r>
            <a:r>
              <a:rPr lang="it-IT" altLang="it-IT" sz="1600" b="0" i="1">
                <a:solidFill>
                  <a:srgbClr val="000000"/>
                </a:solidFill>
                <a:latin typeface="Calibri" panose="020F0502020204030204" pitchFamily="34" charset="0"/>
              </a:rPr>
              <a:t>, di transizione alla </a:t>
            </a:r>
            <a:r>
              <a:rPr lang="it-IT" altLang="it-IT" sz="1600" i="1">
                <a:solidFill>
                  <a:srgbClr val="0000FF"/>
                </a:solidFill>
                <a:latin typeface="Calibri" panose="020F0502020204030204" pitchFamily="34" charset="0"/>
              </a:rPr>
              <a:t>terapia</a:t>
            </a:r>
            <a:r>
              <a:rPr lang="it-IT" altLang="it-IT" sz="1600" b="0" i="1">
                <a:solidFill>
                  <a:srgbClr val="0000FF"/>
                </a:solidFill>
                <a:latin typeface="Calibri" panose="020F0502020204030204" pitchFamily="34" charset="0"/>
              </a:rPr>
              <a:t> </a:t>
            </a:r>
            <a:r>
              <a:rPr lang="it-IT" altLang="it-IT" sz="1600" b="0" i="1">
                <a:solidFill>
                  <a:srgbClr val="000000"/>
                </a:solidFill>
                <a:latin typeface="Calibri" panose="020F0502020204030204" pitchFamily="34" charset="0"/>
              </a:rPr>
              <a:t>e di </a:t>
            </a:r>
            <a:r>
              <a:rPr lang="it-IT" altLang="it-IT" sz="1600" i="1">
                <a:solidFill>
                  <a:srgbClr val="0000FF"/>
                </a:solidFill>
                <a:latin typeface="Calibri" panose="020F0502020204030204" pitchFamily="34" charset="0"/>
              </a:rPr>
              <a:t>follow-up</a:t>
            </a:r>
            <a:r>
              <a:rPr lang="it-IT" altLang="it-IT" sz="1600" b="0" i="1">
                <a:solidFill>
                  <a:srgbClr val="000000"/>
                </a:solidFill>
                <a:latin typeface="Calibri" panose="020F0502020204030204" pitchFamily="34" charset="0"/>
              </a:rPr>
              <a:t> a lungo termine con il supporto continuo.</a:t>
            </a:r>
          </a:p>
          <a:p>
            <a:pPr defTabSz="812810" eaLnBrk="1" hangingPunct="1">
              <a:buFontTx/>
              <a:buChar char="-"/>
            </a:pPr>
            <a:endParaRPr lang="it-IT" altLang="it-IT" sz="1600" b="0" i="1">
              <a:solidFill>
                <a:srgbClr val="000000"/>
              </a:solidFill>
              <a:latin typeface="Calibri" panose="020F0502020204030204" pitchFamily="34" charset="0"/>
            </a:endParaRPr>
          </a:p>
          <a:p>
            <a:pPr defTabSz="812810" eaLnBrk="1" hangingPunct="1"/>
            <a:r>
              <a:rPr lang="it-IT" altLang="it-IT" sz="1778" i="1">
                <a:solidFill>
                  <a:srgbClr val="FF0000"/>
                </a:solidFill>
                <a:latin typeface="Calibri" panose="020F0502020204030204" pitchFamily="34" charset="0"/>
              </a:rPr>
              <a:t>Viene chiaramente sottolineato come la diagnostica notturna e la prescrizione terapeutica siano solo una parte dell’approccio al soggetto con OSA.</a:t>
            </a:r>
          </a:p>
        </p:txBody>
      </p:sp>
      <p:sp>
        <p:nvSpPr>
          <p:cNvPr id="24583" name="Text Box 7"/>
          <p:cNvSpPr txBox="1">
            <a:spLocks noChangeArrowheads="1"/>
          </p:cNvSpPr>
          <p:nvPr/>
        </p:nvSpPr>
        <p:spPr bwMode="auto">
          <a:xfrm>
            <a:off x="654756" y="1968500"/>
            <a:ext cx="1468672" cy="420564"/>
          </a:xfrm>
          <a:prstGeom prst="rect">
            <a:avLst/>
          </a:prstGeom>
          <a:noFill/>
          <a:ln>
            <a:noFill/>
          </a:ln>
          <a:effectLs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eaLnBrk="0" hangingPunct="0">
              <a:defRPr>
                <a:solidFill>
                  <a:schemeClr val="tx1"/>
                </a:solidFill>
                <a:latin typeface="Calibri" panose="020F0502020204030204" pitchFamily="34" charset="0"/>
                <a:ea typeface="MS PGothic" panose="020B0600070205080204" pitchFamily="34" charset="-128"/>
              </a:defRPr>
            </a:lvl3pPr>
            <a:lvl4pPr eaLnBrk="0" hangingPunct="0">
              <a:defRPr>
                <a:solidFill>
                  <a:schemeClr val="tx1"/>
                </a:solidFill>
                <a:latin typeface="Calibri" panose="020F0502020204030204" pitchFamily="34" charset="0"/>
                <a:ea typeface="MS PGothic" panose="020B0600070205080204" pitchFamily="34" charset="-128"/>
              </a:defRPr>
            </a:lvl4pPr>
            <a:lvl5pPr eaLnBrk="0" hangingPunct="0">
              <a:defRPr>
                <a:solidFill>
                  <a:schemeClr val="tx1"/>
                </a:solidFill>
                <a:latin typeface="Calibri" panose="020F0502020204030204" pitchFamily="34" charset="0"/>
                <a:ea typeface="MS PGothic" panose="020B0600070205080204" pitchFamily="34" charset="-128"/>
              </a:defRPr>
            </a:lvl5pPr>
            <a:lvl6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812810" eaLnBrk="1" hangingPunct="1">
              <a:defRPr/>
            </a:pPr>
            <a:r>
              <a:rPr lang="it-IT" sz="2133" b="1" i="1" dirty="0">
                <a:solidFill>
                  <a:srgbClr val="0000FF"/>
                </a:solidFill>
                <a:effectLst>
                  <a:outerShdw blurRad="38100" dist="38100" dir="2700000" algn="tl">
                    <a:srgbClr val="C0C0C0"/>
                  </a:outerShdw>
                </a:effectLst>
                <a:cs typeface="Arial" pitchFamily="34" charset="0"/>
              </a:rPr>
              <a:t>Conclusioni</a:t>
            </a:r>
          </a:p>
        </p:txBody>
      </p:sp>
      <p:pic>
        <p:nvPicPr>
          <p:cNvPr id="164868" name="Picture 11" descr="image-currentIssu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23" y="489657"/>
            <a:ext cx="795867" cy="1058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86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545" y="427568"/>
            <a:ext cx="6026855" cy="170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flipH="1">
            <a:off x="8964789" y="6686065"/>
            <a:ext cx="179211" cy="16792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812810" eaLnBrk="1" hangingPunct="1">
              <a:spcBef>
                <a:spcPct val="0"/>
              </a:spcBef>
              <a:buFontTx/>
              <a:buNone/>
              <a:defRPr/>
            </a:pPr>
            <a:endParaRPr lang="it-IT" altLang="it-IT" sz="1600">
              <a:solidFill>
                <a:srgbClr val="FF3300"/>
              </a:solidFill>
              <a:latin typeface="Arial"/>
            </a:endParaRPr>
          </a:p>
        </p:txBody>
      </p:sp>
    </p:spTree>
    <p:extLst>
      <p:ext uri="{BB962C8B-B14F-4D97-AF65-F5344CB8AC3E}">
        <p14:creationId xmlns:p14="http://schemas.microsoft.com/office/powerpoint/2010/main" val="24581945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7"/>
          <p:cNvSpPr>
            <a:spLocks noGrp="1"/>
          </p:cNvSpPr>
          <p:nvPr>
            <p:ph type="title"/>
          </p:nvPr>
        </p:nvSpPr>
        <p:spPr>
          <a:solidFill>
            <a:srgbClr val="002060"/>
          </a:solidFill>
        </p:spPr>
        <p:txBody>
          <a:bodyPr/>
          <a:lstStyle/>
          <a:p>
            <a:r>
              <a:rPr lang="it-IT" altLang="it-IT" sz="2800" b="1" i="1" dirty="0">
                <a:solidFill>
                  <a:schemeClr val="bg1"/>
                </a:solidFill>
                <a:effectLst>
                  <a:outerShdw blurRad="38100" dist="38100" dir="2700000" algn="tl">
                    <a:srgbClr val="000000">
                      <a:alpha val="43137"/>
                    </a:srgbClr>
                  </a:outerShdw>
                </a:effectLst>
              </a:rPr>
              <a:t>I benefici della telemedicina nel trattamento di pazienti con DRS</a:t>
            </a:r>
            <a:endParaRPr lang="en-GB" altLang="it-IT" sz="2800" b="1" i="1" dirty="0">
              <a:solidFill>
                <a:schemeClr val="bg1"/>
              </a:solidFill>
              <a:effectLst>
                <a:outerShdw blurRad="38100" dist="38100" dir="2700000" algn="tl">
                  <a:srgbClr val="000000">
                    <a:alpha val="43137"/>
                  </a:srgbClr>
                </a:outerShdw>
              </a:effectLst>
            </a:endParaRPr>
          </a:p>
        </p:txBody>
      </p:sp>
      <p:sp>
        <p:nvSpPr>
          <p:cNvPr id="6147" name="Content Placeholder 5"/>
          <p:cNvSpPr txBox="1">
            <a:spLocks/>
          </p:cNvSpPr>
          <p:nvPr/>
        </p:nvSpPr>
        <p:spPr bwMode="auto">
          <a:xfrm>
            <a:off x="475546" y="1412523"/>
            <a:ext cx="7041444" cy="4833055"/>
          </a:xfrm>
          <a:prstGeom prst="rect">
            <a:avLst/>
          </a:prstGeom>
          <a:noFill/>
          <a:ln>
            <a:noFill/>
          </a:ln>
          <a:extLst/>
        </p:spPr>
        <p:txBody>
          <a:bodyPr lIns="33861" tIns="16929" rIns="33861" bIns="16929"/>
          <a:lstStyle>
            <a:lvl1pPr marL="487363" indent="-487363" defTabSz="1300163" eaLnBrk="0" hangingPunct="0">
              <a:defRPr sz="2600">
                <a:solidFill>
                  <a:schemeClr val="tx1"/>
                </a:solidFill>
                <a:latin typeface="Arial" pitchFamily="34" charset="0"/>
              </a:defRPr>
            </a:lvl1pPr>
            <a:lvl2pPr marL="742950" indent="-285750" defTabSz="1300163" eaLnBrk="0" hangingPunct="0">
              <a:defRPr sz="2600">
                <a:solidFill>
                  <a:schemeClr val="tx1"/>
                </a:solidFill>
                <a:latin typeface="Arial" pitchFamily="34" charset="0"/>
              </a:defRPr>
            </a:lvl2pPr>
            <a:lvl3pPr marL="1143000" indent="-228600" defTabSz="1300163" eaLnBrk="0" hangingPunct="0">
              <a:defRPr sz="2600">
                <a:solidFill>
                  <a:schemeClr val="tx1"/>
                </a:solidFill>
                <a:latin typeface="Arial" pitchFamily="34" charset="0"/>
              </a:defRPr>
            </a:lvl3pPr>
            <a:lvl4pPr marL="1600200" indent="-228600" defTabSz="1300163" eaLnBrk="0" hangingPunct="0">
              <a:defRPr sz="2600">
                <a:solidFill>
                  <a:schemeClr val="tx1"/>
                </a:solidFill>
                <a:latin typeface="Arial" pitchFamily="34" charset="0"/>
              </a:defRPr>
            </a:lvl4pPr>
            <a:lvl5pPr marL="2057400" indent="-228600" defTabSz="1300163" eaLnBrk="0" hangingPunct="0">
              <a:defRPr sz="2600">
                <a:solidFill>
                  <a:schemeClr val="tx1"/>
                </a:solidFill>
                <a:latin typeface="Arial" pitchFamily="34" charset="0"/>
              </a:defRPr>
            </a:lvl5pPr>
            <a:lvl6pPr marL="2514600" indent="-228600" defTabSz="1300163" eaLnBrk="0" fontAlgn="base" hangingPunct="0">
              <a:spcBef>
                <a:spcPct val="0"/>
              </a:spcBef>
              <a:spcAft>
                <a:spcPct val="0"/>
              </a:spcAft>
              <a:defRPr sz="2600">
                <a:solidFill>
                  <a:schemeClr val="tx1"/>
                </a:solidFill>
                <a:latin typeface="Arial" pitchFamily="34" charset="0"/>
              </a:defRPr>
            </a:lvl6pPr>
            <a:lvl7pPr marL="2971800" indent="-228600" defTabSz="1300163" eaLnBrk="0" fontAlgn="base" hangingPunct="0">
              <a:spcBef>
                <a:spcPct val="0"/>
              </a:spcBef>
              <a:spcAft>
                <a:spcPct val="0"/>
              </a:spcAft>
              <a:defRPr sz="2600">
                <a:solidFill>
                  <a:schemeClr val="tx1"/>
                </a:solidFill>
                <a:latin typeface="Arial" pitchFamily="34" charset="0"/>
              </a:defRPr>
            </a:lvl7pPr>
            <a:lvl8pPr marL="3429000" indent="-228600" defTabSz="1300163" eaLnBrk="0" fontAlgn="base" hangingPunct="0">
              <a:spcBef>
                <a:spcPct val="0"/>
              </a:spcBef>
              <a:spcAft>
                <a:spcPct val="0"/>
              </a:spcAft>
              <a:defRPr sz="2600">
                <a:solidFill>
                  <a:schemeClr val="tx1"/>
                </a:solidFill>
                <a:latin typeface="Arial" pitchFamily="34" charset="0"/>
              </a:defRPr>
            </a:lvl8pPr>
            <a:lvl9pPr marL="3886200" indent="-228600" defTabSz="1300163" eaLnBrk="0" fontAlgn="base" hangingPunct="0">
              <a:spcBef>
                <a:spcPct val="0"/>
              </a:spcBef>
              <a:spcAft>
                <a:spcPct val="0"/>
              </a:spcAft>
              <a:defRPr sz="2600">
                <a:solidFill>
                  <a:schemeClr val="tx1"/>
                </a:solidFill>
                <a:latin typeface="Arial" pitchFamily="34" charset="0"/>
              </a:defRPr>
            </a:lvl9pPr>
          </a:lstStyle>
          <a:p>
            <a:pPr fontAlgn="base">
              <a:spcBef>
                <a:spcPct val="20000"/>
              </a:spcBef>
              <a:spcAft>
                <a:spcPct val="0"/>
              </a:spcAft>
              <a:buFontTx/>
              <a:buChar char="•"/>
              <a:defRPr/>
            </a:pPr>
            <a:endParaRPr lang="en-US" sz="1778" b="1" dirty="0">
              <a:solidFill>
                <a:srgbClr val="000000"/>
              </a:solidFill>
              <a:cs typeface="Arial" panose="020B0604020202020204" pitchFamily="34" charset="0"/>
            </a:endParaRPr>
          </a:p>
          <a:p>
            <a:pPr marL="257017" lvl="1" indent="-257017" fontAlgn="base">
              <a:spcBef>
                <a:spcPct val="20000"/>
              </a:spcBef>
              <a:spcAft>
                <a:spcPct val="0"/>
              </a:spcAft>
              <a:buFontTx/>
              <a:buChar char="•"/>
              <a:defRPr/>
            </a:pPr>
            <a:r>
              <a:rPr lang="en-US" sz="1778" b="1" dirty="0">
                <a:solidFill>
                  <a:srgbClr val="000000"/>
                </a:solidFill>
                <a:latin typeface="Calibri" charset="0"/>
                <a:cs typeface="Arial" panose="020B0604020202020204" pitchFamily="34" charset="0"/>
              </a:rPr>
              <a:t>Maggiore compliance (</a:t>
            </a:r>
            <a:r>
              <a:rPr lang="en-US" sz="1778" b="1" dirty="0" err="1">
                <a:solidFill>
                  <a:srgbClr val="000000"/>
                </a:solidFill>
                <a:latin typeface="Calibri" charset="0"/>
                <a:cs typeface="Arial" panose="020B0604020202020204" pitchFamily="34" charset="0"/>
              </a:rPr>
              <a:t>soprattutto</a:t>
            </a:r>
            <a:r>
              <a:rPr lang="en-US" sz="1778" b="1" dirty="0">
                <a:solidFill>
                  <a:srgbClr val="000000"/>
                </a:solidFill>
                <a:latin typeface="Calibri" charset="0"/>
                <a:cs typeface="Arial" panose="020B0604020202020204" pitchFamily="34" charset="0"/>
              </a:rPr>
              <a:t> per i </a:t>
            </a:r>
            <a:r>
              <a:rPr lang="en-US" sz="1778" b="1" dirty="0" err="1">
                <a:solidFill>
                  <a:srgbClr val="000000"/>
                </a:solidFill>
                <a:latin typeface="Calibri" charset="0"/>
                <a:cs typeface="Arial" panose="020B0604020202020204" pitchFamily="34" charset="0"/>
              </a:rPr>
              <a:t>pazienti</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che</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inizano</a:t>
            </a:r>
            <a:r>
              <a:rPr lang="en-US" sz="1778" b="1" dirty="0">
                <a:solidFill>
                  <a:srgbClr val="000000"/>
                </a:solidFill>
                <a:latin typeface="Calibri" charset="0"/>
                <a:cs typeface="Arial" panose="020B0604020202020204" pitchFamily="34" charset="0"/>
              </a:rPr>
              <a:t> la </a:t>
            </a:r>
            <a:r>
              <a:rPr lang="en-US" sz="1778" b="1" dirty="0" err="1">
                <a:solidFill>
                  <a:srgbClr val="000000"/>
                </a:solidFill>
                <a:latin typeface="Calibri" charset="0"/>
                <a:cs typeface="Arial" panose="020B0604020202020204" pitchFamily="34" charset="0"/>
              </a:rPr>
              <a:t>terapia</a:t>
            </a:r>
            <a:r>
              <a:rPr lang="en-US" sz="1778" b="1" dirty="0">
                <a:solidFill>
                  <a:srgbClr val="000000"/>
                </a:solidFill>
                <a:latin typeface="Calibri" charset="0"/>
                <a:cs typeface="Arial" panose="020B0604020202020204" pitchFamily="34" charset="0"/>
              </a:rPr>
              <a:t>)</a:t>
            </a:r>
          </a:p>
          <a:p>
            <a:pPr marL="257017" lvl="1" indent="-257017" fontAlgn="base">
              <a:spcBef>
                <a:spcPct val="20000"/>
              </a:spcBef>
              <a:spcAft>
                <a:spcPct val="0"/>
              </a:spcAft>
              <a:buFontTx/>
              <a:buChar char="•"/>
              <a:defRPr/>
            </a:pP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err="1">
                <a:solidFill>
                  <a:srgbClr val="000000"/>
                </a:solidFill>
                <a:latin typeface="Calibri" charset="0"/>
                <a:cs typeface="Arial" panose="020B0604020202020204" pitchFamily="34" charset="0"/>
              </a:rPr>
              <a:t>Implementazione</a:t>
            </a:r>
            <a:r>
              <a:rPr lang="en-US" sz="1778" b="1" dirty="0">
                <a:solidFill>
                  <a:srgbClr val="000000"/>
                </a:solidFill>
                <a:latin typeface="Calibri" charset="0"/>
                <a:cs typeface="Arial" panose="020B0604020202020204" pitchFamily="34" charset="0"/>
              </a:rPr>
              <a:t> del follow</a:t>
            </a:r>
            <a:r>
              <a:rPr lang="en-GB" sz="1778" b="1" dirty="0">
                <a:solidFill>
                  <a:srgbClr val="000000"/>
                </a:solidFill>
                <a:latin typeface="Calibri" charset="0"/>
                <a:cs typeface="Arial" panose="020B0604020202020204" pitchFamily="34" charset="0"/>
              </a:rPr>
              <a:t>-up </a:t>
            </a:r>
          </a:p>
          <a:p>
            <a:pPr marL="257017" lvl="1" indent="-257017" fontAlgn="base">
              <a:spcBef>
                <a:spcPct val="20000"/>
              </a:spcBef>
              <a:spcAft>
                <a:spcPct val="0"/>
              </a:spcAft>
              <a:buFontTx/>
              <a:buChar char="•"/>
              <a:defRPr/>
            </a:pP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err="1">
                <a:solidFill>
                  <a:srgbClr val="000000"/>
                </a:solidFill>
                <a:latin typeface="Calibri" charset="0"/>
                <a:cs typeface="Arial" panose="020B0604020202020204" pitchFamily="34" charset="0"/>
              </a:rPr>
              <a:t>Miglior</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qualit</a:t>
            </a:r>
            <a:r>
              <a:rPr lang="it-IT" sz="1778" b="1" dirty="0">
                <a:solidFill>
                  <a:srgbClr val="000000"/>
                </a:solidFill>
                <a:latin typeface="Calibri" charset="0"/>
                <a:cs typeface="Arial" panose="020B0604020202020204" pitchFamily="34" charset="0"/>
              </a:rPr>
              <a:t>à del s</a:t>
            </a:r>
            <a:r>
              <a:rPr lang="en-US" sz="1778" b="1" dirty="0" err="1">
                <a:solidFill>
                  <a:srgbClr val="000000"/>
                </a:solidFill>
                <a:latin typeface="Calibri" charset="0"/>
                <a:cs typeface="Arial" panose="020B0604020202020204" pitchFamily="34" charset="0"/>
              </a:rPr>
              <a:t>ervizio</a:t>
            </a: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err="1">
                <a:solidFill>
                  <a:srgbClr val="000000"/>
                </a:solidFill>
                <a:latin typeface="Calibri" charset="0"/>
                <a:cs typeface="Arial" panose="020B0604020202020204" pitchFamily="34" charset="0"/>
              </a:rPr>
              <a:t>Trasmissione</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dei</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dati</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giornaliera</a:t>
            </a:r>
            <a:r>
              <a:rPr lang="en-US" sz="1778" b="1" dirty="0">
                <a:solidFill>
                  <a:srgbClr val="000000"/>
                </a:solidFill>
                <a:latin typeface="Calibri" charset="0"/>
                <a:cs typeface="Arial" panose="020B0604020202020204" pitchFamily="34" charset="0"/>
              </a:rPr>
              <a:t> o </a:t>
            </a:r>
            <a:r>
              <a:rPr lang="en-US" sz="1778" b="1" dirty="0" err="1">
                <a:solidFill>
                  <a:srgbClr val="000000"/>
                </a:solidFill>
                <a:latin typeface="Calibri" charset="0"/>
                <a:cs typeface="Arial" panose="020B0604020202020204" pitchFamily="34" charset="0"/>
              </a:rPr>
              <a:t>periodica</a:t>
            </a: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err="1">
                <a:solidFill>
                  <a:srgbClr val="000000"/>
                </a:solidFill>
                <a:latin typeface="Calibri" charset="0"/>
                <a:cs typeface="Arial" panose="020B0604020202020204" pitchFamily="34" charset="0"/>
              </a:rPr>
              <a:t>Velocizza</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l’identificazione</a:t>
            </a:r>
            <a:r>
              <a:rPr lang="en-US" sz="1778" b="1" dirty="0">
                <a:solidFill>
                  <a:srgbClr val="000000"/>
                </a:solidFill>
                <a:latin typeface="Calibri" charset="0"/>
                <a:cs typeface="Arial" panose="020B0604020202020204" pitchFamily="34" charset="0"/>
              </a:rPr>
              <a:t> di </a:t>
            </a:r>
            <a:r>
              <a:rPr lang="en-US" sz="1778" b="1" dirty="0" err="1">
                <a:solidFill>
                  <a:srgbClr val="000000"/>
                </a:solidFill>
                <a:latin typeface="Calibri" charset="0"/>
                <a:cs typeface="Arial" panose="020B0604020202020204" pitchFamily="34" charset="0"/>
              </a:rPr>
              <a:t>quei</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pazienti</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che</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hanno</a:t>
            </a:r>
            <a:r>
              <a:rPr lang="en-US" sz="1778" b="1" dirty="0">
                <a:solidFill>
                  <a:srgbClr val="000000"/>
                </a:solidFill>
                <a:latin typeface="Calibri" charset="0"/>
                <a:cs typeface="Arial" panose="020B0604020202020204" pitchFamily="34" charset="0"/>
              </a:rPr>
              <a:t> la </a:t>
            </a:r>
            <a:r>
              <a:rPr lang="en-US" sz="1778" b="1" dirty="0" err="1">
                <a:solidFill>
                  <a:srgbClr val="000000"/>
                </a:solidFill>
                <a:latin typeface="Calibri" charset="0"/>
                <a:cs typeface="Arial" panose="020B0604020202020204" pitchFamily="34" charset="0"/>
              </a:rPr>
              <a:t>necessità</a:t>
            </a:r>
            <a:r>
              <a:rPr lang="en-US" sz="1778" b="1" dirty="0">
                <a:solidFill>
                  <a:srgbClr val="000000"/>
                </a:solidFill>
                <a:latin typeface="Calibri" charset="0"/>
                <a:cs typeface="Arial" panose="020B0604020202020204" pitchFamily="34" charset="0"/>
              </a:rPr>
              <a:t> di un follow</a:t>
            </a:r>
            <a:r>
              <a:rPr lang="en-GB" sz="1778" b="1" dirty="0">
                <a:solidFill>
                  <a:srgbClr val="000000"/>
                </a:solidFill>
                <a:latin typeface="Calibri" charset="0"/>
                <a:cs typeface="Arial" panose="020B0604020202020204" pitchFamily="34" charset="0"/>
              </a:rPr>
              <a:t>-up</a:t>
            </a:r>
            <a:r>
              <a:rPr lang="en-US" sz="1778" b="1" dirty="0">
                <a:solidFill>
                  <a:srgbClr val="000000"/>
                </a:solidFill>
                <a:latin typeface="Calibri" charset="0"/>
                <a:cs typeface="Arial" panose="020B0604020202020204" pitchFamily="34" charset="0"/>
              </a:rPr>
              <a:t>, in tempi </a:t>
            </a:r>
            <a:r>
              <a:rPr lang="en-US" sz="1778" b="1" dirty="0" err="1">
                <a:solidFill>
                  <a:srgbClr val="000000"/>
                </a:solidFill>
                <a:latin typeface="Calibri" charset="0"/>
                <a:cs typeface="Arial" panose="020B0604020202020204" pitchFamily="34" charset="0"/>
              </a:rPr>
              <a:t>rapidi</a:t>
            </a:r>
            <a:endParaRPr lang="fr-FR" sz="1778" b="1" dirty="0">
              <a:solidFill>
                <a:srgbClr val="000000"/>
              </a:solidFill>
              <a:latin typeface="Calibri" charset="0"/>
              <a:cs typeface="Arial" panose="020B0604020202020204" pitchFamily="34" charset="0"/>
            </a:endParaRPr>
          </a:p>
          <a:p>
            <a:pPr marL="0" lvl="1" indent="0" fontAlgn="base">
              <a:spcBef>
                <a:spcPct val="20000"/>
              </a:spcBef>
              <a:spcAft>
                <a:spcPct val="0"/>
              </a:spcAft>
              <a:defRPr/>
            </a:pPr>
            <a:endParaRPr lang="en-GB"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err="1">
                <a:solidFill>
                  <a:srgbClr val="000000"/>
                </a:solidFill>
                <a:latin typeface="Calibri" charset="0"/>
                <a:cs typeface="Arial" panose="020B0604020202020204" pitchFamily="34" charset="0"/>
              </a:rPr>
              <a:t>Diminuzione</a:t>
            </a:r>
            <a:r>
              <a:rPr lang="en-US" sz="1778" b="1" dirty="0">
                <a:solidFill>
                  <a:srgbClr val="000000"/>
                </a:solidFill>
                <a:latin typeface="Calibri" charset="0"/>
                <a:cs typeface="Arial" panose="020B0604020202020204" pitchFamily="34" charset="0"/>
              </a:rPr>
              <a:t> </a:t>
            </a:r>
            <a:r>
              <a:rPr lang="en-US" sz="1778" b="1" dirty="0" err="1">
                <a:solidFill>
                  <a:srgbClr val="000000"/>
                </a:solidFill>
                <a:latin typeface="Calibri" charset="0"/>
                <a:cs typeface="Arial" panose="020B0604020202020204" pitchFamily="34" charset="0"/>
              </a:rPr>
              <a:t>dei</a:t>
            </a:r>
            <a:r>
              <a:rPr lang="en-US" sz="1778" b="1" dirty="0">
                <a:solidFill>
                  <a:srgbClr val="000000"/>
                </a:solidFill>
                <a:latin typeface="Calibri" charset="0"/>
                <a:cs typeface="Arial" panose="020B0604020202020204" pitchFamily="34" charset="0"/>
              </a:rPr>
              <a:t> </a:t>
            </a:r>
            <a:r>
              <a:rPr lang="en-US" sz="1778" b="1" dirty="0" err="1" smtClean="0">
                <a:solidFill>
                  <a:srgbClr val="000000"/>
                </a:solidFill>
                <a:latin typeface="Calibri" charset="0"/>
                <a:cs typeface="Arial" panose="020B0604020202020204" pitchFamily="34" charset="0"/>
              </a:rPr>
              <a:t>costi</a:t>
            </a:r>
            <a:endParaRPr lang="en-US" sz="1778" b="1" dirty="0" smtClean="0">
              <a:solidFill>
                <a:srgbClr val="000000"/>
              </a:solidFill>
              <a:latin typeface="Calibri" charset="0"/>
              <a:cs typeface="Arial" panose="020B0604020202020204" pitchFamily="34" charset="0"/>
            </a:endParaRPr>
          </a:p>
          <a:p>
            <a:pPr marL="0" lvl="1" indent="0" fontAlgn="base">
              <a:spcBef>
                <a:spcPct val="20000"/>
              </a:spcBef>
              <a:spcAft>
                <a:spcPct val="0"/>
              </a:spcAft>
              <a:defRPr/>
            </a:pPr>
            <a:endParaRPr lang="en-US" sz="1778" b="1" dirty="0">
              <a:solidFill>
                <a:srgbClr val="000000"/>
              </a:solidFill>
              <a:latin typeface="Calibri" charset="0"/>
              <a:cs typeface="Arial" panose="020B0604020202020204" pitchFamily="34" charset="0"/>
            </a:endParaRPr>
          </a:p>
          <a:p>
            <a:pPr marL="257017" lvl="1" indent="-257017" fontAlgn="base">
              <a:spcBef>
                <a:spcPct val="20000"/>
              </a:spcBef>
              <a:spcAft>
                <a:spcPct val="0"/>
              </a:spcAft>
              <a:buFontTx/>
              <a:buChar char="•"/>
              <a:defRPr/>
            </a:pPr>
            <a:r>
              <a:rPr lang="en-US" sz="1778" b="1" dirty="0">
                <a:solidFill>
                  <a:srgbClr val="000000"/>
                </a:solidFill>
                <a:latin typeface="Calibri" charset="0"/>
                <a:cs typeface="Arial" panose="020B0604020202020204" pitchFamily="34" charset="0"/>
              </a:rPr>
              <a:t>… </a:t>
            </a:r>
          </a:p>
          <a:p>
            <a:pPr marL="241135" lvl="1" indent="0" fontAlgn="base">
              <a:spcBef>
                <a:spcPct val="0"/>
              </a:spcBef>
              <a:spcAft>
                <a:spcPct val="0"/>
              </a:spcAft>
              <a:buClr>
                <a:srgbClr val="000000"/>
              </a:buClr>
              <a:buSzPct val="45000"/>
              <a:defRPr/>
            </a:pPr>
            <a:endParaRPr lang="en-US" sz="1371" b="1" dirty="0">
              <a:solidFill>
                <a:srgbClr val="000000"/>
              </a:solidFill>
              <a:latin typeface="Calibri" charset="0"/>
              <a:cs typeface="Arial" panose="020B0604020202020204" pitchFamily="34" charset="0"/>
            </a:endParaRPr>
          </a:p>
        </p:txBody>
      </p:sp>
      <p:pic>
        <p:nvPicPr>
          <p:cNvPr id="133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167" y="4622800"/>
            <a:ext cx="1535289" cy="1557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oShape 11"/>
          <p:cNvSpPr>
            <a:spLocks noChangeArrowheads="1"/>
          </p:cNvSpPr>
          <p:nvPr/>
        </p:nvSpPr>
        <p:spPr bwMode="auto">
          <a:xfrm flipH="1">
            <a:off x="8984545" y="6684885"/>
            <a:ext cx="159455" cy="16792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it-IT" altLang="it-IT" sz="2489" b="1">
              <a:solidFill>
                <a:srgbClr val="ECEA4A"/>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8485546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397125"/>
            <a:ext cx="6119813" cy="435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15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 y="1139825"/>
            <a:ext cx="4362450"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156" name="Immagin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850" y="1257300"/>
            <a:ext cx="44640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ttangolo arrotondato 1"/>
          <p:cNvSpPr/>
          <p:nvPr/>
        </p:nvSpPr>
        <p:spPr>
          <a:xfrm>
            <a:off x="1706563" y="3803650"/>
            <a:ext cx="2087562" cy="431800"/>
          </a:xfrm>
          <a:prstGeom prst="roundRect">
            <a:avLst/>
          </a:prstGeom>
          <a:solidFill>
            <a:srgbClr val="C000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solidFill>
                <a:srgbClr val="ECEA4A"/>
              </a:solidFill>
            </a:endParaRPr>
          </a:p>
        </p:txBody>
      </p:sp>
      <p:sp>
        <p:nvSpPr>
          <p:cNvPr id="3" name="CasellaDiTesto 2"/>
          <p:cNvSpPr txBox="1">
            <a:spLocks noChangeArrowheads="1"/>
          </p:cNvSpPr>
          <p:nvPr/>
        </p:nvSpPr>
        <p:spPr bwMode="auto">
          <a:xfrm>
            <a:off x="7094538" y="3803650"/>
            <a:ext cx="1703387" cy="523875"/>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solidFill>
                  <a:srgbClr val="ECEA4A"/>
                </a:solidFill>
              </a:rPr>
              <a:t>COSTI SANITARI NASCOSTI</a:t>
            </a:r>
          </a:p>
        </p:txBody>
      </p:sp>
      <p:sp>
        <p:nvSpPr>
          <p:cNvPr id="7" name="AutoShape 6"/>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FontTx/>
              <a:buNone/>
            </a:pPr>
            <a:endParaRPr lang="it-IT" altLang="it-IT" sz="1800">
              <a:solidFill>
                <a:srgbClr val="FF3300"/>
              </a:solidFill>
              <a:cs typeface="Arial" panose="020B0604020202020204" pitchFamily="34" charset="0"/>
            </a:endParaRPr>
          </a:p>
        </p:txBody>
      </p:sp>
    </p:spTree>
    <p:extLst>
      <p:ext uri="{BB962C8B-B14F-4D97-AF65-F5344CB8AC3E}">
        <p14:creationId xmlns:p14="http://schemas.microsoft.com/office/powerpoint/2010/main" val="3763649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0650" y="2776538"/>
            <a:ext cx="8888413" cy="954087"/>
          </a:xfrm>
          <a:prstGeom prst="rect">
            <a:avLst/>
          </a:prstGeom>
          <a:solidFill>
            <a:srgbClr val="00B050"/>
          </a:solidFill>
        </p:spPr>
        <p:txBody>
          <a:bodyPr wrap="none">
            <a:spAutoFit/>
          </a:bodyPr>
          <a:lstStyle/>
          <a:p>
            <a:pPr algn="ctr" defTabSz="457200" eaLnBrk="1" fontAlgn="auto" hangingPunct="1">
              <a:spcBef>
                <a:spcPts val="0"/>
              </a:spcBef>
              <a:spcAft>
                <a:spcPts val="0"/>
              </a:spcAft>
              <a:defRPr/>
            </a:pPr>
            <a:r>
              <a:rPr lang="it-IT" sz="2800" b="1" i="1" dirty="0">
                <a:solidFill>
                  <a:prstClr val="white"/>
                </a:solidFill>
                <a:effectLst>
                  <a:outerShdw blurRad="38100" dist="38100" dir="2700000" algn="tl">
                    <a:srgbClr val="000000">
                      <a:alpha val="43137"/>
                    </a:srgbClr>
                  </a:outerShdw>
                </a:effectLst>
                <a:latin typeface="Calibri"/>
                <a:cs typeface="Arial" panose="020B0604020202020204" pitchFamily="34" charset="0"/>
              </a:rPr>
              <a:t>NON DIMENTICHIAMO CHE SERVONO PERCORSI ADEGUATI</a:t>
            </a:r>
          </a:p>
          <a:p>
            <a:pPr algn="ctr" defTabSz="457200" eaLnBrk="1" fontAlgn="auto" hangingPunct="1">
              <a:spcBef>
                <a:spcPts val="0"/>
              </a:spcBef>
              <a:spcAft>
                <a:spcPts val="0"/>
              </a:spcAft>
              <a:defRPr/>
            </a:pPr>
            <a:r>
              <a:rPr lang="it-IT" sz="2800" b="1" i="1" dirty="0">
                <a:solidFill>
                  <a:prstClr val="white"/>
                </a:solidFill>
                <a:effectLst>
                  <a:outerShdw blurRad="38100" dist="38100" dir="2700000" algn="tl">
                    <a:srgbClr val="000000">
                      <a:alpha val="43137"/>
                    </a:srgbClr>
                  </a:outerShdw>
                </a:effectLst>
                <a:latin typeface="Calibri"/>
                <a:cs typeface="Arial" panose="020B0604020202020204" pitchFamily="34" charset="0"/>
              </a:rPr>
              <a:t>A DARE RISPOSTE ALLA SUA ELEVATA PREVALENZA </a:t>
            </a:r>
          </a:p>
        </p:txBody>
      </p:sp>
      <p:sp>
        <p:nvSpPr>
          <p:cNvPr id="4" name="WordArt 10" descr="Carta"/>
          <p:cNvSpPr>
            <a:spLocks noChangeArrowheads="1" noChangeShapeType="1" noTextEdit="1"/>
          </p:cNvSpPr>
          <p:nvPr/>
        </p:nvSpPr>
        <p:spPr bwMode="auto">
          <a:xfrm>
            <a:off x="2917825" y="2055813"/>
            <a:ext cx="3305175" cy="2292350"/>
          </a:xfrm>
          <a:prstGeom prst="rect">
            <a:avLst/>
          </a:prstGeom>
        </p:spPr>
        <p:txBody>
          <a:bodyPr wrap="none" fromWordArt="1">
            <a:prstTxWarp prst="textPlain">
              <a:avLst>
                <a:gd name="adj" fmla="val 50000"/>
              </a:avLst>
            </a:prstTxWarp>
          </a:bodyPr>
          <a:lstStyle/>
          <a:p>
            <a:pPr algn="ctr" defTabSz="457200"/>
            <a:r>
              <a:rPr lang="it-IT" sz="60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Grazie</a:t>
            </a:r>
          </a:p>
          <a:p>
            <a:pPr algn="ctr" defTabSz="457200"/>
            <a:r>
              <a:rPr lang="it-IT" sz="60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per l'attenzione  </a:t>
            </a:r>
          </a:p>
        </p:txBody>
      </p:sp>
    </p:spTree>
    <p:extLst>
      <p:ext uri="{BB962C8B-B14F-4D97-AF65-F5344CB8AC3E}">
        <p14:creationId xmlns:p14="http://schemas.microsoft.com/office/powerpoint/2010/main" val="2794267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64" y="408216"/>
            <a:ext cx="8382311" cy="6059824"/>
          </a:xfrm>
          <a:prstGeom prst="rect">
            <a:avLst/>
          </a:prstGeom>
        </p:spPr>
      </p:pic>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defTabSz="914400"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312692141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478" r="702" b="608"/>
          <a:stretch/>
        </p:blipFill>
        <p:spPr>
          <a:xfrm>
            <a:off x="522516" y="1959428"/>
            <a:ext cx="8098972" cy="4000502"/>
          </a:xfrm>
          <a:prstGeom prst="rect">
            <a:avLst/>
          </a:prstGeom>
        </p:spPr>
      </p:pic>
      <p:pic>
        <p:nvPicPr>
          <p:cNvPr id="3" name="Immagine 2"/>
          <p:cNvPicPr>
            <a:picLocks noChangeAspect="1"/>
          </p:cNvPicPr>
          <p:nvPr/>
        </p:nvPicPr>
        <p:blipFill>
          <a:blip r:embed="rId3"/>
          <a:stretch>
            <a:fillRect/>
          </a:stretch>
        </p:blipFill>
        <p:spPr>
          <a:xfrm>
            <a:off x="225879" y="155122"/>
            <a:ext cx="5981700" cy="1028700"/>
          </a:xfrm>
          <a:prstGeom prst="rect">
            <a:avLst/>
          </a:prstGeom>
        </p:spPr>
      </p:pic>
      <p:sp>
        <p:nvSpPr>
          <p:cNvPr id="5" name="CasellaDiTesto 4"/>
          <p:cNvSpPr txBox="1"/>
          <p:nvPr/>
        </p:nvSpPr>
        <p:spPr>
          <a:xfrm>
            <a:off x="225879" y="1363052"/>
            <a:ext cx="8616042" cy="523220"/>
          </a:xfrm>
          <a:prstGeom prst="rect">
            <a:avLst/>
          </a:prstGeom>
          <a:noFill/>
        </p:spPr>
        <p:txBody>
          <a:bodyPr wrap="square" rtlCol="0">
            <a:spAutoFit/>
          </a:bodyPr>
          <a:lstStyle/>
          <a:p>
            <a:pPr defTabSz="457200"/>
            <a:r>
              <a:rPr lang="en-US" sz="1400" dirty="0" smtClean="0">
                <a:solidFill>
                  <a:srgbClr val="000000"/>
                </a:solidFill>
              </a:rPr>
              <a:t>Visits </a:t>
            </a:r>
            <a:r>
              <a:rPr lang="en-US" sz="1400" dirty="0">
                <a:solidFill>
                  <a:srgbClr val="000000"/>
                </a:solidFill>
              </a:rPr>
              <a:t>mentioning a diagnosis of </a:t>
            </a:r>
            <a:r>
              <a:rPr lang="en-US" sz="1400" dirty="0" smtClean="0">
                <a:solidFill>
                  <a:srgbClr val="00B0F0"/>
                </a:solidFill>
              </a:rPr>
              <a:t>OSA</a:t>
            </a:r>
            <a:r>
              <a:rPr lang="en-US" sz="1400" dirty="0" smtClean="0">
                <a:solidFill>
                  <a:srgbClr val="000000"/>
                </a:solidFill>
              </a:rPr>
              <a:t>, </a:t>
            </a:r>
            <a:r>
              <a:rPr lang="en-US" sz="1400" dirty="0" smtClean="0">
                <a:solidFill>
                  <a:srgbClr val="C00000"/>
                </a:solidFill>
              </a:rPr>
              <a:t>Upper airway Infection</a:t>
            </a:r>
            <a:r>
              <a:rPr lang="en-US" sz="1400" dirty="0" smtClean="0">
                <a:solidFill>
                  <a:srgbClr val="000000"/>
                </a:solidFill>
              </a:rPr>
              <a:t>, </a:t>
            </a:r>
            <a:r>
              <a:rPr lang="en-US" sz="1400" dirty="0" smtClean="0">
                <a:solidFill>
                  <a:srgbClr val="92D050"/>
                </a:solidFill>
              </a:rPr>
              <a:t>Hypertension</a:t>
            </a:r>
            <a:r>
              <a:rPr lang="en-US" sz="1400" dirty="0" smtClean="0">
                <a:solidFill>
                  <a:srgbClr val="000000"/>
                </a:solidFill>
              </a:rPr>
              <a:t> [International Classification </a:t>
            </a:r>
            <a:r>
              <a:rPr lang="en-US" sz="1400" dirty="0">
                <a:solidFill>
                  <a:srgbClr val="000000"/>
                </a:solidFill>
              </a:rPr>
              <a:t>of Diseases, 9th revision, clinical modifications (ICD-9-CM</a:t>
            </a:r>
            <a:r>
              <a:rPr lang="en-US" sz="1400" dirty="0" smtClean="0">
                <a:solidFill>
                  <a:srgbClr val="000000"/>
                </a:solidFill>
              </a:rPr>
              <a:t>)] </a:t>
            </a:r>
            <a:r>
              <a:rPr lang="en-US" sz="1400" dirty="0">
                <a:solidFill>
                  <a:srgbClr val="000000"/>
                </a:solidFill>
              </a:rPr>
              <a:t>in the two survey databases. </a:t>
            </a:r>
            <a:endParaRPr lang="it-IT" sz="1400" dirty="0">
              <a:solidFill>
                <a:srgbClr val="000000"/>
              </a:solidFill>
            </a:endParaRPr>
          </a:p>
        </p:txBody>
      </p:sp>
      <p:sp>
        <p:nvSpPr>
          <p:cNvPr id="6" name="CasellaDiTesto 5"/>
          <p:cNvSpPr txBox="1"/>
          <p:nvPr/>
        </p:nvSpPr>
        <p:spPr>
          <a:xfrm>
            <a:off x="5467477" y="6510778"/>
            <a:ext cx="3539559" cy="276999"/>
          </a:xfrm>
          <a:prstGeom prst="rect">
            <a:avLst/>
          </a:prstGeom>
          <a:noFill/>
        </p:spPr>
        <p:txBody>
          <a:bodyPr wrap="none" rtlCol="0">
            <a:spAutoFit/>
          </a:bodyPr>
          <a:lstStyle/>
          <a:p>
            <a:pPr defTabSz="457200"/>
            <a:r>
              <a:rPr lang="en-US" sz="1200" dirty="0" smtClean="0">
                <a:solidFill>
                  <a:srgbClr val="000000"/>
                </a:solidFill>
              </a:rPr>
              <a:t>Ann Am </a:t>
            </a:r>
            <a:r>
              <a:rPr lang="en-US" sz="1200" dirty="0" err="1" smtClean="0">
                <a:solidFill>
                  <a:srgbClr val="000000"/>
                </a:solidFill>
              </a:rPr>
              <a:t>Thorac</a:t>
            </a:r>
            <a:r>
              <a:rPr lang="en-US" sz="1200" dirty="0" smtClean="0">
                <a:solidFill>
                  <a:srgbClr val="000000"/>
                </a:solidFill>
              </a:rPr>
              <a:t> </a:t>
            </a:r>
            <a:r>
              <a:rPr lang="en-US" sz="1200" dirty="0" err="1" smtClean="0">
                <a:solidFill>
                  <a:srgbClr val="000000"/>
                </a:solidFill>
              </a:rPr>
              <a:t>Soc</a:t>
            </a:r>
            <a:r>
              <a:rPr lang="en-US" sz="1200" dirty="0" smtClean="0">
                <a:solidFill>
                  <a:srgbClr val="000000"/>
                </a:solidFill>
              </a:rPr>
              <a:t> 2016 </a:t>
            </a:r>
            <a:r>
              <a:rPr lang="en-US" sz="1200" dirty="0">
                <a:solidFill>
                  <a:srgbClr val="000000"/>
                </a:solidFill>
              </a:rPr>
              <a:t>Nov;13(11):2027-2034.</a:t>
            </a:r>
            <a:endParaRPr lang="it-IT" sz="1200" dirty="0">
              <a:solidFill>
                <a:srgbClr val="000000"/>
              </a:solidFill>
            </a:endParaRPr>
          </a:p>
        </p:txBody>
      </p:sp>
      <p:sp>
        <p:nvSpPr>
          <p:cNvPr id="7"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31844759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6716"/>
          <a:stretch/>
        </p:blipFill>
        <p:spPr>
          <a:xfrm>
            <a:off x="1315811" y="2024746"/>
            <a:ext cx="6496050" cy="4616902"/>
          </a:xfrm>
          <a:prstGeom prst="rect">
            <a:avLst/>
          </a:prstGeom>
        </p:spPr>
      </p:pic>
      <p:pic>
        <p:nvPicPr>
          <p:cNvPr id="3" name="Immagine 2"/>
          <p:cNvPicPr>
            <a:picLocks noChangeAspect="1"/>
          </p:cNvPicPr>
          <p:nvPr/>
        </p:nvPicPr>
        <p:blipFill>
          <a:blip r:embed="rId3"/>
          <a:stretch>
            <a:fillRect/>
          </a:stretch>
        </p:blipFill>
        <p:spPr>
          <a:xfrm>
            <a:off x="225879" y="155122"/>
            <a:ext cx="5981700" cy="1028700"/>
          </a:xfrm>
          <a:prstGeom prst="rect">
            <a:avLst/>
          </a:prstGeom>
        </p:spPr>
      </p:pic>
      <p:pic>
        <p:nvPicPr>
          <p:cNvPr id="5" name="Immagine 4"/>
          <p:cNvPicPr>
            <a:picLocks noChangeAspect="1"/>
          </p:cNvPicPr>
          <p:nvPr/>
        </p:nvPicPr>
        <p:blipFill rotWithShape="1">
          <a:blip r:embed="rId2"/>
          <a:srcRect b="94428"/>
          <a:stretch/>
        </p:blipFill>
        <p:spPr>
          <a:xfrm>
            <a:off x="1315811" y="1764847"/>
            <a:ext cx="6496050" cy="308883"/>
          </a:xfrm>
          <a:prstGeom prst="rect">
            <a:avLst/>
          </a:prstGeom>
        </p:spPr>
      </p:pic>
      <p:sp>
        <p:nvSpPr>
          <p:cNvPr id="6" name="CasellaDiTesto 5"/>
          <p:cNvSpPr txBox="1"/>
          <p:nvPr/>
        </p:nvSpPr>
        <p:spPr>
          <a:xfrm>
            <a:off x="225879" y="1289576"/>
            <a:ext cx="8616042" cy="523220"/>
          </a:xfrm>
          <a:prstGeom prst="rect">
            <a:avLst/>
          </a:prstGeom>
          <a:solidFill>
            <a:srgbClr val="000099"/>
          </a:solidFill>
        </p:spPr>
        <p:txBody>
          <a:bodyPr wrap="square" rtlCol="0">
            <a:spAutoFit/>
          </a:bodyPr>
          <a:lstStyle/>
          <a:p>
            <a:pPr defTabSz="457200"/>
            <a:r>
              <a:rPr lang="en-US" sz="1400" dirty="0" smtClean="0">
                <a:solidFill>
                  <a:srgbClr val="FFFFFF"/>
                </a:solidFill>
              </a:rPr>
              <a:t>Visits </a:t>
            </a:r>
            <a:r>
              <a:rPr lang="en-US" sz="1400" dirty="0">
                <a:solidFill>
                  <a:srgbClr val="FFFFFF"/>
                </a:solidFill>
              </a:rPr>
              <a:t>mentioning a diagnosis of sleep apnea [International </a:t>
            </a:r>
            <a:r>
              <a:rPr lang="en-US" sz="1400" dirty="0" smtClean="0">
                <a:solidFill>
                  <a:srgbClr val="FFFFFF"/>
                </a:solidFill>
              </a:rPr>
              <a:t>Classification </a:t>
            </a:r>
            <a:r>
              <a:rPr lang="en-US" sz="1400" dirty="0">
                <a:solidFill>
                  <a:srgbClr val="FFFFFF"/>
                </a:solidFill>
              </a:rPr>
              <a:t>of Diseases, 9th revision, clinical modifications (ICD-9-CM) codes 327.10 - 327.26, </a:t>
            </a:r>
            <a:r>
              <a:rPr lang="en-US" sz="1400" dirty="0" smtClean="0">
                <a:solidFill>
                  <a:srgbClr val="FFFFFF"/>
                </a:solidFill>
              </a:rPr>
              <a:t>780.51–780.57</a:t>
            </a:r>
            <a:r>
              <a:rPr lang="en-US" sz="1400" dirty="0">
                <a:solidFill>
                  <a:srgbClr val="FFFFFF"/>
                </a:solidFill>
              </a:rPr>
              <a:t>] in the two survey databases. </a:t>
            </a:r>
            <a:endParaRPr lang="it-IT" sz="1400" dirty="0">
              <a:solidFill>
                <a:srgbClr val="FFFFFF"/>
              </a:solidFill>
            </a:endParaRPr>
          </a:p>
        </p:txBody>
      </p:sp>
      <p:sp>
        <p:nvSpPr>
          <p:cNvPr id="7" name="CasellaDiTesto 6"/>
          <p:cNvSpPr txBox="1"/>
          <p:nvPr/>
        </p:nvSpPr>
        <p:spPr>
          <a:xfrm>
            <a:off x="5467477" y="6510778"/>
            <a:ext cx="3539559" cy="276999"/>
          </a:xfrm>
          <a:prstGeom prst="rect">
            <a:avLst/>
          </a:prstGeom>
          <a:noFill/>
        </p:spPr>
        <p:txBody>
          <a:bodyPr wrap="none" rtlCol="0">
            <a:spAutoFit/>
          </a:bodyPr>
          <a:lstStyle/>
          <a:p>
            <a:pPr defTabSz="457200"/>
            <a:r>
              <a:rPr lang="en-US" sz="1200" dirty="0" smtClean="0">
                <a:solidFill>
                  <a:srgbClr val="000000"/>
                </a:solidFill>
              </a:rPr>
              <a:t>Ann Am </a:t>
            </a:r>
            <a:r>
              <a:rPr lang="en-US" sz="1200" dirty="0" err="1" smtClean="0">
                <a:solidFill>
                  <a:srgbClr val="000000"/>
                </a:solidFill>
              </a:rPr>
              <a:t>Thorac</a:t>
            </a:r>
            <a:r>
              <a:rPr lang="en-US" sz="1200" dirty="0" smtClean="0">
                <a:solidFill>
                  <a:srgbClr val="000000"/>
                </a:solidFill>
              </a:rPr>
              <a:t> </a:t>
            </a:r>
            <a:r>
              <a:rPr lang="en-US" sz="1200" dirty="0" err="1" smtClean="0">
                <a:solidFill>
                  <a:srgbClr val="000000"/>
                </a:solidFill>
              </a:rPr>
              <a:t>Soc</a:t>
            </a:r>
            <a:r>
              <a:rPr lang="en-US" sz="1200" dirty="0" smtClean="0">
                <a:solidFill>
                  <a:srgbClr val="000000"/>
                </a:solidFill>
              </a:rPr>
              <a:t> 2016 </a:t>
            </a:r>
            <a:r>
              <a:rPr lang="en-US" sz="1200" dirty="0">
                <a:solidFill>
                  <a:srgbClr val="000000"/>
                </a:solidFill>
              </a:rPr>
              <a:t>Nov;13(11):2027-2034.</a:t>
            </a:r>
            <a:endParaRPr lang="it-IT" sz="1200" dirty="0">
              <a:solidFill>
                <a:srgbClr val="000000"/>
              </a:solidFill>
            </a:endParaRPr>
          </a:p>
        </p:txBody>
      </p:sp>
      <p:sp>
        <p:nvSpPr>
          <p:cNvPr id="8"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a:effectLst/>
        </p:spPr>
        <p:txBody>
          <a:bodyPr wrap="none" anchor="ctr"/>
          <a:lstStyle/>
          <a:p>
            <a:pPr algn="ctr" eaLnBrk="1" fontAlgn="auto" hangingPunct="1">
              <a:spcBef>
                <a:spcPts val="0"/>
              </a:spcBef>
              <a:spcAft>
                <a:spcPts val="0"/>
              </a:spcAft>
              <a:defRPr/>
            </a:pPr>
            <a:endParaRPr lang="it-IT" altLang="it-IT" kern="0">
              <a:solidFill>
                <a:srgbClr val="FF3300"/>
              </a:solidFill>
              <a:cs typeface="Arial" panose="020B0604020202020204" pitchFamily="34" charset="0"/>
            </a:endParaRPr>
          </a:p>
        </p:txBody>
      </p:sp>
    </p:spTree>
    <p:extLst>
      <p:ext uri="{BB962C8B-B14F-4D97-AF65-F5344CB8AC3E}">
        <p14:creationId xmlns:p14="http://schemas.microsoft.com/office/powerpoint/2010/main" val="27089654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0663" y="182563"/>
            <a:ext cx="8718550" cy="6494462"/>
          </a:xfrm>
          <a:prstGeom prst="rect">
            <a:avLst/>
          </a:prstGeom>
          <a:noFill/>
        </p:spPr>
        <p:txBody>
          <a:bodyPr>
            <a:spAutoFit/>
          </a:bodyPr>
          <a:lstStyle/>
          <a:p>
            <a:pPr algn="ctr" defTabSz="457200" eaLnBrk="1" fontAlgn="auto" hangingPunct="1">
              <a:spcBef>
                <a:spcPts val="0"/>
              </a:spcBef>
              <a:spcAft>
                <a:spcPts val="0"/>
              </a:spcAft>
              <a:defRPr/>
            </a:pPr>
            <a:r>
              <a:rPr lang="it-IT" sz="2400" b="1"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1. Formulazione del </a:t>
            </a:r>
            <a:r>
              <a:rPr lang="it-IT" b="1" dirty="0">
                <a:solidFill>
                  <a:srgbClr val="333399">
                    <a:lumMod val="60000"/>
                    <a:lumOff val="40000"/>
                  </a:srgbClr>
                </a:solidFill>
                <a:latin typeface="Arial"/>
                <a:cs typeface="Arial" panose="020B0604020202020204" pitchFamily="34" charset="0"/>
              </a:rPr>
              <a:t>sospetto clinico di OSAS </a:t>
            </a:r>
            <a:r>
              <a:rPr lang="it-IT" b="1" dirty="0">
                <a:solidFill>
                  <a:srgbClr val="000000"/>
                </a:solidFill>
                <a:latin typeface="Arial"/>
                <a:cs typeface="Arial" panose="020B0604020202020204" pitchFamily="34" charset="0"/>
              </a:rPr>
              <a:t>e selezione dei soggetti da inviare alle strutture specialistiche ambulatoriali per  conferma diagnostica strumentale e trattamento dell’OSAS</a:t>
            </a: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err="1">
                <a:solidFill>
                  <a:srgbClr val="000000"/>
                </a:solidFill>
                <a:latin typeface="Arial"/>
                <a:cs typeface="Arial" panose="020B0604020202020204" pitchFamily="34" charset="0"/>
              </a:rPr>
              <a:t>Setting</a:t>
            </a:r>
            <a:r>
              <a:rPr lang="it-IT" sz="1600" b="1" dirty="0">
                <a:solidFill>
                  <a:srgbClr val="000000"/>
                </a:solidFill>
                <a:latin typeface="Arial"/>
                <a:cs typeface="Arial" panose="020B0604020202020204" pitchFamily="34" charset="0"/>
              </a:rPr>
              <a:t>:</a:t>
            </a:r>
            <a:r>
              <a:rPr lang="it-IT" sz="1600" dirty="0">
                <a:solidFill>
                  <a:srgbClr val="000000"/>
                </a:solidFill>
                <a:latin typeface="Arial"/>
                <a:cs typeface="Arial" panose="020B0604020202020204" pitchFamily="34" charset="0"/>
              </a:rPr>
              <a:t> </a:t>
            </a:r>
            <a:r>
              <a:rPr lang="it-IT" sz="1600" b="1" dirty="0">
                <a:solidFill>
                  <a:srgbClr val="333399">
                    <a:lumMod val="60000"/>
                    <a:lumOff val="40000"/>
                  </a:srgbClr>
                </a:solidFill>
                <a:latin typeface="Arial"/>
                <a:cs typeface="Arial" panose="020B0604020202020204" pitchFamily="34" charset="0"/>
              </a:rPr>
              <a:t>Ambulatorio medico</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Target:</a:t>
            </a:r>
            <a:r>
              <a:rPr lang="it-IT" sz="1600" dirty="0">
                <a:solidFill>
                  <a:srgbClr val="000000"/>
                </a:solidFill>
                <a:latin typeface="Arial"/>
                <a:cs typeface="Arial" panose="020B0604020202020204" pitchFamily="34" charset="0"/>
              </a:rPr>
              <a:t> soggetti positivi per segni/sintomi sentinella; popolazioni con </a:t>
            </a:r>
            <a:r>
              <a:rPr lang="it-IT" sz="1600" dirty="0" err="1">
                <a:solidFill>
                  <a:srgbClr val="000000"/>
                </a:solidFill>
                <a:latin typeface="Arial"/>
                <a:cs typeface="Arial" panose="020B0604020202020204" pitchFamily="34" charset="0"/>
              </a:rPr>
              <a:t>comorbilità</a:t>
            </a:r>
            <a:r>
              <a:rPr lang="it-IT" sz="1600" dirty="0">
                <a:solidFill>
                  <a:srgbClr val="000000"/>
                </a:solidFill>
                <a:latin typeface="Arial"/>
                <a:cs typeface="Arial" panose="020B0604020202020204" pitchFamily="34" charset="0"/>
              </a:rPr>
              <a:t> ad elevata prevalenza di OSAS; categorie lavorative ad alto rischio di infortunio; </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Attori:</a:t>
            </a:r>
            <a:r>
              <a:rPr lang="it-IT" sz="1600" dirty="0">
                <a:solidFill>
                  <a:srgbClr val="000000"/>
                </a:solidFill>
                <a:latin typeface="Arial"/>
                <a:cs typeface="Arial" panose="020B0604020202020204" pitchFamily="34" charset="0"/>
              </a:rPr>
              <a:t> medico di medicina generale (MMG); medico competente (in ambito lavorativo); medici specialisti; odontoiatri;</a:t>
            </a:r>
          </a:p>
          <a:p>
            <a:pPr defTabSz="457200" eaLnBrk="1" fontAlgn="auto" hangingPunct="1">
              <a:spcBef>
                <a:spcPts val="0"/>
              </a:spcBef>
              <a:spcAft>
                <a:spcPts val="0"/>
              </a:spcAft>
              <a:defRPr/>
            </a:pPr>
            <a:endParaRPr lang="it-IT" sz="1600"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sz="1600" b="1" dirty="0">
                <a:solidFill>
                  <a:srgbClr val="000000"/>
                </a:solidFill>
                <a:latin typeface="Arial"/>
                <a:cs typeface="Arial" panose="020B0604020202020204" pitchFamily="34" charset="0"/>
              </a:rPr>
              <a:t>Azione</a:t>
            </a:r>
            <a:r>
              <a:rPr lang="it-IT" sz="1600" b="1" dirty="0">
                <a:solidFill>
                  <a:srgbClr val="FF0000"/>
                </a:solidFill>
                <a:latin typeface="Arial"/>
                <a:cs typeface="Arial" panose="020B0604020202020204" pitchFamily="34" charset="0"/>
              </a:rPr>
              <a:t>:</a:t>
            </a:r>
            <a:r>
              <a:rPr lang="it-IT" sz="1600" dirty="0">
                <a:solidFill>
                  <a:srgbClr val="FF0000"/>
                </a:solidFill>
                <a:latin typeface="Arial"/>
                <a:cs typeface="Arial" panose="020B0604020202020204" pitchFamily="34" charset="0"/>
              </a:rPr>
              <a:t> formulazione del sospetto clinico di OSA tramite anamnesi mirata ed invio del paziente alla struttura specialistica</a:t>
            </a:r>
            <a:r>
              <a:rPr lang="it-IT" sz="1600" dirty="0">
                <a:solidFill>
                  <a:srgbClr val="000000"/>
                </a:solidFill>
                <a:latin typeface="Arial"/>
                <a:cs typeface="Arial" panose="020B0604020202020204" pitchFamily="34" charset="0"/>
              </a:rPr>
              <a:t>.</a:t>
            </a:r>
          </a:p>
          <a:p>
            <a:pPr defTabSz="457200" eaLnBrk="1" fontAlgn="auto" hangingPunct="1">
              <a:spcBef>
                <a:spcPts val="0"/>
              </a:spcBef>
              <a:spcAft>
                <a:spcPts val="0"/>
              </a:spcAft>
              <a:defRPr/>
            </a:pPr>
            <a:r>
              <a:rPr lang="it-IT" sz="1600" dirty="0">
                <a:solidFill>
                  <a:srgbClr val="000000"/>
                </a:solidFill>
                <a:latin typeface="Arial"/>
                <a:cs typeface="Arial" panose="020B0604020202020204" pitchFamily="34" charset="0"/>
              </a:rPr>
              <a:t>L’anamnesi mirata consiste nel realizzare, preferibilmente in presenza del coniuge/partner, la ricerca dei seguenti sintomi/segni sentinella:</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russamento</a:t>
            </a:r>
            <a:r>
              <a:rPr lang="it-IT" sz="1600" dirty="0">
                <a:solidFill>
                  <a:srgbClr val="000000"/>
                </a:solidFill>
                <a:latin typeface="Arial"/>
                <a:cs typeface="Arial" panose="020B0604020202020204" pitchFamily="34" charset="0"/>
              </a:rPr>
              <a:t> abituale (tutte le notti), persistente (da almeno sei mesi) </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apnee riferite </a:t>
            </a:r>
            <a:r>
              <a:rPr lang="it-IT" sz="1600" dirty="0">
                <a:solidFill>
                  <a:srgbClr val="000000"/>
                </a:solidFill>
                <a:latin typeface="Arial"/>
                <a:cs typeface="Arial" panose="020B0604020202020204" pitchFamily="34" charset="0"/>
              </a:rPr>
              <a:t>dal coniuge/partner</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eccessiva sonnolenza diurna</a:t>
            </a:r>
            <a:r>
              <a:rPr lang="it-IT" sz="1600" dirty="0">
                <a:solidFill>
                  <a:srgbClr val="000000"/>
                </a:solidFill>
                <a:latin typeface="Arial"/>
                <a:cs typeface="Arial" panose="020B0604020202020204" pitchFamily="34" charset="0"/>
              </a:rPr>
              <a:t> (in particolare sonnolenza durante attività che richiedono un costante grado di attenzione quali per esempio conversare, guidare, mangiare)	</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astenia marcata</a:t>
            </a:r>
          </a:p>
          <a:p>
            <a:pPr defTabSz="457200" eaLnBrk="1" fontAlgn="auto" hangingPunct="1">
              <a:spcBef>
                <a:spcPts val="0"/>
              </a:spcBef>
              <a:spcAft>
                <a:spcPts val="0"/>
              </a:spcAft>
              <a:defRPr/>
            </a:pPr>
            <a:r>
              <a:rPr lang="it-IT" sz="1600" dirty="0">
                <a:solidFill>
                  <a:srgbClr val="333399">
                    <a:lumMod val="60000"/>
                    <a:lumOff val="40000"/>
                  </a:srgbClr>
                </a:solidFill>
                <a:latin typeface="Arial"/>
                <a:cs typeface="Arial" panose="020B0604020202020204" pitchFamily="34" charset="0"/>
              </a:rPr>
              <a:t>segni</a:t>
            </a:r>
            <a:r>
              <a:rPr lang="it-IT" sz="1600" dirty="0">
                <a:solidFill>
                  <a:srgbClr val="000000"/>
                </a:solidFill>
                <a:latin typeface="Arial"/>
                <a:cs typeface="Arial" panose="020B0604020202020204" pitchFamily="34" charset="0"/>
              </a:rPr>
              <a:t> (obesità, micrognatia e/o </a:t>
            </a:r>
            <a:r>
              <a:rPr lang="it-IT" sz="1600" dirty="0" err="1">
                <a:solidFill>
                  <a:srgbClr val="000000"/>
                </a:solidFill>
                <a:latin typeface="Arial"/>
                <a:cs typeface="Arial" panose="020B0604020202020204" pitchFamily="34" charset="0"/>
              </a:rPr>
              <a:t>retrognatia</a:t>
            </a:r>
            <a:r>
              <a:rPr lang="it-IT" sz="1600" dirty="0">
                <a:solidFill>
                  <a:srgbClr val="000000"/>
                </a:solidFill>
                <a:latin typeface="Arial"/>
                <a:cs typeface="Arial" panose="020B0604020202020204" pitchFamily="34" charset="0"/>
              </a:rPr>
              <a:t>, elevata circonferenza del collo).</a:t>
            </a:r>
          </a:p>
          <a:p>
            <a:pPr defTabSz="457200" eaLnBrk="1" fontAlgn="auto" hangingPunct="1">
              <a:spcBef>
                <a:spcPts val="0"/>
              </a:spcBef>
              <a:spcAft>
                <a:spcPts val="0"/>
              </a:spcAft>
              <a:defRPr/>
            </a:pPr>
            <a:r>
              <a:rPr lang="it-IT" sz="1600" dirty="0">
                <a:solidFill>
                  <a:srgbClr val="000000"/>
                </a:solidFill>
                <a:latin typeface="Arial"/>
                <a:cs typeface="Arial" panose="020B0604020202020204" pitchFamily="34" charset="0"/>
              </a:rPr>
              <a:t>L’ accertamento anamnestico può avvalersi di questionari specifici</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5113" y="420688"/>
            <a:ext cx="8593137" cy="5724525"/>
          </a:xfrm>
          <a:prstGeom prst="rect">
            <a:avLst/>
          </a:prstGeom>
          <a:noFill/>
        </p:spPr>
        <p:txBody>
          <a:bodyPr>
            <a:spAutoFit/>
          </a:bodyPr>
          <a:lstStyle/>
          <a:p>
            <a:pPr algn="ctr" defTabSz="457200" eaLnBrk="1" fontAlgn="auto" hangingPunct="1">
              <a:spcBef>
                <a:spcPts val="0"/>
              </a:spcBef>
              <a:spcAft>
                <a:spcPts val="0"/>
              </a:spcAft>
              <a:defRPr/>
            </a:pPr>
            <a:r>
              <a:rPr lang="it-IT" sz="2400" b="1"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2.  </a:t>
            </a:r>
            <a:r>
              <a:rPr lang="it-IT" b="1" dirty="0">
                <a:solidFill>
                  <a:srgbClr val="333399">
                    <a:lumMod val="60000"/>
                    <a:lumOff val="40000"/>
                  </a:srgbClr>
                </a:solidFill>
                <a:latin typeface="Arial"/>
                <a:cs typeface="Arial" panose="020B0604020202020204" pitchFamily="34" charset="0"/>
              </a:rPr>
              <a:t>Conferma diagnostica, trattamento e follow-up</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err="1">
                <a:solidFill>
                  <a:srgbClr val="000000"/>
                </a:solidFill>
                <a:latin typeface="Arial"/>
                <a:cs typeface="Arial" panose="020B0604020202020204" pitchFamily="34" charset="0"/>
              </a:rPr>
              <a:t>Setting</a:t>
            </a:r>
            <a:r>
              <a:rPr lang="it-IT" b="1" dirty="0">
                <a:solidFill>
                  <a:srgbClr val="000000"/>
                </a:solidFill>
                <a:latin typeface="Arial"/>
                <a:cs typeface="Arial" panose="020B0604020202020204" pitchFamily="34" charset="0"/>
              </a:rPr>
              <a:t>:</a:t>
            </a:r>
            <a:r>
              <a:rPr lang="it-IT" dirty="0">
                <a:solidFill>
                  <a:srgbClr val="000000"/>
                </a:solidFill>
                <a:latin typeface="Arial"/>
                <a:cs typeface="Arial" panose="020B0604020202020204" pitchFamily="34" charset="0"/>
              </a:rPr>
              <a:t> </a:t>
            </a:r>
            <a:r>
              <a:rPr lang="it-IT" b="1" dirty="0" smtClean="0">
                <a:solidFill>
                  <a:srgbClr val="333399">
                    <a:lumMod val="60000"/>
                    <a:lumOff val="40000"/>
                  </a:srgbClr>
                </a:solidFill>
                <a:latin typeface="Arial"/>
                <a:cs typeface="Arial" panose="020B0604020202020204" pitchFamily="34" charset="0"/>
              </a:rPr>
              <a:t>Territoriale</a:t>
            </a: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Target:</a:t>
            </a:r>
            <a:r>
              <a:rPr lang="it-IT" dirty="0">
                <a:solidFill>
                  <a:srgbClr val="000000"/>
                </a:solidFill>
                <a:latin typeface="Arial"/>
                <a:cs typeface="Arial" panose="020B0604020202020204" pitchFamily="34" charset="0"/>
              </a:rPr>
              <a:t> soggetti provenienti da popolazioni a rischio e/o con anamnesi mirata positiva per sospetta OSA;</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Attori:</a:t>
            </a:r>
            <a:r>
              <a:rPr lang="it-IT" dirty="0">
                <a:solidFill>
                  <a:srgbClr val="000000"/>
                </a:solidFill>
                <a:latin typeface="Arial"/>
                <a:cs typeface="Arial" panose="020B0604020202020204" pitchFamily="34" charset="0"/>
              </a:rPr>
              <a:t> rete multidisciplinare polispecialistica con competenze specifiche inerenti l’OSA</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Azioni: </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ricerca clinico-anamnestica di </a:t>
            </a:r>
            <a:r>
              <a:rPr lang="it-IT" dirty="0" err="1">
                <a:solidFill>
                  <a:srgbClr val="000000"/>
                </a:solidFill>
                <a:latin typeface="Arial"/>
                <a:cs typeface="Arial" panose="020B0604020202020204" pitchFamily="34" charset="0"/>
              </a:rPr>
              <a:t>comorbilità</a:t>
            </a:r>
            <a:r>
              <a:rPr lang="it-IT" dirty="0">
                <a:solidFill>
                  <a:srgbClr val="000000"/>
                </a:solidFill>
                <a:latin typeface="Arial"/>
                <a:cs typeface="Arial" panose="020B0604020202020204" pitchFamily="34" charset="0"/>
              </a:rPr>
              <a:t> e/o patologie associate con eventuale consultazione di altre figure specialistiche;</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valutazioni antropometriche: IMC, circonferenza del collo;</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studio </a:t>
            </a:r>
            <a:r>
              <a:rPr lang="it-IT" dirty="0" err="1">
                <a:solidFill>
                  <a:srgbClr val="000000"/>
                </a:solidFill>
                <a:latin typeface="Arial"/>
                <a:cs typeface="Arial" panose="020B0604020202020204" pitchFamily="34" charset="0"/>
              </a:rPr>
              <a:t>anatomo</a:t>
            </a:r>
            <a:r>
              <a:rPr lang="it-IT" dirty="0">
                <a:solidFill>
                  <a:srgbClr val="000000"/>
                </a:solidFill>
                <a:latin typeface="Arial"/>
                <a:cs typeface="Arial" panose="020B0604020202020204" pitchFamily="34" charset="0"/>
              </a:rPr>
              <a:t>-funzionale delle prime vie aeree;</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a:t>
            </a:r>
            <a:r>
              <a:rPr lang="it-IT" dirty="0">
                <a:solidFill>
                  <a:srgbClr val="FF0000"/>
                </a:solidFill>
                <a:latin typeface="Arial"/>
                <a:cs typeface="Arial" panose="020B0604020202020204" pitchFamily="34" charset="0"/>
              </a:rPr>
              <a:t>valutazione della sonnolenza</a:t>
            </a:r>
            <a:r>
              <a:rPr lang="it-IT" dirty="0">
                <a:solidFill>
                  <a:srgbClr val="000000"/>
                </a:solidFill>
                <a:latin typeface="Arial"/>
                <a:cs typeface="Arial" panose="020B0604020202020204" pitchFamily="34" charset="0"/>
              </a:rPr>
              <a:t>;</a:t>
            </a:r>
          </a:p>
          <a:p>
            <a:pPr defTabSz="457200" eaLnBrk="1" fontAlgn="auto" hangingPunct="1">
              <a:spcBef>
                <a:spcPts val="0"/>
              </a:spcBef>
              <a:spcAft>
                <a:spcPts val="0"/>
              </a:spcAft>
              <a:defRPr/>
            </a:pPr>
            <a:r>
              <a:rPr lang="it-IT" dirty="0">
                <a:solidFill>
                  <a:srgbClr val="000000"/>
                </a:solidFill>
                <a:latin typeface="Arial"/>
                <a:cs typeface="Arial" panose="020B0604020202020204" pitchFamily="34" charset="0"/>
              </a:rPr>
              <a:t>- </a:t>
            </a:r>
            <a:r>
              <a:rPr lang="it-IT" dirty="0">
                <a:solidFill>
                  <a:srgbClr val="FF0000"/>
                </a:solidFill>
                <a:latin typeface="Arial"/>
                <a:cs typeface="Arial" panose="020B0604020202020204" pitchFamily="34" charset="0"/>
              </a:rPr>
              <a:t>diagnostica strumentale e scelta terapeutica </a:t>
            </a:r>
            <a:r>
              <a:rPr lang="it-IT" dirty="0">
                <a:solidFill>
                  <a:srgbClr val="000000"/>
                </a:solidFill>
                <a:latin typeface="Arial"/>
                <a:cs typeface="Arial" panose="020B0604020202020204" pitchFamily="34" charset="0"/>
              </a:rPr>
              <a:t>da adattare  alle caratteristiche del singolo paziente.</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5775" y="457200"/>
            <a:ext cx="8180388" cy="2954338"/>
          </a:xfrm>
          <a:prstGeom prst="rect">
            <a:avLst/>
          </a:prstGeom>
          <a:noFill/>
        </p:spPr>
        <p:txBody>
          <a:bodyPr>
            <a:spAutoFit/>
          </a:bodyPr>
          <a:lstStyle/>
          <a:p>
            <a:pPr algn="ctr" defTabSz="457200" eaLnBrk="1" fontAlgn="auto" hangingPunct="1">
              <a:spcBef>
                <a:spcPts val="0"/>
              </a:spcBef>
              <a:spcAft>
                <a:spcPts val="0"/>
              </a:spcAft>
              <a:defRPr/>
            </a:pPr>
            <a:r>
              <a:rPr lang="it-IT" sz="2400" i="1" dirty="0">
                <a:solidFill>
                  <a:srgbClr val="C00000"/>
                </a:solidFill>
                <a:effectLst>
                  <a:outerShdw blurRad="38100" dist="38100" dir="2700000" algn="tl">
                    <a:srgbClr val="000000">
                      <a:alpha val="43137"/>
                    </a:srgbClr>
                  </a:outerShdw>
                </a:effectLst>
                <a:latin typeface="Arial"/>
                <a:cs typeface="Arial" panose="020B0604020202020204" pitchFamily="34" charset="0"/>
              </a:rPr>
              <a:t>Percorso diagnostico terapeutico assistenziale</a:t>
            </a: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Fase 3.   Eventuali </a:t>
            </a:r>
            <a:r>
              <a:rPr lang="it-IT" b="1" dirty="0">
                <a:solidFill>
                  <a:srgbClr val="333399">
                    <a:lumMod val="60000"/>
                    <a:lumOff val="40000"/>
                  </a:srgbClr>
                </a:solidFill>
                <a:latin typeface="Arial"/>
                <a:cs typeface="Arial" panose="020B0604020202020204" pitchFamily="34" charset="0"/>
              </a:rPr>
              <a:t>approfondimenti diagnostici e interventi terapeutici richiedenti il ricovero </a:t>
            </a:r>
            <a:endParaRPr lang="it-IT" dirty="0">
              <a:solidFill>
                <a:srgbClr val="333399">
                  <a:lumMod val="60000"/>
                  <a:lumOff val="40000"/>
                </a:srgbClr>
              </a:solidFill>
              <a:latin typeface="Arial"/>
              <a:cs typeface="Arial" panose="020B0604020202020204" pitchFamily="34" charset="0"/>
            </a:endParaRPr>
          </a:p>
          <a:p>
            <a:pPr defTabSz="457200" eaLnBrk="1" fontAlgn="auto" hangingPunct="1">
              <a:spcBef>
                <a:spcPts val="0"/>
              </a:spcBef>
              <a:spcAft>
                <a:spcPts val="0"/>
              </a:spcAft>
              <a:defRPr/>
            </a:pPr>
            <a:endParaRPr lang="it-IT" b="1"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err="1">
                <a:solidFill>
                  <a:srgbClr val="000000"/>
                </a:solidFill>
                <a:latin typeface="Arial"/>
                <a:cs typeface="Arial" panose="020B0604020202020204" pitchFamily="34" charset="0"/>
              </a:rPr>
              <a:t>Setting</a:t>
            </a:r>
            <a:r>
              <a:rPr lang="it-IT" b="1" dirty="0">
                <a:solidFill>
                  <a:srgbClr val="000000"/>
                </a:solidFill>
                <a:latin typeface="Arial"/>
                <a:cs typeface="Arial" panose="020B0604020202020204" pitchFamily="34" charset="0"/>
              </a:rPr>
              <a:t>:</a:t>
            </a:r>
            <a:r>
              <a:rPr lang="it-IT" dirty="0">
                <a:solidFill>
                  <a:srgbClr val="000000"/>
                </a:solidFill>
                <a:latin typeface="Arial"/>
                <a:cs typeface="Arial" panose="020B0604020202020204" pitchFamily="34" charset="0"/>
              </a:rPr>
              <a:t> </a:t>
            </a:r>
            <a:r>
              <a:rPr lang="it-IT" b="1" dirty="0">
                <a:solidFill>
                  <a:srgbClr val="333399">
                    <a:lumMod val="60000"/>
                    <a:lumOff val="40000"/>
                  </a:srgbClr>
                </a:solidFill>
                <a:latin typeface="Arial"/>
                <a:cs typeface="Arial" panose="020B0604020202020204" pitchFamily="34" charset="0"/>
              </a:rPr>
              <a:t>Struttura sanitaria </a:t>
            </a:r>
            <a:r>
              <a:rPr lang="it-IT" dirty="0">
                <a:solidFill>
                  <a:srgbClr val="333399">
                    <a:lumMod val="60000"/>
                    <a:lumOff val="40000"/>
                  </a:srgbClr>
                </a:solidFill>
                <a:latin typeface="Arial"/>
                <a:cs typeface="Arial" panose="020B0604020202020204" pitchFamily="34" charset="0"/>
              </a:rPr>
              <a:t>a valenza territoriale regionale o interregionale </a:t>
            </a:r>
            <a:r>
              <a:rPr lang="it-IT" b="1" dirty="0">
                <a:solidFill>
                  <a:srgbClr val="333399">
                    <a:lumMod val="60000"/>
                    <a:lumOff val="40000"/>
                  </a:srgbClr>
                </a:solidFill>
                <a:latin typeface="Arial"/>
                <a:cs typeface="Arial" panose="020B0604020202020204" pitchFamily="34" charset="0"/>
              </a:rPr>
              <a:t>di riferimento</a:t>
            </a:r>
            <a:r>
              <a:rPr lang="it-IT" dirty="0">
                <a:solidFill>
                  <a:srgbClr val="333399">
                    <a:lumMod val="60000"/>
                    <a:lumOff val="40000"/>
                  </a:srgbClr>
                </a:solidFill>
                <a:latin typeface="Arial"/>
                <a:cs typeface="Arial" panose="020B0604020202020204" pitchFamily="34" charset="0"/>
              </a:rPr>
              <a:t>, funzionalmente connessa alla rete ambulatoriale specialistica</a:t>
            </a:r>
            <a:r>
              <a:rPr lang="it-IT" dirty="0">
                <a:solidFill>
                  <a:srgbClr val="000000"/>
                </a:solidFill>
                <a:latin typeface="Arial"/>
                <a:cs typeface="Arial" panose="020B0604020202020204" pitchFamily="34" charset="0"/>
              </a:rPr>
              <a:t>. </a:t>
            </a:r>
          </a:p>
          <a:p>
            <a:pPr defTabSz="457200" eaLnBrk="1" fontAlgn="auto" hangingPunct="1">
              <a:spcBef>
                <a:spcPts val="0"/>
              </a:spcBef>
              <a:spcAft>
                <a:spcPts val="0"/>
              </a:spcAft>
              <a:defRPr/>
            </a:pPr>
            <a:endParaRPr lang="it-IT" dirty="0">
              <a:solidFill>
                <a:srgbClr val="000000"/>
              </a:solidFill>
              <a:latin typeface="Arial"/>
              <a:cs typeface="Arial" panose="020B0604020202020204" pitchFamily="34" charset="0"/>
            </a:endParaRPr>
          </a:p>
          <a:p>
            <a:pPr defTabSz="457200" eaLnBrk="1" fontAlgn="auto" hangingPunct="1">
              <a:spcBef>
                <a:spcPts val="0"/>
              </a:spcBef>
              <a:spcAft>
                <a:spcPts val="0"/>
              </a:spcAft>
              <a:defRPr/>
            </a:pPr>
            <a:r>
              <a:rPr lang="it-IT" b="1" dirty="0">
                <a:solidFill>
                  <a:srgbClr val="000000"/>
                </a:solidFill>
                <a:latin typeface="Arial"/>
                <a:cs typeface="Arial" panose="020B0604020202020204" pitchFamily="34" charset="0"/>
              </a:rPr>
              <a:t>Azioni: </a:t>
            </a:r>
            <a:r>
              <a:rPr lang="it-IT" dirty="0">
                <a:solidFill>
                  <a:srgbClr val="000000"/>
                </a:solidFill>
                <a:latin typeface="Arial"/>
                <a:cs typeface="Arial" panose="020B0604020202020204" pitchFamily="34" charset="0"/>
              </a:rPr>
              <a:t>deve essere adeguata ad ospitare </a:t>
            </a:r>
            <a:r>
              <a:rPr lang="it-IT" dirty="0">
                <a:solidFill>
                  <a:srgbClr val="FF0000"/>
                </a:solidFill>
                <a:latin typeface="Arial"/>
                <a:cs typeface="Arial" panose="020B0604020202020204" pitchFamily="34" charset="0"/>
              </a:rPr>
              <a:t>pazienti con un grado di complessità </a:t>
            </a:r>
            <a:r>
              <a:rPr lang="it-IT" dirty="0">
                <a:solidFill>
                  <a:srgbClr val="000000"/>
                </a:solidFill>
                <a:latin typeface="Arial"/>
                <a:cs typeface="Arial" panose="020B0604020202020204" pitchFamily="34" charset="0"/>
              </a:rPr>
              <a:t>non approcciabile con i criteri descritti alla fase 2. </a:t>
            </a:r>
          </a:p>
        </p:txBody>
      </p:sp>
      <p:sp>
        <p:nvSpPr>
          <p:cNvPr id="3" name="AutoShape 15"/>
          <p:cNvSpPr>
            <a:spLocks noChangeArrowheads="1"/>
          </p:cNvSpPr>
          <p:nvPr/>
        </p:nvSpPr>
        <p:spPr bwMode="auto">
          <a:xfrm flipH="1">
            <a:off x="8964613" y="6669088"/>
            <a:ext cx="179387" cy="188912"/>
          </a:xfrm>
          <a:prstGeom prst="rtTriangle">
            <a:avLst/>
          </a:prstGeom>
          <a:solidFill>
            <a:srgbClr val="FF33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it-IT" altLang="it-IT" kern="0" smtClean="0">
              <a:solidFill>
                <a:srgbClr val="FF3300"/>
              </a:solidFill>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p:cNvGrpSpPr>
          <p:nvPr/>
        </p:nvGrpSpPr>
        <p:grpSpPr bwMode="auto">
          <a:xfrm>
            <a:off x="323528" y="3633307"/>
            <a:ext cx="3886200" cy="915988"/>
            <a:chOff x="304800" y="2818780"/>
            <a:chExt cx="4267200" cy="915120"/>
          </a:xfrm>
          <a:solidFill>
            <a:srgbClr val="0070C0"/>
          </a:solidFill>
        </p:grpSpPr>
        <p:sp>
          <p:nvSpPr>
            <p:cNvPr id="3" name="Rettangolo arrotondato 2"/>
            <p:cNvSpPr/>
            <p:nvPr/>
          </p:nvSpPr>
          <p:spPr>
            <a:xfrm>
              <a:off x="304800" y="2818780"/>
              <a:ext cx="4267200" cy="9151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p:nvSpPr>
          <p:spPr>
            <a:xfrm>
              <a:off x="350122" y="2863188"/>
              <a:ext cx="4176557" cy="826304"/>
            </a:xfrm>
            <a:prstGeom prst="rect">
              <a:avLst/>
            </a:prstGeom>
            <a:grpFill/>
          </p:spPr>
          <p:style>
            <a:lnRef idx="0">
              <a:scrgbClr r="0" g="0" b="0"/>
            </a:lnRef>
            <a:fillRef idx="0">
              <a:scrgbClr r="0" g="0" b="0"/>
            </a:fillRef>
            <a:effectRef idx="0">
              <a:scrgbClr r="0" g="0" b="0"/>
            </a:effectRef>
            <a:fontRef idx="minor">
              <a:schemeClr val="lt1"/>
            </a:fontRef>
          </p:style>
          <p:txBody>
            <a:bodyPr lIns="161290" tIns="0" rIns="161290" bIns="0" anchor="ctr"/>
            <a:lstStyle/>
            <a:p>
              <a:pPr algn="ctr" defTabSz="1377950" eaLnBrk="1" hangingPunct="1">
                <a:lnSpc>
                  <a:spcPct val="90000"/>
                </a:lnSpc>
                <a:spcAft>
                  <a:spcPct val="35000"/>
                </a:spcAft>
                <a:defRPr/>
              </a:pPr>
              <a:r>
                <a:rPr lang="it-IT" sz="2800">
                  <a:solidFill>
                    <a:srgbClr val="F2F2F2"/>
                  </a:solidFill>
                </a:rPr>
                <a:t>Attività “interna”</a:t>
              </a:r>
            </a:p>
          </p:txBody>
        </p:sp>
      </p:grpSp>
      <p:grpSp>
        <p:nvGrpSpPr>
          <p:cNvPr id="5" name="Gruppo 4"/>
          <p:cNvGrpSpPr>
            <a:grpSpLocks/>
          </p:cNvGrpSpPr>
          <p:nvPr/>
        </p:nvGrpSpPr>
        <p:grpSpPr bwMode="auto">
          <a:xfrm>
            <a:off x="4859015" y="3633307"/>
            <a:ext cx="3887788" cy="915988"/>
            <a:chOff x="304800" y="2818780"/>
            <a:chExt cx="4267200" cy="915120"/>
          </a:xfrm>
          <a:solidFill>
            <a:srgbClr val="0070C0"/>
          </a:solidFill>
        </p:grpSpPr>
        <p:sp>
          <p:nvSpPr>
            <p:cNvPr id="6" name="Rettangolo arrotondato 5"/>
            <p:cNvSpPr/>
            <p:nvPr/>
          </p:nvSpPr>
          <p:spPr>
            <a:xfrm>
              <a:off x="304800" y="2818780"/>
              <a:ext cx="4267200" cy="91512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tangolo 6"/>
            <p:cNvSpPr/>
            <p:nvPr/>
          </p:nvSpPr>
          <p:spPr>
            <a:xfrm>
              <a:off x="350103" y="2863188"/>
              <a:ext cx="4176594" cy="826304"/>
            </a:xfrm>
            <a:prstGeom prst="rect">
              <a:avLst/>
            </a:prstGeom>
            <a:grpFill/>
          </p:spPr>
          <p:style>
            <a:lnRef idx="0">
              <a:scrgbClr r="0" g="0" b="0"/>
            </a:lnRef>
            <a:fillRef idx="0">
              <a:scrgbClr r="0" g="0" b="0"/>
            </a:fillRef>
            <a:effectRef idx="0">
              <a:scrgbClr r="0" g="0" b="0"/>
            </a:effectRef>
            <a:fontRef idx="minor">
              <a:schemeClr val="lt1"/>
            </a:fontRef>
          </p:style>
          <p:txBody>
            <a:bodyPr lIns="161290" tIns="0" rIns="161290" bIns="0" anchor="ctr"/>
            <a:lstStyle/>
            <a:p>
              <a:pPr algn="ctr" defTabSz="1377950" eaLnBrk="1" hangingPunct="1">
                <a:lnSpc>
                  <a:spcPct val="90000"/>
                </a:lnSpc>
                <a:spcAft>
                  <a:spcPct val="35000"/>
                </a:spcAft>
                <a:defRPr/>
              </a:pPr>
              <a:r>
                <a:rPr lang="it-IT" sz="2800">
                  <a:solidFill>
                    <a:srgbClr val="F2F2F2"/>
                  </a:solidFill>
                </a:rPr>
                <a:t>Attività “esterna”</a:t>
              </a:r>
            </a:p>
          </p:txBody>
        </p:sp>
      </p:grpSp>
      <p:sp>
        <p:nvSpPr>
          <p:cNvPr id="9" name="Freccia in giù 8"/>
          <p:cNvSpPr/>
          <p:nvPr/>
        </p:nvSpPr>
        <p:spPr>
          <a:xfrm rot="1905897">
            <a:off x="2626990" y="2264882"/>
            <a:ext cx="576263" cy="1223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 name="Freccia in giù 9"/>
          <p:cNvSpPr/>
          <p:nvPr/>
        </p:nvSpPr>
        <p:spPr>
          <a:xfrm rot="19430766">
            <a:off x="5506715" y="2336320"/>
            <a:ext cx="576263"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68967" name="AutoShape 11"/>
          <p:cNvSpPr>
            <a:spLocks noChangeArrowheads="1"/>
          </p:cNvSpPr>
          <p:nvPr/>
        </p:nvSpPr>
        <p:spPr bwMode="auto">
          <a:xfrm flipH="1">
            <a:off x="8964613" y="6669088"/>
            <a:ext cx="179387" cy="188912"/>
          </a:xfrm>
          <a:prstGeom prst="rtTriangle">
            <a:avLst/>
          </a:prstGeom>
          <a:solidFill>
            <a:srgbClr val="FF33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t-IT" altLang="it-IT" sz="2800">
              <a:solidFill>
                <a:srgbClr val="ECEA4A"/>
              </a:solidFill>
              <a:latin typeface="Times New Roman" panose="02020603050405020304" pitchFamily="18" charset="0"/>
              <a:ea typeface="MS PGothic" panose="020B0600070205080204" pitchFamily="34" charset="-128"/>
            </a:endParaRPr>
          </a:p>
        </p:txBody>
      </p:sp>
      <p:sp>
        <p:nvSpPr>
          <p:cNvPr id="12" name="Rettangolo 11"/>
          <p:cNvSpPr/>
          <p:nvPr/>
        </p:nvSpPr>
        <p:spPr>
          <a:xfrm>
            <a:off x="971600" y="548680"/>
            <a:ext cx="7200800" cy="1083374"/>
          </a:xfrm>
          <a:prstGeom prst="rect">
            <a:avLst/>
          </a:prstGeom>
          <a:solidFill>
            <a:srgbClr val="002060"/>
          </a:solidFill>
        </p:spPr>
        <p:txBody>
          <a:bodyPr wrap="square">
            <a:spAutoFit/>
          </a:bodyPr>
          <a:lstStyle/>
          <a:p>
            <a:pPr algn="ctr" eaLnBrk="1" fontAlgn="auto" hangingPunct="1">
              <a:lnSpc>
                <a:spcPct val="140000"/>
              </a:lnSpc>
              <a:spcBef>
                <a:spcPts val="0"/>
              </a:spcBef>
              <a:spcAft>
                <a:spcPts val="0"/>
              </a:spcAft>
              <a:defRPr/>
            </a:pPr>
            <a:r>
              <a:rPr lang="it-IT" sz="2800" b="1" i="1" dirty="0">
                <a:solidFill>
                  <a:schemeClr val="bg1"/>
                </a:solidFill>
                <a:effectLst>
                  <a:outerShdw blurRad="38100" dist="38100" dir="2700000" algn="tl">
                    <a:srgbClr val="000000">
                      <a:alpha val="43137"/>
                    </a:srgbClr>
                  </a:outerShdw>
                </a:effectLst>
                <a:latin typeface="Calibri"/>
                <a:cs typeface="Arial" pitchFamily="34" charset="0"/>
              </a:rPr>
              <a:t>Disturbi Respiratori nel Sonno</a:t>
            </a:r>
          </a:p>
          <a:p>
            <a:pPr lvl="0" algn="ctr" eaLnBrk="1" hangingPunct="1">
              <a:lnSpc>
                <a:spcPct val="90000"/>
              </a:lnSpc>
              <a:spcAft>
                <a:spcPct val="35000"/>
              </a:spcAft>
            </a:pPr>
            <a:r>
              <a:rPr lang="it-IT" altLang="it-IT" sz="2800" b="1" i="1" dirty="0">
                <a:solidFill>
                  <a:schemeClr val="bg1"/>
                </a:solidFill>
                <a:effectLst>
                  <a:outerShdw blurRad="38100" dist="38100" dir="2700000" algn="tl">
                    <a:srgbClr val="000000">
                      <a:alpha val="43137"/>
                    </a:srgbClr>
                  </a:outerShdw>
                </a:effectLst>
                <a:latin typeface="+mn-lt"/>
                <a:cs typeface="Arial" panose="020B0604020202020204" pitchFamily="34" charset="0"/>
              </a:rPr>
              <a:t>e U.O. di Pneumologia</a:t>
            </a: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5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it-IT" sz="10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it-IT" sz="10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0_Struttura predefinita">
  <a:themeElements>
    <a:clrScheme name="14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4_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4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7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Struttura predefinita">
  <a:themeElements>
    <a:clrScheme name="">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12_Struttura predefinita">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r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Struttura predefinita">
  <a:themeElements>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5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2859</TotalTime>
  <Words>1427</Words>
  <Application>Microsoft Office PowerPoint</Application>
  <PresentationFormat>On-screen Show (4:3)</PresentationFormat>
  <Paragraphs>168</Paragraphs>
  <Slides>29</Slides>
  <Notes>12</Notes>
  <HiddenSlides>0</HiddenSlides>
  <MMClips>0</MMClips>
  <ScaleCrop>false</ScaleCrop>
  <HeadingPairs>
    <vt:vector size="6" baseType="variant">
      <vt:variant>
        <vt:lpstr>Fonts Used</vt:lpstr>
      </vt:variant>
      <vt:variant>
        <vt:i4>12</vt:i4>
      </vt:variant>
      <vt:variant>
        <vt:lpstr>Theme</vt:lpstr>
      </vt:variant>
      <vt:variant>
        <vt:i4>17</vt:i4>
      </vt:variant>
      <vt:variant>
        <vt:lpstr>Slide Titles</vt:lpstr>
      </vt:variant>
      <vt:variant>
        <vt:i4>29</vt:i4>
      </vt:variant>
    </vt:vector>
  </HeadingPairs>
  <TitlesOfParts>
    <vt:vector size="58" baseType="lpstr">
      <vt:lpstr>MS PGothic</vt:lpstr>
      <vt:lpstr>MS PGothic</vt:lpstr>
      <vt:lpstr>SimSun</vt:lpstr>
      <vt:lpstr>Arial</vt:lpstr>
      <vt:lpstr>Arial Italic</vt:lpstr>
      <vt:lpstr>Arial Unicode MS</vt:lpstr>
      <vt:lpstr>Bodoni SvtyTwo OS ITC TT-Bold</vt:lpstr>
      <vt:lpstr>Calibri</vt:lpstr>
      <vt:lpstr>Comic Sans MS</vt:lpstr>
      <vt:lpstr>Helvetica Neue</vt:lpstr>
      <vt:lpstr>Times New Roman</vt:lpstr>
      <vt:lpstr>Wingdings</vt:lpstr>
      <vt:lpstr>Tema di Office</vt:lpstr>
      <vt:lpstr>3_Struttura predefinita</vt:lpstr>
      <vt:lpstr>12_Struttura predefinita</vt:lpstr>
      <vt:lpstr>Apertura</vt:lpstr>
      <vt:lpstr>4_Struttura predefinita</vt:lpstr>
      <vt:lpstr>4_Tema di Office</vt:lpstr>
      <vt:lpstr>1_Tema di Office</vt:lpstr>
      <vt:lpstr>26_Struttura predefinita</vt:lpstr>
      <vt:lpstr>16_Tema di Office</vt:lpstr>
      <vt:lpstr>SM-template-20140529</vt:lpstr>
      <vt:lpstr>Data slides</vt:lpstr>
      <vt:lpstr>15_Struttura predefinita</vt:lpstr>
      <vt:lpstr>1_Struttura predefinita</vt:lpstr>
      <vt:lpstr>Struttura predefinita</vt:lpstr>
      <vt:lpstr>2_Struttura predefinita</vt:lpstr>
      <vt:lpstr>50_Struttura predefinita</vt:lpstr>
      <vt:lpstr>27_Struttura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TELEMEDICINA </vt:lpstr>
      <vt:lpstr>PowerPoint Presentation</vt:lpstr>
      <vt:lpstr>I benefici della telemedicina nel trattamento di pazienti con DRS</vt:lpstr>
      <vt:lpstr>PowerPoint Presentation</vt:lpstr>
      <vt:lpstr>PowerPoint Presentation</vt:lpstr>
    </vt:vector>
  </TitlesOfParts>
  <Company>ASL n.3 Bassano del Grappa (VI)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stefano.calabro</dc:creator>
  <cp:lastModifiedBy>Windows User</cp:lastModifiedBy>
  <cp:revision>299</cp:revision>
  <cp:lastPrinted>2014-01-30T09:54:26Z</cp:lastPrinted>
  <dcterms:created xsi:type="dcterms:W3CDTF">2012-10-15T15:18:00Z</dcterms:created>
  <dcterms:modified xsi:type="dcterms:W3CDTF">2019-04-02T12:21:00Z</dcterms:modified>
</cp:coreProperties>
</file>