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677" r:id="rId2"/>
    <p:sldId id="935" r:id="rId3"/>
    <p:sldId id="977" r:id="rId4"/>
    <p:sldId id="961" r:id="rId5"/>
    <p:sldId id="937" r:id="rId6"/>
    <p:sldId id="979" r:id="rId7"/>
    <p:sldId id="964" r:id="rId8"/>
    <p:sldId id="965" r:id="rId9"/>
    <p:sldId id="966" r:id="rId10"/>
    <p:sldId id="968" r:id="rId11"/>
    <p:sldId id="970" r:id="rId12"/>
    <p:sldId id="973" r:id="rId13"/>
    <p:sldId id="974" r:id="rId14"/>
    <p:sldId id="938" r:id="rId15"/>
    <p:sldId id="939" r:id="rId16"/>
    <p:sldId id="960" r:id="rId17"/>
    <p:sldId id="941" r:id="rId18"/>
    <p:sldId id="949" r:id="rId19"/>
    <p:sldId id="944" r:id="rId20"/>
    <p:sldId id="947" r:id="rId21"/>
    <p:sldId id="945" r:id="rId22"/>
    <p:sldId id="946" r:id="rId23"/>
    <p:sldId id="833" r:id="rId24"/>
    <p:sldId id="722" r:id="rId25"/>
    <p:sldId id="840" r:id="rId26"/>
    <p:sldId id="735" r:id="rId27"/>
    <p:sldId id="728" r:id="rId28"/>
    <p:sldId id="729" r:id="rId29"/>
    <p:sldId id="869" r:id="rId30"/>
    <p:sldId id="870" r:id="rId31"/>
    <p:sldId id="753" r:id="rId32"/>
    <p:sldId id="737" r:id="rId33"/>
    <p:sldId id="866" r:id="rId34"/>
    <p:sldId id="742" r:id="rId35"/>
    <p:sldId id="867" r:id="rId36"/>
    <p:sldId id="932" r:id="rId37"/>
    <p:sldId id="933" r:id="rId38"/>
    <p:sldId id="934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69" autoAdjust="0"/>
    <p:restoredTop sz="94689" autoAdjust="0"/>
  </p:normalViewPr>
  <p:slideViewPr>
    <p:cSldViewPr snapToGrid="0">
      <p:cViewPr varScale="1">
        <p:scale>
          <a:sx n="70" d="100"/>
          <a:sy n="70" d="100"/>
        </p:scale>
        <p:origin x="53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4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arah\Desktop\HMV%20survey%20results%2015.1.15\HMVsurvey15.01.15-COMBINED%20DATA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1">
                <a:solidFill>
                  <a:schemeClr val="tx2"/>
                </a:solidFill>
              </a:defRPr>
            </a:pPr>
            <a:r>
              <a:rPr lang="en-GB" sz="1800" b="1" i="0" u="none" strike="noStrike" baseline="0" dirty="0">
                <a:solidFill>
                  <a:schemeClr val="tx2"/>
                </a:solidFill>
              </a:rPr>
              <a:t>Would you be happy for your health professional to monitor your ventilator remotely i.e. </a:t>
            </a:r>
            <a:r>
              <a:rPr lang="en-GB" sz="1800" b="1" i="0" u="none" strike="noStrike" baseline="0" dirty="0" err="1">
                <a:solidFill>
                  <a:schemeClr val="tx2"/>
                </a:solidFill>
              </a:rPr>
              <a:t>telemonitoring</a:t>
            </a:r>
            <a:r>
              <a:rPr lang="en-GB" sz="1800" b="1" i="0" u="none" strike="noStrike" baseline="0" dirty="0">
                <a:solidFill>
                  <a:schemeClr val="tx2"/>
                </a:solidFill>
              </a:rPr>
              <a:t>?</a:t>
            </a:r>
            <a:endParaRPr lang="en-GB" b="1" dirty="0">
              <a:solidFill>
                <a:schemeClr val="tx2"/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Sheet4!$A$2:$C$2</c:f>
              <c:strCache>
                <c:ptCount val="3"/>
                <c:pt idx="0">
                  <c:v>Yes</c:v>
                </c:pt>
                <c:pt idx="1">
                  <c:v>Maybe</c:v>
                </c:pt>
                <c:pt idx="2">
                  <c:v>No</c:v>
                </c:pt>
              </c:strCache>
            </c:strRef>
          </c:cat>
          <c:val>
            <c:numRef>
              <c:f>Sheet4!$A$3:$C$3</c:f>
              <c:numCache>
                <c:formatCode>General</c:formatCode>
                <c:ptCount val="3"/>
                <c:pt idx="0">
                  <c:v>0.48737373737373912</c:v>
                </c:pt>
                <c:pt idx="1">
                  <c:v>0.3005050505050505</c:v>
                </c:pt>
                <c:pt idx="2">
                  <c:v>0.21212121212121221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DF-4816-954D-35F7EB14ABA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74507496"/>
        <c:axId val="274507104"/>
      </c:barChart>
      <c:catAx>
        <c:axId val="2745074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</a:defRPr>
            </a:pPr>
            <a:endParaRPr lang="en-US"/>
          </a:p>
        </c:txPr>
        <c:crossAx val="274507104"/>
        <c:crosses val="autoZero"/>
        <c:auto val="1"/>
        <c:lblAlgn val="ctr"/>
        <c:lblOffset val="100"/>
        <c:noMultiLvlLbl val="0"/>
      </c:catAx>
      <c:valAx>
        <c:axId val="274507104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one"/>
        <c:crossAx val="27450749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2150DF-4CE2-4A38-A755-4375A60CBEF6}" type="doc">
      <dgm:prSet loTypeId="urn:microsoft.com/office/officeart/2005/8/layout/cycle8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A165F7B2-01B1-4A67-8754-594E32916E49}">
      <dgm:prSet phldrT="[Testo]"/>
      <dgm:spPr/>
      <dgm:t>
        <a:bodyPr/>
        <a:lstStyle/>
        <a:p>
          <a:r>
            <a:rPr lang="it-IT" b="1" dirty="0" smtClean="0">
              <a:solidFill>
                <a:schemeClr val="tx1"/>
              </a:solidFill>
            </a:rPr>
            <a:t>ADI</a:t>
          </a:r>
          <a:endParaRPr lang="it-IT" b="1" dirty="0">
            <a:solidFill>
              <a:schemeClr val="tx1"/>
            </a:solidFill>
          </a:endParaRPr>
        </a:p>
      </dgm:t>
    </dgm:pt>
    <dgm:pt modelId="{A539FBCF-874A-4FE6-888C-84A32E9C0DDA}" type="parTrans" cxnId="{6DC99246-6FA8-43C9-B6C1-8ED69AEC4EAE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87A64926-11AF-45B4-9C9C-0C6A579F5AD0}" type="sibTrans" cxnId="{6DC99246-6FA8-43C9-B6C1-8ED69AEC4EAE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F7057A33-FBA6-45A9-996E-FE47035EB045}">
      <dgm:prSet phldrT="[Testo]"/>
      <dgm:spPr/>
      <dgm:t>
        <a:bodyPr/>
        <a:lstStyle/>
        <a:p>
          <a:r>
            <a:rPr lang="it-IT" b="1" dirty="0" smtClean="0">
              <a:solidFill>
                <a:schemeClr val="tx1"/>
              </a:solidFill>
            </a:rPr>
            <a:t>Medico MMG</a:t>
          </a:r>
          <a:endParaRPr lang="it-IT" b="1" dirty="0">
            <a:solidFill>
              <a:schemeClr val="tx1"/>
            </a:solidFill>
          </a:endParaRPr>
        </a:p>
      </dgm:t>
    </dgm:pt>
    <dgm:pt modelId="{A86C5984-D28D-4887-BF2C-F8441FE72725}" type="parTrans" cxnId="{E0367927-401F-4C2F-94BE-8242DB10B9AD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DECBABA8-9277-434C-AE3E-678F58CBC466}" type="sibTrans" cxnId="{E0367927-401F-4C2F-94BE-8242DB10B9AD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16D9A5E6-B245-4222-A20E-6741F86D89AF}">
      <dgm:prSet phldrT="[Testo]"/>
      <dgm:spPr/>
      <dgm:t>
        <a:bodyPr/>
        <a:lstStyle/>
        <a:p>
          <a:r>
            <a:rPr lang="it-IT" b="1" dirty="0" smtClean="0">
              <a:solidFill>
                <a:schemeClr val="tx1"/>
              </a:solidFill>
            </a:rPr>
            <a:t>NIV</a:t>
          </a:r>
          <a:r>
            <a:rPr lang="it-IT" b="1" baseline="0" dirty="0" smtClean="0">
              <a:solidFill>
                <a:schemeClr val="tx1"/>
              </a:solidFill>
            </a:rPr>
            <a:t> hospital team</a:t>
          </a:r>
          <a:endParaRPr lang="it-IT" b="1" dirty="0">
            <a:solidFill>
              <a:schemeClr val="tx1"/>
            </a:solidFill>
          </a:endParaRPr>
        </a:p>
      </dgm:t>
    </dgm:pt>
    <dgm:pt modelId="{0B2E49AE-8809-47AB-B4D8-27BD6AC1C157}" type="parTrans" cxnId="{8023B94F-5208-4DE0-9CFB-CDF5FF4FA1AF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1AAF2605-75B6-42BE-B4D6-A0B528FFF1DF}" type="sibTrans" cxnId="{8023B94F-5208-4DE0-9CFB-CDF5FF4FA1AF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F811449C-DA69-47F0-9B8A-E5C661637812}">
      <dgm:prSet phldrT="[Testo]"/>
      <dgm:spPr/>
      <dgm:t>
        <a:bodyPr/>
        <a:lstStyle/>
        <a:p>
          <a:r>
            <a:rPr lang="it-IT" b="1" dirty="0" err="1" smtClean="0">
              <a:solidFill>
                <a:schemeClr val="tx1"/>
              </a:solidFill>
            </a:rPr>
            <a:t>Caregivers</a:t>
          </a:r>
          <a:r>
            <a:rPr lang="it-IT" b="1" dirty="0" smtClean="0">
              <a:solidFill>
                <a:schemeClr val="tx1"/>
              </a:solidFill>
            </a:rPr>
            <a:t>/</a:t>
          </a:r>
        </a:p>
        <a:p>
          <a:r>
            <a:rPr lang="it-IT" b="1" dirty="0" smtClean="0">
              <a:solidFill>
                <a:schemeClr val="tx1"/>
              </a:solidFill>
            </a:rPr>
            <a:t>Paziente </a:t>
          </a:r>
          <a:endParaRPr lang="it-IT" b="1" dirty="0">
            <a:solidFill>
              <a:schemeClr val="tx1"/>
            </a:solidFill>
          </a:endParaRPr>
        </a:p>
      </dgm:t>
    </dgm:pt>
    <dgm:pt modelId="{8CC59627-4F58-4940-B22F-A35EC91F9016}" type="parTrans" cxnId="{5C14EC14-9026-464A-9148-01B8B85BC8C1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44610DEF-D73E-41DE-A9BB-17AF97C283FC}" type="sibTrans" cxnId="{5C14EC14-9026-464A-9148-01B8B85BC8C1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B93E46B4-5B38-4F3B-B3F0-BFB06926EFE5}">
      <dgm:prSet/>
      <dgm:spPr/>
      <dgm:t>
        <a:bodyPr/>
        <a:lstStyle/>
        <a:p>
          <a:r>
            <a:rPr lang="it-IT" b="1" dirty="0" smtClean="0">
              <a:solidFill>
                <a:schemeClr val="tx1"/>
              </a:solidFill>
            </a:rPr>
            <a:t>SSN (ASST)</a:t>
          </a:r>
          <a:endParaRPr lang="it-IT" b="1" dirty="0">
            <a:solidFill>
              <a:schemeClr val="tx1"/>
            </a:solidFill>
          </a:endParaRPr>
        </a:p>
      </dgm:t>
    </dgm:pt>
    <dgm:pt modelId="{66058D5B-6D98-4588-82C4-4A37C9C0457D}" type="parTrans" cxnId="{67E05328-77D2-48DE-AC94-89BA587B8CCD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144D56A8-0164-4FDC-BC9D-E8CD544C7A7B}" type="sibTrans" cxnId="{67E05328-77D2-48DE-AC94-89BA587B8CCD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2474A320-7E40-40DC-9C76-90AEF95603A8}">
      <dgm:prSet/>
      <dgm:spPr/>
      <dgm:t>
        <a:bodyPr/>
        <a:lstStyle/>
        <a:p>
          <a:r>
            <a:rPr lang="it-IT" b="1" dirty="0" smtClean="0">
              <a:solidFill>
                <a:schemeClr val="tx1"/>
              </a:solidFill>
            </a:rPr>
            <a:t>Home care provider </a:t>
          </a:r>
          <a:endParaRPr lang="it-IT" b="1" dirty="0">
            <a:solidFill>
              <a:schemeClr val="tx1"/>
            </a:solidFill>
          </a:endParaRPr>
        </a:p>
      </dgm:t>
    </dgm:pt>
    <dgm:pt modelId="{57D7B042-1B99-4E61-A8EA-AD2C07A448B5}" type="parTrans" cxnId="{2D4C02E9-C441-4E13-9C84-D1F35246454B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9C50ED99-D1AF-4EEC-8104-3C0FF117D308}" type="sibTrans" cxnId="{2D4C02E9-C441-4E13-9C84-D1F35246454B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6C84728B-D1E3-4204-8B2C-9A6A558CADCE}" type="pres">
      <dgm:prSet presAssocID="{BD2150DF-4CE2-4A38-A755-4375A60CBEF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2BE8256-B7F8-49FA-BCA1-946ECEE5B9B4}" type="pres">
      <dgm:prSet presAssocID="{BD2150DF-4CE2-4A38-A755-4375A60CBEF6}" presName="wedge1" presStyleLbl="node1" presStyleIdx="0" presStyleCnt="6"/>
      <dgm:spPr/>
      <dgm:t>
        <a:bodyPr/>
        <a:lstStyle/>
        <a:p>
          <a:endParaRPr lang="it-IT"/>
        </a:p>
      </dgm:t>
    </dgm:pt>
    <dgm:pt modelId="{6EDAB03B-B87C-4441-A3EE-F292197CF406}" type="pres">
      <dgm:prSet presAssocID="{BD2150DF-4CE2-4A38-A755-4375A60CBEF6}" presName="dummy1a" presStyleCnt="0"/>
      <dgm:spPr/>
    </dgm:pt>
    <dgm:pt modelId="{33811088-9024-4559-AAAC-F96606E84D8E}" type="pres">
      <dgm:prSet presAssocID="{BD2150DF-4CE2-4A38-A755-4375A60CBEF6}" presName="dummy1b" presStyleCnt="0"/>
      <dgm:spPr/>
    </dgm:pt>
    <dgm:pt modelId="{F01F1DEF-59F4-42AD-8FA8-DDB15C693831}" type="pres">
      <dgm:prSet presAssocID="{BD2150DF-4CE2-4A38-A755-4375A60CBEF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0329FFB-93F4-4E2F-A9C7-358C93A55F21}" type="pres">
      <dgm:prSet presAssocID="{BD2150DF-4CE2-4A38-A755-4375A60CBEF6}" presName="wedge2" presStyleLbl="node1" presStyleIdx="1" presStyleCnt="6"/>
      <dgm:spPr/>
      <dgm:t>
        <a:bodyPr/>
        <a:lstStyle/>
        <a:p>
          <a:endParaRPr lang="it-IT"/>
        </a:p>
      </dgm:t>
    </dgm:pt>
    <dgm:pt modelId="{32DA1C78-0CB1-4F10-B592-E80E6CC4A316}" type="pres">
      <dgm:prSet presAssocID="{BD2150DF-4CE2-4A38-A755-4375A60CBEF6}" presName="dummy2a" presStyleCnt="0"/>
      <dgm:spPr/>
    </dgm:pt>
    <dgm:pt modelId="{E6369008-918B-4BD7-9A12-1A7A763409B8}" type="pres">
      <dgm:prSet presAssocID="{BD2150DF-4CE2-4A38-A755-4375A60CBEF6}" presName="dummy2b" presStyleCnt="0"/>
      <dgm:spPr/>
    </dgm:pt>
    <dgm:pt modelId="{4F7AB901-689D-49DE-B002-EA08ECCB9F56}" type="pres">
      <dgm:prSet presAssocID="{BD2150DF-4CE2-4A38-A755-4375A60CBEF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B796FDA-F927-4752-98FA-064A4544ED79}" type="pres">
      <dgm:prSet presAssocID="{BD2150DF-4CE2-4A38-A755-4375A60CBEF6}" presName="wedge3" presStyleLbl="node1" presStyleIdx="2" presStyleCnt="6"/>
      <dgm:spPr/>
      <dgm:t>
        <a:bodyPr/>
        <a:lstStyle/>
        <a:p>
          <a:endParaRPr lang="it-IT"/>
        </a:p>
      </dgm:t>
    </dgm:pt>
    <dgm:pt modelId="{E3F2030A-B479-47D8-8665-D1A89CDA55B8}" type="pres">
      <dgm:prSet presAssocID="{BD2150DF-4CE2-4A38-A755-4375A60CBEF6}" presName="dummy3a" presStyleCnt="0"/>
      <dgm:spPr/>
    </dgm:pt>
    <dgm:pt modelId="{945C2DA3-3830-4E35-9B49-1BF373471357}" type="pres">
      <dgm:prSet presAssocID="{BD2150DF-4CE2-4A38-A755-4375A60CBEF6}" presName="dummy3b" presStyleCnt="0"/>
      <dgm:spPr/>
    </dgm:pt>
    <dgm:pt modelId="{067D43E4-2B56-400E-9939-6C681AD7189A}" type="pres">
      <dgm:prSet presAssocID="{BD2150DF-4CE2-4A38-A755-4375A60CBEF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2FB1B86-97FF-4B86-A6B8-57CFD6B0EAB1}" type="pres">
      <dgm:prSet presAssocID="{BD2150DF-4CE2-4A38-A755-4375A60CBEF6}" presName="wedge4" presStyleLbl="node1" presStyleIdx="3" presStyleCnt="6" custLinFactNeighborX="806"/>
      <dgm:spPr/>
      <dgm:t>
        <a:bodyPr/>
        <a:lstStyle/>
        <a:p>
          <a:endParaRPr lang="it-IT"/>
        </a:p>
      </dgm:t>
    </dgm:pt>
    <dgm:pt modelId="{A44B0907-3A61-4CEC-B80C-0BA70FBD6D04}" type="pres">
      <dgm:prSet presAssocID="{BD2150DF-4CE2-4A38-A755-4375A60CBEF6}" presName="dummy4a" presStyleCnt="0"/>
      <dgm:spPr/>
    </dgm:pt>
    <dgm:pt modelId="{26F07909-EEFA-4946-9E1E-45BEA342EDE6}" type="pres">
      <dgm:prSet presAssocID="{BD2150DF-4CE2-4A38-A755-4375A60CBEF6}" presName="dummy4b" presStyleCnt="0"/>
      <dgm:spPr/>
    </dgm:pt>
    <dgm:pt modelId="{35D57EFB-7706-4938-8897-EB897709F576}" type="pres">
      <dgm:prSet presAssocID="{BD2150DF-4CE2-4A38-A755-4375A60CBEF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0E893A8-B4A8-4A80-8FA3-52AD055B0D6C}" type="pres">
      <dgm:prSet presAssocID="{BD2150DF-4CE2-4A38-A755-4375A60CBEF6}" presName="wedge5" presStyleLbl="node1" presStyleIdx="4" presStyleCnt="6"/>
      <dgm:spPr/>
      <dgm:t>
        <a:bodyPr/>
        <a:lstStyle/>
        <a:p>
          <a:endParaRPr lang="it-IT"/>
        </a:p>
      </dgm:t>
    </dgm:pt>
    <dgm:pt modelId="{18FE543E-5EDE-4981-9C6A-E212A689F137}" type="pres">
      <dgm:prSet presAssocID="{BD2150DF-4CE2-4A38-A755-4375A60CBEF6}" presName="dummy5a" presStyleCnt="0"/>
      <dgm:spPr/>
    </dgm:pt>
    <dgm:pt modelId="{32D3781E-F21D-4A83-8582-B29094E418D1}" type="pres">
      <dgm:prSet presAssocID="{BD2150DF-4CE2-4A38-A755-4375A60CBEF6}" presName="dummy5b" presStyleCnt="0"/>
      <dgm:spPr/>
    </dgm:pt>
    <dgm:pt modelId="{BD8BE818-BABE-4B98-991B-24A1618E6368}" type="pres">
      <dgm:prSet presAssocID="{BD2150DF-4CE2-4A38-A755-4375A60CBEF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EF244C4-3502-4F65-BFE9-E0109CCBA21C}" type="pres">
      <dgm:prSet presAssocID="{BD2150DF-4CE2-4A38-A755-4375A60CBEF6}" presName="wedge6" presStyleLbl="node1" presStyleIdx="5" presStyleCnt="6"/>
      <dgm:spPr/>
      <dgm:t>
        <a:bodyPr/>
        <a:lstStyle/>
        <a:p>
          <a:endParaRPr lang="it-IT"/>
        </a:p>
      </dgm:t>
    </dgm:pt>
    <dgm:pt modelId="{881AFD43-C8A0-4BBD-95EE-32E8DA00BD3D}" type="pres">
      <dgm:prSet presAssocID="{BD2150DF-4CE2-4A38-A755-4375A60CBEF6}" presName="dummy6a" presStyleCnt="0"/>
      <dgm:spPr/>
    </dgm:pt>
    <dgm:pt modelId="{BECFF059-3BB5-43EE-B00F-E470DDBD1C84}" type="pres">
      <dgm:prSet presAssocID="{BD2150DF-4CE2-4A38-A755-4375A60CBEF6}" presName="dummy6b" presStyleCnt="0"/>
      <dgm:spPr/>
    </dgm:pt>
    <dgm:pt modelId="{02964C47-C603-4120-A15B-35D6164C237C}" type="pres">
      <dgm:prSet presAssocID="{BD2150DF-4CE2-4A38-A755-4375A60CBEF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68CAD21-AB94-418B-9D51-93879C66CE04}" type="pres">
      <dgm:prSet presAssocID="{87A64926-11AF-45B4-9C9C-0C6A579F5AD0}" presName="arrowWedge1" presStyleLbl="fgSibTrans2D1" presStyleIdx="0" presStyleCnt="6"/>
      <dgm:spPr/>
    </dgm:pt>
    <dgm:pt modelId="{48C55897-5C80-4834-9F0C-17B19CC37167}" type="pres">
      <dgm:prSet presAssocID="{DECBABA8-9277-434C-AE3E-678F58CBC466}" presName="arrowWedge2" presStyleLbl="fgSibTrans2D1" presStyleIdx="1" presStyleCnt="6"/>
      <dgm:spPr/>
    </dgm:pt>
    <dgm:pt modelId="{A8D2A107-3B27-4997-9C6C-F8CD4B36B324}" type="pres">
      <dgm:prSet presAssocID="{1AAF2605-75B6-42BE-B4D6-A0B528FFF1DF}" presName="arrowWedge3" presStyleLbl="fgSibTrans2D1" presStyleIdx="2" presStyleCnt="6"/>
      <dgm:spPr/>
    </dgm:pt>
    <dgm:pt modelId="{958EA43D-BD0E-4F7E-87A2-A679D4103823}" type="pres">
      <dgm:prSet presAssocID="{44610DEF-D73E-41DE-A9BB-17AF97C283FC}" presName="arrowWedge4" presStyleLbl="fgSibTrans2D1" presStyleIdx="3" presStyleCnt="6"/>
      <dgm:spPr/>
    </dgm:pt>
    <dgm:pt modelId="{30E4E2F6-A868-484D-A7F5-E98F3EC6EAFD}" type="pres">
      <dgm:prSet presAssocID="{144D56A8-0164-4FDC-BC9D-E8CD544C7A7B}" presName="arrowWedge5" presStyleLbl="fgSibTrans2D1" presStyleIdx="4" presStyleCnt="6"/>
      <dgm:spPr/>
    </dgm:pt>
    <dgm:pt modelId="{DEA2F76B-6E31-444C-9845-D842FC8CC654}" type="pres">
      <dgm:prSet presAssocID="{9C50ED99-D1AF-4EEC-8104-3C0FF117D308}" presName="arrowWedge6" presStyleLbl="fgSibTrans2D1" presStyleIdx="5" presStyleCnt="6"/>
      <dgm:spPr/>
    </dgm:pt>
  </dgm:ptLst>
  <dgm:cxnLst>
    <dgm:cxn modelId="{52454636-CA7D-4D5F-880A-DEBFEC748417}" type="presOf" srcId="{F7057A33-FBA6-45A9-996E-FE47035EB045}" destId="{80329FFB-93F4-4E2F-A9C7-358C93A55F21}" srcOrd="0" destOrd="0" presId="urn:microsoft.com/office/officeart/2005/8/layout/cycle8"/>
    <dgm:cxn modelId="{E0367927-401F-4C2F-94BE-8242DB10B9AD}" srcId="{BD2150DF-4CE2-4A38-A755-4375A60CBEF6}" destId="{F7057A33-FBA6-45A9-996E-FE47035EB045}" srcOrd="1" destOrd="0" parTransId="{A86C5984-D28D-4887-BF2C-F8441FE72725}" sibTransId="{DECBABA8-9277-434C-AE3E-678F58CBC466}"/>
    <dgm:cxn modelId="{A3E0C0A0-3B3E-4D0F-B097-898C4FE39101}" type="presOf" srcId="{A165F7B2-01B1-4A67-8754-594E32916E49}" destId="{F01F1DEF-59F4-42AD-8FA8-DDB15C693831}" srcOrd="1" destOrd="0" presId="urn:microsoft.com/office/officeart/2005/8/layout/cycle8"/>
    <dgm:cxn modelId="{8023B94F-5208-4DE0-9CFB-CDF5FF4FA1AF}" srcId="{BD2150DF-4CE2-4A38-A755-4375A60CBEF6}" destId="{16D9A5E6-B245-4222-A20E-6741F86D89AF}" srcOrd="2" destOrd="0" parTransId="{0B2E49AE-8809-47AB-B4D8-27BD6AC1C157}" sibTransId="{1AAF2605-75B6-42BE-B4D6-A0B528FFF1DF}"/>
    <dgm:cxn modelId="{5C14EC14-9026-464A-9148-01B8B85BC8C1}" srcId="{BD2150DF-4CE2-4A38-A755-4375A60CBEF6}" destId="{F811449C-DA69-47F0-9B8A-E5C661637812}" srcOrd="3" destOrd="0" parTransId="{8CC59627-4F58-4940-B22F-A35EC91F9016}" sibTransId="{44610DEF-D73E-41DE-A9BB-17AF97C283FC}"/>
    <dgm:cxn modelId="{7C794785-0384-465A-A0DC-960ED1175C00}" type="presOf" srcId="{16D9A5E6-B245-4222-A20E-6741F86D89AF}" destId="{067D43E4-2B56-400E-9939-6C681AD7189A}" srcOrd="1" destOrd="0" presId="urn:microsoft.com/office/officeart/2005/8/layout/cycle8"/>
    <dgm:cxn modelId="{BC49FCDA-F6C2-4604-97E8-BDF4B0096537}" type="presOf" srcId="{F811449C-DA69-47F0-9B8A-E5C661637812}" destId="{62FB1B86-97FF-4B86-A6B8-57CFD6B0EAB1}" srcOrd="0" destOrd="0" presId="urn:microsoft.com/office/officeart/2005/8/layout/cycle8"/>
    <dgm:cxn modelId="{3781431D-B58F-4963-94E0-14BD2AEDF741}" type="presOf" srcId="{16D9A5E6-B245-4222-A20E-6741F86D89AF}" destId="{FB796FDA-F927-4752-98FA-064A4544ED79}" srcOrd="0" destOrd="0" presId="urn:microsoft.com/office/officeart/2005/8/layout/cycle8"/>
    <dgm:cxn modelId="{C9555125-1547-437C-81B2-460A0D0AC7AD}" type="presOf" srcId="{2474A320-7E40-40DC-9C76-90AEF95603A8}" destId="{CEF244C4-3502-4F65-BFE9-E0109CCBA21C}" srcOrd="0" destOrd="0" presId="urn:microsoft.com/office/officeart/2005/8/layout/cycle8"/>
    <dgm:cxn modelId="{C48DAE8A-8A5C-4BB7-8893-3A86CC36196D}" type="presOf" srcId="{2474A320-7E40-40DC-9C76-90AEF95603A8}" destId="{02964C47-C603-4120-A15B-35D6164C237C}" srcOrd="1" destOrd="0" presId="urn:microsoft.com/office/officeart/2005/8/layout/cycle8"/>
    <dgm:cxn modelId="{67E05328-77D2-48DE-AC94-89BA587B8CCD}" srcId="{BD2150DF-4CE2-4A38-A755-4375A60CBEF6}" destId="{B93E46B4-5B38-4F3B-B3F0-BFB06926EFE5}" srcOrd="4" destOrd="0" parTransId="{66058D5B-6D98-4588-82C4-4A37C9C0457D}" sibTransId="{144D56A8-0164-4FDC-BC9D-E8CD544C7A7B}"/>
    <dgm:cxn modelId="{2D4C02E9-C441-4E13-9C84-D1F35246454B}" srcId="{BD2150DF-4CE2-4A38-A755-4375A60CBEF6}" destId="{2474A320-7E40-40DC-9C76-90AEF95603A8}" srcOrd="5" destOrd="0" parTransId="{57D7B042-1B99-4E61-A8EA-AD2C07A448B5}" sibTransId="{9C50ED99-D1AF-4EEC-8104-3C0FF117D308}"/>
    <dgm:cxn modelId="{46437600-5778-4E1F-9230-9157644905BD}" type="presOf" srcId="{F811449C-DA69-47F0-9B8A-E5C661637812}" destId="{35D57EFB-7706-4938-8897-EB897709F576}" srcOrd="1" destOrd="0" presId="urn:microsoft.com/office/officeart/2005/8/layout/cycle8"/>
    <dgm:cxn modelId="{6100F803-E6B5-488C-903A-401CB60EAA72}" type="presOf" srcId="{A165F7B2-01B1-4A67-8754-594E32916E49}" destId="{32BE8256-B7F8-49FA-BCA1-946ECEE5B9B4}" srcOrd="0" destOrd="0" presId="urn:microsoft.com/office/officeart/2005/8/layout/cycle8"/>
    <dgm:cxn modelId="{35548129-23F3-4C52-9241-DA120E9929F3}" type="presOf" srcId="{F7057A33-FBA6-45A9-996E-FE47035EB045}" destId="{4F7AB901-689D-49DE-B002-EA08ECCB9F56}" srcOrd="1" destOrd="0" presId="urn:microsoft.com/office/officeart/2005/8/layout/cycle8"/>
    <dgm:cxn modelId="{4688FE41-4095-425D-8E02-8321790CDFBF}" type="presOf" srcId="{BD2150DF-4CE2-4A38-A755-4375A60CBEF6}" destId="{6C84728B-D1E3-4204-8B2C-9A6A558CADCE}" srcOrd="0" destOrd="0" presId="urn:microsoft.com/office/officeart/2005/8/layout/cycle8"/>
    <dgm:cxn modelId="{AEAED1B9-C5C8-4323-B3DD-1C15AD73CABD}" type="presOf" srcId="{B93E46B4-5B38-4F3B-B3F0-BFB06926EFE5}" destId="{BD8BE818-BABE-4B98-991B-24A1618E6368}" srcOrd="1" destOrd="0" presId="urn:microsoft.com/office/officeart/2005/8/layout/cycle8"/>
    <dgm:cxn modelId="{6D487D98-2F31-4662-A055-7716B6E5F31C}" type="presOf" srcId="{B93E46B4-5B38-4F3B-B3F0-BFB06926EFE5}" destId="{50E893A8-B4A8-4A80-8FA3-52AD055B0D6C}" srcOrd="0" destOrd="0" presId="urn:microsoft.com/office/officeart/2005/8/layout/cycle8"/>
    <dgm:cxn modelId="{6DC99246-6FA8-43C9-B6C1-8ED69AEC4EAE}" srcId="{BD2150DF-4CE2-4A38-A755-4375A60CBEF6}" destId="{A165F7B2-01B1-4A67-8754-594E32916E49}" srcOrd="0" destOrd="0" parTransId="{A539FBCF-874A-4FE6-888C-84A32E9C0DDA}" sibTransId="{87A64926-11AF-45B4-9C9C-0C6A579F5AD0}"/>
    <dgm:cxn modelId="{0653EF9C-ED75-4354-92FF-AEE3E1FEA2E9}" type="presParOf" srcId="{6C84728B-D1E3-4204-8B2C-9A6A558CADCE}" destId="{32BE8256-B7F8-49FA-BCA1-946ECEE5B9B4}" srcOrd="0" destOrd="0" presId="urn:microsoft.com/office/officeart/2005/8/layout/cycle8"/>
    <dgm:cxn modelId="{877D3379-F6FF-4DE2-8225-D153B80C80CE}" type="presParOf" srcId="{6C84728B-D1E3-4204-8B2C-9A6A558CADCE}" destId="{6EDAB03B-B87C-4441-A3EE-F292197CF406}" srcOrd="1" destOrd="0" presId="urn:microsoft.com/office/officeart/2005/8/layout/cycle8"/>
    <dgm:cxn modelId="{609BF007-CC25-4D2B-A303-37C4A4C12633}" type="presParOf" srcId="{6C84728B-D1E3-4204-8B2C-9A6A558CADCE}" destId="{33811088-9024-4559-AAAC-F96606E84D8E}" srcOrd="2" destOrd="0" presId="urn:microsoft.com/office/officeart/2005/8/layout/cycle8"/>
    <dgm:cxn modelId="{5E94EF98-161E-40A1-A5F3-6A757FD0304B}" type="presParOf" srcId="{6C84728B-D1E3-4204-8B2C-9A6A558CADCE}" destId="{F01F1DEF-59F4-42AD-8FA8-DDB15C693831}" srcOrd="3" destOrd="0" presId="urn:microsoft.com/office/officeart/2005/8/layout/cycle8"/>
    <dgm:cxn modelId="{93CA1F1C-223B-4D89-B307-966B3E43CC4E}" type="presParOf" srcId="{6C84728B-D1E3-4204-8B2C-9A6A558CADCE}" destId="{80329FFB-93F4-4E2F-A9C7-358C93A55F21}" srcOrd="4" destOrd="0" presId="urn:microsoft.com/office/officeart/2005/8/layout/cycle8"/>
    <dgm:cxn modelId="{9E31BF81-38AD-49FF-8E64-3AAA0FBEA83D}" type="presParOf" srcId="{6C84728B-D1E3-4204-8B2C-9A6A558CADCE}" destId="{32DA1C78-0CB1-4F10-B592-E80E6CC4A316}" srcOrd="5" destOrd="0" presId="urn:microsoft.com/office/officeart/2005/8/layout/cycle8"/>
    <dgm:cxn modelId="{E10C33A7-5B43-4795-ACB7-5488CA29A520}" type="presParOf" srcId="{6C84728B-D1E3-4204-8B2C-9A6A558CADCE}" destId="{E6369008-918B-4BD7-9A12-1A7A763409B8}" srcOrd="6" destOrd="0" presId="urn:microsoft.com/office/officeart/2005/8/layout/cycle8"/>
    <dgm:cxn modelId="{5675AA70-7BD8-4958-B8A5-323444BDD9A5}" type="presParOf" srcId="{6C84728B-D1E3-4204-8B2C-9A6A558CADCE}" destId="{4F7AB901-689D-49DE-B002-EA08ECCB9F56}" srcOrd="7" destOrd="0" presId="urn:microsoft.com/office/officeart/2005/8/layout/cycle8"/>
    <dgm:cxn modelId="{E9449434-EF25-4F99-BB31-B318D293C4E8}" type="presParOf" srcId="{6C84728B-D1E3-4204-8B2C-9A6A558CADCE}" destId="{FB796FDA-F927-4752-98FA-064A4544ED79}" srcOrd="8" destOrd="0" presId="urn:microsoft.com/office/officeart/2005/8/layout/cycle8"/>
    <dgm:cxn modelId="{DA9EEAAA-837E-48BD-980D-AFEC1699E7EA}" type="presParOf" srcId="{6C84728B-D1E3-4204-8B2C-9A6A558CADCE}" destId="{E3F2030A-B479-47D8-8665-D1A89CDA55B8}" srcOrd="9" destOrd="0" presId="urn:microsoft.com/office/officeart/2005/8/layout/cycle8"/>
    <dgm:cxn modelId="{47D8A677-303D-4941-9A4F-99070F739AC3}" type="presParOf" srcId="{6C84728B-D1E3-4204-8B2C-9A6A558CADCE}" destId="{945C2DA3-3830-4E35-9B49-1BF373471357}" srcOrd="10" destOrd="0" presId="urn:microsoft.com/office/officeart/2005/8/layout/cycle8"/>
    <dgm:cxn modelId="{DB2CCF01-BEAE-4927-94A1-F99ED1580036}" type="presParOf" srcId="{6C84728B-D1E3-4204-8B2C-9A6A558CADCE}" destId="{067D43E4-2B56-400E-9939-6C681AD7189A}" srcOrd="11" destOrd="0" presId="urn:microsoft.com/office/officeart/2005/8/layout/cycle8"/>
    <dgm:cxn modelId="{68BDE615-1A7D-4CBD-BB46-75B19D921433}" type="presParOf" srcId="{6C84728B-D1E3-4204-8B2C-9A6A558CADCE}" destId="{62FB1B86-97FF-4B86-A6B8-57CFD6B0EAB1}" srcOrd="12" destOrd="0" presId="urn:microsoft.com/office/officeart/2005/8/layout/cycle8"/>
    <dgm:cxn modelId="{042CDFFE-F11F-49A2-AFC1-BB376AD1B75C}" type="presParOf" srcId="{6C84728B-D1E3-4204-8B2C-9A6A558CADCE}" destId="{A44B0907-3A61-4CEC-B80C-0BA70FBD6D04}" srcOrd="13" destOrd="0" presId="urn:microsoft.com/office/officeart/2005/8/layout/cycle8"/>
    <dgm:cxn modelId="{3D6359F8-4AE4-407E-95FB-599AD700C25B}" type="presParOf" srcId="{6C84728B-D1E3-4204-8B2C-9A6A558CADCE}" destId="{26F07909-EEFA-4946-9E1E-45BEA342EDE6}" srcOrd="14" destOrd="0" presId="urn:microsoft.com/office/officeart/2005/8/layout/cycle8"/>
    <dgm:cxn modelId="{670523B2-B624-434A-84E4-1D5ACAE0AAC6}" type="presParOf" srcId="{6C84728B-D1E3-4204-8B2C-9A6A558CADCE}" destId="{35D57EFB-7706-4938-8897-EB897709F576}" srcOrd="15" destOrd="0" presId="urn:microsoft.com/office/officeart/2005/8/layout/cycle8"/>
    <dgm:cxn modelId="{8D1C9EC4-EC6D-4248-8B38-FF526411CB6C}" type="presParOf" srcId="{6C84728B-D1E3-4204-8B2C-9A6A558CADCE}" destId="{50E893A8-B4A8-4A80-8FA3-52AD055B0D6C}" srcOrd="16" destOrd="0" presId="urn:microsoft.com/office/officeart/2005/8/layout/cycle8"/>
    <dgm:cxn modelId="{9E5DFDCB-1F3D-475F-AA57-3420E858B5B9}" type="presParOf" srcId="{6C84728B-D1E3-4204-8B2C-9A6A558CADCE}" destId="{18FE543E-5EDE-4981-9C6A-E212A689F137}" srcOrd="17" destOrd="0" presId="urn:microsoft.com/office/officeart/2005/8/layout/cycle8"/>
    <dgm:cxn modelId="{0B1E9F18-E7F4-45D5-880C-26722854750B}" type="presParOf" srcId="{6C84728B-D1E3-4204-8B2C-9A6A558CADCE}" destId="{32D3781E-F21D-4A83-8582-B29094E418D1}" srcOrd="18" destOrd="0" presId="urn:microsoft.com/office/officeart/2005/8/layout/cycle8"/>
    <dgm:cxn modelId="{E384F4A7-4AD0-4D8A-9849-F94AD4608E77}" type="presParOf" srcId="{6C84728B-D1E3-4204-8B2C-9A6A558CADCE}" destId="{BD8BE818-BABE-4B98-991B-24A1618E6368}" srcOrd="19" destOrd="0" presId="urn:microsoft.com/office/officeart/2005/8/layout/cycle8"/>
    <dgm:cxn modelId="{E301431E-52A8-472C-B96F-910963F273DD}" type="presParOf" srcId="{6C84728B-D1E3-4204-8B2C-9A6A558CADCE}" destId="{CEF244C4-3502-4F65-BFE9-E0109CCBA21C}" srcOrd="20" destOrd="0" presId="urn:microsoft.com/office/officeart/2005/8/layout/cycle8"/>
    <dgm:cxn modelId="{5617C892-44B3-4335-9C6A-7D2A3A01FA65}" type="presParOf" srcId="{6C84728B-D1E3-4204-8B2C-9A6A558CADCE}" destId="{881AFD43-C8A0-4BBD-95EE-32E8DA00BD3D}" srcOrd="21" destOrd="0" presId="urn:microsoft.com/office/officeart/2005/8/layout/cycle8"/>
    <dgm:cxn modelId="{9F6AFB75-830D-4BAC-B45F-50EBBE00939B}" type="presParOf" srcId="{6C84728B-D1E3-4204-8B2C-9A6A558CADCE}" destId="{BECFF059-3BB5-43EE-B00F-E470DDBD1C84}" srcOrd="22" destOrd="0" presId="urn:microsoft.com/office/officeart/2005/8/layout/cycle8"/>
    <dgm:cxn modelId="{B0AA7633-AC55-4B86-93AB-A2C95C4CA2A6}" type="presParOf" srcId="{6C84728B-D1E3-4204-8B2C-9A6A558CADCE}" destId="{02964C47-C603-4120-A15B-35D6164C237C}" srcOrd="23" destOrd="0" presId="urn:microsoft.com/office/officeart/2005/8/layout/cycle8"/>
    <dgm:cxn modelId="{7D5E4F88-9C9F-4A0F-83F4-5C157B19DA9C}" type="presParOf" srcId="{6C84728B-D1E3-4204-8B2C-9A6A558CADCE}" destId="{768CAD21-AB94-418B-9D51-93879C66CE04}" srcOrd="24" destOrd="0" presId="urn:microsoft.com/office/officeart/2005/8/layout/cycle8"/>
    <dgm:cxn modelId="{4308902E-36A0-4D80-B7D0-F748F693AA94}" type="presParOf" srcId="{6C84728B-D1E3-4204-8B2C-9A6A558CADCE}" destId="{48C55897-5C80-4834-9F0C-17B19CC37167}" srcOrd="25" destOrd="0" presId="urn:microsoft.com/office/officeart/2005/8/layout/cycle8"/>
    <dgm:cxn modelId="{F044107D-D609-46F8-B8E2-45509CD5DAEC}" type="presParOf" srcId="{6C84728B-D1E3-4204-8B2C-9A6A558CADCE}" destId="{A8D2A107-3B27-4997-9C6C-F8CD4B36B324}" srcOrd="26" destOrd="0" presId="urn:microsoft.com/office/officeart/2005/8/layout/cycle8"/>
    <dgm:cxn modelId="{201F7AC2-8841-4BB4-83B8-DA9414D5FB6F}" type="presParOf" srcId="{6C84728B-D1E3-4204-8B2C-9A6A558CADCE}" destId="{958EA43D-BD0E-4F7E-87A2-A679D4103823}" srcOrd="27" destOrd="0" presId="urn:microsoft.com/office/officeart/2005/8/layout/cycle8"/>
    <dgm:cxn modelId="{10DD33C6-C3E2-4F40-86A1-58B18478D2A5}" type="presParOf" srcId="{6C84728B-D1E3-4204-8B2C-9A6A558CADCE}" destId="{30E4E2F6-A868-484D-A7F5-E98F3EC6EAFD}" srcOrd="28" destOrd="0" presId="urn:microsoft.com/office/officeart/2005/8/layout/cycle8"/>
    <dgm:cxn modelId="{A84EA3F5-3072-40CA-9BC9-9556EE36E722}" type="presParOf" srcId="{6C84728B-D1E3-4204-8B2C-9A6A558CADCE}" destId="{DEA2F76B-6E31-444C-9845-D842FC8CC654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74816B-AD40-4E15-A888-09F152D7FD96}" type="doc">
      <dgm:prSet loTypeId="urn:microsoft.com/office/officeart/2005/8/layout/list1" loCatId="list" qsTypeId="urn:microsoft.com/office/officeart/2005/8/quickstyle/3d4" qsCatId="3D" csTypeId="urn:microsoft.com/office/officeart/2005/8/colors/accent0_2" csCatId="mainScheme" phldr="1"/>
      <dgm:spPr/>
      <dgm:t>
        <a:bodyPr/>
        <a:lstStyle/>
        <a:p>
          <a:endParaRPr lang="it-IT"/>
        </a:p>
      </dgm:t>
    </dgm:pt>
    <dgm:pt modelId="{C36B6162-318D-4F34-82D2-828E7B64F529}">
      <dgm:prSet phldrT="[Testo]" custT="1"/>
      <dgm:spPr/>
      <dgm:t>
        <a:bodyPr/>
        <a:lstStyle/>
        <a:p>
          <a:r>
            <a:rPr lang="it-IT" sz="1400" b="1" dirty="0" smtClean="0"/>
            <a:t>Disfagia</a:t>
          </a:r>
          <a:endParaRPr lang="it-IT" sz="1400" b="1" dirty="0"/>
        </a:p>
      </dgm:t>
    </dgm:pt>
    <dgm:pt modelId="{75B2DCFB-114B-4EFB-95DD-3CB8E5D1E9EE}" type="parTrans" cxnId="{23866AF7-319F-4D31-A11D-E39FB120B1BD}">
      <dgm:prSet/>
      <dgm:spPr/>
      <dgm:t>
        <a:bodyPr/>
        <a:lstStyle/>
        <a:p>
          <a:endParaRPr lang="it-IT" sz="1400" b="1"/>
        </a:p>
      </dgm:t>
    </dgm:pt>
    <dgm:pt modelId="{08939156-4172-4AF8-B28D-E8851D42A7BE}" type="sibTrans" cxnId="{23866AF7-319F-4D31-A11D-E39FB120B1BD}">
      <dgm:prSet/>
      <dgm:spPr/>
      <dgm:t>
        <a:bodyPr/>
        <a:lstStyle/>
        <a:p>
          <a:endParaRPr lang="it-IT" sz="1400" b="1"/>
        </a:p>
      </dgm:t>
    </dgm:pt>
    <dgm:pt modelId="{66CB2FFF-409E-4D77-A435-D8546FBC3E5D}">
      <dgm:prSet phldrT="[Testo]" custT="1"/>
      <dgm:spPr/>
      <dgm:t>
        <a:bodyPr/>
        <a:lstStyle/>
        <a:p>
          <a:r>
            <a:rPr lang="it-IT" sz="1400" b="1" dirty="0" smtClean="0"/>
            <a:t>Insufficienza respiratoria</a:t>
          </a:r>
          <a:endParaRPr lang="it-IT" sz="1400" b="1" dirty="0"/>
        </a:p>
      </dgm:t>
    </dgm:pt>
    <dgm:pt modelId="{9C9F6C65-E833-4DDC-9DC1-1018A5E57E1F}" type="parTrans" cxnId="{EF94A5B2-FC13-492F-868C-811BE180BEC0}">
      <dgm:prSet/>
      <dgm:spPr/>
      <dgm:t>
        <a:bodyPr/>
        <a:lstStyle/>
        <a:p>
          <a:endParaRPr lang="it-IT" sz="1400" b="1"/>
        </a:p>
      </dgm:t>
    </dgm:pt>
    <dgm:pt modelId="{A807A66D-2DAD-4B5E-BE0D-E9E1591D4A0E}" type="sibTrans" cxnId="{EF94A5B2-FC13-492F-868C-811BE180BEC0}">
      <dgm:prSet/>
      <dgm:spPr/>
      <dgm:t>
        <a:bodyPr/>
        <a:lstStyle/>
        <a:p>
          <a:endParaRPr lang="it-IT" sz="1400" b="1"/>
        </a:p>
      </dgm:t>
    </dgm:pt>
    <dgm:pt modelId="{A15B1623-3380-4FEF-BC3F-B13DC2D4B724}">
      <dgm:prSet phldrT="[Testo]" custT="1"/>
      <dgm:spPr/>
      <dgm:t>
        <a:bodyPr/>
        <a:lstStyle/>
        <a:p>
          <a:r>
            <a:rPr lang="it-IT" sz="1400" b="1" dirty="0" smtClean="0"/>
            <a:t>Incompetenza delle vie aeree</a:t>
          </a:r>
          <a:endParaRPr lang="it-IT" sz="1400" b="1" dirty="0"/>
        </a:p>
      </dgm:t>
    </dgm:pt>
    <dgm:pt modelId="{D89AD9BD-656E-457D-A492-3AC22EEF9CDA}" type="parTrans" cxnId="{335B737D-60D0-4F54-ADFB-585116B9DCC1}">
      <dgm:prSet/>
      <dgm:spPr/>
      <dgm:t>
        <a:bodyPr/>
        <a:lstStyle/>
        <a:p>
          <a:endParaRPr lang="it-IT" sz="1400" b="1"/>
        </a:p>
      </dgm:t>
    </dgm:pt>
    <dgm:pt modelId="{A6CC56E9-32F6-412A-991A-014BE2BA475C}" type="sibTrans" cxnId="{335B737D-60D0-4F54-ADFB-585116B9DCC1}">
      <dgm:prSet/>
      <dgm:spPr/>
      <dgm:t>
        <a:bodyPr/>
        <a:lstStyle/>
        <a:p>
          <a:endParaRPr lang="it-IT" sz="1400" b="1"/>
        </a:p>
      </dgm:t>
    </dgm:pt>
    <dgm:pt modelId="{5D73CD0F-C9F4-40DB-A188-545E2C2A6CA0}">
      <dgm:prSet phldrT="[Testo]" custT="1"/>
      <dgm:spPr/>
      <dgm:t>
        <a:bodyPr/>
        <a:lstStyle/>
        <a:p>
          <a:r>
            <a:rPr lang="it-IT" sz="1400" b="1" dirty="0" smtClean="0"/>
            <a:t>Riduzione capacità comunicative </a:t>
          </a:r>
          <a:endParaRPr lang="it-IT" sz="1400" b="1" dirty="0"/>
        </a:p>
      </dgm:t>
    </dgm:pt>
    <dgm:pt modelId="{57C0926D-8C52-4EEC-A622-C0C813CA5E22}" type="parTrans" cxnId="{46E7C955-9E86-4BBC-B560-A57420CCA618}">
      <dgm:prSet/>
      <dgm:spPr/>
      <dgm:t>
        <a:bodyPr/>
        <a:lstStyle/>
        <a:p>
          <a:endParaRPr lang="it-IT" sz="1400" b="1"/>
        </a:p>
      </dgm:t>
    </dgm:pt>
    <dgm:pt modelId="{7385324B-C12D-498D-A3E3-4A762ACA67ED}" type="sibTrans" cxnId="{46E7C955-9E86-4BBC-B560-A57420CCA618}">
      <dgm:prSet/>
      <dgm:spPr/>
      <dgm:t>
        <a:bodyPr/>
        <a:lstStyle/>
        <a:p>
          <a:endParaRPr lang="it-IT" sz="1400" b="1"/>
        </a:p>
      </dgm:t>
    </dgm:pt>
    <dgm:pt modelId="{8C7F50A6-3C8E-46BD-AFD7-BD6E6B38FCFF}">
      <dgm:prSet phldrT="[Testo]" custT="1"/>
      <dgm:spPr/>
      <dgm:t>
        <a:bodyPr/>
        <a:lstStyle/>
        <a:p>
          <a:r>
            <a:rPr lang="it-IT" sz="1400" b="1" baseline="0" dirty="0" smtClean="0"/>
            <a:t>Incremento dipendenza</a:t>
          </a:r>
          <a:endParaRPr lang="it-IT" sz="1400" b="1" dirty="0"/>
        </a:p>
      </dgm:t>
    </dgm:pt>
    <dgm:pt modelId="{FFCCEDD6-C810-4C2B-AAE3-694B9A8C7333}" type="parTrans" cxnId="{09296C4C-9282-4659-AF65-79A7EB2D25F8}">
      <dgm:prSet/>
      <dgm:spPr/>
      <dgm:t>
        <a:bodyPr/>
        <a:lstStyle/>
        <a:p>
          <a:endParaRPr lang="it-IT" sz="1400" b="1"/>
        </a:p>
      </dgm:t>
    </dgm:pt>
    <dgm:pt modelId="{A3414D5C-AAB9-48BD-B50B-1AA36AFDD8F7}" type="sibTrans" cxnId="{09296C4C-9282-4659-AF65-79A7EB2D25F8}">
      <dgm:prSet/>
      <dgm:spPr/>
      <dgm:t>
        <a:bodyPr/>
        <a:lstStyle/>
        <a:p>
          <a:endParaRPr lang="it-IT" sz="1400" b="1"/>
        </a:p>
      </dgm:t>
    </dgm:pt>
    <dgm:pt modelId="{1B8ABC3F-106D-4FE6-A1EA-316BB3F3CDE3}">
      <dgm:prSet phldrT="[Testo]" custT="1"/>
      <dgm:spPr/>
      <dgm:t>
        <a:bodyPr/>
        <a:lstStyle/>
        <a:p>
          <a:r>
            <a:rPr lang="it-IT" sz="1400" b="1" dirty="0" smtClean="0"/>
            <a:t>Ingombro secretivo </a:t>
          </a:r>
          <a:endParaRPr lang="it-IT" sz="1400" b="1" dirty="0"/>
        </a:p>
      </dgm:t>
    </dgm:pt>
    <dgm:pt modelId="{6209486E-FD0C-4A84-8458-FB9F0086AA2B}" type="parTrans" cxnId="{53776F75-B217-4B29-A16D-655E4CFAFC42}">
      <dgm:prSet/>
      <dgm:spPr/>
      <dgm:t>
        <a:bodyPr/>
        <a:lstStyle/>
        <a:p>
          <a:endParaRPr lang="it-IT" sz="1400" b="1"/>
        </a:p>
      </dgm:t>
    </dgm:pt>
    <dgm:pt modelId="{8052D3F0-1182-40D2-BBC0-65D2BEC24712}" type="sibTrans" cxnId="{53776F75-B217-4B29-A16D-655E4CFAFC42}">
      <dgm:prSet/>
      <dgm:spPr/>
      <dgm:t>
        <a:bodyPr/>
        <a:lstStyle/>
        <a:p>
          <a:endParaRPr lang="it-IT" sz="1400" b="1"/>
        </a:p>
      </dgm:t>
    </dgm:pt>
    <dgm:pt modelId="{90BD35AE-C18F-41F5-AC4E-346239C4FC68}">
      <dgm:prSet phldrT="[Testo]" custT="1"/>
      <dgm:spPr/>
      <dgm:t>
        <a:bodyPr/>
        <a:lstStyle/>
        <a:p>
          <a:r>
            <a:rPr lang="it-IT" sz="1400" b="1" dirty="0" smtClean="0"/>
            <a:t>Riduzione forza muscoli respiratori</a:t>
          </a:r>
          <a:endParaRPr lang="it-IT" sz="1400" b="1" dirty="0"/>
        </a:p>
      </dgm:t>
    </dgm:pt>
    <dgm:pt modelId="{FE5B0269-16B0-4552-8EBD-B431840D9428}" type="parTrans" cxnId="{D173D1A5-CA6C-4C4E-BC4A-D3E5E07D6AE3}">
      <dgm:prSet/>
      <dgm:spPr/>
      <dgm:t>
        <a:bodyPr/>
        <a:lstStyle/>
        <a:p>
          <a:endParaRPr lang="it-IT" sz="1400" b="1"/>
        </a:p>
      </dgm:t>
    </dgm:pt>
    <dgm:pt modelId="{013D75D5-6E8A-4878-9C0D-F61A236B60B5}" type="sibTrans" cxnId="{D173D1A5-CA6C-4C4E-BC4A-D3E5E07D6AE3}">
      <dgm:prSet/>
      <dgm:spPr/>
      <dgm:t>
        <a:bodyPr/>
        <a:lstStyle/>
        <a:p>
          <a:endParaRPr lang="it-IT" sz="1400" b="1"/>
        </a:p>
      </dgm:t>
    </dgm:pt>
    <dgm:pt modelId="{D62601F9-A15B-4334-AFE9-99107BAAAF86}" type="pres">
      <dgm:prSet presAssocID="{2474816B-AD40-4E15-A888-09F152D7FD9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606A218-3AAF-408F-8FFE-2B6FEE314899}" type="pres">
      <dgm:prSet presAssocID="{C36B6162-318D-4F34-82D2-828E7B64F529}" presName="parentLin" presStyleCnt="0"/>
      <dgm:spPr/>
      <dgm:t>
        <a:bodyPr/>
        <a:lstStyle/>
        <a:p>
          <a:endParaRPr lang="it-IT"/>
        </a:p>
      </dgm:t>
    </dgm:pt>
    <dgm:pt modelId="{011B5491-507E-49C6-8DA9-E2005B242235}" type="pres">
      <dgm:prSet presAssocID="{C36B6162-318D-4F34-82D2-828E7B64F529}" presName="parentLeftMargin" presStyleLbl="node1" presStyleIdx="0" presStyleCnt="7"/>
      <dgm:spPr/>
      <dgm:t>
        <a:bodyPr/>
        <a:lstStyle/>
        <a:p>
          <a:endParaRPr lang="it-IT"/>
        </a:p>
      </dgm:t>
    </dgm:pt>
    <dgm:pt modelId="{5D632DB7-F765-441A-A329-28293BFDBD20}" type="pres">
      <dgm:prSet presAssocID="{C36B6162-318D-4F34-82D2-828E7B64F529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1DFB0CC-B387-425E-9CB4-F071A4AC004C}" type="pres">
      <dgm:prSet presAssocID="{C36B6162-318D-4F34-82D2-828E7B64F529}" presName="negativeSpace" presStyleCnt="0"/>
      <dgm:spPr/>
      <dgm:t>
        <a:bodyPr/>
        <a:lstStyle/>
        <a:p>
          <a:endParaRPr lang="it-IT"/>
        </a:p>
      </dgm:t>
    </dgm:pt>
    <dgm:pt modelId="{2702C643-B987-48A3-88DE-D41282F3D38F}" type="pres">
      <dgm:prSet presAssocID="{C36B6162-318D-4F34-82D2-828E7B64F529}" presName="childText" presStyleLbl="conFgAcc1" presStyleIdx="0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9772E3-0A07-4031-885E-CACCAD9283AD}" type="pres">
      <dgm:prSet presAssocID="{08939156-4172-4AF8-B28D-E8851D42A7BE}" presName="spaceBetweenRectangles" presStyleCnt="0"/>
      <dgm:spPr/>
      <dgm:t>
        <a:bodyPr/>
        <a:lstStyle/>
        <a:p>
          <a:endParaRPr lang="it-IT"/>
        </a:p>
      </dgm:t>
    </dgm:pt>
    <dgm:pt modelId="{21D577BD-AD7C-41EE-988B-BFD16BE96BB5}" type="pres">
      <dgm:prSet presAssocID="{66CB2FFF-409E-4D77-A435-D8546FBC3E5D}" presName="parentLin" presStyleCnt="0"/>
      <dgm:spPr/>
      <dgm:t>
        <a:bodyPr/>
        <a:lstStyle/>
        <a:p>
          <a:endParaRPr lang="it-IT"/>
        </a:p>
      </dgm:t>
    </dgm:pt>
    <dgm:pt modelId="{5F978234-F961-4B8B-82F3-4F8CDF6397CE}" type="pres">
      <dgm:prSet presAssocID="{66CB2FFF-409E-4D77-A435-D8546FBC3E5D}" presName="parentLeftMargin" presStyleLbl="node1" presStyleIdx="0" presStyleCnt="7"/>
      <dgm:spPr/>
      <dgm:t>
        <a:bodyPr/>
        <a:lstStyle/>
        <a:p>
          <a:endParaRPr lang="it-IT"/>
        </a:p>
      </dgm:t>
    </dgm:pt>
    <dgm:pt modelId="{F0D77520-68E8-48FD-A2F9-E1499B1B4024}" type="pres">
      <dgm:prSet presAssocID="{66CB2FFF-409E-4D77-A435-D8546FBC3E5D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26BEAF2-3178-4356-9447-BCBEC1AF76CF}" type="pres">
      <dgm:prSet presAssocID="{66CB2FFF-409E-4D77-A435-D8546FBC3E5D}" presName="negativeSpace" presStyleCnt="0"/>
      <dgm:spPr/>
      <dgm:t>
        <a:bodyPr/>
        <a:lstStyle/>
        <a:p>
          <a:endParaRPr lang="it-IT"/>
        </a:p>
      </dgm:t>
    </dgm:pt>
    <dgm:pt modelId="{98AFB06F-127B-4F0A-A258-CAA5C6AF40C5}" type="pres">
      <dgm:prSet presAssocID="{66CB2FFF-409E-4D77-A435-D8546FBC3E5D}" presName="childText" presStyleLbl="conFgAcc1" presStyleIdx="1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B71ACF0-3BF6-44D0-82D0-3449AC55E933}" type="pres">
      <dgm:prSet presAssocID="{A807A66D-2DAD-4B5E-BE0D-E9E1591D4A0E}" presName="spaceBetweenRectangles" presStyleCnt="0"/>
      <dgm:spPr/>
      <dgm:t>
        <a:bodyPr/>
        <a:lstStyle/>
        <a:p>
          <a:endParaRPr lang="it-IT"/>
        </a:p>
      </dgm:t>
    </dgm:pt>
    <dgm:pt modelId="{F3136314-1BE7-4CBD-8D37-81F254251236}" type="pres">
      <dgm:prSet presAssocID="{A15B1623-3380-4FEF-BC3F-B13DC2D4B724}" presName="parentLin" presStyleCnt="0"/>
      <dgm:spPr/>
      <dgm:t>
        <a:bodyPr/>
        <a:lstStyle/>
        <a:p>
          <a:endParaRPr lang="it-IT"/>
        </a:p>
      </dgm:t>
    </dgm:pt>
    <dgm:pt modelId="{30995A4B-2387-4304-93E4-C15CEEF9818E}" type="pres">
      <dgm:prSet presAssocID="{A15B1623-3380-4FEF-BC3F-B13DC2D4B724}" presName="parentLeftMargin" presStyleLbl="node1" presStyleIdx="1" presStyleCnt="7"/>
      <dgm:spPr/>
      <dgm:t>
        <a:bodyPr/>
        <a:lstStyle/>
        <a:p>
          <a:endParaRPr lang="it-IT"/>
        </a:p>
      </dgm:t>
    </dgm:pt>
    <dgm:pt modelId="{04E807EE-EBF5-450B-9D73-6A221B103744}" type="pres">
      <dgm:prSet presAssocID="{A15B1623-3380-4FEF-BC3F-B13DC2D4B724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28CAA54-56CD-4F65-A9AE-EAD0D244A7A7}" type="pres">
      <dgm:prSet presAssocID="{A15B1623-3380-4FEF-BC3F-B13DC2D4B724}" presName="negativeSpace" presStyleCnt="0"/>
      <dgm:spPr/>
      <dgm:t>
        <a:bodyPr/>
        <a:lstStyle/>
        <a:p>
          <a:endParaRPr lang="it-IT"/>
        </a:p>
      </dgm:t>
    </dgm:pt>
    <dgm:pt modelId="{EFE3C6B7-243D-4527-846B-8DEA950756EA}" type="pres">
      <dgm:prSet presAssocID="{A15B1623-3380-4FEF-BC3F-B13DC2D4B724}" presName="childText" presStyleLbl="conFgAcc1" presStyleIdx="2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BF288B6-8301-4614-BA9D-FA26B98AF70C}" type="pres">
      <dgm:prSet presAssocID="{A6CC56E9-32F6-412A-991A-014BE2BA475C}" presName="spaceBetweenRectangles" presStyleCnt="0"/>
      <dgm:spPr/>
      <dgm:t>
        <a:bodyPr/>
        <a:lstStyle/>
        <a:p>
          <a:endParaRPr lang="it-IT"/>
        </a:p>
      </dgm:t>
    </dgm:pt>
    <dgm:pt modelId="{8E02F24B-B37A-4123-84E0-FFCC76872EC1}" type="pres">
      <dgm:prSet presAssocID="{5D73CD0F-C9F4-40DB-A188-545E2C2A6CA0}" presName="parentLin" presStyleCnt="0"/>
      <dgm:spPr/>
      <dgm:t>
        <a:bodyPr/>
        <a:lstStyle/>
        <a:p>
          <a:endParaRPr lang="it-IT"/>
        </a:p>
      </dgm:t>
    </dgm:pt>
    <dgm:pt modelId="{CD48C16A-1883-4EE3-A32C-AB3FF1325959}" type="pres">
      <dgm:prSet presAssocID="{5D73CD0F-C9F4-40DB-A188-545E2C2A6CA0}" presName="parentLeftMargin" presStyleLbl="node1" presStyleIdx="2" presStyleCnt="7"/>
      <dgm:spPr/>
      <dgm:t>
        <a:bodyPr/>
        <a:lstStyle/>
        <a:p>
          <a:endParaRPr lang="it-IT"/>
        </a:p>
      </dgm:t>
    </dgm:pt>
    <dgm:pt modelId="{21E9940B-67FD-4A1A-94E5-1DF10CBB597D}" type="pres">
      <dgm:prSet presAssocID="{5D73CD0F-C9F4-40DB-A188-545E2C2A6CA0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4809101-9949-4873-9C73-6ACB20DD9997}" type="pres">
      <dgm:prSet presAssocID="{5D73CD0F-C9F4-40DB-A188-545E2C2A6CA0}" presName="negativeSpace" presStyleCnt="0"/>
      <dgm:spPr/>
      <dgm:t>
        <a:bodyPr/>
        <a:lstStyle/>
        <a:p>
          <a:endParaRPr lang="it-IT"/>
        </a:p>
      </dgm:t>
    </dgm:pt>
    <dgm:pt modelId="{1070B39F-000B-4D59-9A4B-7CAA872C654D}" type="pres">
      <dgm:prSet presAssocID="{5D73CD0F-C9F4-40DB-A188-545E2C2A6CA0}" presName="childText" presStyleLbl="conFgAcc1" presStyleIdx="3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CCE1AC7-2D89-4534-A4F3-12BA5C13AE83}" type="pres">
      <dgm:prSet presAssocID="{7385324B-C12D-498D-A3E3-4A762ACA67ED}" presName="spaceBetweenRectangles" presStyleCnt="0"/>
      <dgm:spPr/>
      <dgm:t>
        <a:bodyPr/>
        <a:lstStyle/>
        <a:p>
          <a:endParaRPr lang="it-IT"/>
        </a:p>
      </dgm:t>
    </dgm:pt>
    <dgm:pt modelId="{B4192E8E-5F49-4BBB-BD8B-F72D5886AC15}" type="pres">
      <dgm:prSet presAssocID="{8C7F50A6-3C8E-46BD-AFD7-BD6E6B38FCFF}" presName="parentLin" presStyleCnt="0"/>
      <dgm:spPr/>
      <dgm:t>
        <a:bodyPr/>
        <a:lstStyle/>
        <a:p>
          <a:endParaRPr lang="it-IT"/>
        </a:p>
      </dgm:t>
    </dgm:pt>
    <dgm:pt modelId="{559A55ED-A9FF-4907-8E78-6468ED3AF0BA}" type="pres">
      <dgm:prSet presAssocID="{8C7F50A6-3C8E-46BD-AFD7-BD6E6B38FCFF}" presName="parentLeftMargin" presStyleLbl="node1" presStyleIdx="3" presStyleCnt="7"/>
      <dgm:spPr/>
      <dgm:t>
        <a:bodyPr/>
        <a:lstStyle/>
        <a:p>
          <a:endParaRPr lang="it-IT"/>
        </a:p>
      </dgm:t>
    </dgm:pt>
    <dgm:pt modelId="{1A9E9DF1-1085-44EA-9330-92D988DF29F0}" type="pres">
      <dgm:prSet presAssocID="{8C7F50A6-3C8E-46BD-AFD7-BD6E6B38FCFF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1A77011-66C7-4588-9094-5C1B23CEEE85}" type="pres">
      <dgm:prSet presAssocID="{8C7F50A6-3C8E-46BD-AFD7-BD6E6B38FCFF}" presName="negativeSpace" presStyleCnt="0"/>
      <dgm:spPr/>
      <dgm:t>
        <a:bodyPr/>
        <a:lstStyle/>
        <a:p>
          <a:endParaRPr lang="it-IT"/>
        </a:p>
      </dgm:t>
    </dgm:pt>
    <dgm:pt modelId="{D90EE116-7113-4C6F-9361-C1A255E82EC6}" type="pres">
      <dgm:prSet presAssocID="{8C7F50A6-3C8E-46BD-AFD7-BD6E6B38FCFF}" presName="childText" presStyleLbl="conFgAcc1" presStyleIdx="4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1CCCFBF-A428-430D-8438-AD84A5851B0A}" type="pres">
      <dgm:prSet presAssocID="{A3414D5C-AAB9-48BD-B50B-1AA36AFDD8F7}" presName="spaceBetweenRectangles" presStyleCnt="0"/>
      <dgm:spPr/>
      <dgm:t>
        <a:bodyPr/>
        <a:lstStyle/>
        <a:p>
          <a:endParaRPr lang="it-IT"/>
        </a:p>
      </dgm:t>
    </dgm:pt>
    <dgm:pt modelId="{58BCA724-15F7-4E39-A0C7-0EB8C7C3CCE1}" type="pres">
      <dgm:prSet presAssocID="{1B8ABC3F-106D-4FE6-A1EA-316BB3F3CDE3}" presName="parentLin" presStyleCnt="0"/>
      <dgm:spPr/>
      <dgm:t>
        <a:bodyPr/>
        <a:lstStyle/>
        <a:p>
          <a:endParaRPr lang="it-IT"/>
        </a:p>
      </dgm:t>
    </dgm:pt>
    <dgm:pt modelId="{1E8BDE91-4752-410F-9900-21F595CE5283}" type="pres">
      <dgm:prSet presAssocID="{1B8ABC3F-106D-4FE6-A1EA-316BB3F3CDE3}" presName="parentLeftMargin" presStyleLbl="node1" presStyleIdx="4" presStyleCnt="7"/>
      <dgm:spPr/>
      <dgm:t>
        <a:bodyPr/>
        <a:lstStyle/>
        <a:p>
          <a:endParaRPr lang="it-IT"/>
        </a:p>
      </dgm:t>
    </dgm:pt>
    <dgm:pt modelId="{AAF7882A-8797-42E5-820A-C556E8D9854B}" type="pres">
      <dgm:prSet presAssocID="{1B8ABC3F-106D-4FE6-A1EA-316BB3F3CDE3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37934D9-11A6-4E16-A79C-165D9E46414B}" type="pres">
      <dgm:prSet presAssocID="{1B8ABC3F-106D-4FE6-A1EA-316BB3F3CDE3}" presName="negativeSpace" presStyleCnt="0"/>
      <dgm:spPr/>
      <dgm:t>
        <a:bodyPr/>
        <a:lstStyle/>
        <a:p>
          <a:endParaRPr lang="it-IT"/>
        </a:p>
      </dgm:t>
    </dgm:pt>
    <dgm:pt modelId="{E146DC37-83F6-4E2E-AD54-9BC10B8F15F3}" type="pres">
      <dgm:prSet presAssocID="{1B8ABC3F-106D-4FE6-A1EA-316BB3F3CDE3}" presName="childText" presStyleLbl="conFgAcc1" presStyleIdx="5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02F7970-C8E7-47FF-9071-705C5DFBCBD3}" type="pres">
      <dgm:prSet presAssocID="{8052D3F0-1182-40D2-BBC0-65D2BEC24712}" presName="spaceBetweenRectangles" presStyleCnt="0"/>
      <dgm:spPr/>
      <dgm:t>
        <a:bodyPr/>
        <a:lstStyle/>
        <a:p>
          <a:endParaRPr lang="it-IT"/>
        </a:p>
      </dgm:t>
    </dgm:pt>
    <dgm:pt modelId="{01B6B556-4370-46BF-92D2-F44520D38C8F}" type="pres">
      <dgm:prSet presAssocID="{90BD35AE-C18F-41F5-AC4E-346239C4FC68}" presName="parentLin" presStyleCnt="0"/>
      <dgm:spPr/>
      <dgm:t>
        <a:bodyPr/>
        <a:lstStyle/>
        <a:p>
          <a:endParaRPr lang="it-IT"/>
        </a:p>
      </dgm:t>
    </dgm:pt>
    <dgm:pt modelId="{001F4409-5576-402C-A8BF-6EDB29641886}" type="pres">
      <dgm:prSet presAssocID="{90BD35AE-C18F-41F5-AC4E-346239C4FC68}" presName="parentLeftMargin" presStyleLbl="node1" presStyleIdx="5" presStyleCnt="7"/>
      <dgm:spPr/>
      <dgm:t>
        <a:bodyPr/>
        <a:lstStyle/>
        <a:p>
          <a:endParaRPr lang="it-IT"/>
        </a:p>
      </dgm:t>
    </dgm:pt>
    <dgm:pt modelId="{8226BC35-8DC4-4041-8800-730842C5E1F4}" type="pres">
      <dgm:prSet presAssocID="{90BD35AE-C18F-41F5-AC4E-346239C4FC68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17BC2FC-67F0-45C4-8BC3-41259A9D3A0A}" type="pres">
      <dgm:prSet presAssocID="{90BD35AE-C18F-41F5-AC4E-346239C4FC68}" presName="negativeSpace" presStyleCnt="0"/>
      <dgm:spPr/>
      <dgm:t>
        <a:bodyPr/>
        <a:lstStyle/>
        <a:p>
          <a:endParaRPr lang="it-IT"/>
        </a:p>
      </dgm:t>
    </dgm:pt>
    <dgm:pt modelId="{9B11329C-C60B-4CE2-9749-F5C8AB286999}" type="pres">
      <dgm:prSet presAssocID="{90BD35AE-C18F-41F5-AC4E-346239C4FC68}" presName="childText" presStyleLbl="conFgAcc1" presStyleIdx="6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5E6A6A5-99D9-45F6-9B21-5239D74047BA}" type="presOf" srcId="{1B8ABC3F-106D-4FE6-A1EA-316BB3F3CDE3}" destId="{1E8BDE91-4752-410F-9900-21F595CE5283}" srcOrd="0" destOrd="0" presId="urn:microsoft.com/office/officeart/2005/8/layout/list1"/>
    <dgm:cxn modelId="{B4052451-B293-4AED-B827-EF1D4286F36D}" type="presOf" srcId="{C36B6162-318D-4F34-82D2-828E7B64F529}" destId="{5D632DB7-F765-441A-A329-28293BFDBD20}" srcOrd="1" destOrd="0" presId="urn:microsoft.com/office/officeart/2005/8/layout/list1"/>
    <dgm:cxn modelId="{DABD755A-4712-4BC5-A09C-29B54A21FEC4}" type="presOf" srcId="{66CB2FFF-409E-4D77-A435-D8546FBC3E5D}" destId="{5F978234-F961-4B8B-82F3-4F8CDF6397CE}" srcOrd="0" destOrd="0" presId="urn:microsoft.com/office/officeart/2005/8/layout/list1"/>
    <dgm:cxn modelId="{4817ADCF-F59B-4F38-89EB-2589C5FA923C}" type="presOf" srcId="{2474816B-AD40-4E15-A888-09F152D7FD96}" destId="{D62601F9-A15B-4334-AFE9-99107BAAAF86}" srcOrd="0" destOrd="0" presId="urn:microsoft.com/office/officeart/2005/8/layout/list1"/>
    <dgm:cxn modelId="{D173D1A5-CA6C-4C4E-BC4A-D3E5E07D6AE3}" srcId="{2474816B-AD40-4E15-A888-09F152D7FD96}" destId="{90BD35AE-C18F-41F5-AC4E-346239C4FC68}" srcOrd="6" destOrd="0" parTransId="{FE5B0269-16B0-4552-8EBD-B431840D9428}" sibTransId="{013D75D5-6E8A-4878-9C0D-F61A236B60B5}"/>
    <dgm:cxn modelId="{1113E3ED-97A9-42E9-B65D-39CF8BDF233B}" type="presOf" srcId="{90BD35AE-C18F-41F5-AC4E-346239C4FC68}" destId="{001F4409-5576-402C-A8BF-6EDB29641886}" srcOrd="0" destOrd="0" presId="urn:microsoft.com/office/officeart/2005/8/layout/list1"/>
    <dgm:cxn modelId="{09296C4C-9282-4659-AF65-79A7EB2D25F8}" srcId="{2474816B-AD40-4E15-A888-09F152D7FD96}" destId="{8C7F50A6-3C8E-46BD-AFD7-BD6E6B38FCFF}" srcOrd="4" destOrd="0" parTransId="{FFCCEDD6-C810-4C2B-AAE3-694B9A8C7333}" sibTransId="{A3414D5C-AAB9-48BD-B50B-1AA36AFDD8F7}"/>
    <dgm:cxn modelId="{3E04CDB9-3696-416D-A573-D196C9BEE2F6}" type="presOf" srcId="{A15B1623-3380-4FEF-BC3F-B13DC2D4B724}" destId="{30995A4B-2387-4304-93E4-C15CEEF9818E}" srcOrd="0" destOrd="0" presId="urn:microsoft.com/office/officeart/2005/8/layout/list1"/>
    <dgm:cxn modelId="{8ED0F63F-A723-4622-B00A-55567FCBA27A}" type="presOf" srcId="{A15B1623-3380-4FEF-BC3F-B13DC2D4B724}" destId="{04E807EE-EBF5-450B-9D73-6A221B103744}" srcOrd="1" destOrd="0" presId="urn:microsoft.com/office/officeart/2005/8/layout/list1"/>
    <dgm:cxn modelId="{279992D0-8302-4C19-B569-5DC421DD9A03}" type="presOf" srcId="{8C7F50A6-3C8E-46BD-AFD7-BD6E6B38FCFF}" destId="{1A9E9DF1-1085-44EA-9330-92D988DF29F0}" srcOrd="1" destOrd="0" presId="urn:microsoft.com/office/officeart/2005/8/layout/list1"/>
    <dgm:cxn modelId="{53776F75-B217-4B29-A16D-655E4CFAFC42}" srcId="{2474816B-AD40-4E15-A888-09F152D7FD96}" destId="{1B8ABC3F-106D-4FE6-A1EA-316BB3F3CDE3}" srcOrd="5" destOrd="0" parTransId="{6209486E-FD0C-4A84-8458-FB9F0086AA2B}" sibTransId="{8052D3F0-1182-40D2-BBC0-65D2BEC24712}"/>
    <dgm:cxn modelId="{253C8871-1BA9-41D6-AA96-9BD2CD6A478D}" type="presOf" srcId="{90BD35AE-C18F-41F5-AC4E-346239C4FC68}" destId="{8226BC35-8DC4-4041-8800-730842C5E1F4}" srcOrd="1" destOrd="0" presId="urn:microsoft.com/office/officeart/2005/8/layout/list1"/>
    <dgm:cxn modelId="{081B3F3F-378B-44A8-B2E3-0B2D6A2E9071}" type="presOf" srcId="{66CB2FFF-409E-4D77-A435-D8546FBC3E5D}" destId="{F0D77520-68E8-48FD-A2F9-E1499B1B4024}" srcOrd="1" destOrd="0" presId="urn:microsoft.com/office/officeart/2005/8/layout/list1"/>
    <dgm:cxn modelId="{124FF3B3-2627-4B6A-86B0-AEBD2D0F4068}" type="presOf" srcId="{5D73CD0F-C9F4-40DB-A188-545E2C2A6CA0}" destId="{CD48C16A-1883-4EE3-A32C-AB3FF1325959}" srcOrd="0" destOrd="0" presId="urn:microsoft.com/office/officeart/2005/8/layout/list1"/>
    <dgm:cxn modelId="{ABDCFF5D-0FFC-4F02-93B3-6F716F41D1C4}" type="presOf" srcId="{5D73CD0F-C9F4-40DB-A188-545E2C2A6CA0}" destId="{21E9940B-67FD-4A1A-94E5-1DF10CBB597D}" srcOrd="1" destOrd="0" presId="urn:microsoft.com/office/officeart/2005/8/layout/list1"/>
    <dgm:cxn modelId="{15319207-1AC5-4AF5-B5ED-E31C553479A6}" type="presOf" srcId="{1B8ABC3F-106D-4FE6-A1EA-316BB3F3CDE3}" destId="{AAF7882A-8797-42E5-820A-C556E8D9854B}" srcOrd="1" destOrd="0" presId="urn:microsoft.com/office/officeart/2005/8/layout/list1"/>
    <dgm:cxn modelId="{46E7C955-9E86-4BBC-B560-A57420CCA618}" srcId="{2474816B-AD40-4E15-A888-09F152D7FD96}" destId="{5D73CD0F-C9F4-40DB-A188-545E2C2A6CA0}" srcOrd="3" destOrd="0" parTransId="{57C0926D-8C52-4EEC-A622-C0C813CA5E22}" sibTransId="{7385324B-C12D-498D-A3E3-4A762ACA67ED}"/>
    <dgm:cxn modelId="{0671F390-6217-469B-AF8B-9E3D24B5623C}" type="presOf" srcId="{C36B6162-318D-4F34-82D2-828E7B64F529}" destId="{011B5491-507E-49C6-8DA9-E2005B242235}" srcOrd="0" destOrd="0" presId="urn:microsoft.com/office/officeart/2005/8/layout/list1"/>
    <dgm:cxn modelId="{407F1525-3F37-4D5B-8BD5-2E13C51C307A}" type="presOf" srcId="{8C7F50A6-3C8E-46BD-AFD7-BD6E6B38FCFF}" destId="{559A55ED-A9FF-4907-8E78-6468ED3AF0BA}" srcOrd="0" destOrd="0" presId="urn:microsoft.com/office/officeart/2005/8/layout/list1"/>
    <dgm:cxn modelId="{335B737D-60D0-4F54-ADFB-585116B9DCC1}" srcId="{2474816B-AD40-4E15-A888-09F152D7FD96}" destId="{A15B1623-3380-4FEF-BC3F-B13DC2D4B724}" srcOrd="2" destOrd="0" parTransId="{D89AD9BD-656E-457D-A492-3AC22EEF9CDA}" sibTransId="{A6CC56E9-32F6-412A-991A-014BE2BA475C}"/>
    <dgm:cxn modelId="{23866AF7-319F-4D31-A11D-E39FB120B1BD}" srcId="{2474816B-AD40-4E15-A888-09F152D7FD96}" destId="{C36B6162-318D-4F34-82D2-828E7B64F529}" srcOrd="0" destOrd="0" parTransId="{75B2DCFB-114B-4EFB-95DD-3CB8E5D1E9EE}" sibTransId="{08939156-4172-4AF8-B28D-E8851D42A7BE}"/>
    <dgm:cxn modelId="{EF94A5B2-FC13-492F-868C-811BE180BEC0}" srcId="{2474816B-AD40-4E15-A888-09F152D7FD96}" destId="{66CB2FFF-409E-4D77-A435-D8546FBC3E5D}" srcOrd="1" destOrd="0" parTransId="{9C9F6C65-E833-4DDC-9DC1-1018A5E57E1F}" sibTransId="{A807A66D-2DAD-4B5E-BE0D-E9E1591D4A0E}"/>
    <dgm:cxn modelId="{7DEE1845-64EC-45B8-8943-9FD3389EE936}" type="presParOf" srcId="{D62601F9-A15B-4334-AFE9-99107BAAAF86}" destId="{9606A218-3AAF-408F-8FFE-2B6FEE314899}" srcOrd="0" destOrd="0" presId="urn:microsoft.com/office/officeart/2005/8/layout/list1"/>
    <dgm:cxn modelId="{054CDBEB-7E1B-4282-ABB5-F5B23D5DD081}" type="presParOf" srcId="{9606A218-3AAF-408F-8FFE-2B6FEE314899}" destId="{011B5491-507E-49C6-8DA9-E2005B242235}" srcOrd="0" destOrd="0" presId="urn:microsoft.com/office/officeart/2005/8/layout/list1"/>
    <dgm:cxn modelId="{847CE1D7-4182-4D54-B96B-74BB5053831A}" type="presParOf" srcId="{9606A218-3AAF-408F-8FFE-2B6FEE314899}" destId="{5D632DB7-F765-441A-A329-28293BFDBD20}" srcOrd="1" destOrd="0" presId="urn:microsoft.com/office/officeart/2005/8/layout/list1"/>
    <dgm:cxn modelId="{E0F71A7F-8678-41FA-B373-E6A0B4FCD6DC}" type="presParOf" srcId="{D62601F9-A15B-4334-AFE9-99107BAAAF86}" destId="{E1DFB0CC-B387-425E-9CB4-F071A4AC004C}" srcOrd="1" destOrd="0" presId="urn:microsoft.com/office/officeart/2005/8/layout/list1"/>
    <dgm:cxn modelId="{1BAEADCD-A1F2-4770-9831-542CC842E143}" type="presParOf" srcId="{D62601F9-A15B-4334-AFE9-99107BAAAF86}" destId="{2702C643-B987-48A3-88DE-D41282F3D38F}" srcOrd="2" destOrd="0" presId="urn:microsoft.com/office/officeart/2005/8/layout/list1"/>
    <dgm:cxn modelId="{92D7507C-D494-46A8-A66B-3EA8CFD71C8E}" type="presParOf" srcId="{D62601F9-A15B-4334-AFE9-99107BAAAF86}" destId="{6C9772E3-0A07-4031-885E-CACCAD9283AD}" srcOrd="3" destOrd="0" presId="urn:microsoft.com/office/officeart/2005/8/layout/list1"/>
    <dgm:cxn modelId="{E027261F-E3DC-448C-BA75-0BD9B625977D}" type="presParOf" srcId="{D62601F9-A15B-4334-AFE9-99107BAAAF86}" destId="{21D577BD-AD7C-41EE-988B-BFD16BE96BB5}" srcOrd="4" destOrd="0" presId="urn:microsoft.com/office/officeart/2005/8/layout/list1"/>
    <dgm:cxn modelId="{DF972DB8-482E-4791-8017-D8286F17D7C2}" type="presParOf" srcId="{21D577BD-AD7C-41EE-988B-BFD16BE96BB5}" destId="{5F978234-F961-4B8B-82F3-4F8CDF6397CE}" srcOrd="0" destOrd="0" presId="urn:microsoft.com/office/officeart/2005/8/layout/list1"/>
    <dgm:cxn modelId="{68FE18F6-9935-4913-8BCE-06530E59FAF9}" type="presParOf" srcId="{21D577BD-AD7C-41EE-988B-BFD16BE96BB5}" destId="{F0D77520-68E8-48FD-A2F9-E1499B1B4024}" srcOrd="1" destOrd="0" presId="urn:microsoft.com/office/officeart/2005/8/layout/list1"/>
    <dgm:cxn modelId="{A67C8F80-DD14-430C-91A3-DF3228E4E36B}" type="presParOf" srcId="{D62601F9-A15B-4334-AFE9-99107BAAAF86}" destId="{426BEAF2-3178-4356-9447-BCBEC1AF76CF}" srcOrd="5" destOrd="0" presId="urn:microsoft.com/office/officeart/2005/8/layout/list1"/>
    <dgm:cxn modelId="{71D5A5DD-210E-4635-B140-B4A0B675A301}" type="presParOf" srcId="{D62601F9-A15B-4334-AFE9-99107BAAAF86}" destId="{98AFB06F-127B-4F0A-A258-CAA5C6AF40C5}" srcOrd="6" destOrd="0" presId="urn:microsoft.com/office/officeart/2005/8/layout/list1"/>
    <dgm:cxn modelId="{1CC02F1F-C340-4584-8241-D7B54D8F6A1E}" type="presParOf" srcId="{D62601F9-A15B-4334-AFE9-99107BAAAF86}" destId="{7B71ACF0-3BF6-44D0-82D0-3449AC55E933}" srcOrd="7" destOrd="0" presId="urn:microsoft.com/office/officeart/2005/8/layout/list1"/>
    <dgm:cxn modelId="{D0D867E0-5E40-4ACE-906A-5FA9600DDE78}" type="presParOf" srcId="{D62601F9-A15B-4334-AFE9-99107BAAAF86}" destId="{F3136314-1BE7-4CBD-8D37-81F254251236}" srcOrd="8" destOrd="0" presId="urn:microsoft.com/office/officeart/2005/8/layout/list1"/>
    <dgm:cxn modelId="{A7C0E7EE-E74A-4DDB-8A0F-D4321EEACECC}" type="presParOf" srcId="{F3136314-1BE7-4CBD-8D37-81F254251236}" destId="{30995A4B-2387-4304-93E4-C15CEEF9818E}" srcOrd="0" destOrd="0" presId="urn:microsoft.com/office/officeart/2005/8/layout/list1"/>
    <dgm:cxn modelId="{2D13FB84-B5D7-4BBC-A601-EC580BCE5739}" type="presParOf" srcId="{F3136314-1BE7-4CBD-8D37-81F254251236}" destId="{04E807EE-EBF5-450B-9D73-6A221B103744}" srcOrd="1" destOrd="0" presId="urn:microsoft.com/office/officeart/2005/8/layout/list1"/>
    <dgm:cxn modelId="{A12FF6A4-8B2E-495F-8577-4AE892B23F8C}" type="presParOf" srcId="{D62601F9-A15B-4334-AFE9-99107BAAAF86}" destId="{328CAA54-56CD-4F65-A9AE-EAD0D244A7A7}" srcOrd="9" destOrd="0" presId="urn:microsoft.com/office/officeart/2005/8/layout/list1"/>
    <dgm:cxn modelId="{47B1FC6C-7DFC-4992-9A41-D52700914F92}" type="presParOf" srcId="{D62601F9-A15B-4334-AFE9-99107BAAAF86}" destId="{EFE3C6B7-243D-4527-846B-8DEA950756EA}" srcOrd="10" destOrd="0" presId="urn:microsoft.com/office/officeart/2005/8/layout/list1"/>
    <dgm:cxn modelId="{4DC638A4-A3DA-4BDA-B9B1-9A1450D6ADA1}" type="presParOf" srcId="{D62601F9-A15B-4334-AFE9-99107BAAAF86}" destId="{1BF288B6-8301-4614-BA9D-FA26B98AF70C}" srcOrd="11" destOrd="0" presId="urn:microsoft.com/office/officeart/2005/8/layout/list1"/>
    <dgm:cxn modelId="{1B82893A-3BE3-4437-8C88-74AD10F456FD}" type="presParOf" srcId="{D62601F9-A15B-4334-AFE9-99107BAAAF86}" destId="{8E02F24B-B37A-4123-84E0-FFCC76872EC1}" srcOrd="12" destOrd="0" presId="urn:microsoft.com/office/officeart/2005/8/layout/list1"/>
    <dgm:cxn modelId="{ADA0BACD-96C6-48E0-BB72-343E4B69FAE4}" type="presParOf" srcId="{8E02F24B-B37A-4123-84E0-FFCC76872EC1}" destId="{CD48C16A-1883-4EE3-A32C-AB3FF1325959}" srcOrd="0" destOrd="0" presId="urn:microsoft.com/office/officeart/2005/8/layout/list1"/>
    <dgm:cxn modelId="{9E95613A-955F-461F-BF66-2CBA30F88F91}" type="presParOf" srcId="{8E02F24B-B37A-4123-84E0-FFCC76872EC1}" destId="{21E9940B-67FD-4A1A-94E5-1DF10CBB597D}" srcOrd="1" destOrd="0" presId="urn:microsoft.com/office/officeart/2005/8/layout/list1"/>
    <dgm:cxn modelId="{DDD84FC0-5C4B-4B03-ACEC-3E783F40E27C}" type="presParOf" srcId="{D62601F9-A15B-4334-AFE9-99107BAAAF86}" destId="{24809101-9949-4873-9C73-6ACB20DD9997}" srcOrd="13" destOrd="0" presId="urn:microsoft.com/office/officeart/2005/8/layout/list1"/>
    <dgm:cxn modelId="{1B7BFACC-9D1D-4B19-ADD1-4D0F70E629F8}" type="presParOf" srcId="{D62601F9-A15B-4334-AFE9-99107BAAAF86}" destId="{1070B39F-000B-4D59-9A4B-7CAA872C654D}" srcOrd="14" destOrd="0" presId="urn:microsoft.com/office/officeart/2005/8/layout/list1"/>
    <dgm:cxn modelId="{352DCAED-21F4-4A79-A13F-5E7E9CE43098}" type="presParOf" srcId="{D62601F9-A15B-4334-AFE9-99107BAAAF86}" destId="{5CCE1AC7-2D89-4534-A4F3-12BA5C13AE83}" srcOrd="15" destOrd="0" presId="urn:microsoft.com/office/officeart/2005/8/layout/list1"/>
    <dgm:cxn modelId="{9C58418E-6477-4739-A784-8A1AC963758B}" type="presParOf" srcId="{D62601F9-A15B-4334-AFE9-99107BAAAF86}" destId="{B4192E8E-5F49-4BBB-BD8B-F72D5886AC15}" srcOrd="16" destOrd="0" presId="urn:microsoft.com/office/officeart/2005/8/layout/list1"/>
    <dgm:cxn modelId="{FEE0C4E1-B237-4487-87BC-A2AEAA9F2E23}" type="presParOf" srcId="{B4192E8E-5F49-4BBB-BD8B-F72D5886AC15}" destId="{559A55ED-A9FF-4907-8E78-6468ED3AF0BA}" srcOrd="0" destOrd="0" presId="urn:microsoft.com/office/officeart/2005/8/layout/list1"/>
    <dgm:cxn modelId="{B0620D59-8FA9-4285-B727-B063A28C93E1}" type="presParOf" srcId="{B4192E8E-5F49-4BBB-BD8B-F72D5886AC15}" destId="{1A9E9DF1-1085-44EA-9330-92D988DF29F0}" srcOrd="1" destOrd="0" presId="urn:microsoft.com/office/officeart/2005/8/layout/list1"/>
    <dgm:cxn modelId="{60252A00-20B3-4BE3-8E2B-D3AB79DA0F6B}" type="presParOf" srcId="{D62601F9-A15B-4334-AFE9-99107BAAAF86}" destId="{11A77011-66C7-4588-9094-5C1B23CEEE85}" srcOrd="17" destOrd="0" presId="urn:microsoft.com/office/officeart/2005/8/layout/list1"/>
    <dgm:cxn modelId="{C22CB7DE-8A86-4C9E-9A4A-555005DD414E}" type="presParOf" srcId="{D62601F9-A15B-4334-AFE9-99107BAAAF86}" destId="{D90EE116-7113-4C6F-9361-C1A255E82EC6}" srcOrd="18" destOrd="0" presId="urn:microsoft.com/office/officeart/2005/8/layout/list1"/>
    <dgm:cxn modelId="{F1DF1F02-B5D7-40D2-9472-2EBBB99E97D1}" type="presParOf" srcId="{D62601F9-A15B-4334-AFE9-99107BAAAF86}" destId="{41CCCFBF-A428-430D-8438-AD84A5851B0A}" srcOrd="19" destOrd="0" presId="urn:microsoft.com/office/officeart/2005/8/layout/list1"/>
    <dgm:cxn modelId="{098CEA5D-D718-4794-8DF2-92422F68212E}" type="presParOf" srcId="{D62601F9-A15B-4334-AFE9-99107BAAAF86}" destId="{58BCA724-15F7-4E39-A0C7-0EB8C7C3CCE1}" srcOrd="20" destOrd="0" presId="urn:microsoft.com/office/officeart/2005/8/layout/list1"/>
    <dgm:cxn modelId="{5C8D9CA2-ACF5-441D-8676-F4059C9A2879}" type="presParOf" srcId="{58BCA724-15F7-4E39-A0C7-0EB8C7C3CCE1}" destId="{1E8BDE91-4752-410F-9900-21F595CE5283}" srcOrd="0" destOrd="0" presId="urn:microsoft.com/office/officeart/2005/8/layout/list1"/>
    <dgm:cxn modelId="{34DAD84B-127E-4A16-A0C8-7E813FBD6936}" type="presParOf" srcId="{58BCA724-15F7-4E39-A0C7-0EB8C7C3CCE1}" destId="{AAF7882A-8797-42E5-820A-C556E8D9854B}" srcOrd="1" destOrd="0" presId="urn:microsoft.com/office/officeart/2005/8/layout/list1"/>
    <dgm:cxn modelId="{21E1B327-6F3D-4F16-AA88-96D87160AAD4}" type="presParOf" srcId="{D62601F9-A15B-4334-AFE9-99107BAAAF86}" destId="{437934D9-11A6-4E16-A79C-165D9E46414B}" srcOrd="21" destOrd="0" presId="urn:microsoft.com/office/officeart/2005/8/layout/list1"/>
    <dgm:cxn modelId="{07548E3B-BC5A-4C9A-9090-750EAC929732}" type="presParOf" srcId="{D62601F9-A15B-4334-AFE9-99107BAAAF86}" destId="{E146DC37-83F6-4E2E-AD54-9BC10B8F15F3}" srcOrd="22" destOrd="0" presId="urn:microsoft.com/office/officeart/2005/8/layout/list1"/>
    <dgm:cxn modelId="{76CEC28A-D603-4510-B596-ADE9F660587F}" type="presParOf" srcId="{D62601F9-A15B-4334-AFE9-99107BAAAF86}" destId="{602F7970-C8E7-47FF-9071-705C5DFBCBD3}" srcOrd="23" destOrd="0" presId="urn:microsoft.com/office/officeart/2005/8/layout/list1"/>
    <dgm:cxn modelId="{B0924EA8-F9FF-4452-96DE-C67D8D1243F7}" type="presParOf" srcId="{D62601F9-A15B-4334-AFE9-99107BAAAF86}" destId="{01B6B556-4370-46BF-92D2-F44520D38C8F}" srcOrd="24" destOrd="0" presId="urn:microsoft.com/office/officeart/2005/8/layout/list1"/>
    <dgm:cxn modelId="{B9E3846A-62A7-4C30-A938-759BF29134E7}" type="presParOf" srcId="{01B6B556-4370-46BF-92D2-F44520D38C8F}" destId="{001F4409-5576-402C-A8BF-6EDB29641886}" srcOrd="0" destOrd="0" presId="urn:microsoft.com/office/officeart/2005/8/layout/list1"/>
    <dgm:cxn modelId="{AE73BC3E-416E-42ED-9688-CDF1E52471CD}" type="presParOf" srcId="{01B6B556-4370-46BF-92D2-F44520D38C8F}" destId="{8226BC35-8DC4-4041-8800-730842C5E1F4}" srcOrd="1" destOrd="0" presId="urn:microsoft.com/office/officeart/2005/8/layout/list1"/>
    <dgm:cxn modelId="{A87FF52E-226E-4978-A4C5-B6309F324B79}" type="presParOf" srcId="{D62601F9-A15B-4334-AFE9-99107BAAAF86}" destId="{517BC2FC-67F0-45C4-8BC3-41259A9D3A0A}" srcOrd="25" destOrd="0" presId="urn:microsoft.com/office/officeart/2005/8/layout/list1"/>
    <dgm:cxn modelId="{4307E075-DF04-4F7A-B031-0B7736EC6A03}" type="presParOf" srcId="{D62601F9-A15B-4334-AFE9-99107BAAAF86}" destId="{9B11329C-C60B-4CE2-9749-F5C8AB286999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74816B-AD40-4E15-A888-09F152D7FD96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C36B6162-318D-4F34-82D2-828E7B64F529}">
      <dgm:prSet phldrT="[Testo]" custT="1"/>
      <dgm:spPr/>
      <dgm:t>
        <a:bodyPr/>
        <a:lstStyle/>
        <a:p>
          <a:r>
            <a:rPr lang="it-IT" sz="1400" dirty="0" smtClean="0"/>
            <a:t>PEG</a:t>
          </a:r>
          <a:endParaRPr lang="it-IT" sz="1400" dirty="0"/>
        </a:p>
      </dgm:t>
    </dgm:pt>
    <dgm:pt modelId="{75B2DCFB-114B-4EFB-95DD-3CB8E5D1E9EE}" type="parTrans" cxnId="{23866AF7-319F-4D31-A11D-E39FB120B1BD}">
      <dgm:prSet/>
      <dgm:spPr/>
      <dgm:t>
        <a:bodyPr/>
        <a:lstStyle/>
        <a:p>
          <a:endParaRPr lang="it-IT" sz="2400"/>
        </a:p>
      </dgm:t>
    </dgm:pt>
    <dgm:pt modelId="{08939156-4172-4AF8-B28D-E8851D42A7BE}" type="sibTrans" cxnId="{23866AF7-319F-4D31-A11D-E39FB120B1BD}">
      <dgm:prSet/>
      <dgm:spPr/>
      <dgm:t>
        <a:bodyPr/>
        <a:lstStyle/>
        <a:p>
          <a:endParaRPr lang="it-IT" sz="2400"/>
        </a:p>
      </dgm:t>
    </dgm:pt>
    <dgm:pt modelId="{66CB2FFF-409E-4D77-A435-D8546FBC3E5D}">
      <dgm:prSet phldrT="[Testo]" custT="1"/>
      <dgm:spPr/>
      <dgm:t>
        <a:bodyPr/>
        <a:lstStyle/>
        <a:p>
          <a:r>
            <a:rPr lang="it-IT" sz="1400" dirty="0" smtClean="0"/>
            <a:t>Ventilazione meccanica</a:t>
          </a:r>
          <a:endParaRPr lang="it-IT" sz="1400" dirty="0"/>
        </a:p>
      </dgm:t>
    </dgm:pt>
    <dgm:pt modelId="{9C9F6C65-E833-4DDC-9DC1-1018A5E57E1F}" type="parTrans" cxnId="{EF94A5B2-FC13-492F-868C-811BE180BEC0}">
      <dgm:prSet/>
      <dgm:spPr/>
      <dgm:t>
        <a:bodyPr/>
        <a:lstStyle/>
        <a:p>
          <a:endParaRPr lang="it-IT" sz="2400"/>
        </a:p>
      </dgm:t>
    </dgm:pt>
    <dgm:pt modelId="{A807A66D-2DAD-4B5E-BE0D-E9E1591D4A0E}" type="sibTrans" cxnId="{EF94A5B2-FC13-492F-868C-811BE180BEC0}">
      <dgm:prSet/>
      <dgm:spPr/>
      <dgm:t>
        <a:bodyPr/>
        <a:lstStyle/>
        <a:p>
          <a:endParaRPr lang="it-IT" sz="2400"/>
        </a:p>
      </dgm:t>
    </dgm:pt>
    <dgm:pt modelId="{A15B1623-3380-4FEF-BC3F-B13DC2D4B724}">
      <dgm:prSet phldrT="[Testo]" custT="1"/>
      <dgm:spPr/>
      <dgm:t>
        <a:bodyPr/>
        <a:lstStyle/>
        <a:p>
          <a:r>
            <a:rPr lang="it-IT" sz="1400" dirty="0" err="1" smtClean="0"/>
            <a:t>Tracheostomia</a:t>
          </a:r>
          <a:endParaRPr lang="it-IT" sz="1400" dirty="0"/>
        </a:p>
      </dgm:t>
    </dgm:pt>
    <dgm:pt modelId="{D89AD9BD-656E-457D-A492-3AC22EEF9CDA}" type="parTrans" cxnId="{335B737D-60D0-4F54-ADFB-585116B9DCC1}">
      <dgm:prSet/>
      <dgm:spPr/>
      <dgm:t>
        <a:bodyPr/>
        <a:lstStyle/>
        <a:p>
          <a:endParaRPr lang="it-IT" sz="2400"/>
        </a:p>
      </dgm:t>
    </dgm:pt>
    <dgm:pt modelId="{A6CC56E9-32F6-412A-991A-014BE2BA475C}" type="sibTrans" cxnId="{335B737D-60D0-4F54-ADFB-585116B9DCC1}">
      <dgm:prSet/>
      <dgm:spPr/>
      <dgm:t>
        <a:bodyPr/>
        <a:lstStyle/>
        <a:p>
          <a:endParaRPr lang="it-IT" sz="2400"/>
        </a:p>
      </dgm:t>
    </dgm:pt>
    <dgm:pt modelId="{5D73CD0F-C9F4-40DB-A188-545E2C2A6CA0}">
      <dgm:prSet phldrT="[Testo]" custT="1"/>
      <dgm:spPr/>
      <dgm:t>
        <a:bodyPr/>
        <a:lstStyle/>
        <a:p>
          <a:r>
            <a:rPr lang="it-IT" sz="1400" dirty="0" smtClean="0"/>
            <a:t>Ausili</a:t>
          </a:r>
          <a:r>
            <a:rPr lang="it-IT" sz="1400" baseline="0" dirty="0" smtClean="0"/>
            <a:t> comunicazione</a:t>
          </a:r>
          <a:endParaRPr lang="it-IT" sz="1400" dirty="0"/>
        </a:p>
      </dgm:t>
    </dgm:pt>
    <dgm:pt modelId="{57C0926D-8C52-4EEC-A622-C0C813CA5E22}" type="parTrans" cxnId="{46E7C955-9E86-4BBC-B560-A57420CCA618}">
      <dgm:prSet/>
      <dgm:spPr/>
      <dgm:t>
        <a:bodyPr/>
        <a:lstStyle/>
        <a:p>
          <a:endParaRPr lang="it-IT" sz="2400"/>
        </a:p>
      </dgm:t>
    </dgm:pt>
    <dgm:pt modelId="{7385324B-C12D-498D-A3E3-4A762ACA67ED}" type="sibTrans" cxnId="{46E7C955-9E86-4BBC-B560-A57420CCA618}">
      <dgm:prSet/>
      <dgm:spPr/>
      <dgm:t>
        <a:bodyPr/>
        <a:lstStyle/>
        <a:p>
          <a:endParaRPr lang="it-IT" sz="2400"/>
        </a:p>
      </dgm:t>
    </dgm:pt>
    <dgm:pt modelId="{8C7F50A6-3C8E-46BD-AFD7-BD6E6B38FCFF}">
      <dgm:prSet phldrT="[Testo]" custT="1"/>
      <dgm:spPr/>
      <dgm:t>
        <a:bodyPr/>
        <a:lstStyle/>
        <a:p>
          <a:r>
            <a:rPr lang="it-IT" sz="1400" dirty="0" smtClean="0"/>
            <a:t>Ausili</a:t>
          </a:r>
          <a:r>
            <a:rPr lang="it-IT" sz="1400" baseline="0" dirty="0" smtClean="0"/>
            <a:t> per l’indipendenza</a:t>
          </a:r>
          <a:endParaRPr lang="it-IT" sz="1400" dirty="0"/>
        </a:p>
      </dgm:t>
    </dgm:pt>
    <dgm:pt modelId="{FFCCEDD6-C810-4C2B-AAE3-694B9A8C7333}" type="parTrans" cxnId="{09296C4C-9282-4659-AF65-79A7EB2D25F8}">
      <dgm:prSet/>
      <dgm:spPr/>
      <dgm:t>
        <a:bodyPr/>
        <a:lstStyle/>
        <a:p>
          <a:endParaRPr lang="it-IT" sz="2400"/>
        </a:p>
      </dgm:t>
    </dgm:pt>
    <dgm:pt modelId="{A3414D5C-AAB9-48BD-B50B-1AA36AFDD8F7}" type="sibTrans" cxnId="{09296C4C-9282-4659-AF65-79A7EB2D25F8}">
      <dgm:prSet/>
      <dgm:spPr/>
      <dgm:t>
        <a:bodyPr/>
        <a:lstStyle/>
        <a:p>
          <a:endParaRPr lang="it-IT" sz="2400"/>
        </a:p>
      </dgm:t>
    </dgm:pt>
    <dgm:pt modelId="{1B8ABC3F-106D-4FE6-A1EA-316BB3F3CDE3}">
      <dgm:prSet phldrT="[Testo]" custT="1"/>
      <dgm:spPr/>
      <dgm:t>
        <a:bodyPr/>
        <a:lstStyle/>
        <a:p>
          <a:r>
            <a:rPr lang="it-IT" sz="1400" dirty="0" err="1" smtClean="0"/>
            <a:t>Cough</a:t>
          </a:r>
          <a:r>
            <a:rPr lang="it-IT" sz="1400" dirty="0" smtClean="0"/>
            <a:t>-assist</a:t>
          </a:r>
          <a:endParaRPr lang="it-IT" sz="1400" dirty="0"/>
        </a:p>
      </dgm:t>
    </dgm:pt>
    <dgm:pt modelId="{6209486E-FD0C-4A84-8458-FB9F0086AA2B}" type="parTrans" cxnId="{53776F75-B217-4B29-A16D-655E4CFAFC42}">
      <dgm:prSet/>
      <dgm:spPr/>
      <dgm:t>
        <a:bodyPr/>
        <a:lstStyle/>
        <a:p>
          <a:endParaRPr lang="it-IT" sz="2400"/>
        </a:p>
      </dgm:t>
    </dgm:pt>
    <dgm:pt modelId="{8052D3F0-1182-40D2-BBC0-65D2BEC24712}" type="sibTrans" cxnId="{53776F75-B217-4B29-A16D-655E4CFAFC42}">
      <dgm:prSet/>
      <dgm:spPr/>
      <dgm:t>
        <a:bodyPr/>
        <a:lstStyle/>
        <a:p>
          <a:endParaRPr lang="it-IT" sz="2400"/>
        </a:p>
      </dgm:t>
    </dgm:pt>
    <dgm:pt modelId="{90BD35AE-C18F-41F5-AC4E-346239C4FC68}">
      <dgm:prSet phldrT="[Testo]" custT="1"/>
      <dgm:spPr/>
      <dgm:t>
        <a:bodyPr/>
        <a:lstStyle/>
        <a:p>
          <a:r>
            <a:rPr lang="it-IT" sz="1400" dirty="0" smtClean="0"/>
            <a:t>Ventilazione</a:t>
          </a:r>
          <a:r>
            <a:rPr lang="it-IT" sz="1400" baseline="0" dirty="0" smtClean="0"/>
            <a:t> meccanica </a:t>
          </a:r>
          <a:endParaRPr lang="it-IT" sz="1400" dirty="0"/>
        </a:p>
      </dgm:t>
    </dgm:pt>
    <dgm:pt modelId="{FE5B0269-16B0-4552-8EBD-B431840D9428}" type="parTrans" cxnId="{D173D1A5-CA6C-4C4E-BC4A-D3E5E07D6AE3}">
      <dgm:prSet/>
      <dgm:spPr/>
      <dgm:t>
        <a:bodyPr/>
        <a:lstStyle/>
        <a:p>
          <a:endParaRPr lang="it-IT" sz="2400"/>
        </a:p>
      </dgm:t>
    </dgm:pt>
    <dgm:pt modelId="{013D75D5-6E8A-4878-9C0D-F61A236B60B5}" type="sibTrans" cxnId="{D173D1A5-CA6C-4C4E-BC4A-D3E5E07D6AE3}">
      <dgm:prSet/>
      <dgm:spPr/>
      <dgm:t>
        <a:bodyPr/>
        <a:lstStyle/>
        <a:p>
          <a:endParaRPr lang="it-IT" sz="2400"/>
        </a:p>
      </dgm:t>
    </dgm:pt>
    <dgm:pt modelId="{E727C455-EFDC-401E-83F5-71115A379178}">
      <dgm:prSet phldrT="[Testo]" custT="1"/>
      <dgm:spPr/>
      <dgm:t>
        <a:bodyPr/>
        <a:lstStyle/>
        <a:p>
          <a:r>
            <a:rPr lang="it-IT" sz="1400" dirty="0" smtClean="0"/>
            <a:t>Farmacologia (morfina </a:t>
          </a:r>
          <a:r>
            <a:rPr lang="it-IT" sz="1400" dirty="0" err="1" smtClean="0"/>
            <a:t>etc</a:t>
          </a:r>
          <a:r>
            <a:rPr lang="it-IT" sz="1400" dirty="0" smtClean="0"/>
            <a:t>)</a:t>
          </a:r>
          <a:endParaRPr lang="it-IT" sz="1400" dirty="0"/>
        </a:p>
      </dgm:t>
    </dgm:pt>
    <dgm:pt modelId="{59FCBC92-1CC0-40FB-A061-667E50753246}" type="parTrans" cxnId="{C46C6E3B-FAA9-44A7-A6B3-7E5D23BDB95C}">
      <dgm:prSet/>
      <dgm:spPr/>
      <dgm:t>
        <a:bodyPr/>
        <a:lstStyle/>
        <a:p>
          <a:endParaRPr lang="it-IT" sz="2400"/>
        </a:p>
      </dgm:t>
    </dgm:pt>
    <dgm:pt modelId="{A586AD95-72B8-4204-9B27-CA1B5381D48C}" type="sibTrans" cxnId="{C46C6E3B-FAA9-44A7-A6B3-7E5D23BDB95C}">
      <dgm:prSet/>
      <dgm:spPr/>
      <dgm:t>
        <a:bodyPr/>
        <a:lstStyle/>
        <a:p>
          <a:endParaRPr lang="it-IT" sz="2400"/>
        </a:p>
      </dgm:t>
    </dgm:pt>
    <dgm:pt modelId="{D62601F9-A15B-4334-AFE9-99107BAAAF86}" type="pres">
      <dgm:prSet presAssocID="{2474816B-AD40-4E15-A888-09F152D7FD9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606A218-3AAF-408F-8FFE-2B6FEE314899}" type="pres">
      <dgm:prSet presAssocID="{C36B6162-318D-4F34-82D2-828E7B64F529}" presName="parentLin" presStyleCnt="0"/>
      <dgm:spPr/>
      <dgm:t>
        <a:bodyPr/>
        <a:lstStyle/>
        <a:p>
          <a:endParaRPr lang="it-IT"/>
        </a:p>
      </dgm:t>
    </dgm:pt>
    <dgm:pt modelId="{011B5491-507E-49C6-8DA9-E2005B242235}" type="pres">
      <dgm:prSet presAssocID="{C36B6162-318D-4F34-82D2-828E7B64F529}" presName="parentLeftMargin" presStyleLbl="node1" presStyleIdx="0" presStyleCnt="8"/>
      <dgm:spPr/>
      <dgm:t>
        <a:bodyPr/>
        <a:lstStyle/>
        <a:p>
          <a:endParaRPr lang="it-IT"/>
        </a:p>
      </dgm:t>
    </dgm:pt>
    <dgm:pt modelId="{5D632DB7-F765-441A-A329-28293BFDBD20}" type="pres">
      <dgm:prSet presAssocID="{C36B6162-318D-4F34-82D2-828E7B64F529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1DFB0CC-B387-425E-9CB4-F071A4AC004C}" type="pres">
      <dgm:prSet presAssocID="{C36B6162-318D-4F34-82D2-828E7B64F529}" presName="negativeSpace" presStyleCnt="0"/>
      <dgm:spPr/>
      <dgm:t>
        <a:bodyPr/>
        <a:lstStyle/>
        <a:p>
          <a:endParaRPr lang="it-IT"/>
        </a:p>
      </dgm:t>
    </dgm:pt>
    <dgm:pt modelId="{2702C643-B987-48A3-88DE-D41282F3D38F}" type="pres">
      <dgm:prSet presAssocID="{C36B6162-318D-4F34-82D2-828E7B64F529}" presName="childText" presStyleLbl="conFgAcc1" presStyleIdx="0" presStyleCnt="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9772E3-0A07-4031-885E-CACCAD9283AD}" type="pres">
      <dgm:prSet presAssocID="{08939156-4172-4AF8-B28D-E8851D42A7BE}" presName="spaceBetweenRectangles" presStyleCnt="0"/>
      <dgm:spPr/>
      <dgm:t>
        <a:bodyPr/>
        <a:lstStyle/>
        <a:p>
          <a:endParaRPr lang="it-IT"/>
        </a:p>
      </dgm:t>
    </dgm:pt>
    <dgm:pt modelId="{21D577BD-AD7C-41EE-988B-BFD16BE96BB5}" type="pres">
      <dgm:prSet presAssocID="{66CB2FFF-409E-4D77-A435-D8546FBC3E5D}" presName="parentLin" presStyleCnt="0"/>
      <dgm:spPr/>
      <dgm:t>
        <a:bodyPr/>
        <a:lstStyle/>
        <a:p>
          <a:endParaRPr lang="it-IT"/>
        </a:p>
      </dgm:t>
    </dgm:pt>
    <dgm:pt modelId="{5F978234-F961-4B8B-82F3-4F8CDF6397CE}" type="pres">
      <dgm:prSet presAssocID="{66CB2FFF-409E-4D77-A435-D8546FBC3E5D}" presName="parentLeftMargin" presStyleLbl="node1" presStyleIdx="0" presStyleCnt="8"/>
      <dgm:spPr/>
      <dgm:t>
        <a:bodyPr/>
        <a:lstStyle/>
        <a:p>
          <a:endParaRPr lang="it-IT"/>
        </a:p>
      </dgm:t>
    </dgm:pt>
    <dgm:pt modelId="{F0D77520-68E8-48FD-A2F9-E1499B1B4024}" type="pres">
      <dgm:prSet presAssocID="{66CB2FFF-409E-4D77-A435-D8546FBC3E5D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26BEAF2-3178-4356-9447-BCBEC1AF76CF}" type="pres">
      <dgm:prSet presAssocID="{66CB2FFF-409E-4D77-A435-D8546FBC3E5D}" presName="negativeSpace" presStyleCnt="0"/>
      <dgm:spPr/>
      <dgm:t>
        <a:bodyPr/>
        <a:lstStyle/>
        <a:p>
          <a:endParaRPr lang="it-IT"/>
        </a:p>
      </dgm:t>
    </dgm:pt>
    <dgm:pt modelId="{98AFB06F-127B-4F0A-A258-CAA5C6AF40C5}" type="pres">
      <dgm:prSet presAssocID="{66CB2FFF-409E-4D77-A435-D8546FBC3E5D}" presName="childText" presStyleLbl="conFgAcc1" presStyleIdx="1" presStyleCnt="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B71ACF0-3BF6-44D0-82D0-3449AC55E933}" type="pres">
      <dgm:prSet presAssocID="{A807A66D-2DAD-4B5E-BE0D-E9E1591D4A0E}" presName="spaceBetweenRectangles" presStyleCnt="0"/>
      <dgm:spPr/>
      <dgm:t>
        <a:bodyPr/>
        <a:lstStyle/>
        <a:p>
          <a:endParaRPr lang="it-IT"/>
        </a:p>
      </dgm:t>
    </dgm:pt>
    <dgm:pt modelId="{F3136314-1BE7-4CBD-8D37-81F254251236}" type="pres">
      <dgm:prSet presAssocID="{A15B1623-3380-4FEF-BC3F-B13DC2D4B724}" presName="parentLin" presStyleCnt="0"/>
      <dgm:spPr/>
      <dgm:t>
        <a:bodyPr/>
        <a:lstStyle/>
        <a:p>
          <a:endParaRPr lang="it-IT"/>
        </a:p>
      </dgm:t>
    </dgm:pt>
    <dgm:pt modelId="{30995A4B-2387-4304-93E4-C15CEEF9818E}" type="pres">
      <dgm:prSet presAssocID="{A15B1623-3380-4FEF-BC3F-B13DC2D4B724}" presName="parentLeftMargin" presStyleLbl="node1" presStyleIdx="1" presStyleCnt="8"/>
      <dgm:spPr/>
      <dgm:t>
        <a:bodyPr/>
        <a:lstStyle/>
        <a:p>
          <a:endParaRPr lang="it-IT"/>
        </a:p>
      </dgm:t>
    </dgm:pt>
    <dgm:pt modelId="{04E807EE-EBF5-450B-9D73-6A221B103744}" type="pres">
      <dgm:prSet presAssocID="{A15B1623-3380-4FEF-BC3F-B13DC2D4B724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28CAA54-56CD-4F65-A9AE-EAD0D244A7A7}" type="pres">
      <dgm:prSet presAssocID="{A15B1623-3380-4FEF-BC3F-B13DC2D4B724}" presName="negativeSpace" presStyleCnt="0"/>
      <dgm:spPr/>
      <dgm:t>
        <a:bodyPr/>
        <a:lstStyle/>
        <a:p>
          <a:endParaRPr lang="it-IT"/>
        </a:p>
      </dgm:t>
    </dgm:pt>
    <dgm:pt modelId="{EFE3C6B7-243D-4527-846B-8DEA950756EA}" type="pres">
      <dgm:prSet presAssocID="{A15B1623-3380-4FEF-BC3F-B13DC2D4B724}" presName="childText" presStyleLbl="conFgAcc1" presStyleIdx="2" presStyleCnt="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BF288B6-8301-4614-BA9D-FA26B98AF70C}" type="pres">
      <dgm:prSet presAssocID="{A6CC56E9-32F6-412A-991A-014BE2BA475C}" presName="spaceBetweenRectangles" presStyleCnt="0"/>
      <dgm:spPr/>
      <dgm:t>
        <a:bodyPr/>
        <a:lstStyle/>
        <a:p>
          <a:endParaRPr lang="it-IT"/>
        </a:p>
      </dgm:t>
    </dgm:pt>
    <dgm:pt modelId="{8E02F24B-B37A-4123-84E0-FFCC76872EC1}" type="pres">
      <dgm:prSet presAssocID="{5D73CD0F-C9F4-40DB-A188-545E2C2A6CA0}" presName="parentLin" presStyleCnt="0"/>
      <dgm:spPr/>
      <dgm:t>
        <a:bodyPr/>
        <a:lstStyle/>
        <a:p>
          <a:endParaRPr lang="it-IT"/>
        </a:p>
      </dgm:t>
    </dgm:pt>
    <dgm:pt modelId="{CD48C16A-1883-4EE3-A32C-AB3FF1325959}" type="pres">
      <dgm:prSet presAssocID="{5D73CD0F-C9F4-40DB-A188-545E2C2A6CA0}" presName="parentLeftMargin" presStyleLbl="node1" presStyleIdx="2" presStyleCnt="8"/>
      <dgm:spPr/>
      <dgm:t>
        <a:bodyPr/>
        <a:lstStyle/>
        <a:p>
          <a:endParaRPr lang="it-IT"/>
        </a:p>
      </dgm:t>
    </dgm:pt>
    <dgm:pt modelId="{21E9940B-67FD-4A1A-94E5-1DF10CBB597D}" type="pres">
      <dgm:prSet presAssocID="{5D73CD0F-C9F4-40DB-A188-545E2C2A6CA0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4809101-9949-4873-9C73-6ACB20DD9997}" type="pres">
      <dgm:prSet presAssocID="{5D73CD0F-C9F4-40DB-A188-545E2C2A6CA0}" presName="negativeSpace" presStyleCnt="0"/>
      <dgm:spPr/>
      <dgm:t>
        <a:bodyPr/>
        <a:lstStyle/>
        <a:p>
          <a:endParaRPr lang="it-IT"/>
        </a:p>
      </dgm:t>
    </dgm:pt>
    <dgm:pt modelId="{1070B39F-000B-4D59-9A4B-7CAA872C654D}" type="pres">
      <dgm:prSet presAssocID="{5D73CD0F-C9F4-40DB-A188-545E2C2A6CA0}" presName="childText" presStyleLbl="conFgAcc1" presStyleIdx="3" presStyleCnt="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CCE1AC7-2D89-4534-A4F3-12BA5C13AE83}" type="pres">
      <dgm:prSet presAssocID="{7385324B-C12D-498D-A3E3-4A762ACA67ED}" presName="spaceBetweenRectangles" presStyleCnt="0"/>
      <dgm:spPr/>
      <dgm:t>
        <a:bodyPr/>
        <a:lstStyle/>
        <a:p>
          <a:endParaRPr lang="it-IT"/>
        </a:p>
      </dgm:t>
    </dgm:pt>
    <dgm:pt modelId="{B4192E8E-5F49-4BBB-BD8B-F72D5886AC15}" type="pres">
      <dgm:prSet presAssocID="{8C7F50A6-3C8E-46BD-AFD7-BD6E6B38FCFF}" presName="parentLin" presStyleCnt="0"/>
      <dgm:spPr/>
      <dgm:t>
        <a:bodyPr/>
        <a:lstStyle/>
        <a:p>
          <a:endParaRPr lang="it-IT"/>
        </a:p>
      </dgm:t>
    </dgm:pt>
    <dgm:pt modelId="{559A55ED-A9FF-4907-8E78-6468ED3AF0BA}" type="pres">
      <dgm:prSet presAssocID="{8C7F50A6-3C8E-46BD-AFD7-BD6E6B38FCFF}" presName="parentLeftMargin" presStyleLbl="node1" presStyleIdx="3" presStyleCnt="8"/>
      <dgm:spPr/>
      <dgm:t>
        <a:bodyPr/>
        <a:lstStyle/>
        <a:p>
          <a:endParaRPr lang="it-IT"/>
        </a:p>
      </dgm:t>
    </dgm:pt>
    <dgm:pt modelId="{1A9E9DF1-1085-44EA-9330-92D988DF29F0}" type="pres">
      <dgm:prSet presAssocID="{8C7F50A6-3C8E-46BD-AFD7-BD6E6B38FCFF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1A77011-66C7-4588-9094-5C1B23CEEE85}" type="pres">
      <dgm:prSet presAssocID="{8C7F50A6-3C8E-46BD-AFD7-BD6E6B38FCFF}" presName="negativeSpace" presStyleCnt="0"/>
      <dgm:spPr/>
      <dgm:t>
        <a:bodyPr/>
        <a:lstStyle/>
        <a:p>
          <a:endParaRPr lang="it-IT"/>
        </a:p>
      </dgm:t>
    </dgm:pt>
    <dgm:pt modelId="{D90EE116-7113-4C6F-9361-C1A255E82EC6}" type="pres">
      <dgm:prSet presAssocID="{8C7F50A6-3C8E-46BD-AFD7-BD6E6B38FCFF}" presName="childText" presStyleLbl="conFgAcc1" presStyleIdx="4" presStyleCnt="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1CCCFBF-A428-430D-8438-AD84A5851B0A}" type="pres">
      <dgm:prSet presAssocID="{A3414D5C-AAB9-48BD-B50B-1AA36AFDD8F7}" presName="spaceBetweenRectangles" presStyleCnt="0"/>
      <dgm:spPr/>
      <dgm:t>
        <a:bodyPr/>
        <a:lstStyle/>
        <a:p>
          <a:endParaRPr lang="it-IT"/>
        </a:p>
      </dgm:t>
    </dgm:pt>
    <dgm:pt modelId="{58BCA724-15F7-4E39-A0C7-0EB8C7C3CCE1}" type="pres">
      <dgm:prSet presAssocID="{1B8ABC3F-106D-4FE6-A1EA-316BB3F3CDE3}" presName="parentLin" presStyleCnt="0"/>
      <dgm:spPr/>
      <dgm:t>
        <a:bodyPr/>
        <a:lstStyle/>
        <a:p>
          <a:endParaRPr lang="it-IT"/>
        </a:p>
      </dgm:t>
    </dgm:pt>
    <dgm:pt modelId="{1E8BDE91-4752-410F-9900-21F595CE5283}" type="pres">
      <dgm:prSet presAssocID="{1B8ABC3F-106D-4FE6-A1EA-316BB3F3CDE3}" presName="parentLeftMargin" presStyleLbl="node1" presStyleIdx="4" presStyleCnt="8"/>
      <dgm:spPr/>
      <dgm:t>
        <a:bodyPr/>
        <a:lstStyle/>
        <a:p>
          <a:endParaRPr lang="it-IT"/>
        </a:p>
      </dgm:t>
    </dgm:pt>
    <dgm:pt modelId="{AAF7882A-8797-42E5-820A-C556E8D9854B}" type="pres">
      <dgm:prSet presAssocID="{1B8ABC3F-106D-4FE6-A1EA-316BB3F3CDE3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37934D9-11A6-4E16-A79C-165D9E46414B}" type="pres">
      <dgm:prSet presAssocID="{1B8ABC3F-106D-4FE6-A1EA-316BB3F3CDE3}" presName="negativeSpace" presStyleCnt="0"/>
      <dgm:spPr/>
      <dgm:t>
        <a:bodyPr/>
        <a:lstStyle/>
        <a:p>
          <a:endParaRPr lang="it-IT"/>
        </a:p>
      </dgm:t>
    </dgm:pt>
    <dgm:pt modelId="{E146DC37-83F6-4E2E-AD54-9BC10B8F15F3}" type="pres">
      <dgm:prSet presAssocID="{1B8ABC3F-106D-4FE6-A1EA-316BB3F3CDE3}" presName="childText" presStyleLbl="conFgAcc1" presStyleIdx="5" presStyleCnt="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02F7970-C8E7-47FF-9071-705C5DFBCBD3}" type="pres">
      <dgm:prSet presAssocID="{8052D3F0-1182-40D2-BBC0-65D2BEC24712}" presName="spaceBetweenRectangles" presStyleCnt="0"/>
      <dgm:spPr/>
      <dgm:t>
        <a:bodyPr/>
        <a:lstStyle/>
        <a:p>
          <a:endParaRPr lang="it-IT"/>
        </a:p>
      </dgm:t>
    </dgm:pt>
    <dgm:pt modelId="{01B6B556-4370-46BF-92D2-F44520D38C8F}" type="pres">
      <dgm:prSet presAssocID="{90BD35AE-C18F-41F5-AC4E-346239C4FC68}" presName="parentLin" presStyleCnt="0"/>
      <dgm:spPr/>
      <dgm:t>
        <a:bodyPr/>
        <a:lstStyle/>
        <a:p>
          <a:endParaRPr lang="it-IT"/>
        </a:p>
      </dgm:t>
    </dgm:pt>
    <dgm:pt modelId="{001F4409-5576-402C-A8BF-6EDB29641886}" type="pres">
      <dgm:prSet presAssocID="{90BD35AE-C18F-41F5-AC4E-346239C4FC68}" presName="parentLeftMargin" presStyleLbl="node1" presStyleIdx="5" presStyleCnt="8"/>
      <dgm:spPr/>
      <dgm:t>
        <a:bodyPr/>
        <a:lstStyle/>
        <a:p>
          <a:endParaRPr lang="it-IT"/>
        </a:p>
      </dgm:t>
    </dgm:pt>
    <dgm:pt modelId="{8226BC35-8DC4-4041-8800-730842C5E1F4}" type="pres">
      <dgm:prSet presAssocID="{90BD35AE-C18F-41F5-AC4E-346239C4FC68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17BC2FC-67F0-45C4-8BC3-41259A9D3A0A}" type="pres">
      <dgm:prSet presAssocID="{90BD35AE-C18F-41F5-AC4E-346239C4FC68}" presName="negativeSpace" presStyleCnt="0"/>
      <dgm:spPr/>
      <dgm:t>
        <a:bodyPr/>
        <a:lstStyle/>
        <a:p>
          <a:endParaRPr lang="it-IT"/>
        </a:p>
      </dgm:t>
    </dgm:pt>
    <dgm:pt modelId="{9B11329C-C60B-4CE2-9749-F5C8AB286999}" type="pres">
      <dgm:prSet presAssocID="{90BD35AE-C18F-41F5-AC4E-346239C4FC68}" presName="childText" presStyleLbl="conFgAcc1" presStyleIdx="6" presStyleCnt="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912AEDB-5722-4C23-9D40-7FCBDD60EBC2}" type="pres">
      <dgm:prSet presAssocID="{013D75D5-6E8A-4878-9C0D-F61A236B60B5}" presName="spaceBetweenRectangles" presStyleCnt="0"/>
      <dgm:spPr/>
      <dgm:t>
        <a:bodyPr/>
        <a:lstStyle/>
        <a:p>
          <a:endParaRPr lang="it-IT"/>
        </a:p>
      </dgm:t>
    </dgm:pt>
    <dgm:pt modelId="{BCFCF700-BF6A-418B-A386-BD39F918126C}" type="pres">
      <dgm:prSet presAssocID="{E727C455-EFDC-401E-83F5-71115A379178}" presName="parentLin" presStyleCnt="0"/>
      <dgm:spPr/>
      <dgm:t>
        <a:bodyPr/>
        <a:lstStyle/>
        <a:p>
          <a:endParaRPr lang="it-IT"/>
        </a:p>
      </dgm:t>
    </dgm:pt>
    <dgm:pt modelId="{3DD228B4-9E3D-40B1-8373-E7E616E68602}" type="pres">
      <dgm:prSet presAssocID="{E727C455-EFDC-401E-83F5-71115A379178}" presName="parentLeftMargin" presStyleLbl="node1" presStyleIdx="6" presStyleCnt="8"/>
      <dgm:spPr/>
      <dgm:t>
        <a:bodyPr/>
        <a:lstStyle/>
        <a:p>
          <a:endParaRPr lang="it-IT"/>
        </a:p>
      </dgm:t>
    </dgm:pt>
    <dgm:pt modelId="{88DC2EEB-D1BA-4F6E-A6B0-532E6A5813CB}" type="pres">
      <dgm:prSet presAssocID="{E727C455-EFDC-401E-83F5-71115A379178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8FB3E63-1BC8-490E-863D-18893C172A5C}" type="pres">
      <dgm:prSet presAssocID="{E727C455-EFDC-401E-83F5-71115A379178}" presName="negativeSpace" presStyleCnt="0"/>
      <dgm:spPr/>
      <dgm:t>
        <a:bodyPr/>
        <a:lstStyle/>
        <a:p>
          <a:endParaRPr lang="it-IT"/>
        </a:p>
      </dgm:t>
    </dgm:pt>
    <dgm:pt modelId="{E864F61F-E6DB-424A-A731-EE92F0B1DBB8}" type="pres">
      <dgm:prSet presAssocID="{E727C455-EFDC-401E-83F5-71115A379178}" presName="childText" presStyleLbl="conFgAcc1" presStyleIdx="7" presStyleCnt="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09BCE13-C4AC-4007-94C8-06638CD47CB6}" type="presOf" srcId="{5D73CD0F-C9F4-40DB-A188-545E2C2A6CA0}" destId="{CD48C16A-1883-4EE3-A32C-AB3FF1325959}" srcOrd="0" destOrd="0" presId="urn:microsoft.com/office/officeart/2005/8/layout/list1"/>
    <dgm:cxn modelId="{74180689-1BFB-4297-86FE-E7436A062C2C}" type="presOf" srcId="{1B8ABC3F-106D-4FE6-A1EA-316BB3F3CDE3}" destId="{AAF7882A-8797-42E5-820A-C556E8D9854B}" srcOrd="1" destOrd="0" presId="urn:microsoft.com/office/officeart/2005/8/layout/list1"/>
    <dgm:cxn modelId="{3C2551B8-FDBB-41D7-A144-9B4185D8CEE8}" type="presOf" srcId="{E727C455-EFDC-401E-83F5-71115A379178}" destId="{3DD228B4-9E3D-40B1-8373-E7E616E68602}" srcOrd="0" destOrd="0" presId="urn:microsoft.com/office/officeart/2005/8/layout/list1"/>
    <dgm:cxn modelId="{399DFF2A-C4EC-46FF-A78B-CD29EBD6F429}" type="presOf" srcId="{90BD35AE-C18F-41F5-AC4E-346239C4FC68}" destId="{8226BC35-8DC4-4041-8800-730842C5E1F4}" srcOrd="1" destOrd="0" presId="urn:microsoft.com/office/officeart/2005/8/layout/list1"/>
    <dgm:cxn modelId="{672327A6-687F-4912-950C-8C865913E5F6}" type="presOf" srcId="{E727C455-EFDC-401E-83F5-71115A379178}" destId="{88DC2EEB-D1BA-4F6E-A6B0-532E6A5813CB}" srcOrd="1" destOrd="0" presId="urn:microsoft.com/office/officeart/2005/8/layout/list1"/>
    <dgm:cxn modelId="{1B159ECB-4785-442F-B2AC-B021AAF75440}" type="presOf" srcId="{C36B6162-318D-4F34-82D2-828E7B64F529}" destId="{5D632DB7-F765-441A-A329-28293BFDBD20}" srcOrd="1" destOrd="0" presId="urn:microsoft.com/office/officeart/2005/8/layout/list1"/>
    <dgm:cxn modelId="{635BB1CE-0653-4410-B350-1CCDF3575A79}" type="presOf" srcId="{2474816B-AD40-4E15-A888-09F152D7FD96}" destId="{D62601F9-A15B-4334-AFE9-99107BAAAF86}" srcOrd="0" destOrd="0" presId="urn:microsoft.com/office/officeart/2005/8/layout/list1"/>
    <dgm:cxn modelId="{D173D1A5-CA6C-4C4E-BC4A-D3E5E07D6AE3}" srcId="{2474816B-AD40-4E15-A888-09F152D7FD96}" destId="{90BD35AE-C18F-41F5-AC4E-346239C4FC68}" srcOrd="6" destOrd="0" parTransId="{FE5B0269-16B0-4552-8EBD-B431840D9428}" sibTransId="{013D75D5-6E8A-4878-9C0D-F61A236B60B5}"/>
    <dgm:cxn modelId="{9678248A-AC8F-453D-8F2E-13345BC07950}" type="presOf" srcId="{90BD35AE-C18F-41F5-AC4E-346239C4FC68}" destId="{001F4409-5576-402C-A8BF-6EDB29641886}" srcOrd="0" destOrd="0" presId="urn:microsoft.com/office/officeart/2005/8/layout/list1"/>
    <dgm:cxn modelId="{23866AF7-319F-4D31-A11D-E39FB120B1BD}" srcId="{2474816B-AD40-4E15-A888-09F152D7FD96}" destId="{C36B6162-318D-4F34-82D2-828E7B64F529}" srcOrd="0" destOrd="0" parTransId="{75B2DCFB-114B-4EFB-95DD-3CB8E5D1E9EE}" sibTransId="{08939156-4172-4AF8-B28D-E8851D42A7BE}"/>
    <dgm:cxn modelId="{350F0BDE-1A46-4434-B833-2CA1A5D6C28E}" type="presOf" srcId="{8C7F50A6-3C8E-46BD-AFD7-BD6E6B38FCFF}" destId="{559A55ED-A9FF-4907-8E78-6468ED3AF0BA}" srcOrd="0" destOrd="0" presId="urn:microsoft.com/office/officeart/2005/8/layout/list1"/>
    <dgm:cxn modelId="{335B737D-60D0-4F54-ADFB-585116B9DCC1}" srcId="{2474816B-AD40-4E15-A888-09F152D7FD96}" destId="{A15B1623-3380-4FEF-BC3F-B13DC2D4B724}" srcOrd="2" destOrd="0" parTransId="{D89AD9BD-656E-457D-A492-3AC22EEF9CDA}" sibTransId="{A6CC56E9-32F6-412A-991A-014BE2BA475C}"/>
    <dgm:cxn modelId="{FAB63AA8-5554-4A63-BB47-920080DC1428}" type="presOf" srcId="{8C7F50A6-3C8E-46BD-AFD7-BD6E6B38FCFF}" destId="{1A9E9DF1-1085-44EA-9330-92D988DF29F0}" srcOrd="1" destOrd="0" presId="urn:microsoft.com/office/officeart/2005/8/layout/list1"/>
    <dgm:cxn modelId="{53776F75-B217-4B29-A16D-655E4CFAFC42}" srcId="{2474816B-AD40-4E15-A888-09F152D7FD96}" destId="{1B8ABC3F-106D-4FE6-A1EA-316BB3F3CDE3}" srcOrd="5" destOrd="0" parTransId="{6209486E-FD0C-4A84-8458-FB9F0086AA2B}" sibTransId="{8052D3F0-1182-40D2-BBC0-65D2BEC24712}"/>
    <dgm:cxn modelId="{EF94A5B2-FC13-492F-868C-811BE180BEC0}" srcId="{2474816B-AD40-4E15-A888-09F152D7FD96}" destId="{66CB2FFF-409E-4D77-A435-D8546FBC3E5D}" srcOrd="1" destOrd="0" parTransId="{9C9F6C65-E833-4DDC-9DC1-1018A5E57E1F}" sibTransId="{A807A66D-2DAD-4B5E-BE0D-E9E1591D4A0E}"/>
    <dgm:cxn modelId="{09296C4C-9282-4659-AF65-79A7EB2D25F8}" srcId="{2474816B-AD40-4E15-A888-09F152D7FD96}" destId="{8C7F50A6-3C8E-46BD-AFD7-BD6E6B38FCFF}" srcOrd="4" destOrd="0" parTransId="{FFCCEDD6-C810-4C2B-AAE3-694B9A8C7333}" sibTransId="{A3414D5C-AAB9-48BD-B50B-1AA36AFDD8F7}"/>
    <dgm:cxn modelId="{46E7C955-9E86-4BBC-B560-A57420CCA618}" srcId="{2474816B-AD40-4E15-A888-09F152D7FD96}" destId="{5D73CD0F-C9F4-40DB-A188-545E2C2A6CA0}" srcOrd="3" destOrd="0" parTransId="{57C0926D-8C52-4EEC-A622-C0C813CA5E22}" sibTransId="{7385324B-C12D-498D-A3E3-4A762ACA67ED}"/>
    <dgm:cxn modelId="{25F0C0A7-CED0-4318-9860-52CBA4682A5C}" type="presOf" srcId="{5D73CD0F-C9F4-40DB-A188-545E2C2A6CA0}" destId="{21E9940B-67FD-4A1A-94E5-1DF10CBB597D}" srcOrd="1" destOrd="0" presId="urn:microsoft.com/office/officeart/2005/8/layout/list1"/>
    <dgm:cxn modelId="{3113E60C-0C2E-4823-AFBC-0BF60DC640CE}" type="presOf" srcId="{C36B6162-318D-4F34-82D2-828E7B64F529}" destId="{011B5491-507E-49C6-8DA9-E2005B242235}" srcOrd="0" destOrd="0" presId="urn:microsoft.com/office/officeart/2005/8/layout/list1"/>
    <dgm:cxn modelId="{C46C6E3B-FAA9-44A7-A6B3-7E5D23BDB95C}" srcId="{2474816B-AD40-4E15-A888-09F152D7FD96}" destId="{E727C455-EFDC-401E-83F5-71115A379178}" srcOrd="7" destOrd="0" parTransId="{59FCBC92-1CC0-40FB-A061-667E50753246}" sibTransId="{A586AD95-72B8-4204-9B27-CA1B5381D48C}"/>
    <dgm:cxn modelId="{ABC8F51E-04B9-4E84-88FC-7F3EFED3D4CD}" type="presOf" srcId="{A15B1623-3380-4FEF-BC3F-B13DC2D4B724}" destId="{30995A4B-2387-4304-93E4-C15CEEF9818E}" srcOrd="0" destOrd="0" presId="urn:microsoft.com/office/officeart/2005/8/layout/list1"/>
    <dgm:cxn modelId="{7B21F292-199C-4CA7-88BA-76B9DEA90404}" type="presOf" srcId="{66CB2FFF-409E-4D77-A435-D8546FBC3E5D}" destId="{F0D77520-68E8-48FD-A2F9-E1499B1B4024}" srcOrd="1" destOrd="0" presId="urn:microsoft.com/office/officeart/2005/8/layout/list1"/>
    <dgm:cxn modelId="{EB3A722C-D6FA-4211-876D-6784694431E7}" type="presOf" srcId="{A15B1623-3380-4FEF-BC3F-B13DC2D4B724}" destId="{04E807EE-EBF5-450B-9D73-6A221B103744}" srcOrd="1" destOrd="0" presId="urn:microsoft.com/office/officeart/2005/8/layout/list1"/>
    <dgm:cxn modelId="{EA9D4C43-9934-411F-B667-6B115B5F1C9B}" type="presOf" srcId="{1B8ABC3F-106D-4FE6-A1EA-316BB3F3CDE3}" destId="{1E8BDE91-4752-410F-9900-21F595CE5283}" srcOrd="0" destOrd="0" presId="urn:microsoft.com/office/officeart/2005/8/layout/list1"/>
    <dgm:cxn modelId="{A96BB097-F57D-45A4-9812-8B5A8A5A0D91}" type="presOf" srcId="{66CB2FFF-409E-4D77-A435-D8546FBC3E5D}" destId="{5F978234-F961-4B8B-82F3-4F8CDF6397CE}" srcOrd="0" destOrd="0" presId="urn:microsoft.com/office/officeart/2005/8/layout/list1"/>
    <dgm:cxn modelId="{9D5F7F4A-7139-4260-AA1D-A6C83BEA0F77}" type="presParOf" srcId="{D62601F9-A15B-4334-AFE9-99107BAAAF86}" destId="{9606A218-3AAF-408F-8FFE-2B6FEE314899}" srcOrd="0" destOrd="0" presId="urn:microsoft.com/office/officeart/2005/8/layout/list1"/>
    <dgm:cxn modelId="{CE15FAE3-4A09-4FCD-9239-341A5FF819B8}" type="presParOf" srcId="{9606A218-3AAF-408F-8FFE-2B6FEE314899}" destId="{011B5491-507E-49C6-8DA9-E2005B242235}" srcOrd="0" destOrd="0" presId="urn:microsoft.com/office/officeart/2005/8/layout/list1"/>
    <dgm:cxn modelId="{9098F3C7-B8C8-4CD2-9D1B-E43A7B49EDE9}" type="presParOf" srcId="{9606A218-3AAF-408F-8FFE-2B6FEE314899}" destId="{5D632DB7-F765-441A-A329-28293BFDBD20}" srcOrd="1" destOrd="0" presId="urn:microsoft.com/office/officeart/2005/8/layout/list1"/>
    <dgm:cxn modelId="{0DCA79B7-DC63-40F1-B278-6B9176E38037}" type="presParOf" srcId="{D62601F9-A15B-4334-AFE9-99107BAAAF86}" destId="{E1DFB0CC-B387-425E-9CB4-F071A4AC004C}" srcOrd="1" destOrd="0" presId="urn:microsoft.com/office/officeart/2005/8/layout/list1"/>
    <dgm:cxn modelId="{D9749DEE-0CC8-41BF-B42C-8DD1C15158EA}" type="presParOf" srcId="{D62601F9-A15B-4334-AFE9-99107BAAAF86}" destId="{2702C643-B987-48A3-88DE-D41282F3D38F}" srcOrd="2" destOrd="0" presId="urn:microsoft.com/office/officeart/2005/8/layout/list1"/>
    <dgm:cxn modelId="{5A228941-E694-4C4B-917D-ECCC0FA863B4}" type="presParOf" srcId="{D62601F9-A15B-4334-AFE9-99107BAAAF86}" destId="{6C9772E3-0A07-4031-885E-CACCAD9283AD}" srcOrd="3" destOrd="0" presId="urn:microsoft.com/office/officeart/2005/8/layout/list1"/>
    <dgm:cxn modelId="{2D44A465-69A5-4472-8F09-F054FF4C99AE}" type="presParOf" srcId="{D62601F9-A15B-4334-AFE9-99107BAAAF86}" destId="{21D577BD-AD7C-41EE-988B-BFD16BE96BB5}" srcOrd="4" destOrd="0" presId="urn:microsoft.com/office/officeart/2005/8/layout/list1"/>
    <dgm:cxn modelId="{C42E096B-5812-4228-8C64-F88BE4D72B14}" type="presParOf" srcId="{21D577BD-AD7C-41EE-988B-BFD16BE96BB5}" destId="{5F978234-F961-4B8B-82F3-4F8CDF6397CE}" srcOrd="0" destOrd="0" presId="urn:microsoft.com/office/officeart/2005/8/layout/list1"/>
    <dgm:cxn modelId="{29E2F124-1F75-4D70-91A2-DC3B96B2844D}" type="presParOf" srcId="{21D577BD-AD7C-41EE-988B-BFD16BE96BB5}" destId="{F0D77520-68E8-48FD-A2F9-E1499B1B4024}" srcOrd="1" destOrd="0" presId="urn:microsoft.com/office/officeart/2005/8/layout/list1"/>
    <dgm:cxn modelId="{ADFBE45C-E2C5-484C-931C-D610DF79C99C}" type="presParOf" srcId="{D62601F9-A15B-4334-AFE9-99107BAAAF86}" destId="{426BEAF2-3178-4356-9447-BCBEC1AF76CF}" srcOrd="5" destOrd="0" presId="urn:microsoft.com/office/officeart/2005/8/layout/list1"/>
    <dgm:cxn modelId="{8267F75F-9456-4A1A-B9DA-7E755B57B0D4}" type="presParOf" srcId="{D62601F9-A15B-4334-AFE9-99107BAAAF86}" destId="{98AFB06F-127B-4F0A-A258-CAA5C6AF40C5}" srcOrd="6" destOrd="0" presId="urn:microsoft.com/office/officeart/2005/8/layout/list1"/>
    <dgm:cxn modelId="{99377FD1-BED9-47FF-9480-2CB95CA54FD1}" type="presParOf" srcId="{D62601F9-A15B-4334-AFE9-99107BAAAF86}" destId="{7B71ACF0-3BF6-44D0-82D0-3449AC55E933}" srcOrd="7" destOrd="0" presId="urn:microsoft.com/office/officeart/2005/8/layout/list1"/>
    <dgm:cxn modelId="{A23657E4-522F-43E7-AD0C-5EDC75C6E05A}" type="presParOf" srcId="{D62601F9-A15B-4334-AFE9-99107BAAAF86}" destId="{F3136314-1BE7-4CBD-8D37-81F254251236}" srcOrd="8" destOrd="0" presId="urn:microsoft.com/office/officeart/2005/8/layout/list1"/>
    <dgm:cxn modelId="{31D866BC-0971-4589-B133-0F9EA2D6F99D}" type="presParOf" srcId="{F3136314-1BE7-4CBD-8D37-81F254251236}" destId="{30995A4B-2387-4304-93E4-C15CEEF9818E}" srcOrd="0" destOrd="0" presId="urn:microsoft.com/office/officeart/2005/8/layout/list1"/>
    <dgm:cxn modelId="{D73EF971-1913-4FEA-97CE-F275E02E23AB}" type="presParOf" srcId="{F3136314-1BE7-4CBD-8D37-81F254251236}" destId="{04E807EE-EBF5-450B-9D73-6A221B103744}" srcOrd="1" destOrd="0" presId="urn:microsoft.com/office/officeart/2005/8/layout/list1"/>
    <dgm:cxn modelId="{C333C873-4686-4534-ADCB-935B22BAB11A}" type="presParOf" srcId="{D62601F9-A15B-4334-AFE9-99107BAAAF86}" destId="{328CAA54-56CD-4F65-A9AE-EAD0D244A7A7}" srcOrd="9" destOrd="0" presId="urn:microsoft.com/office/officeart/2005/8/layout/list1"/>
    <dgm:cxn modelId="{A04513CD-4EF5-40A0-817D-97898E5D94D8}" type="presParOf" srcId="{D62601F9-A15B-4334-AFE9-99107BAAAF86}" destId="{EFE3C6B7-243D-4527-846B-8DEA950756EA}" srcOrd="10" destOrd="0" presId="urn:microsoft.com/office/officeart/2005/8/layout/list1"/>
    <dgm:cxn modelId="{6BA237CE-6E9A-43C8-97B2-301001D2529D}" type="presParOf" srcId="{D62601F9-A15B-4334-AFE9-99107BAAAF86}" destId="{1BF288B6-8301-4614-BA9D-FA26B98AF70C}" srcOrd="11" destOrd="0" presId="urn:microsoft.com/office/officeart/2005/8/layout/list1"/>
    <dgm:cxn modelId="{4779FEC6-F51B-4A61-898A-D5245DC3F4A4}" type="presParOf" srcId="{D62601F9-A15B-4334-AFE9-99107BAAAF86}" destId="{8E02F24B-B37A-4123-84E0-FFCC76872EC1}" srcOrd="12" destOrd="0" presId="urn:microsoft.com/office/officeart/2005/8/layout/list1"/>
    <dgm:cxn modelId="{8F930BC3-88EC-4B06-B9F2-E10AB6EE1C4C}" type="presParOf" srcId="{8E02F24B-B37A-4123-84E0-FFCC76872EC1}" destId="{CD48C16A-1883-4EE3-A32C-AB3FF1325959}" srcOrd="0" destOrd="0" presId="urn:microsoft.com/office/officeart/2005/8/layout/list1"/>
    <dgm:cxn modelId="{60C9DD1E-004A-4C0D-8EAC-06B67F47B460}" type="presParOf" srcId="{8E02F24B-B37A-4123-84E0-FFCC76872EC1}" destId="{21E9940B-67FD-4A1A-94E5-1DF10CBB597D}" srcOrd="1" destOrd="0" presId="urn:microsoft.com/office/officeart/2005/8/layout/list1"/>
    <dgm:cxn modelId="{59BE0B19-B730-4302-B1D9-FFB470A3B32F}" type="presParOf" srcId="{D62601F9-A15B-4334-AFE9-99107BAAAF86}" destId="{24809101-9949-4873-9C73-6ACB20DD9997}" srcOrd="13" destOrd="0" presId="urn:microsoft.com/office/officeart/2005/8/layout/list1"/>
    <dgm:cxn modelId="{0FA622C0-19B1-4581-AD68-78BA46237ABA}" type="presParOf" srcId="{D62601F9-A15B-4334-AFE9-99107BAAAF86}" destId="{1070B39F-000B-4D59-9A4B-7CAA872C654D}" srcOrd="14" destOrd="0" presId="urn:microsoft.com/office/officeart/2005/8/layout/list1"/>
    <dgm:cxn modelId="{25F01C77-9A65-4228-AE1B-0EA2AA33E40E}" type="presParOf" srcId="{D62601F9-A15B-4334-AFE9-99107BAAAF86}" destId="{5CCE1AC7-2D89-4534-A4F3-12BA5C13AE83}" srcOrd="15" destOrd="0" presId="urn:microsoft.com/office/officeart/2005/8/layout/list1"/>
    <dgm:cxn modelId="{091977DA-AE61-44A8-B14B-E2C04C2133D5}" type="presParOf" srcId="{D62601F9-A15B-4334-AFE9-99107BAAAF86}" destId="{B4192E8E-5F49-4BBB-BD8B-F72D5886AC15}" srcOrd="16" destOrd="0" presId="urn:microsoft.com/office/officeart/2005/8/layout/list1"/>
    <dgm:cxn modelId="{4F724C59-3E9C-4948-9059-B5FA11459950}" type="presParOf" srcId="{B4192E8E-5F49-4BBB-BD8B-F72D5886AC15}" destId="{559A55ED-A9FF-4907-8E78-6468ED3AF0BA}" srcOrd="0" destOrd="0" presId="urn:microsoft.com/office/officeart/2005/8/layout/list1"/>
    <dgm:cxn modelId="{33C1DA80-F9B2-4C29-9677-F39F51E25E5D}" type="presParOf" srcId="{B4192E8E-5F49-4BBB-BD8B-F72D5886AC15}" destId="{1A9E9DF1-1085-44EA-9330-92D988DF29F0}" srcOrd="1" destOrd="0" presId="urn:microsoft.com/office/officeart/2005/8/layout/list1"/>
    <dgm:cxn modelId="{86D82EA0-FD7D-4FFC-B498-39180455C74D}" type="presParOf" srcId="{D62601F9-A15B-4334-AFE9-99107BAAAF86}" destId="{11A77011-66C7-4588-9094-5C1B23CEEE85}" srcOrd="17" destOrd="0" presId="urn:microsoft.com/office/officeart/2005/8/layout/list1"/>
    <dgm:cxn modelId="{9590FD80-B417-4B89-9108-172D89AA2C60}" type="presParOf" srcId="{D62601F9-A15B-4334-AFE9-99107BAAAF86}" destId="{D90EE116-7113-4C6F-9361-C1A255E82EC6}" srcOrd="18" destOrd="0" presId="urn:microsoft.com/office/officeart/2005/8/layout/list1"/>
    <dgm:cxn modelId="{391B2C71-DDD7-4E5C-816B-BFC80ABC7608}" type="presParOf" srcId="{D62601F9-A15B-4334-AFE9-99107BAAAF86}" destId="{41CCCFBF-A428-430D-8438-AD84A5851B0A}" srcOrd="19" destOrd="0" presId="urn:microsoft.com/office/officeart/2005/8/layout/list1"/>
    <dgm:cxn modelId="{33435B74-F688-4336-9674-F920E754E51C}" type="presParOf" srcId="{D62601F9-A15B-4334-AFE9-99107BAAAF86}" destId="{58BCA724-15F7-4E39-A0C7-0EB8C7C3CCE1}" srcOrd="20" destOrd="0" presId="urn:microsoft.com/office/officeart/2005/8/layout/list1"/>
    <dgm:cxn modelId="{413C9529-F640-4715-97F7-5FFBC2A3BF5D}" type="presParOf" srcId="{58BCA724-15F7-4E39-A0C7-0EB8C7C3CCE1}" destId="{1E8BDE91-4752-410F-9900-21F595CE5283}" srcOrd="0" destOrd="0" presId="urn:microsoft.com/office/officeart/2005/8/layout/list1"/>
    <dgm:cxn modelId="{2E6CE5B7-334D-4767-BA82-3F1A8BB66DED}" type="presParOf" srcId="{58BCA724-15F7-4E39-A0C7-0EB8C7C3CCE1}" destId="{AAF7882A-8797-42E5-820A-C556E8D9854B}" srcOrd="1" destOrd="0" presId="urn:microsoft.com/office/officeart/2005/8/layout/list1"/>
    <dgm:cxn modelId="{C261F4E7-27FF-41A4-BA8C-B76AB8EBB4B0}" type="presParOf" srcId="{D62601F9-A15B-4334-AFE9-99107BAAAF86}" destId="{437934D9-11A6-4E16-A79C-165D9E46414B}" srcOrd="21" destOrd="0" presId="urn:microsoft.com/office/officeart/2005/8/layout/list1"/>
    <dgm:cxn modelId="{4076FB20-E510-40F8-88DE-617569F81B5E}" type="presParOf" srcId="{D62601F9-A15B-4334-AFE9-99107BAAAF86}" destId="{E146DC37-83F6-4E2E-AD54-9BC10B8F15F3}" srcOrd="22" destOrd="0" presId="urn:microsoft.com/office/officeart/2005/8/layout/list1"/>
    <dgm:cxn modelId="{33F36B07-F9D7-4488-A00C-92E2A083588F}" type="presParOf" srcId="{D62601F9-A15B-4334-AFE9-99107BAAAF86}" destId="{602F7970-C8E7-47FF-9071-705C5DFBCBD3}" srcOrd="23" destOrd="0" presId="urn:microsoft.com/office/officeart/2005/8/layout/list1"/>
    <dgm:cxn modelId="{4E03E4A2-D7F0-4A5C-B10B-D2D67D8E2D34}" type="presParOf" srcId="{D62601F9-A15B-4334-AFE9-99107BAAAF86}" destId="{01B6B556-4370-46BF-92D2-F44520D38C8F}" srcOrd="24" destOrd="0" presId="urn:microsoft.com/office/officeart/2005/8/layout/list1"/>
    <dgm:cxn modelId="{83F140DE-416D-473C-9554-E8BA312A772E}" type="presParOf" srcId="{01B6B556-4370-46BF-92D2-F44520D38C8F}" destId="{001F4409-5576-402C-A8BF-6EDB29641886}" srcOrd="0" destOrd="0" presId="urn:microsoft.com/office/officeart/2005/8/layout/list1"/>
    <dgm:cxn modelId="{70B853BC-EFBD-41C8-8F2F-C8879B8D3823}" type="presParOf" srcId="{01B6B556-4370-46BF-92D2-F44520D38C8F}" destId="{8226BC35-8DC4-4041-8800-730842C5E1F4}" srcOrd="1" destOrd="0" presId="urn:microsoft.com/office/officeart/2005/8/layout/list1"/>
    <dgm:cxn modelId="{913C9A99-3561-4F07-BAB7-10BE3F115938}" type="presParOf" srcId="{D62601F9-A15B-4334-AFE9-99107BAAAF86}" destId="{517BC2FC-67F0-45C4-8BC3-41259A9D3A0A}" srcOrd="25" destOrd="0" presId="urn:microsoft.com/office/officeart/2005/8/layout/list1"/>
    <dgm:cxn modelId="{65A9135C-6C21-4A7E-B6BE-87ACC5163804}" type="presParOf" srcId="{D62601F9-A15B-4334-AFE9-99107BAAAF86}" destId="{9B11329C-C60B-4CE2-9749-F5C8AB286999}" srcOrd="26" destOrd="0" presId="urn:microsoft.com/office/officeart/2005/8/layout/list1"/>
    <dgm:cxn modelId="{B1D04EDD-148C-43AA-9C6D-44B75CC9DFD7}" type="presParOf" srcId="{D62601F9-A15B-4334-AFE9-99107BAAAF86}" destId="{9912AEDB-5722-4C23-9D40-7FCBDD60EBC2}" srcOrd="27" destOrd="0" presId="urn:microsoft.com/office/officeart/2005/8/layout/list1"/>
    <dgm:cxn modelId="{31601C29-3A1B-4168-ADE8-50BB463359C9}" type="presParOf" srcId="{D62601F9-A15B-4334-AFE9-99107BAAAF86}" destId="{BCFCF700-BF6A-418B-A386-BD39F918126C}" srcOrd="28" destOrd="0" presId="urn:microsoft.com/office/officeart/2005/8/layout/list1"/>
    <dgm:cxn modelId="{FFE4A9C5-9AC8-4049-9B68-35F150066082}" type="presParOf" srcId="{BCFCF700-BF6A-418B-A386-BD39F918126C}" destId="{3DD228B4-9E3D-40B1-8373-E7E616E68602}" srcOrd="0" destOrd="0" presId="urn:microsoft.com/office/officeart/2005/8/layout/list1"/>
    <dgm:cxn modelId="{ED41F650-10F7-47DD-9EE8-29271C8FC151}" type="presParOf" srcId="{BCFCF700-BF6A-418B-A386-BD39F918126C}" destId="{88DC2EEB-D1BA-4F6E-A6B0-532E6A5813CB}" srcOrd="1" destOrd="0" presId="urn:microsoft.com/office/officeart/2005/8/layout/list1"/>
    <dgm:cxn modelId="{382060D0-23FC-4A26-A362-D9BB2E71B890}" type="presParOf" srcId="{D62601F9-A15B-4334-AFE9-99107BAAAF86}" destId="{98FB3E63-1BC8-490E-863D-18893C172A5C}" srcOrd="29" destOrd="0" presId="urn:microsoft.com/office/officeart/2005/8/layout/list1"/>
    <dgm:cxn modelId="{EF985797-C9BC-424F-A512-2B2C1F08BBA3}" type="presParOf" srcId="{D62601F9-A15B-4334-AFE9-99107BAAAF86}" destId="{E864F61F-E6DB-424A-A731-EE92F0B1DBB8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6D1302-0232-4E04-9FC0-4B679E7DF9AC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61ED74-C3F2-4B51-BB77-84DB01F859DE}">
      <dgm:prSet phldrT="[Testo]" custT="1"/>
      <dgm:spPr/>
      <dgm:t>
        <a:bodyPr/>
        <a:lstStyle/>
        <a:p>
          <a:r>
            <a:rPr lang="it-IT" sz="1600" dirty="0" smtClean="0">
              <a:latin typeface="Comic Sans MS" panose="030F0702030302020204" pitchFamily="66" charset="0"/>
            </a:rPr>
            <a:t>FASE DELLA PRESCRIZIONE E ADATTAMENTO (SETTINGS) </a:t>
          </a:r>
          <a:endParaRPr lang="en-US" sz="1600" dirty="0">
            <a:latin typeface="Comic Sans MS" panose="030F0702030302020204" pitchFamily="66" charset="0"/>
          </a:endParaRPr>
        </a:p>
      </dgm:t>
    </dgm:pt>
    <dgm:pt modelId="{1CC30CB0-9151-4245-BFB4-0252CF17306C}" type="parTrans" cxnId="{B1D64EA8-B0E7-47A7-83B1-A963387FD17E}">
      <dgm:prSet/>
      <dgm:spPr/>
      <dgm:t>
        <a:bodyPr/>
        <a:lstStyle/>
        <a:p>
          <a:endParaRPr lang="en-US" sz="4000"/>
        </a:p>
      </dgm:t>
    </dgm:pt>
    <dgm:pt modelId="{721182B0-808A-450C-958C-8EAE6F108755}" type="sibTrans" cxnId="{B1D64EA8-B0E7-47A7-83B1-A963387FD17E}">
      <dgm:prSet custT="1"/>
      <dgm:spPr/>
      <dgm:t>
        <a:bodyPr/>
        <a:lstStyle/>
        <a:p>
          <a:endParaRPr lang="en-US" sz="1400"/>
        </a:p>
      </dgm:t>
    </dgm:pt>
    <dgm:pt modelId="{EDD91FFE-35D0-4B29-8C5E-558D0AD7C25D}">
      <dgm:prSet phldrT="[Testo]" custT="1"/>
      <dgm:spPr/>
      <dgm:t>
        <a:bodyPr/>
        <a:lstStyle/>
        <a:p>
          <a:r>
            <a:rPr lang="it-IT" sz="1400" dirty="0" smtClean="0">
              <a:latin typeface="Comic Sans MS" panose="030F0702030302020204" pitchFamily="66" charset="0"/>
            </a:rPr>
            <a:t>QUALE SETTINGS 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2FDAD97A-72E2-49C3-A811-7167D3967837}" type="parTrans" cxnId="{FC169CAD-6DBB-4FE1-8D48-5D569D0BFEAC}">
      <dgm:prSet/>
      <dgm:spPr/>
      <dgm:t>
        <a:bodyPr/>
        <a:lstStyle/>
        <a:p>
          <a:endParaRPr lang="en-US" sz="4000"/>
        </a:p>
      </dgm:t>
    </dgm:pt>
    <dgm:pt modelId="{E44993C2-270B-4BAE-871F-BC323D37FD74}" type="sibTrans" cxnId="{FC169CAD-6DBB-4FE1-8D48-5D569D0BFEAC}">
      <dgm:prSet/>
      <dgm:spPr/>
      <dgm:t>
        <a:bodyPr/>
        <a:lstStyle/>
        <a:p>
          <a:endParaRPr lang="en-US" sz="4000"/>
        </a:p>
      </dgm:t>
    </dgm:pt>
    <dgm:pt modelId="{AE3953EA-E0FD-4DAF-BF78-75A75942E450}">
      <dgm:prSet phldrT="[Testo]" custT="1"/>
      <dgm:spPr/>
      <dgm:t>
        <a:bodyPr/>
        <a:lstStyle/>
        <a:p>
          <a:r>
            <a:rPr lang="it-IT" sz="1600" dirty="0" smtClean="0">
              <a:latin typeface="Comic Sans MS" panose="030F0702030302020204" pitchFamily="66" charset="0"/>
            </a:rPr>
            <a:t>PROCEDURE BUROCRATICHE</a:t>
          </a:r>
          <a:endParaRPr lang="en-US" sz="1600" dirty="0">
            <a:latin typeface="Comic Sans MS" panose="030F0702030302020204" pitchFamily="66" charset="0"/>
          </a:endParaRPr>
        </a:p>
      </dgm:t>
    </dgm:pt>
    <dgm:pt modelId="{3C0D7999-3FA3-4955-BCEC-9E860722EBBF}" type="parTrans" cxnId="{6180F819-9881-4955-AEBF-0B24059B01D6}">
      <dgm:prSet/>
      <dgm:spPr/>
      <dgm:t>
        <a:bodyPr/>
        <a:lstStyle/>
        <a:p>
          <a:endParaRPr lang="en-US" sz="4000"/>
        </a:p>
      </dgm:t>
    </dgm:pt>
    <dgm:pt modelId="{96D72B2F-9FA6-45F4-AC1A-F4ACF67512BC}" type="sibTrans" cxnId="{6180F819-9881-4955-AEBF-0B24059B01D6}">
      <dgm:prSet custT="1"/>
      <dgm:spPr/>
      <dgm:t>
        <a:bodyPr/>
        <a:lstStyle/>
        <a:p>
          <a:endParaRPr lang="en-US" sz="1400"/>
        </a:p>
      </dgm:t>
    </dgm:pt>
    <dgm:pt modelId="{C30830DD-51B7-43BF-B24C-61CCF3170770}">
      <dgm:prSet phldrT="[Testo]" custT="1"/>
      <dgm:spPr/>
      <dgm:t>
        <a:bodyPr/>
        <a:lstStyle/>
        <a:p>
          <a:r>
            <a:rPr lang="it-IT" sz="1400" dirty="0" smtClean="0">
              <a:latin typeface="Comic Sans MS" panose="030F0702030302020204" pitchFamily="66" charset="0"/>
            </a:rPr>
            <a:t>CONTATTI CON MMG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9E6F71EE-0DB3-4295-9DD7-B72E655EEAB7}" type="parTrans" cxnId="{BC9D3BE6-45CD-4BBC-87D6-26352560CE61}">
      <dgm:prSet/>
      <dgm:spPr/>
      <dgm:t>
        <a:bodyPr/>
        <a:lstStyle/>
        <a:p>
          <a:endParaRPr lang="en-US" sz="4000"/>
        </a:p>
      </dgm:t>
    </dgm:pt>
    <dgm:pt modelId="{147E91D2-00FA-4B5C-80BE-3957191DD909}" type="sibTrans" cxnId="{BC9D3BE6-45CD-4BBC-87D6-26352560CE61}">
      <dgm:prSet/>
      <dgm:spPr/>
      <dgm:t>
        <a:bodyPr/>
        <a:lstStyle/>
        <a:p>
          <a:endParaRPr lang="en-US" sz="4000"/>
        </a:p>
      </dgm:t>
    </dgm:pt>
    <dgm:pt modelId="{FAEB5B44-4586-4739-92BE-B5B7671A040C}">
      <dgm:prSet phldrT="[Testo]" custT="1"/>
      <dgm:spPr/>
      <dgm:t>
        <a:bodyPr/>
        <a:lstStyle/>
        <a:p>
          <a:r>
            <a:rPr lang="it-IT" sz="1600" dirty="0" smtClean="0">
              <a:latin typeface="Comic Sans MS" panose="030F0702030302020204" pitchFamily="66" charset="0"/>
            </a:rPr>
            <a:t>ANSIE ANGOSCIE </a:t>
          </a:r>
          <a:endParaRPr lang="en-US" sz="1600" dirty="0">
            <a:latin typeface="Comic Sans MS" panose="030F0702030302020204" pitchFamily="66" charset="0"/>
          </a:endParaRPr>
        </a:p>
      </dgm:t>
    </dgm:pt>
    <dgm:pt modelId="{EE476012-1333-4D68-9A02-1399828C2F2C}" type="parTrans" cxnId="{61464D6C-BBB6-4F30-BB35-2FC4D74840C3}">
      <dgm:prSet/>
      <dgm:spPr/>
      <dgm:t>
        <a:bodyPr/>
        <a:lstStyle/>
        <a:p>
          <a:endParaRPr lang="en-US" sz="4000"/>
        </a:p>
      </dgm:t>
    </dgm:pt>
    <dgm:pt modelId="{EEDE046F-57D9-4BDE-9DD1-D21A40159427}" type="sibTrans" cxnId="{61464D6C-BBB6-4F30-BB35-2FC4D74840C3}">
      <dgm:prSet custT="1"/>
      <dgm:spPr/>
      <dgm:t>
        <a:bodyPr/>
        <a:lstStyle/>
        <a:p>
          <a:endParaRPr lang="en-US" sz="1400"/>
        </a:p>
      </dgm:t>
    </dgm:pt>
    <dgm:pt modelId="{75F508C7-5236-4878-A5DF-4A8AA0139DE7}">
      <dgm:prSet phldrT="[Testo]" custT="1"/>
      <dgm:spPr/>
      <dgm:t>
        <a:bodyPr/>
        <a:lstStyle/>
        <a:p>
          <a:r>
            <a:rPr lang="it-IT" sz="1400" dirty="0" smtClean="0">
              <a:latin typeface="Comic Sans MS" panose="030F0702030302020204" pitchFamily="66" charset="0"/>
            </a:rPr>
            <a:t>UTILITA?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8D467339-9C80-4621-BB20-C5B936D62143}" type="parTrans" cxnId="{3F184AA9-7162-4E10-BBF8-8109099836BD}">
      <dgm:prSet/>
      <dgm:spPr/>
      <dgm:t>
        <a:bodyPr/>
        <a:lstStyle/>
        <a:p>
          <a:endParaRPr lang="en-US" sz="4000"/>
        </a:p>
      </dgm:t>
    </dgm:pt>
    <dgm:pt modelId="{C6B28949-C27B-457C-9783-DF8A9A40A835}" type="sibTrans" cxnId="{3F184AA9-7162-4E10-BBF8-8109099836BD}">
      <dgm:prSet/>
      <dgm:spPr/>
      <dgm:t>
        <a:bodyPr/>
        <a:lstStyle/>
        <a:p>
          <a:endParaRPr lang="en-US" sz="4000"/>
        </a:p>
      </dgm:t>
    </dgm:pt>
    <dgm:pt modelId="{1AC51FEE-A371-4734-BBCA-1B71F70776D5}">
      <dgm:prSet custT="1"/>
      <dgm:spPr/>
      <dgm:t>
        <a:bodyPr/>
        <a:lstStyle/>
        <a:p>
          <a:r>
            <a:rPr lang="it-IT" sz="1600" dirty="0" smtClean="0">
              <a:latin typeface="Comic Sans MS" panose="030F0702030302020204" pitchFamily="66" charset="0"/>
            </a:rPr>
            <a:t>UTILIZZO NEL BREVE TEMPO: AMICO O NEMICO ? </a:t>
          </a:r>
        </a:p>
      </dgm:t>
    </dgm:pt>
    <dgm:pt modelId="{34446C69-D437-4458-B4B1-7A3E96DAC500}" type="parTrans" cxnId="{5E9E1FD1-A9D1-4088-A362-3962D607297E}">
      <dgm:prSet/>
      <dgm:spPr/>
      <dgm:t>
        <a:bodyPr/>
        <a:lstStyle/>
        <a:p>
          <a:endParaRPr lang="en-US" sz="4000"/>
        </a:p>
      </dgm:t>
    </dgm:pt>
    <dgm:pt modelId="{8C38919B-2EB5-4862-919E-6815274CC219}" type="sibTrans" cxnId="{5E9E1FD1-A9D1-4088-A362-3962D607297E}">
      <dgm:prSet/>
      <dgm:spPr/>
      <dgm:t>
        <a:bodyPr/>
        <a:lstStyle/>
        <a:p>
          <a:endParaRPr lang="en-US" sz="4000"/>
        </a:p>
      </dgm:t>
    </dgm:pt>
    <dgm:pt modelId="{C8B9F533-1D2B-44A4-8828-47F56C5BDCEC}">
      <dgm:prSet phldrT="[Testo]" custT="1"/>
      <dgm:spPr/>
      <dgm:t>
        <a:bodyPr/>
        <a:lstStyle/>
        <a:p>
          <a:r>
            <a:rPr lang="it-IT" sz="1400" dirty="0" smtClean="0">
              <a:latin typeface="Comic Sans MS" panose="030F0702030302020204" pitchFamily="66" charset="0"/>
            </a:rPr>
            <a:t>PREFERENZE 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1DE528F3-074F-4252-877C-FD25271DAB2B}" type="parTrans" cxnId="{F60EEDDB-1F6C-43B1-B858-6C4D62CC19AC}">
      <dgm:prSet/>
      <dgm:spPr/>
      <dgm:t>
        <a:bodyPr/>
        <a:lstStyle/>
        <a:p>
          <a:endParaRPr lang="en-US" sz="4000"/>
        </a:p>
      </dgm:t>
    </dgm:pt>
    <dgm:pt modelId="{55B0D477-3FFE-49A7-BB53-A2568F842F77}" type="sibTrans" cxnId="{F60EEDDB-1F6C-43B1-B858-6C4D62CC19AC}">
      <dgm:prSet/>
      <dgm:spPr/>
      <dgm:t>
        <a:bodyPr/>
        <a:lstStyle/>
        <a:p>
          <a:endParaRPr lang="en-US" sz="4000"/>
        </a:p>
      </dgm:t>
    </dgm:pt>
    <dgm:pt modelId="{BF11B1DC-D442-41E9-9FCC-BD6B57E78EBE}">
      <dgm:prSet phldrT="[Testo]" custT="1"/>
      <dgm:spPr/>
      <dgm:t>
        <a:bodyPr/>
        <a:lstStyle/>
        <a:p>
          <a:r>
            <a:rPr lang="it-IT" sz="1400" dirty="0" smtClean="0">
              <a:latin typeface="Comic Sans MS" panose="030F0702030302020204" pitchFamily="66" charset="0"/>
            </a:rPr>
            <a:t>ADATTAMENTO 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543C9FED-9797-45D9-9C5C-10E7846F7B59}" type="parTrans" cxnId="{058DCB43-9CA6-4411-847D-5DAF603A7E7D}">
      <dgm:prSet/>
      <dgm:spPr/>
      <dgm:t>
        <a:bodyPr/>
        <a:lstStyle/>
        <a:p>
          <a:endParaRPr lang="en-US" sz="4000"/>
        </a:p>
      </dgm:t>
    </dgm:pt>
    <dgm:pt modelId="{A8BCA4CA-AC98-4DCA-8C34-C027FF84C4AD}" type="sibTrans" cxnId="{058DCB43-9CA6-4411-847D-5DAF603A7E7D}">
      <dgm:prSet/>
      <dgm:spPr/>
      <dgm:t>
        <a:bodyPr/>
        <a:lstStyle/>
        <a:p>
          <a:endParaRPr lang="en-US" sz="4000"/>
        </a:p>
      </dgm:t>
    </dgm:pt>
    <dgm:pt modelId="{E9C3424A-A5FB-4E88-B773-1241B29700F5}">
      <dgm:prSet phldrT="[Testo]" custT="1"/>
      <dgm:spPr/>
      <dgm:t>
        <a:bodyPr/>
        <a:lstStyle/>
        <a:p>
          <a:r>
            <a:rPr lang="it-IT" sz="1400" dirty="0" smtClean="0">
              <a:latin typeface="Comic Sans MS" panose="030F0702030302020204" pitchFamily="66" charset="0"/>
            </a:rPr>
            <a:t>CONTATTI CON UFFICIO PROTESI 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A82259F1-72F5-4C36-9FCC-AD961E5AFD4D}" type="parTrans" cxnId="{F7B56287-6EC9-479F-8E61-C228FE695621}">
      <dgm:prSet/>
      <dgm:spPr/>
      <dgm:t>
        <a:bodyPr/>
        <a:lstStyle/>
        <a:p>
          <a:endParaRPr lang="en-US" sz="4000"/>
        </a:p>
      </dgm:t>
    </dgm:pt>
    <dgm:pt modelId="{FDBE8136-BD38-43A1-8659-2667F0F7F175}" type="sibTrans" cxnId="{F7B56287-6EC9-479F-8E61-C228FE695621}">
      <dgm:prSet/>
      <dgm:spPr/>
      <dgm:t>
        <a:bodyPr/>
        <a:lstStyle/>
        <a:p>
          <a:endParaRPr lang="en-US" sz="4000"/>
        </a:p>
      </dgm:t>
    </dgm:pt>
    <dgm:pt modelId="{757F12A0-6BAF-45E1-BD2C-A6B800EFA2DE}">
      <dgm:prSet phldrT="[Testo]" custT="1"/>
      <dgm:spPr/>
      <dgm:t>
        <a:bodyPr/>
        <a:lstStyle/>
        <a:p>
          <a:r>
            <a:rPr lang="it-IT" sz="1400" dirty="0" smtClean="0">
              <a:latin typeface="Comic Sans MS" panose="030F0702030302020204" pitchFamily="66" charset="0"/>
            </a:rPr>
            <a:t>FAMIGLIA 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5388D860-9FDA-4FEF-80B0-0A111BBA2471}" type="parTrans" cxnId="{96B6E30C-C03F-4C3E-8344-7117A27CFEA2}">
      <dgm:prSet/>
      <dgm:spPr/>
      <dgm:t>
        <a:bodyPr/>
        <a:lstStyle/>
        <a:p>
          <a:endParaRPr lang="en-US" sz="4000"/>
        </a:p>
      </dgm:t>
    </dgm:pt>
    <dgm:pt modelId="{E13CD3A9-9549-4000-B31B-BB4F10BDECE1}" type="sibTrans" cxnId="{96B6E30C-C03F-4C3E-8344-7117A27CFEA2}">
      <dgm:prSet/>
      <dgm:spPr/>
      <dgm:t>
        <a:bodyPr/>
        <a:lstStyle/>
        <a:p>
          <a:endParaRPr lang="en-US" sz="4000"/>
        </a:p>
      </dgm:t>
    </dgm:pt>
    <dgm:pt modelId="{0A6A7892-68AC-4235-B4FA-A88E70861E21}">
      <dgm:prSet phldrT="[Testo]" custT="1"/>
      <dgm:spPr/>
      <dgm:t>
        <a:bodyPr/>
        <a:lstStyle/>
        <a:p>
          <a:r>
            <a:rPr lang="it-IT" sz="1400" dirty="0" smtClean="0">
              <a:latin typeface="Comic Sans MS" panose="030F0702030302020204" pitchFamily="66" charset="0"/>
            </a:rPr>
            <a:t>PROSPETTIVE 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3A5332E2-A05F-4209-B61A-C6DCB105B30B}" type="parTrans" cxnId="{5D7DA7A7-5421-4ABE-BBC5-5EDB40B319C0}">
      <dgm:prSet/>
      <dgm:spPr/>
      <dgm:t>
        <a:bodyPr/>
        <a:lstStyle/>
        <a:p>
          <a:endParaRPr lang="en-US" sz="4000"/>
        </a:p>
      </dgm:t>
    </dgm:pt>
    <dgm:pt modelId="{7496974F-6FEF-4021-8013-DE218EE2FEBD}" type="sibTrans" cxnId="{5D7DA7A7-5421-4ABE-BBC5-5EDB40B319C0}">
      <dgm:prSet/>
      <dgm:spPr/>
      <dgm:t>
        <a:bodyPr/>
        <a:lstStyle/>
        <a:p>
          <a:endParaRPr lang="en-US" sz="4000"/>
        </a:p>
      </dgm:t>
    </dgm:pt>
    <dgm:pt modelId="{9E15C942-4956-400D-9D57-DC50042A1199}">
      <dgm:prSet phldrT="[Testo]" custT="1"/>
      <dgm:spPr/>
      <dgm:t>
        <a:bodyPr/>
        <a:lstStyle/>
        <a:p>
          <a:r>
            <a:rPr lang="it-IT" sz="1400" dirty="0" smtClean="0">
              <a:latin typeface="Comic Sans MS" panose="030F0702030302020204" pitchFamily="66" charset="0"/>
            </a:rPr>
            <a:t>RIBELLIONE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646DDC24-C4B6-4C36-9CF7-AFFBFCAE39FF}" type="parTrans" cxnId="{38F76803-8173-42CD-9888-C2C148C3014D}">
      <dgm:prSet/>
      <dgm:spPr/>
      <dgm:t>
        <a:bodyPr/>
        <a:lstStyle/>
        <a:p>
          <a:endParaRPr lang="en-US" sz="4000"/>
        </a:p>
      </dgm:t>
    </dgm:pt>
    <dgm:pt modelId="{6D8B5FB2-7684-45D7-9094-93E059A9D2FB}" type="sibTrans" cxnId="{38F76803-8173-42CD-9888-C2C148C3014D}">
      <dgm:prSet/>
      <dgm:spPr/>
      <dgm:t>
        <a:bodyPr/>
        <a:lstStyle/>
        <a:p>
          <a:endParaRPr lang="en-US" sz="4000"/>
        </a:p>
      </dgm:t>
    </dgm:pt>
    <dgm:pt modelId="{F23BE170-7CB3-4B58-A9E8-B2D9E7F321D6}">
      <dgm:prSet custT="1"/>
      <dgm:spPr/>
      <dgm:t>
        <a:bodyPr/>
        <a:lstStyle/>
        <a:p>
          <a:r>
            <a:rPr lang="it-IT" sz="1400" dirty="0" smtClean="0">
              <a:latin typeface="Comic Sans MS" panose="030F0702030302020204" pitchFamily="66" charset="0"/>
            </a:rPr>
            <a:t>SONNO 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CF6BD3A4-0F41-4053-8A99-794621EE77C0}" type="parTrans" cxnId="{F63D73F8-F84C-4561-990C-B61D4318D9F5}">
      <dgm:prSet/>
      <dgm:spPr/>
      <dgm:t>
        <a:bodyPr/>
        <a:lstStyle/>
        <a:p>
          <a:endParaRPr lang="en-US" sz="4000"/>
        </a:p>
      </dgm:t>
    </dgm:pt>
    <dgm:pt modelId="{C0F3D940-9C27-4976-AD14-F8C7A389D326}" type="sibTrans" cxnId="{F63D73F8-F84C-4561-990C-B61D4318D9F5}">
      <dgm:prSet/>
      <dgm:spPr/>
      <dgm:t>
        <a:bodyPr/>
        <a:lstStyle/>
        <a:p>
          <a:endParaRPr lang="en-US" sz="4000"/>
        </a:p>
      </dgm:t>
    </dgm:pt>
    <dgm:pt modelId="{82F80F2B-FC82-4A8F-BE1E-26AF8B9C9923}">
      <dgm:prSet custT="1"/>
      <dgm:spPr/>
      <dgm:t>
        <a:bodyPr/>
        <a:lstStyle/>
        <a:p>
          <a:r>
            <a:rPr lang="it-IT" sz="1400" dirty="0" smtClean="0">
              <a:latin typeface="Comic Sans MS" panose="030F0702030302020204" pitchFamily="66" charset="0"/>
            </a:rPr>
            <a:t>RIPOSO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434D427E-4A11-4D13-947B-EDD8107C8AD2}" type="parTrans" cxnId="{E9F13757-54CF-4111-BDB1-4243837DB3E0}">
      <dgm:prSet/>
      <dgm:spPr/>
      <dgm:t>
        <a:bodyPr/>
        <a:lstStyle/>
        <a:p>
          <a:endParaRPr lang="en-US" sz="4000"/>
        </a:p>
      </dgm:t>
    </dgm:pt>
    <dgm:pt modelId="{E5D33521-D72D-486D-942B-E0CD9D8F0F47}" type="sibTrans" cxnId="{E9F13757-54CF-4111-BDB1-4243837DB3E0}">
      <dgm:prSet/>
      <dgm:spPr/>
      <dgm:t>
        <a:bodyPr/>
        <a:lstStyle/>
        <a:p>
          <a:endParaRPr lang="en-US" sz="4000"/>
        </a:p>
      </dgm:t>
    </dgm:pt>
    <dgm:pt modelId="{6AFED6DB-BB01-4D02-84D2-9E5DCDB0704D}">
      <dgm:prSet custT="1"/>
      <dgm:spPr/>
      <dgm:t>
        <a:bodyPr/>
        <a:lstStyle/>
        <a:p>
          <a:r>
            <a:rPr lang="it-IT" sz="1400" dirty="0" smtClean="0">
              <a:latin typeface="Comic Sans MS" panose="030F0702030302020204" pitchFamily="66" charset="0"/>
            </a:rPr>
            <a:t>FASTIDIO 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83FEB912-ED70-407D-8344-33680C3511F7}" type="parTrans" cxnId="{32E2BF79-1D19-440B-9F3A-9F74F2105650}">
      <dgm:prSet/>
      <dgm:spPr/>
      <dgm:t>
        <a:bodyPr/>
        <a:lstStyle/>
        <a:p>
          <a:endParaRPr lang="en-US" sz="4000"/>
        </a:p>
      </dgm:t>
    </dgm:pt>
    <dgm:pt modelId="{C5641D04-F8A7-47F3-8E86-4A226DBDD40F}" type="sibTrans" cxnId="{32E2BF79-1D19-440B-9F3A-9F74F2105650}">
      <dgm:prSet/>
      <dgm:spPr/>
      <dgm:t>
        <a:bodyPr/>
        <a:lstStyle/>
        <a:p>
          <a:endParaRPr lang="en-US" sz="4000"/>
        </a:p>
      </dgm:t>
    </dgm:pt>
    <dgm:pt modelId="{A1862B85-1FAC-4D1A-87A6-47A0D8E78B7D}">
      <dgm:prSet custT="1"/>
      <dgm:spPr/>
      <dgm:t>
        <a:bodyPr/>
        <a:lstStyle/>
        <a:p>
          <a:r>
            <a:rPr lang="it-IT" sz="1400" dirty="0" smtClean="0">
              <a:latin typeface="Comic Sans MS" panose="030F0702030302020204" pitchFamily="66" charset="0"/>
            </a:rPr>
            <a:t>BENESSERE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4BD08800-37E6-49C1-9EF1-D1724BC04514}" type="parTrans" cxnId="{652288E4-16DB-4E62-BA6B-F415D5E7CEC7}">
      <dgm:prSet/>
      <dgm:spPr/>
      <dgm:t>
        <a:bodyPr/>
        <a:lstStyle/>
        <a:p>
          <a:endParaRPr lang="en-US" sz="4000"/>
        </a:p>
      </dgm:t>
    </dgm:pt>
    <dgm:pt modelId="{024D83C5-E28A-4ECC-95B2-222751953B7C}" type="sibTrans" cxnId="{652288E4-16DB-4E62-BA6B-F415D5E7CEC7}">
      <dgm:prSet/>
      <dgm:spPr/>
      <dgm:t>
        <a:bodyPr/>
        <a:lstStyle/>
        <a:p>
          <a:endParaRPr lang="en-US" sz="4000"/>
        </a:p>
      </dgm:t>
    </dgm:pt>
    <dgm:pt modelId="{4DF16815-13A5-48D7-8C28-3CF42C48C660}">
      <dgm:prSet phldrT="[Testo]" custT="1"/>
      <dgm:spPr/>
      <dgm:t>
        <a:bodyPr/>
        <a:lstStyle/>
        <a:p>
          <a:r>
            <a:rPr lang="it-IT" sz="1400" dirty="0" smtClean="0">
              <a:latin typeface="Comic Sans MS" panose="030F0702030302020204" pitchFamily="66" charset="0"/>
            </a:rPr>
            <a:t>RASSEGNAZIONE 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AC58EA34-C438-4028-816C-02C2935D1BAB}" type="parTrans" cxnId="{927D2075-1263-4E0F-AE41-C3E0B3507604}">
      <dgm:prSet/>
      <dgm:spPr/>
      <dgm:t>
        <a:bodyPr/>
        <a:lstStyle/>
        <a:p>
          <a:endParaRPr lang="en-US" sz="4000"/>
        </a:p>
      </dgm:t>
    </dgm:pt>
    <dgm:pt modelId="{7A6D4C55-EDBB-4FE4-9B1F-B1E493A9D788}" type="sibTrans" cxnId="{927D2075-1263-4E0F-AE41-C3E0B3507604}">
      <dgm:prSet/>
      <dgm:spPr/>
      <dgm:t>
        <a:bodyPr/>
        <a:lstStyle/>
        <a:p>
          <a:endParaRPr lang="en-US" sz="4000"/>
        </a:p>
      </dgm:t>
    </dgm:pt>
    <dgm:pt modelId="{192FC155-2C1F-44B5-89CE-355724E0734C}" type="pres">
      <dgm:prSet presAssocID="{0D6D1302-0232-4E04-9FC0-4B679E7DF9A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60D7BC-FB59-4D39-8279-C51F924D241D}" type="pres">
      <dgm:prSet presAssocID="{5561ED74-C3F2-4B51-BB77-84DB01F859DE}" presName="composite" presStyleCnt="0"/>
      <dgm:spPr/>
    </dgm:pt>
    <dgm:pt modelId="{F0E2F23A-0319-4820-AD1D-9233D5FD012E}" type="pres">
      <dgm:prSet presAssocID="{5561ED74-C3F2-4B51-BB77-84DB01F859DE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63A429-1B21-4116-8E06-3405A793575E}" type="pres">
      <dgm:prSet presAssocID="{5561ED74-C3F2-4B51-BB77-84DB01F859DE}" presName="parSh" presStyleLbl="node1" presStyleIdx="0" presStyleCnt="4" custScaleX="119815" custScaleY="142204"/>
      <dgm:spPr/>
      <dgm:t>
        <a:bodyPr/>
        <a:lstStyle/>
        <a:p>
          <a:endParaRPr lang="en-US"/>
        </a:p>
      </dgm:t>
    </dgm:pt>
    <dgm:pt modelId="{B808A77F-AB73-4E34-9A48-0BDAA818D416}" type="pres">
      <dgm:prSet presAssocID="{5561ED74-C3F2-4B51-BB77-84DB01F859DE}" presName="desTx" presStyleLbl="fgAcc1" presStyleIdx="0" presStyleCnt="4" custScaleX="121776" custLinFactNeighborX="-8323" custLinFactNeighborY="227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3BD312-A1D4-4E42-8C17-500667716817}" type="pres">
      <dgm:prSet presAssocID="{721182B0-808A-450C-958C-8EAE6F108755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A1B121F-AE77-451B-A871-B1643325E3CF}" type="pres">
      <dgm:prSet presAssocID="{721182B0-808A-450C-958C-8EAE6F108755}" presName="connTx" presStyleLbl="sibTrans2D1" presStyleIdx="0" presStyleCnt="3"/>
      <dgm:spPr/>
      <dgm:t>
        <a:bodyPr/>
        <a:lstStyle/>
        <a:p>
          <a:endParaRPr lang="en-US"/>
        </a:p>
      </dgm:t>
    </dgm:pt>
    <dgm:pt modelId="{54936964-AC59-475E-9803-C6E98585F1A5}" type="pres">
      <dgm:prSet presAssocID="{AE3953EA-E0FD-4DAF-BF78-75A75942E450}" presName="composite" presStyleCnt="0"/>
      <dgm:spPr/>
    </dgm:pt>
    <dgm:pt modelId="{3D6A8656-684D-4D08-B50D-3EB19E0AB9A6}" type="pres">
      <dgm:prSet presAssocID="{AE3953EA-E0FD-4DAF-BF78-75A75942E450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763B1-B7A5-4648-858B-7A63DF80A935}" type="pres">
      <dgm:prSet presAssocID="{AE3953EA-E0FD-4DAF-BF78-75A75942E450}" presName="parSh" presStyleLbl="node1" presStyleIdx="1" presStyleCnt="4" custScaleX="136126"/>
      <dgm:spPr/>
      <dgm:t>
        <a:bodyPr/>
        <a:lstStyle/>
        <a:p>
          <a:endParaRPr lang="en-US"/>
        </a:p>
      </dgm:t>
    </dgm:pt>
    <dgm:pt modelId="{CB216279-E32B-4FA8-8E56-43959831649B}" type="pres">
      <dgm:prSet presAssocID="{AE3953EA-E0FD-4DAF-BF78-75A75942E450}" presName="desTx" presStyleLbl="fgAcc1" presStyleIdx="1" presStyleCnt="4" custLinFactNeighborX="-3471" custLinFactNeighborY="123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CDAAC-7917-4A90-960F-302B82C2417E}" type="pres">
      <dgm:prSet presAssocID="{96D72B2F-9FA6-45F4-AC1A-F4ACF67512B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0A425E1-B60D-4884-B85F-4B51AE66A240}" type="pres">
      <dgm:prSet presAssocID="{96D72B2F-9FA6-45F4-AC1A-F4ACF67512BC}" presName="connTx" presStyleLbl="sibTrans2D1" presStyleIdx="1" presStyleCnt="3"/>
      <dgm:spPr/>
      <dgm:t>
        <a:bodyPr/>
        <a:lstStyle/>
        <a:p>
          <a:endParaRPr lang="en-US"/>
        </a:p>
      </dgm:t>
    </dgm:pt>
    <dgm:pt modelId="{A5280687-B740-41F4-97C9-DA2D594D36E0}" type="pres">
      <dgm:prSet presAssocID="{FAEB5B44-4586-4739-92BE-B5B7671A040C}" presName="composite" presStyleCnt="0"/>
      <dgm:spPr/>
    </dgm:pt>
    <dgm:pt modelId="{FB73A685-1C61-4C6E-AA6A-5B886A5B5799}" type="pres">
      <dgm:prSet presAssocID="{FAEB5B44-4586-4739-92BE-B5B7671A040C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1CE7E8-B87D-4688-92B0-8733908838CC}" type="pres">
      <dgm:prSet presAssocID="{FAEB5B44-4586-4739-92BE-B5B7671A040C}" presName="parSh" presStyleLbl="node1" presStyleIdx="2" presStyleCnt="4"/>
      <dgm:spPr/>
      <dgm:t>
        <a:bodyPr/>
        <a:lstStyle/>
        <a:p>
          <a:endParaRPr lang="en-US"/>
        </a:p>
      </dgm:t>
    </dgm:pt>
    <dgm:pt modelId="{21F1F889-D8BE-48E2-AE26-E73A37A36F8B}" type="pres">
      <dgm:prSet presAssocID="{FAEB5B44-4586-4739-92BE-B5B7671A040C}" presName="desTx" presStyleLbl="fgAcc1" presStyleIdx="2" presStyleCnt="4" custScaleX="1215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508CBF-D25E-4426-85B2-B78D4E33C310}" type="pres">
      <dgm:prSet presAssocID="{EEDE046F-57D9-4BDE-9DD1-D21A40159427}" presName="sibTrans" presStyleLbl="sibTrans2D1" presStyleIdx="2" presStyleCnt="3"/>
      <dgm:spPr/>
      <dgm:t>
        <a:bodyPr/>
        <a:lstStyle/>
        <a:p>
          <a:endParaRPr lang="en-US"/>
        </a:p>
      </dgm:t>
    </dgm:pt>
    <dgm:pt modelId="{532B42C2-077B-47BE-AD42-4289B688F592}" type="pres">
      <dgm:prSet presAssocID="{EEDE046F-57D9-4BDE-9DD1-D21A40159427}" presName="connTx" presStyleLbl="sibTrans2D1" presStyleIdx="2" presStyleCnt="3"/>
      <dgm:spPr/>
      <dgm:t>
        <a:bodyPr/>
        <a:lstStyle/>
        <a:p>
          <a:endParaRPr lang="en-US"/>
        </a:p>
      </dgm:t>
    </dgm:pt>
    <dgm:pt modelId="{EC34C1F6-1AA9-499C-B4F5-A7E33D59703F}" type="pres">
      <dgm:prSet presAssocID="{1AC51FEE-A371-4734-BBCA-1B71F70776D5}" presName="composite" presStyleCnt="0"/>
      <dgm:spPr/>
    </dgm:pt>
    <dgm:pt modelId="{9F5DA14A-E47E-4716-82F9-DD38FBA491B4}" type="pres">
      <dgm:prSet presAssocID="{1AC51FEE-A371-4734-BBCA-1B71F70776D5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EA63F-6039-4AFC-80E9-36AB8D66DFB1}" type="pres">
      <dgm:prSet presAssocID="{1AC51FEE-A371-4734-BBCA-1B71F70776D5}" presName="parSh" presStyleLbl="node1" presStyleIdx="3" presStyleCnt="4" custScaleY="114953" custLinFactNeighborX="704" custLinFactNeighborY="-8249"/>
      <dgm:spPr/>
      <dgm:t>
        <a:bodyPr/>
        <a:lstStyle/>
        <a:p>
          <a:endParaRPr lang="en-US"/>
        </a:p>
      </dgm:t>
    </dgm:pt>
    <dgm:pt modelId="{4C901B74-A5AC-47BD-8D78-E08B726CA3BF}" type="pres">
      <dgm:prSet presAssocID="{1AC51FEE-A371-4734-BBCA-1B71F70776D5}" presName="desTx" presStyleLbl="fgAcc1" presStyleIdx="3" presStyleCnt="4" custLinFactNeighborX="-20444" custLinFactNeighborY="222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F12F50-2433-4C50-A11F-53F2BA81326B}" type="presOf" srcId="{0A6A7892-68AC-4235-B4FA-A88E70861E21}" destId="{21F1F889-D8BE-48E2-AE26-E73A37A36F8B}" srcOrd="0" destOrd="2" presId="urn:microsoft.com/office/officeart/2005/8/layout/process3"/>
    <dgm:cxn modelId="{F60EEDDB-1F6C-43B1-B858-6C4D62CC19AC}" srcId="{5561ED74-C3F2-4B51-BB77-84DB01F859DE}" destId="{C8B9F533-1D2B-44A4-8828-47F56C5BDCEC}" srcOrd="1" destOrd="0" parTransId="{1DE528F3-074F-4252-877C-FD25271DAB2B}" sibTransId="{55B0D477-3FFE-49A7-BB53-A2568F842F77}"/>
    <dgm:cxn modelId="{C77B2BAB-0434-4155-9740-EDF37237E348}" type="presOf" srcId="{721182B0-808A-450C-958C-8EAE6F108755}" destId="{953BD312-A1D4-4E42-8C17-500667716817}" srcOrd="0" destOrd="0" presId="urn:microsoft.com/office/officeart/2005/8/layout/process3"/>
    <dgm:cxn modelId="{5D7DA7A7-5421-4ABE-BBC5-5EDB40B319C0}" srcId="{FAEB5B44-4586-4739-92BE-B5B7671A040C}" destId="{0A6A7892-68AC-4235-B4FA-A88E70861E21}" srcOrd="2" destOrd="0" parTransId="{3A5332E2-A05F-4209-B61A-C6DCB105B30B}" sibTransId="{7496974F-6FEF-4021-8013-DE218EE2FEBD}"/>
    <dgm:cxn modelId="{C4D17499-19CF-41B4-AB55-6822143901FB}" type="presOf" srcId="{1AC51FEE-A371-4734-BBCA-1B71F70776D5}" destId="{9F5DA14A-E47E-4716-82F9-DD38FBA491B4}" srcOrd="0" destOrd="0" presId="urn:microsoft.com/office/officeart/2005/8/layout/process3"/>
    <dgm:cxn modelId="{61464D6C-BBB6-4F30-BB35-2FC4D74840C3}" srcId="{0D6D1302-0232-4E04-9FC0-4B679E7DF9AC}" destId="{FAEB5B44-4586-4739-92BE-B5B7671A040C}" srcOrd="2" destOrd="0" parTransId="{EE476012-1333-4D68-9A02-1399828C2F2C}" sibTransId="{EEDE046F-57D9-4BDE-9DD1-D21A40159427}"/>
    <dgm:cxn modelId="{FC169CAD-6DBB-4FE1-8D48-5D569D0BFEAC}" srcId="{5561ED74-C3F2-4B51-BB77-84DB01F859DE}" destId="{EDD91FFE-35D0-4B29-8C5E-558D0AD7C25D}" srcOrd="0" destOrd="0" parTransId="{2FDAD97A-72E2-49C3-A811-7167D3967837}" sibTransId="{E44993C2-270B-4BAE-871F-BC323D37FD74}"/>
    <dgm:cxn modelId="{3F184AA9-7162-4E10-BBF8-8109099836BD}" srcId="{FAEB5B44-4586-4739-92BE-B5B7671A040C}" destId="{75F508C7-5236-4878-A5DF-4A8AA0139DE7}" srcOrd="0" destOrd="0" parTransId="{8D467339-9C80-4621-BB20-C5B936D62143}" sibTransId="{C6B28949-C27B-457C-9783-DF8A9A40A835}"/>
    <dgm:cxn modelId="{4E8D39F1-EE67-43A7-B523-76372B5EDC32}" type="presOf" srcId="{EDD91FFE-35D0-4B29-8C5E-558D0AD7C25D}" destId="{B808A77F-AB73-4E34-9A48-0BDAA818D416}" srcOrd="0" destOrd="0" presId="urn:microsoft.com/office/officeart/2005/8/layout/process3"/>
    <dgm:cxn modelId="{FC20DECD-37CF-496D-A08C-A69405ACAC94}" type="presOf" srcId="{A1862B85-1FAC-4D1A-87A6-47A0D8E78B7D}" destId="{4C901B74-A5AC-47BD-8D78-E08B726CA3BF}" srcOrd="0" destOrd="3" presId="urn:microsoft.com/office/officeart/2005/8/layout/process3"/>
    <dgm:cxn modelId="{E6FFD4A4-2FF8-4380-B817-08D5EABD7D86}" type="presOf" srcId="{721182B0-808A-450C-958C-8EAE6F108755}" destId="{DA1B121F-AE77-451B-A871-B1643325E3CF}" srcOrd="1" destOrd="0" presId="urn:microsoft.com/office/officeart/2005/8/layout/process3"/>
    <dgm:cxn modelId="{90D6B858-BF48-4785-9159-ECC2D2EE8388}" type="presOf" srcId="{75F508C7-5236-4878-A5DF-4A8AA0139DE7}" destId="{21F1F889-D8BE-48E2-AE26-E73A37A36F8B}" srcOrd="0" destOrd="0" presId="urn:microsoft.com/office/officeart/2005/8/layout/process3"/>
    <dgm:cxn modelId="{F63D73F8-F84C-4561-990C-B61D4318D9F5}" srcId="{1AC51FEE-A371-4734-BBCA-1B71F70776D5}" destId="{F23BE170-7CB3-4B58-A9E8-B2D9E7F321D6}" srcOrd="0" destOrd="0" parTransId="{CF6BD3A4-0F41-4053-8A99-794621EE77C0}" sibTransId="{C0F3D940-9C27-4976-AD14-F8C7A389D326}"/>
    <dgm:cxn modelId="{F7B56287-6EC9-479F-8E61-C228FE695621}" srcId="{AE3953EA-E0FD-4DAF-BF78-75A75942E450}" destId="{E9C3424A-A5FB-4E88-B773-1241B29700F5}" srcOrd="1" destOrd="0" parTransId="{A82259F1-72F5-4C36-9FCC-AD961E5AFD4D}" sibTransId="{FDBE8136-BD38-43A1-8659-2667F0F7F175}"/>
    <dgm:cxn modelId="{C141F227-E22E-4894-ADCC-9157C17A40B2}" type="presOf" srcId="{5561ED74-C3F2-4B51-BB77-84DB01F859DE}" destId="{0E63A429-1B21-4116-8E06-3405A793575E}" srcOrd="1" destOrd="0" presId="urn:microsoft.com/office/officeart/2005/8/layout/process3"/>
    <dgm:cxn modelId="{E9F13757-54CF-4111-BDB1-4243837DB3E0}" srcId="{1AC51FEE-A371-4734-BBCA-1B71F70776D5}" destId="{82F80F2B-FC82-4A8F-BE1E-26AF8B9C9923}" srcOrd="1" destOrd="0" parTransId="{434D427E-4A11-4D13-947B-EDD8107C8AD2}" sibTransId="{E5D33521-D72D-486D-942B-E0CD9D8F0F47}"/>
    <dgm:cxn modelId="{96B6E30C-C03F-4C3E-8344-7117A27CFEA2}" srcId="{FAEB5B44-4586-4739-92BE-B5B7671A040C}" destId="{757F12A0-6BAF-45E1-BD2C-A6B800EFA2DE}" srcOrd="1" destOrd="0" parTransId="{5388D860-9FDA-4FEF-80B0-0A111BBA2471}" sibTransId="{E13CD3A9-9549-4000-B31B-BB4F10BDECE1}"/>
    <dgm:cxn modelId="{08123BEA-D1B3-48CB-A607-838B3F4780A4}" type="presOf" srcId="{0D6D1302-0232-4E04-9FC0-4B679E7DF9AC}" destId="{192FC155-2C1F-44B5-89CE-355724E0734C}" srcOrd="0" destOrd="0" presId="urn:microsoft.com/office/officeart/2005/8/layout/process3"/>
    <dgm:cxn modelId="{78321C51-0722-4E04-8EDD-C796C4E355F2}" type="presOf" srcId="{9E15C942-4956-400D-9D57-DC50042A1199}" destId="{21F1F889-D8BE-48E2-AE26-E73A37A36F8B}" srcOrd="0" destOrd="3" presId="urn:microsoft.com/office/officeart/2005/8/layout/process3"/>
    <dgm:cxn modelId="{0B915F0C-2CE2-41E5-A0C4-6F878426D7E0}" type="presOf" srcId="{FAEB5B44-4586-4739-92BE-B5B7671A040C}" destId="{FB73A685-1C61-4C6E-AA6A-5B886A5B5799}" srcOrd="0" destOrd="0" presId="urn:microsoft.com/office/officeart/2005/8/layout/process3"/>
    <dgm:cxn modelId="{955D4E23-5DAD-480A-9236-B40EEA930F45}" type="presOf" srcId="{4DF16815-13A5-48D7-8C28-3CF42C48C660}" destId="{21F1F889-D8BE-48E2-AE26-E73A37A36F8B}" srcOrd="0" destOrd="4" presId="urn:microsoft.com/office/officeart/2005/8/layout/process3"/>
    <dgm:cxn modelId="{498D99C5-BAD3-47C7-81AB-22016D1AE24A}" type="presOf" srcId="{96D72B2F-9FA6-45F4-AC1A-F4ACF67512BC}" destId="{E76CDAAC-7917-4A90-960F-302B82C2417E}" srcOrd="0" destOrd="0" presId="urn:microsoft.com/office/officeart/2005/8/layout/process3"/>
    <dgm:cxn modelId="{927D2075-1263-4E0F-AE41-C3E0B3507604}" srcId="{FAEB5B44-4586-4739-92BE-B5B7671A040C}" destId="{4DF16815-13A5-48D7-8C28-3CF42C48C660}" srcOrd="4" destOrd="0" parTransId="{AC58EA34-C438-4028-816C-02C2935D1BAB}" sibTransId="{7A6D4C55-EDBB-4FE4-9B1F-B1E493A9D788}"/>
    <dgm:cxn modelId="{6E62565B-C0DA-412F-AA71-946D69F86BF1}" type="presOf" srcId="{96D72B2F-9FA6-45F4-AC1A-F4ACF67512BC}" destId="{00A425E1-B60D-4884-B85F-4B51AE66A240}" srcOrd="1" destOrd="0" presId="urn:microsoft.com/office/officeart/2005/8/layout/process3"/>
    <dgm:cxn modelId="{9695BA93-2CB4-4169-B7AA-6D258A5007DC}" type="presOf" srcId="{BF11B1DC-D442-41E9-9FCC-BD6B57E78EBE}" destId="{B808A77F-AB73-4E34-9A48-0BDAA818D416}" srcOrd="0" destOrd="2" presId="urn:microsoft.com/office/officeart/2005/8/layout/process3"/>
    <dgm:cxn modelId="{59A34B1A-5A80-4D14-99A2-1C8DA30F9B14}" type="presOf" srcId="{5561ED74-C3F2-4B51-BB77-84DB01F859DE}" destId="{F0E2F23A-0319-4820-AD1D-9233D5FD012E}" srcOrd="0" destOrd="0" presId="urn:microsoft.com/office/officeart/2005/8/layout/process3"/>
    <dgm:cxn modelId="{32E2BF79-1D19-440B-9F3A-9F74F2105650}" srcId="{1AC51FEE-A371-4734-BBCA-1B71F70776D5}" destId="{6AFED6DB-BB01-4D02-84D2-9E5DCDB0704D}" srcOrd="2" destOrd="0" parTransId="{83FEB912-ED70-407D-8344-33680C3511F7}" sibTransId="{C5641D04-F8A7-47F3-8E86-4A226DBDD40F}"/>
    <dgm:cxn modelId="{6C397FA9-DFB5-4170-935A-8576C260F4F2}" type="presOf" srcId="{AE3953EA-E0FD-4DAF-BF78-75A75942E450}" destId="{199763B1-B7A5-4648-858B-7A63DF80A935}" srcOrd="1" destOrd="0" presId="urn:microsoft.com/office/officeart/2005/8/layout/process3"/>
    <dgm:cxn modelId="{5E9E1FD1-A9D1-4088-A362-3962D607297E}" srcId="{0D6D1302-0232-4E04-9FC0-4B679E7DF9AC}" destId="{1AC51FEE-A371-4734-BBCA-1B71F70776D5}" srcOrd="3" destOrd="0" parTransId="{34446C69-D437-4458-B4B1-7A3E96DAC500}" sibTransId="{8C38919B-2EB5-4862-919E-6815274CC219}"/>
    <dgm:cxn modelId="{F214B51E-98EB-40CF-A9E8-F5C43AFFE85E}" type="presOf" srcId="{EEDE046F-57D9-4BDE-9DD1-D21A40159427}" destId="{532B42C2-077B-47BE-AD42-4289B688F592}" srcOrd="1" destOrd="0" presId="urn:microsoft.com/office/officeart/2005/8/layout/process3"/>
    <dgm:cxn modelId="{652288E4-16DB-4E62-BA6B-F415D5E7CEC7}" srcId="{1AC51FEE-A371-4734-BBCA-1B71F70776D5}" destId="{A1862B85-1FAC-4D1A-87A6-47A0D8E78B7D}" srcOrd="3" destOrd="0" parTransId="{4BD08800-37E6-49C1-9EF1-D1724BC04514}" sibTransId="{024D83C5-E28A-4ECC-95B2-222751953B7C}"/>
    <dgm:cxn modelId="{EEC48589-16D5-4DC5-B331-1ABF6390C42A}" type="presOf" srcId="{C8B9F533-1D2B-44A4-8828-47F56C5BDCEC}" destId="{B808A77F-AB73-4E34-9A48-0BDAA818D416}" srcOrd="0" destOrd="1" presId="urn:microsoft.com/office/officeart/2005/8/layout/process3"/>
    <dgm:cxn modelId="{7B2228C2-0D20-42CA-82C7-E33A7DB149F3}" type="presOf" srcId="{C30830DD-51B7-43BF-B24C-61CCF3170770}" destId="{CB216279-E32B-4FA8-8E56-43959831649B}" srcOrd="0" destOrd="0" presId="urn:microsoft.com/office/officeart/2005/8/layout/process3"/>
    <dgm:cxn modelId="{643F1E77-7A60-4C40-BBC0-AC40E3B410F1}" type="presOf" srcId="{F23BE170-7CB3-4B58-A9E8-B2D9E7F321D6}" destId="{4C901B74-A5AC-47BD-8D78-E08B726CA3BF}" srcOrd="0" destOrd="0" presId="urn:microsoft.com/office/officeart/2005/8/layout/process3"/>
    <dgm:cxn modelId="{6180F819-9881-4955-AEBF-0B24059B01D6}" srcId="{0D6D1302-0232-4E04-9FC0-4B679E7DF9AC}" destId="{AE3953EA-E0FD-4DAF-BF78-75A75942E450}" srcOrd="1" destOrd="0" parTransId="{3C0D7999-3FA3-4955-BCEC-9E860722EBBF}" sibTransId="{96D72B2F-9FA6-45F4-AC1A-F4ACF67512BC}"/>
    <dgm:cxn modelId="{056EEC43-C952-4099-94CC-8BBDDA558103}" type="presOf" srcId="{AE3953EA-E0FD-4DAF-BF78-75A75942E450}" destId="{3D6A8656-684D-4D08-B50D-3EB19E0AB9A6}" srcOrd="0" destOrd="0" presId="urn:microsoft.com/office/officeart/2005/8/layout/process3"/>
    <dgm:cxn modelId="{DB054296-C34E-4A9C-93D8-7BC0CD56BBA4}" type="presOf" srcId="{1AC51FEE-A371-4734-BBCA-1B71F70776D5}" destId="{487EA63F-6039-4AFC-80E9-36AB8D66DFB1}" srcOrd="1" destOrd="0" presId="urn:microsoft.com/office/officeart/2005/8/layout/process3"/>
    <dgm:cxn modelId="{0B3BABA0-9F23-48FA-8111-3332DE23CA0F}" type="presOf" srcId="{82F80F2B-FC82-4A8F-BE1E-26AF8B9C9923}" destId="{4C901B74-A5AC-47BD-8D78-E08B726CA3BF}" srcOrd="0" destOrd="1" presId="urn:microsoft.com/office/officeart/2005/8/layout/process3"/>
    <dgm:cxn modelId="{1D3FB156-EFE0-435E-BA58-179EB49DE085}" type="presOf" srcId="{FAEB5B44-4586-4739-92BE-B5B7671A040C}" destId="{B21CE7E8-B87D-4688-92B0-8733908838CC}" srcOrd="1" destOrd="0" presId="urn:microsoft.com/office/officeart/2005/8/layout/process3"/>
    <dgm:cxn modelId="{4DD34FAD-914E-45FB-835A-2E1D41F69826}" type="presOf" srcId="{6AFED6DB-BB01-4D02-84D2-9E5DCDB0704D}" destId="{4C901B74-A5AC-47BD-8D78-E08B726CA3BF}" srcOrd="0" destOrd="2" presId="urn:microsoft.com/office/officeart/2005/8/layout/process3"/>
    <dgm:cxn modelId="{03E4720B-C544-47CE-A5BB-F09F1F0FB75E}" type="presOf" srcId="{EEDE046F-57D9-4BDE-9DD1-D21A40159427}" destId="{6E508CBF-D25E-4426-85B2-B78D4E33C310}" srcOrd="0" destOrd="0" presId="urn:microsoft.com/office/officeart/2005/8/layout/process3"/>
    <dgm:cxn modelId="{058DCB43-9CA6-4411-847D-5DAF603A7E7D}" srcId="{5561ED74-C3F2-4B51-BB77-84DB01F859DE}" destId="{BF11B1DC-D442-41E9-9FCC-BD6B57E78EBE}" srcOrd="2" destOrd="0" parTransId="{543C9FED-9797-45D9-9C5C-10E7846F7B59}" sibTransId="{A8BCA4CA-AC98-4DCA-8C34-C027FF84C4AD}"/>
    <dgm:cxn modelId="{F16E7092-E164-4016-BD65-57EF926BDEF5}" type="presOf" srcId="{757F12A0-6BAF-45E1-BD2C-A6B800EFA2DE}" destId="{21F1F889-D8BE-48E2-AE26-E73A37A36F8B}" srcOrd="0" destOrd="1" presId="urn:microsoft.com/office/officeart/2005/8/layout/process3"/>
    <dgm:cxn modelId="{38F76803-8173-42CD-9888-C2C148C3014D}" srcId="{FAEB5B44-4586-4739-92BE-B5B7671A040C}" destId="{9E15C942-4956-400D-9D57-DC50042A1199}" srcOrd="3" destOrd="0" parTransId="{646DDC24-C4B6-4C36-9CF7-AFFBFCAE39FF}" sibTransId="{6D8B5FB2-7684-45D7-9094-93E059A9D2FB}"/>
    <dgm:cxn modelId="{BC9D3BE6-45CD-4BBC-87D6-26352560CE61}" srcId="{AE3953EA-E0FD-4DAF-BF78-75A75942E450}" destId="{C30830DD-51B7-43BF-B24C-61CCF3170770}" srcOrd="0" destOrd="0" parTransId="{9E6F71EE-0DB3-4295-9DD7-B72E655EEAB7}" sibTransId="{147E91D2-00FA-4B5C-80BE-3957191DD909}"/>
    <dgm:cxn modelId="{2EFFF1A2-3F6C-4A9D-9B9B-35F4CD0151C8}" type="presOf" srcId="{E9C3424A-A5FB-4E88-B773-1241B29700F5}" destId="{CB216279-E32B-4FA8-8E56-43959831649B}" srcOrd="0" destOrd="1" presId="urn:microsoft.com/office/officeart/2005/8/layout/process3"/>
    <dgm:cxn modelId="{B1D64EA8-B0E7-47A7-83B1-A963387FD17E}" srcId="{0D6D1302-0232-4E04-9FC0-4B679E7DF9AC}" destId="{5561ED74-C3F2-4B51-BB77-84DB01F859DE}" srcOrd="0" destOrd="0" parTransId="{1CC30CB0-9151-4245-BFB4-0252CF17306C}" sibTransId="{721182B0-808A-450C-958C-8EAE6F108755}"/>
    <dgm:cxn modelId="{6792996A-83F8-4490-9C69-1323D745D65E}" type="presParOf" srcId="{192FC155-2C1F-44B5-89CE-355724E0734C}" destId="{B260D7BC-FB59-4D39-8279-C51F924D241D}" srcOrd="0" destOrd="0" presId="urn:microsoft.com/office/officeart/2005/8/layout/process3"/>
    <dgm:cxn modelId="{D7CBB822-5EC0-44CF-8D9F-4EAE7456F562}" type="presParOf" srcId="{B260D7BC-FB59-4D39-8279-C51F924D241D}" destId="{F0E2F23A-0319-4820-AD1D-9233D5FD012E}" srcOrd="0" destOrd="0" presId="urn:microsoft.com/office/officeart/2005/8/layout/process3"/>
    <dgm:cxn modelId="{B5C11C4B-4A2A-419F-AAA4-7411E0AC13D6}" type="presParOf" srcId="{B260D7BC-FB59-4D39-8279-C51F924D241D}" destId="{0E63A429-1B21-4116-8E06-3405A793575E}" srcOrd="1" destOrd="0" presId="urn:microsoft.com/office/officeart/2005/8/layout/process3"/>
    <dgm:cxn modelId="{5BFB38C6-99A9-486C-A8C9-DD64A357A3A5}" type="presParOf" srcId="{B260D7BC-FB59-4D39-8279-C51F924D241D}" destId="{B808A77F-AB73-4E34-9A48-0BDAA818D416}" srcOrd="2" destOrd="0" presId="urn:microsoft.com/office/officeart/2005/8/layout/process3"/>
    <dgm:cxn modelId="{EA8F2F32-5A8C-4752-B9ED-E4528984B6C7}" type="presParOf" srcId="{192FC155-2C1F-44B5-89CE-355724E0734C}" destId="{953BD312-A1D4-4E42-8C17-500667716817}" srcOrd="1" destOrd="0" presId="urn:microsoft.com/office/officeart/2005/8/layout/process3"/>
    <dgm:cxn modelId="{9BCDAD5A-2302-4855-9E5A-1B555D715204}" type="presParOf" srcId="{953BD312-A1D4-4E42-8C17-500667716817}" destId="{DA1B121F-AE77-451B-A871-B1643325E3CF}" srcOrd="0" destOrd="0" presId="urn:microsoft.com/office/officeart/2005/8/layout/process3"/>
    <dgm:cxn modelId="{F361B49D-6929-4DFA-ADAE-6A452570EFA8}" type="presParOf" srcId="{192FC155-2C1F-44B5-89CE-355724E0734C}" destId="{54936964-AC59-475E-9803-C6E98585F1A5}" srcOrd="2" destOrd="0" presId="urn:microsoft.com/office/officeart/2005/8/layout/process3"/>
    <dgm:cxn modelId="{6811F4C6-5083-4D45-995A-0A8E42D88863}" type="presParOf" srcId="{54936964-AC59-475E-9803-C6E98585F1A5}" destId="{3D6A8656-684D-4D08-B50D-3EB19E0AB9A6}" srcOrd="0" destOrd="0" presId="urn:microsoft.com/office/officeart/2005/8/layout/process3"/>
    <dgm:cxn modelId="{0AE955F3-F033-4C4E-83EE-BB41874AC96E}" type="presParOf" srcId="{54936964-AC59-475E-9803-C6E98585F1A5}" destId="{199763B1-B7A5-4648-858B-7A63DF80A935}" srcOrd="1" destOrd="0" presId="urn:microsoft.com/office/officeart/2005/8/layout/process3"/>
    <dgm:cxn modelId="{2C3379A5-93F0-4E0F-9CC1-9018A0220614}" type="presParOf" srcId="{54936964-AC59-475E-9803-C6E98585F1A5}" destId="{CB216279-E32B-4FA8-8E56-43959831649B}" srcOrd="2" destOrd="0" presId="urn:microsoft.com/office/officeart/2005/8/layout/process3"/>
    <dgm:cxn modelId="{91F0EF1C-0FD0-4F7D-A8DA-F99A815E95BA}" type="presParOf" srcId="{192FC155-2C1F-44B5-89CE-355724E0734C}" destId="{E76CDAAC-7917-4A90-960F-302B82C2417E}" srcOrd="3" destOrd="0" presId="urn:microsoft.com/office/officeart/2005/8/layout/process3"/>
    <dgm:cxn modelId="{3B4D6E8D-35C8-45E4-B277-E57EDCA06616}" type="presParOf" srcId="{E76CDAAC-7917-4A90-960F-302B82C2417E}" destId="{00A425E1-B60D-4884-B85F-4B51AE66A240}" srcOrd="0" destOrd="0" presId="urn:microsoft.com/office/officeart/2005/8/layout/process3"/>
    <dgm:cxn modelId="{FB736905-5AAE-4690-BF60-F340789E6DC3}" type="presParOf" srcId="{192FC155-2C1F-44B5-89CE-355724E0734C}" destId="{A5280687-B740-41F4-97C9-DA2D594D36E0}" srcOrd="4" destOrd="0" presId="urn:microsoft.com/office/officeart/2005/8/layout/process3"/>
    <dgm:cxn modelId="{A357327B-2F31-4543-B50C-ED15242F827D}" type="presParOf" srcId="{A5280687-B740-41F4-97C9-DA2D594D36E0}" destId="{FB73A685-1C61-4C6E-AA6A-5B886A5B5799}" srcOrd="0" destOrd="0" presId="urn:microsoft.com/office/officeart/2005/8/layout/process3"/>
    <dgm:cxn modelId="{2E8E2944-9278-4DD0-BC2B-17F5AC087F00}" type="presParOf" srcId="{A5280687-B740-41F4-97C9-DA2D594D36E0}" destId="{B21CE7E8-B87D-4688-92B0-8733908838CC}" srcOrd="1" destOrd="0" presId="urn:microsoft.com/office/officeart/2005/8/layout/process3"/>
    <dgm:cxn modelId="{A862675A-E6DB-45E0-90B9-EC0C58F6BFD0}" type="presParOf" srcId="{A5280687-B740-41F4-97C9-DA2D594D36E0}" destId="{21F1F889-D8BE-48E2-AE26-E73A37A36F8B}" srcOrd="2" destOrd="0" presId="urn:microsoft.com/office/officeart/2005/8/layout/process3"/>
    <dgm:cxn modelId="{16130A66-A93A-462A-95D9-17F4692EA08F}" type="presParOf" srcId="{192FC155-2C1F-44B5-89CE-355724E0734C}" destId="{6E508CBF-D25E-4426-85B2-B78D4E33C310}" srcOrd="5" destOrd="0" presId="urn:microsoft.com/office/officeart/2005/8/layout/process3"/>
    <dgm:cxn modelId="{B3CA8AF1-5966-400C-98FC-AE578796FFD2}" type="presParOf" srcId="{6E508CBF-D25E-4426-85B2-B78D4E33C310}" destId="{532B42C2-077B-47BE-AD42-4289B688F592}" srcOrd="0" destOrd="0" presId="urn:microsoft.com/office/officeart/2005/8/layout/process3"/>
    <dgm:cxn modelId="{A4CD804C-3042-4C0C-A985-7AA763C61C84}" type="presParOf" srcId="{192FC155-2C1F-44B5-89CE-355724E0734C}" destId="{EC34C1F6-1AA9-499C-B4F5-A7E33D59703F}" srcOrd="6" destOrd="0" presId="urn:microsoft.com/office/officeart/2005/8/layout/process3"/>
    <dgm:cxn modelId="{34D433E8-8F83-4588-B60C-A724D76B883F}" type="presParOf" srcId="{EC34C1F6-1AA9-499C-B4F5-A7E33D59703F}" destId="{9F5DA14A-E47E-4716-82F9-DD38FBA491B4}" srcOrd="0" destOrd="0" presId="urn:microsoft.com/office/officeart/2005/8/layout/process3"/>
    <dgm:cxn modelId="{AB6D3CA3-2055-4D24-80C0-F6999CEF41F6}" type="presParOf" srcId="{EC34C1F6-1AA9-499C-B4F5-A7E33D59703F}" destId="{487EA63F-6039-4AFC-80E9-36AB8D66DFB1}" srcOrd="1" destOrd="0" presId="urn:microsoft.com/office/officeart/2005/8/layout/process3"/>
    <dgm:cxn modelId="{395C7C59-EA57-43B7-A4DE-83EB37162A07}" type="presParOf" srcId="{EC34C1F6-1AA9-499C-B4F5-A7E33D59703F}" destId="{4C901B74-A5AC-47BD-8D78-E08B726CA3BF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04D117-97DE-4CD0-BAA5-FF0DE42A1459}" type="doc">
      <dgm:prSet loTypeId="urn:microsoft.com/office/officeart/2005/8/layout/radial6" loCatId="cycle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CC2203CA-18E9-46E8-BA07-47392A935FE3}">
      <dgm:prSet phldrT="[Testo]"/>
      <dgm:spPr/>
      <dgm:t>
        <a:bodyPr/>
        <a:lstStyle/>
        <a:p>
          <a:r>
            <a:rPr lang="it-IT" dirty="0">
              <a:solidFill>
                <a:schemeClr val="tx2"/>
              </a:solidFill>
            </a:rPr>
            <a:t>TELEASSISTANCE</a:t>
          </a:r>
        </a:p>
        <a:p>
          <a:r>
            <a:rPr lang="it-IT" dirty="0">
              <a:solidFill>
                <a:schemeClr val="tx2"/>
              </a:solidFill>
            </a:rPr>
            <a:t>TELENURSE </a:t>
          </a:r>
        </a:p>
        <a:p>
          <a:r>
            <a:rPr lang="it-IT" dirty="0">
              <a:solidFill>
                <a:schemeClr val="tx2"/>
              </a:solidFill>
            </a:rPr>
            <a:t> NETWORK</a:t>
          </a:r>
        </a:p>
      </dgm:t>
    </dgm:pt>
    <dgm:pt modelId="{18E64076-7294-4142-8A5E-B568C0976076}" type="parTrans" cxnId="{B7B88946-B7BB-425B-A7E2-154A63014157}">
      <dgm:prSet/>
      <dgm:spPr/>
      <dgm:t>
        <a:bodyPr/>
        <a:lstStyle/>
        <a:p>
          <a:endParaRPr lang="it-IT"/>
        </a:p>
      </dgm:t>
    </dgm:pt>
    <dgm:pt modelId="{CC670B3E-873C-4367-B8C9-4F94BAEDF167}" type="sibTrans" cxnId="{B7B88946-B7BB-425B-A7E2-154A63014157}">
      <dgm:prSet/>
      <dgm:spPr/>
      <dgm:t>
        <a:bodyPr/>
        <a:lstStyle/>
        <a:p>
          <a:endParaRPr lang="it-IT"/>
        </a:p>
      </dgm:t>
    </dgm:pt>
    <dgm:pt modelId="{FD2B514A-8721-4415-9CE0-030282EC6E98}">
      <dgm:prSet phldrT="[Tes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it-IT" sz="1800" b="1" dirty="0" err="1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Oxymetry</a:t>
          </a:r>
          <a:endParaRPr lang="it-IT" sz="1800" b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D07D00-8896-4095-B2BA-DF5F178C8DC3}" type="parTrans" cxnId="{FE608103-0C7E-4DF8-A234-C26FD3B0EDD9}">
      <dgm:prSet/>
      <dgm:spPr/>
      <dgm:t>
        <a:bodyPr/>
        <a:lstStyle/>
        <a:p>
          <a:endParaRPr lang="it-IT"/>
        </a:p>
      </dgm:t>
    </dgm:pt>
    <dgm:pt modelId="{E447142F-71EC-493B-A6E2-C5FE72E17D61}" type="sibTrans" cxnId="{FE608103-0C7E-4DF8-A234-C26FD3B0EDD9}">
      <dgm:prSet/>
      <dgm:spPr/>
      <dgm:t>
        <a:bodyPr/>
        <a:lstStyle/>
        <a:p>
          <a:endParaRPr lang="it-IT"/>
        </a:p>
      </dgm:t>
    </dgm:pt>
    <dgm:pt modelId="{D424D251-8D8C-4B05-815B-9B1A39ED983F}">
      <dgm:prSet phldrT="[Tes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it-IT" sz="1800" b="1" dirty="0" err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Patient</a:t>
          </a:r>
          <a:r>
            <a:rPr lang="it-IT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 </a:t>
          </a:r>
          <a:r>
            <a:rPr lang="it-IT" sz="1800" b="1" dirty="0" err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Caregiver</a:t>
          </a:r>
          <a:r>
            <a:rPr lang="it-IT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home</a:t>
          </a:r>
        </a:p>
      </dgm:t>
    </dgm:pt>
    <dgm:pt modelId="{6FF54DCE-3EE5-44C2-8144-732A89BD669F}" type="parTrans" cxnId="{B7F6B7DE-5016-4AE0-8FC4-34CBFFCDB793}">
      <dgm:prSet/>
      <dgm:spPr/>
      <dgm:t>
        <a:bodyPr/>
        <a:lstStyle/>
        <a:p>
          <a:endParaRPr lang="it-IT"/>
        </a:p>
      </dgm:t>
    </dgm:pt>
    <dgm:pt modelId="{4D8B4FBE-9178-49F3-A4A1-61E2DFFEE7E6}" type="sibTrans" cxnId="{B7F6B7DE-5016-4AE0-8FC4-34CBFFCDB793}">
      <dgm:prSet/>
      <dgm:spPr/>
      <dgm:t>
        <a:bodyPr/>
        <a:lstStyle/>
        <a:p>
          <a:endParaRPr lang="it-IT"/>
        </a:p>
      </dgm:t>
    </dgm:pt>
    <dgm:pt modelId="{80D6F5DA-B013-499A-93A7-8E340AFE69B1}">
      <dgm:prSet phldrT="[Tes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rPr>
            <a:t>GP, NURSE &amp; COMMUNITY SOCIAL SERVICE  </a:t>
          </a:r>
          <a:endParaRPr lang="it-IT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F7AC2D-4DD7-43E2-A9B2-78A5EADAAE5E}" type="parTrans" cxnId="{F51FB8F6-5801-4FE8-B045-A630309062DD}">
      <dgm:prSet/>
      <dgm:spPr/>
      <dgm:t>
        <a:bodyPr/>
        <a:lstStyle/>
        <a:p>
          <a:endParaRPr lang="it-IT"/>
        </a:p>
      </dgm:t>
    </dgm:pt>
    <dgm:pt modelId="{EB5821AF-FD19-4C8C-871E-DF87FAE56FED}" type="sibTrans" cxnId="{F51FB8F6-5801-4FE8-B045-A630309062DD}">
      <dgm:prSet/>
      <dgm:spPr/>
      <dgm:t>
        <a:bodyPr/>
        <a:lstStyle/>
        <a:p>
          <a:endParaRPr lang="it-IT"/>
        </a:p>
      </dgm:t>
    </dgm:pt>
    <dgm:pt modelId="{8182D2ED-B848-46FB-9952-1E33F414BF10}">
      <dgm:prSet phldrT="[Testo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it-IT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In-Hosp</a:t>
          </a:r>
          <a:r>
            <a: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Sanitary</a:t>
          </a:r>
          <a:r>
            <a: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Staff</a:t>
          </a:r>
        </a:p>
      </dgm:t>
    </dgm:pt>
    <dgm:pt modelId="{6EEC1B08-98A6-4017-AF6B-3F7D9DCD71EB}" type="sibTrans" cxnId="{43BBF040-07BB-42DF-AB82-715CCFBFF58E}">
      <dgm:prSet/>
      <dgm:spPr/>
      <dgm:t>
        <a:bodyPr/>
        <a:lstStyle/>
        <a:p>
          <a:endParaRPr lang="it-IT"/>
        </a:p>
      </dgm:t>
    </dgm:pt>
    <dgm:pt modelId="{DC638B42-09E3-4CB2-95A0-901B00CB4BFC}" type="parTrans" cxnId="{43BBF040-07BB-42DF-AB82-715CCFBFF58E}">
      <dgm:prSet/>
      <dgm:spPr/>
      <dgm:t>
        <a:bodyPr/>
        <a:lstStyle/>
        <a:p>
          <a:endParaRPr lang="it-IT"/>
        </a:p>
      </dgm:t>
    </dgm:pt>
    <dgm:pt modelId="{CDA08DA1-EA8D-4C7A-92BA-B8D698FA2CB9}">
      <dgm:prSet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it-IT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Call</a:t>
          </a:r>
          <a:r>
            <a: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Center</a:t>
          </a:r>
        </a:p>
      </dgm:t>
    </dgm:pt>
    <dgm:pt modelId="{1B171300-02AD-492C-8EBC-D6601EF9C254}" type="sibTrans" cxnId="{B18886C4-23DF-4EC5-A593-8635C7CD0CD5}">
      <dgm:prSet/>
      <dgm:spPr/>
      <dgm:t>
        <a:bodyPr/>
        <a:lstStyle/>
        <a:p>
          <a:endParaRPr lang="it-IT"/>
        </a:p>
      </dgm:t>
    </dgm:pt>
    <dgm:pt modelId="{E6D08060-C502-4F2B-909D-34693E14FCC5}" type="parTrans" cxnId="{B18886C4-23DF-4EC5-A593-8635C7CD0CD5}">
      <dgm:prSet/>
      <dgm:spPr/>
      <dgm:t>
        <a:bodyPr/>
        <a:lstStyle/>
        <a:p>
          <a:endParaRPr lang="it-IT"/>
        </a:p>
      </dgm:t>
    </dgm:pt>
    <dgm:pt modelId="{A8AB3D2D-96AB-490C-97AE-AF90F3B83429}" type="pres">
      <dgm:prSet presAssocID="{AF04D117-97DE-4CD0-BAA5-FF0DE42A145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C2F796-A994-47D5-9F61-3810024B036F}" type="pres">
      <dgm:prSet presAssocID="{CC2203CA-18E9-46E8-BA07-47392A935FE3}" presName="centerShape" presStyleLbl="node0" presStyleIdx="0" presStyleCnt="1" custScaleY="50035" custLinFactNeighborX="528" custLinFactNeighborY="2290"/>
      <dgm:spPr/>
      <dgm:t>
        <a:bodyPr/>
        <a:lstStyle/>
        <a:p>
          <a:endParaRPr lang="en-US"/>
        </a:p>
      </dgm:t>
    </dgm:pt>
    <dgm:pt modelId="{382B6637-8F0B-4DF9-9D98-CD70D243EE73}" type="pres">
      <dgm:prSet presAssocID="{FD2B514A-8721-4415-9CE0-030282EC6E98}" presName="node" presStyleLbl="node1" presStyleIdx="0" presStyleCnt="5" custRadScaleRad="96878" custRadScaleInc="217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844FC-E21A-409B-AFA4-44AA7DCD161E}" type="pres">
      <dgm:prSet presAssocID="{FD2B514A-8721-4415-9CE0-030282EC6E98}" presName="dummy" presStyleCnt="0"/>
      <dgm:spPr/>
    </dgm:pt>
    <dgm:pt modelId="{0DC0E4BF-EAD1-431F-91CD-5C06129FEC5D}" type="pres">
      <dgm:prSet presAssocID="{E447142F-71EC-493B-A6E2-C5FE72E17D61}" presName="sibTrans" presStyleLbl="sibTrans2D1" presStyleIdx="0" presStyleCnt="5"/>
      <dgm:spPr/>
      <dgm:t>
        <a:bodyPr/>
        <a:lstStyle/>
        <a:p>
          <a:endParaRPr lang="en-US"/>
        </a:p>
      </dgm:t>
    </dgm:pt>
    <dgm:pt modelId="{5D2DCA8A-D33B-4450-BBA5-B3EDE9C94F8B}" type="pres">
      <dgm:prSet presAssocID="{D424D251-8D8C-4B05-815B-9B1A39ED983F}" presName="node" presStyleLbl="node1" presStyleIdx="1" presStyleCnt="5" custScaleX="112429" custScaleY="105703" custRadScaleRad="117189" custRadScaleInc="-242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31553B-8C24-49A6-AE06-866C8EB3986B}" type="pres">
      <dgm:prSet presAssocID="{D424D251-8D8C-4B05-815B-9B1A39ED983F}" presName="dummy" presStyleCnt="0"/>
      <dgm:spPr/>
    </dgm:pt>
    <dgm:pt modelId="{45F64E51-52DB-44F6-A0D3-05BB55A5CA2A}" type="pres">
      <dgm:prSet presAssocID="{4D8B4FBE-9178-49F3-A4A1-61E2DFFEE7E6}" presName="sibTrans" presStyleLbl="sibTrans2D1" presStyleIdx="1" presStyleCnt="5" custScaleX="97825" custScaleY="100682" custLinFactNeighborX="1063" custLinFactNeighborY="-314"/>
      <dgm:spPr/>
      <dgm:t>
        <a:bodyPr/>
        <a:lstStyle/>
        <a:p>
          <a:endParaRPr lang="en-US"/>
        </a:p>
      </dgm:t>
    </dgm:pt>
    <dgm:pt modelId="{3F660E23-7915-48B2-9702-64F52D8DFC1C}" type="pres">
      <dgm:prSet presAssocID="{80D6F5DA-B013-499A-93A7-8E340AFE69B1}" presName="node" presStyleLbl="node1" presStyleIdx="2" presStyleCnt="5" custScaleX="112819" custScaleY="73686" custRadScaleRad="109822" custRadScaleInc="-335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A43D16-D93B-4901-81A9-2BF036CFCCE4}" type="pres">
      <dgm:prSet presAssocID="{80D6F5DA-B013-499A-93A7-8E340AFE69B1}" presName="dummy" presStyleCnt="0"/>
      <dgm:spPr/>
    </dgm:pt>
    <dgm:pt modelId="{CCCA69ED-9D38-4436-AC2D-551F933E7E3A}" type="pres">
      <dgm:prSet presAssocID="{EB5821AF-FD19-4C8C-871E-DF87FAE56FED}" presName="sibTrans" presStyleLbl="sibTrans2D1" presStyleIdx="2" presStyleCnt="5" custScaleX="104761" custScaleY="96347" custLinFactNeighborX="400" custLinFactNeighborY="451"/>
      <dgm:spPr/>
      <dgm:t>
        <a:bodyPr/>
        <a:lstStyle/>
        <a:p>
          <a:endParaRPr lang="en-US"/>
        </a:p>
      </dgm:t>
    </dgm:pt>
    <dgm:pt modelId="{3A5B54A4-A808-42DC-81CB-1DC26738E974}" type="pres">
      <dgm:prSet presAssocID="{8182D2ED-B848-46FB-9952-1E33F414BF10}" presName="node" presStyleLbl="node1" presStyleIdx="3" presStyleCnt="5" custScaleX="140293" custRadScaleRad="102147" custRadScaleInc="134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83ECF7-CB5F-4ABB-A6A4-4106474AB406}" type="pres">
      <dgm:prSet presAssocID="{8182D2ED-B848-46FB-9952-1E33F414BF10}" presName="dummy" presStyleCnt="0"/>
      <dgm:spPr/>
    </dgm:pt>
    <dgm:pt modelId="{8EA08B1A-13DF-40DF-8CDC-71A88FF00B13}" type="pres">
      <dgm:prSet presAssocID="{6EEC1B08-98A6-4017-AF6B-3F7D9DCD71EB}" presName="sibTrans" presStyleLbl="sibTrans2D1" presStyleIdx="3" presStyleCnt="5"/>
      <dgm:spPr/>
      <dgm:t>
        <a:bodyPr/>
        <a:lstStyle/>
        <a:p>
          <a:endParaRPr lang="en-US"/>
        </a:p>
      </dgm:t>
    </dgm:pt>
    <dgm:pt modelId="{637FC60B-D132-4198-8690-ECCA4ABC8158}" type="pres">
      <dgm:prSet presAssocID="{CDA08DA1-EA8D-4C7A-92BA-B8D698FA2CB9}" presName="node" presStyleLbl="node1" presStyleIdx="4" presStyleCnt="5" custScaleX="100778" custScaleY="94612" custRadScaleRad="115292" custRadScaleInc="8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1146DB-CC67-428D-9FD1-C540B9886A7E}" type="pres">
      <dgm:prSet presAssocID="{CDA08DA1-EA8D-4C7A-92BA-B8D698FA2CB9}" presName="dummy" presStyleCnt="0"/>
      <dgm:spPr/>
    </dgm:pt>
    <dgm:pt modelId="{55962618-80B8-49B0-B4A5-3864F59507FC}" type="pres">
      <dgm:prSet presAssocID="{1B171300-02AD-492C-8EBC-D6601EF9C254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B18886C4-23DF-4EC5-A593-8635C7CD0CD5}" srcId="{CC2203CA-18E9-46E8-BA07-47392A935FE3}" destId="{CDA08DA1-EA8D-4C7A-92BA-B8D698FA2CB9}" srcOrd="4" destOrd="0" parTransId="{E6D08060-C502-4F2B-909D-34693E14FCC5}" sibTransId="{1B171300-02AD-492C-8EBC-D6601EF9C254}"/>
    <dgm:cxn modelId="{5FE701E5-5057-4B8C-BC34-03BEE5E21AE4}" type="presOf" srcId="{E447142F-71EC-493B-A6E2-C5FE72E17D61}" destId="{0DC0E4BF-EAD1-431F-91CD-5C06129FEC5D}" srcOrd="0" destOrd="0" presId="urn:microsoft.com/office/officeart/2005/8/layout/radial6"/>
    <dgm:cxn modelId="{080B7834-152F-4AA1-BFF9-7A35CF6398C7}" type="presOf" srcId="{FD2B514A-8721-4415-9CE0-030282EC6E98}" destId="{382B6637-8F0B-4DF9-9D98-CD70D243EE73}" srcOrd="0" destOrd="0" presId="urn:microsoft.com/office/officeart/2005/8/layout/radial6"/>
    <dgm:cxn modelId="{43BBF040-07BB-42DF-AB82-715CCFBFF58E}" srcId="{CC2203CA-18E9-46E8-BA07-47392A935FE3}" destId="{8182D2ED-B848-46FB-9952-1E33F414BF10}" srcOrd="3" destOrd="0" parTransId="{DC638B42-09E3-4CB2-95A0-901B00CB4BFC}" sibTransId="{6EEC1B08-98A6-4017-AF6B-3F7D9DCD71EB}"/>
    <dgm:cxn modelId="{3B2AA480-0267-4C83-A72D-03F2F8D17574}" type="presOf" srcId="{4D8B4FBE-9178-49F3-A4A1-61E2DFFEE7E6}" destId="{45F64E51-52DB-44F6-A0D3-05BB55A5CA2A}" srcOrd="0" destOrd="0" presId="urn:microsoft.com/office/officeart/2005/8/layout/radial6"/>
    <dgm:cxn modelId="{5B6AE72F-E532-43CF-B54F-6A11A71C1DD0}" type="presOf" srcId="{CDA08DA1-EA8D-4C7A-92BA-B8D698FA2CB9}" destId="{637FC60B-D132-4198-8690-ECCA4ABC8158}" srcOrd="0" destOrd="0" presId="urn:microsoft.com/office/officeart/2005/8/layout/radial6"/>
    <dgm:cxn modelId="{B7B88946-B7BB-425B-A7E2-154A63014157}" srcId="{AF04D117-97DE-4CD0-BAA5-FF0DE42A1459}" destId="{CC2203CA-18E9-46E8-BA07-47392A935FE3}" srcOrd="0" destOrd="0" parTransId="{18E64076-7294-4142-8A5E-B568C0976076}" sibTransId="{CC670B3E-873C-4367-B8C9-4F94BAEDF167}"/>
    <dgm:cxn modelId="{208C4948-EA18-4B24-A130-DB4FA56477F0}" type="presOf" srcId="{EB5821AF-FD19-4C8C-871E-DF87FAE56FED}" destId="{CCCA69ED-9D38-4436-AC2D-551F933E7E3A}" srcOrd="0" destOrd="0" presId="urn:microsoft.com/office/officeart/2005/8/layout/radial6"/>
    <dgm:cxn modelId="{E4C167C6-6890-4C1A-8CAF-C1EB18DEF10F}" type="presOf" srcId="{80D6F5DA-B013-499A-93A7-8E340AFE69B1}" destId="{3F660E23-7915-48B2-9702-64F52D8DFC1C}" srcOrd="0" destOrd="0" presId="urn:microsoft.com/office/officeart/2005/8/layout/radial6"/>
    <dgm:cxn modelId="{FF179D2A-AE30-452E-8FA2-E8A8EA6108FA}" type="presOf" srcId="{6EEC1B08-98A6-4017-AF6B-3F7D9DCD71EB}" destId="{8EA08B1A-13DF-40DF-8CDC-71A88FF00B13}" srcOrd="0" destOrd="0" presId="urn:microsoft.com/office/officeart/2005/8/layout/radial6"/>
    <dgm:cxn modelId="{F51FB8F6-5801-4FE8-B045-A630309062DD}" srcId="{CC2203CA-18E9-46E8-BA07-47392A935FE3}" destId="{80D6F5DA-B013-499A-93A7-8E340AFE69B1}" srcOrd="2" destOrd="0" parTransId="{84F7AC2D-4DD7-43E2-A9B2-78A5EADAAE5E}" sibTransId="{EB5821AF-FD19-4C8C-871E-DF87FAE56FED}"/>
    <dgm:cxn modelId="{B7F6B7DE-5016-4AE0-8FC4-34CBFFCDB793}" srcId="{CC2203CA-18E9-46E8-BA07-47392A935FE3}" destId="{D424D251-8D8C-4B05-815B-9B1A39ED983F}" srcOrd="1" destOrd="0" parTransId="{6FF54DCE-3EE5-44C2-8144-732A89BD669F}" sibTransId="{4D8B4FBE-9178-49F3-A4A1-61E2DFFEE7E6}"/>
    <dgm:cxn modelId="{09F646F3-FB50-4F9C-A7D4-C95F6A5E2FC2}" type="presOf" srcId="{AF04D117-97DE-4CD0-BAA5-FF0DE42A1459}" destId="{A8AB3D2D-96AB-490C-97AE-AF90F3B83429}" srcOrd="0" destOrd="0" presId="urn:microsoft.com/office/officeart/2005/8/layout/radial6"/>
    <dgm:cxn modelId="{45E3D9C1-2493-467F-B445-704CCB6398BE}" type="presOf" srcId="{CC2203CA-18E9-46E8-BA07-47392A935FE3}" destId="{49C2F796-A994-47D5-9F61-3810024B036F}" srcOrd="0" destOrd="0" presId="urn:microsoft.com/office/officeart/2005/8/layout/radial6"/>
    <dgm:cxn modelId="{FE608103-0C7E-4DF8-A234-C26FD3B0EDD9}" srcId="{CC2203CA-18E9-46E8-BA07-47392A935FE3}" destId="{FD2B514A-8721-4415-9CE0-030282EC6E98}" srcOrd="0" destOrd="0" parTransId="{C1D07D00-8896-4095-B2BA-DF5F178C8DC3}" sibTransId="{E447142F-71EC-493B-A6E2-C5FE72E17D61}"/>
    <dgm:cxn modelId="{EA0DB3BF-0A79-4E05-9D94-489B4C252709}" type="presOf" srcId="{1B171300-02AD-492C-8EBC-D6601EF9C254}" destId="{55962618-80B8-49B0-B4A5-3864F59507FC}" srcOrd="0" destOrd="0" presId="urn:microsoft.com/office/officeart/2005/8/layout/radial6"/>
    <dgm:cxn modelId="{E2D1118D-954B-459B-A051-2670AB4522C6}" type="presOf" srcId="{D424D251-8D8C-4B05-815B-9B1A39ED983F}" destId="{5D2DCA8A-D33B-4450-BBA5-B3EDE9C94F8B}" srcOrd="0" destOrd="0" presId="urn:microsoft.com/office/officeart/2005/8/layout/radial6"/>
    <dgm:cxn modelId="{4333765B-D174-47DA-B3D0-5549F9A5F120}" type="presOf" srcId="{8182D2ED-B848-46FB-9952-1E33F414BF10}" destId="{3A5B54A4-A808-42DC-81CB-1DC26738E974}" srcOrd="0" destOrd="0" presId="urn:microsoft.com/office/officeart/2005/8/layout/radial6"/>
    <dgm:cxn modelId="{1E9F5833-862F-4E50-8422-1D31041B3DD8}" type="presParOf" srcId="{A8AB3D2D-96AB-490C-97AE-AF90F3B83429}" destId="{49C2F796-A994-47D5-9F61-3810024B036F}" srcOrd="0" destOrd="0" presId="urn:microsoft.com/office/officeart/2005/8/layout/radial6"/>
    <dgm:cxn modelId="{7DB28E39-F919-403B-A292-5209C20B2635}" type="presParOf" srcId="{A8AB3D2D-96AB-490C-97AE-AF90F3B83429}" destId="{382B6637-8F0B-4DF9-9D98-CD70D243EE73}" srcOrd="1" destOrd="0" presId="urn:microsoft.com/office/officeart/2005/8/layout/radial6"/>
    <dgm:cxn modelId="{B07C1917-545B-49ED-83EA-E08075E812D0}" type="presParOf" srcId="{A8AB3D2D-96AB-490C-97AE-AF90F3B83429}" destId="{10E844FC-E21A-409B-AFA4-44AA7DCD161E}" srcOrd="2" destOrd="0" presId="urn:microsoft.com/office/officeart/2005/8/layout/radial6"/>
    <dgm:cxn modelId="{09466951-090D-425B-8C19-AC6EACEA2CC6}" type="presParOf" srcId="{A8AB3D2D-96AB-490C-97AE-AF90F3B83429}" destId="{0DC0E4BF-EAD1-431F-91CD-5C06129FEC5D}" srcOrd="3" destOrd="0" presId="urn:microsoft.com/office/officeart/2005/8/layout/radial6"/>
    <dgm:cxn modelId="{2BF63B3A-D8CD-4FF0-B8FB-9C19E7140F0D}" type="presParOf" srcId="{A8AB3D2D-96AB-490C-97AE-AF90F3B83429}" destId="{5D2DCA8A-D33B-4450-BBA5-B3EDE9C94F8B}" srcOrd="4" destOrd="0" presId="urn:microsoft.com/office/officeart/2005/8/layout/radial6"/>
    <dgm:cxn modelId="{B6B407EE-08A7-4767-B854-1A308964FD3C}" type="presParOf" srcId="{A8AB3D2D-96AB-490C-97AE-AF90F3B83429}" destId="{4331553B-8C24-49A6-AE06-866C8EB3986B}" srcOrd="5" destOrd="0" presId="urn:microsoft.com/office/officeart/2005/8/layout/radial6"/>
    <dgm:cxn modelId="{A77C0492-8CDC-49EA-B939-D335F5F10D33}" type="presParOf" srcId="{A8AB3D2D-96AB-490C-97AE-AF90F3B83429}" destId="{45F64E51-52DB-44F6-A0D3-05BB55A5CA2A}" srcOrd="6" destOrd="0" presId="urn:microsoft.com/office/officeart/2005/8/layout/radial6"/>
    <dgm:cxn modelId="{203CC561-614F-42A9-9872-9CF8E73F0530}" type="presParOf" srcId="{A8AB3D2D-96AB-490C-97AE-AF90F3B83429}" destId="{3F660E23-7915-48B2-9702-64F52D8DFC1C}" srcOrd="7" destOrd="0" presId="urn:microsoft.com/office/officeart/2005/8/layout/radial6"/>
    <dgm:cxn modelId="{E988A9E9-5EE2-4A09-8200-310E189812A0}" type="presParOf" srcId="{A8AB3D2D-96AB-490C-97AE-AF90F3B83429}" destId="{4FA43D16-D93B-4901-81A9-2BF036CFCCE4}" srcOrd="8" destOrd="0" presId="urn:microsoft.com/office/officeart/2005/8/layout/radial6"/>
    <dgm:cxn modelId="{5240AFEA-BA90-487F-89C1-C48E8706D909}" type="presParOf" srcId="{A8AB3D2D-96AB-490C-97AE-AF90F3B83429}" destId="{CCCA69ED-9D38-4436-AC2D-551F933E7E3A}" srcOrd="9" destOrd="0" presId="urn:microsoft.com/office/officeart/2005/8/layout/radial6"/>
    <dgm:cxn modelId="{C30BB41D-E3EF-48BD-916C-C9952FBAECC4}" type="presParOf" srcId="{A8AB3D2D-96AB-490C-97AE-AF90F3B83429}" destId="{3A5B54A4-A808-42DC-81CB-1DC26738E974}" srcOrd="10" destOrd="0" presId="urn:microsoft.com/office/officeart/2005/8/layout/radial6"/>
    <dgm:cxn modelId="{923C6403-94B5-47E4-A887-F7EE22F297A7}" type="presParOf" srcId="{A8AB3D2D-96AB-490C-97AE-AF90F3B83429}" destId="{D683ECF7-CB5F-4ABB-A6A4-4106474AB406}" srcOrd="11" destOrd="0" presId="urn:microsoft.com/office/officeart/2005/8/layout/radial6"/>
    <dgm:cxn modelId="{23A4DE0E-1858-44CC-890F-DD78812BE41A}" type="presParOf" srcId="{A8AB3D2D-96AB-490C-97AE-AF90F3B83429}" destId="{8EA08B1A-13DF-40DF-8CDC-71A88FF00B13}" srcOrd="12" destOrd="0" presId="urn:microsoft.com/office/officeart/2005/8/layout/radial6"/>
    <dgm:cxn modelId="{EAF36CA1-4A4D-43F7-95E0-2BEBFF54EE42}" type="presParOf" srcId="{A8AB3D2D-96AB-490C-97AE-AF90F3B83429}" destId="{637FC60B-D132-4198-8690-ECCA4ABC8158}" srcOrd="13" destOrd="0" presId="urn:microsoft.com/office/officeart/2005/8/layout/radial6"/>
    <dgm:cxn modelId="{A1F75805-40D8-4083-9518-711CAD6889DC}" type="presParOf" srcId="{A8AB3D2D-96AB-490C-97AE-AF90F3B83429}" destId="{BF1146DB-CC67-428D-9FD1-C540B9886A7E}" srcOrd="14" destOrd="0" presId="urn:microsoft.com/office/officeart/2005/8/layout/radial6"/>
    <dgm:cxn modelId="{52C77E85-36C4-4A71-8D43-14784FC5480F}" type="presParOf" srcId="{A8AB3D2D-96AB-490C-97AE-AF90F3B83429}" destId="{55962618-80B8-49B0-B4A5-3864F59507FC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6D695D-62FF-4AD7-9A9D-21AA9A95E780}" type="doc">
      <dgm:prSet loTypeId="urn:microsoft.com/office/officeart/2005/8/layout/cycle5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B4A4976E-2424-4D25-9481-83DC6D4751A7}">
      <dgm:prSet phldrT="[Testo]" custT="1"/>
      <dgm:spPr>
        <a:solidFill>
          <a:schemeClr val="tx2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1600" dirty="0" smtClean="0">
              <a:latin typeface="Comic Sans MS" pitchFamily="66" charset="0"/>
            </a:rPr>
            <a:t>Managing Home equip. in Hospital </a:t>
          </a:r>
          <a:endParaRPr lang="en-GB" sz="1600" dirty="0">
            <a:latin typeface="Comic Sans MS" pitchFamily="66" charset="0"/>
          </a:endParaRPr>
        </a:p>
      </dgm:t>
    </dgm:pt>
    <dgm:pt modelId="{6167044F-5C54-463B-BB92-9CC3C7015A89}" type="parTrans" cxnId="{CCE82B46-7467-47D7-BFBB-710FD1C798F0}">
      <dgm:prSet/>
      <dgm:spPr/>
      <dgm:t>
        <a:bodyPr/>
        <a:lstStyle/>
        <a:p>
          <a:endParaRPr lang="en-GB" sz="4400">
            <a:latin typeface="Comic Sans MS" pitchFamily="66" charset="0"/>
          </a:endParaRPr>
        </a:p>
      </dgm:t>
    </dgm:pt>
    <dgm:pt modelId="{E2A330C9-ADD7-4408-B998-53708637DCC8}" type="sibTrans" cxnId="{CCE82B46-7467-47D7-BFBB-710FD1C798F0}">
      <dgm:prSet/>
      <dgm:spPr/>
      <dgm:t>
        <a:bodyPr/>
        <a:lstStyle/>
        <a:p>
          <a:endParaRPr lang="en-GB" sz="4400">
            <a:latin typeface="Comic Sans MS" pitchFamily="66" charset="0"/>
          </a:endParaRPr>
        </a:p>
      </dgm:t>
    </dgm:pt>
    <dgm:pt modelId="{69D2AE93-1540-4D08-ADF0-5DC14B1050D7}">
      <dgm:prSet phldrT="[Testo]" custT="1"/>
      <dgm:spPr>
        <a:solidFill>
          <a:schemeClr val="tx2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1600" dirty="0" smtClean="0">
              <a:latin typeface="Comic Sans MS" pitchFamily="66" charset="0"/>
            </a:rPr>
            <a:t>Quality control /risks/safety</a:t>
          </a:r>
          <a:endParaRPr lang="en-GB" sz="1600" dirty="0">
            <a:latin typeface="Comic Sans MS" pitchFamily="66" charset="0"/>
          </a:endParaRPr>
        </a:p>
      </dgm:t>
    </dgm:pt>
    <dgm:pt modelId="{3A1A6977-BD3A-45CA-8E6D-D4DCD876AB4A}" type="parTrans" cxnId="{C732407E-692F-4F24-8F01-E0F70D1FA89D}">
      <dgm:prSet/>
      <dgm:spPr/>
      <dgm:t>
        <a:bodyPr/>
        <a:lstStyle/>
        <a:p>
          <a:endParaRPr lang="en-GB" sz="4400">
            <a:latin typeface="Comic Sans MS" pitchFamily="66" charset="0"/>
          </a:endParaRPr>
        </a:p>
      </dgm:t>
    </dgm:pt>
    <dgm:pt modelId="{E9BE0091-508B-41A9-8C84-E5054A84B591}" type="sibTrans" cxnId="{C732407E-692F-4F24-8F01-E0F70D1FA89D}">
      <dgm:prSet/>
      <dgm:spPr/>
      <dgm:t>
        <a:bodyPr/>
        <a:lstStyle/>
        <a:p>
          <a:endParaRPr lang="en-GB" sz="4400">
            <a:latin typeface="Comic Sans MS" pitchFamily="66" charset="0"/>
          </a:endParaRPr>
        </a:p>
      </dgm:t>
    </dgm:pt>
    <dgm:pt modelId="{4456F9D6-1E5C-47CF-8398-6AC04148ABA8}">
      <dgm:prSet phldrT="[Testo]" custT="1"/>
      <dgm:spPr>
        <a:solidFill>
          <a:schemeClr val="tx2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1600" dirty="0" smtClean="0">
              <a:latin typeface="Comic Sans MS" pitchFamily="66" charset="0"/>
            </a:rPr>
            <a:t>Sustainability/equity/</a:t>
          </a:r>
          <a:r>
            <a:rPr lang="en-GB" sz="1600" dirty="0" err="1" smtClean="0">
              <a:latin typeface="Comic Sans MS" pitchFamily="66" charset="0"/>
            </a:rPr>
            <a:t>rembursement</a:t>
          </a:r>
          <a:endParaRPr lang="en-GB" sz="1600" dirty="0">
            <a:latin typeface="Comic Sans MS" pitchFamily="66" charset="0"/>
          </a:endParaRPr>
        </a:p>
      </dgm:t>
    </dgm:pt>
    <dgm:pt modelId="{6CF1DEBE-E1A5-419B-BAFF-730FD46FEE2A}" type="parTrans" cxnId="{BF179745-ACA3-4AEA-B6C8-936034B7A38E}">
      <dgm:prSet/>
      <dgm:spPr/>
      <dgm:t>
        <a:bodyPr/>
        <a:lstStyle/>
        <a:p>
          <a:endParaRPr lang="en-GB" sz="4400">
            <a:latin typeface="Comic Sans MS" pitchFamily="66" charset="0"/>
          </a:endParaRPr>
        </a:p>
      </dgm:t>
    </dgm:pt>
    <dgm:pt modelId="{585D48B4-7674-4B65-9D2B-12179188B2A2}" type="sibTrans" cxnId="{BF179745-ACA3-4AEA-B6C8-936034B7A38E}">
      <dgm:prSet/>
      <dgm:spPr/>
      <dgm:t>
        <a:bodyPr/>
        <a:lstStyle/>
        <a:p>
          <a:endParaRPr lang="en-GB" sz="4400">
            <a:latin typeface="Comic Sans MS" pitchFamily="66" charset="0"/>
          </a:endParaRPr>
        </a:p>
      </dgm:t>
    </dgm:pt>
    <dgm:pt modelId="{FFB9F2AC-9237-48A5-A46B-43EC6614B946}">
      <dgm:prSet phldrT="[Testo]" custT="1"/>
      <dgm:spPr>
        <a:solidFill>
          <a:schemeClr val="tx2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1600" dirty="0" err="1" smtClean="0">
              <a:latin typeface="Comic Sans MS" pitchFamily="66" charset="0"/>
            </a:rPr>
            <a:t>Centers’</a:t>
          </a:r>
          <a:r>
            <a:rPr lang="en-GB" sz="1600" dirty="0" smtClean="0">
              <a:latin typeface="Comic Sans MS" pitchFamily="66" charset="0"/>
            </a:rPr>
            <a:t> </a:t>
          </a:r>
          <a:r>
            <a:rPr lang="en-GB" sz="1600" dirty="0" err="1" smtClean="0">
              <a:latin typeface="Comic Sans MS" pitchFamily="66" charset="0"/>
            </a:rPr>
            <a:t>expertize</a:t>
          </a:r>
          <a:endParaRPr lang="en-GB" sz="1600" dirty="0">
            <a:latin typeface="Comic Sans MS" pitchFamily="66" charset="0"/>
          </a:endParaRPr>
        </a:p>
      </dgm:t>
    </dgm:pt>
    <dgm:pt modelId="{612A7D3E-C098-4D8D-83A6-CE588682120D}" type="parTrans" cxnId="{D4F0F883-FCB4-4622-A60E-FFF1765451A5}">
      <dgm:prSet/>
      <dgm:spPr/>
      <dgm:t>
        <a:bodyPr/>
        <a:lstStyle/>
        <a:p>
          <a:endParaRPr lang="en-GB" sz="4400">
            <a:latin typeface="Comic Sans MS" pitchFamily="66" charset="0"/>
          </a:endParaRPr>
        </a:p>
      </dgm:t>
    </dgm:pt>
    <dgm:pt modelId="{DA2C136F-1AAC-42B2-9416-1DD4A700B0FE}" type="sibTrans" cxnId="{D4F0F883-FCB4-4622-A60E-FFF1765451A5}">
      <dgm:prSet/>
      <dgm:spPr/>
      <dgm:t>
        <a:bodyPr/>
        <a:lstStyle/>
        <a:p>
          <a:endParaRPr lang="en-GB" sz="4400">
            <a:latin typeface="Comic Sans MS" pitchFamily="66" charset="0"/>
          </a:endParaRPr>
        </a:p>
      </dgm:t>
    </dgm:pt>
    <dgm:pt modelId="{08AF35BD-6A5F-476C-BD09-2853DE03229B}">
      <dgm:prSet phldrT="[Testo]" custT="1"/>
      <dgm:spPr>
        <a:solidFill>
          <a:schemeClr val="tx2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1600" dirty="0" smtClean="0">
              <a:latin typeface="Comic Sans MS" pitchFamily="66" charset="0"/>
            </a:rPr>
            <a:t>Where H admissions for ARF</a:t>
          </a:r>
          <a:endParaRPr lang="en-GB" sz="1600" dirty="0">
            <a:latin typeface="Comic Sans MS" pitchFamily="66" charset="0"/>
          </a:endParaRPr>
        </a:p>
      </dgm:t>
    </dgm:pt>
    <dgm:pt modelId="{5ED283C1-20E9-4644-AB3B-1EBAB9101B5C}" type="parTrans" cxnId="{54CBC91F-0CF1-4CF3-83D7-2978A395ED38}">
      <dgm:prSet/>
      <dgm:spPr/>
      <dgm:t>
        <a:bodyPr/>
        <a:lstStyle/>
        <a:p>
          <a:endParaRPr lang="en-GB" sz="4400">
            <a:latin typeface="Comic Sans MS" pitchFamily="66" charset="0"/>
          </a:endParaRPr>
        </a:p>
      </dgm:t>
    </dgm:pt>
    <dgm:pt modelId="{6371DB9F-DFAE-47BB-90CB-2AF076F27B23}" type="sibTrans" cxnId="{54CBC91F-0CF1-4CF3-83D7-2978A395ED38}">
      <dgm:prSet/>
      <dgm:spPr/>
      <dgm:t>
        <a:bodyPr/>
        <a:lstStyle/>
        <a:p>
          <a:endParaRPr lang="en-GB" sz="4400">
            <a:latin typeface="Comic Sans MS" pitchFamily="66" charset="0"/>
          </a:endParaRPr>
        </a:p>
      </dgm:t>
    </dgm:pt>
    <dgm:pt modelId="{8890957D-644E-41B2-B31E-C600B9DB8F8D}">
      <dgm:prSet phldrT="[Testo]" custT="1"/>
      <dgm:spPr>
        <a:solidFill>
          <a:schemeClr val="tx2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1600" dirty="0" smtClean="0">
              <a:latin typeface="Comic Sans MS" pitchFamily="66" charset="0"/>
            </a:rPr>
            <a:t>Comparative effectiveness</a:t>
          </a:r>
          <a:endParaRPr lang="en-GB" sz="1600" dirty="0">
            <a:latin typeface="Comic Sans MS" pitchFamily="66" charset="0"/>
          </a:endParaRPr>
        </a:p>
      </dgm:t>
    </dgm:pt>
    <dgm:pt modelId="{15A2CA60-46F6-4983-A531-1C6FEC3AAFB6}" type="parTrans" cxnId="{7FE34CFA-403A-43A8-B592-7F2EC5F80217}">
      <dgm:prSet/>
      <dgm:spPr/>
      <dgm:t>
        <a:bodyPr/>
        <a:lstStyle/>
        <a:p>
          <a:endParaRPr lang="en-GB" sz="4400">
            <a:latin typeface="Comic Sans MS" pitchFamily="66" charset="0"/>
          </a:endParaRPr>
        </a:p>
      </dgm:t>
    </dgm:pt>
    <dgm:pt modelId="{D556E15C-3FDB-4853-A29C-10D284A6029E}" type="sibTrans" cxnId="{7FE34CFA-403A-43A8-B592-7F2EC5F80217}">
      <dgm:prSet/>
      <dgm:spPr/>
      <dgm:t>
        <a:bodyPr/>
        <a:lstStyle/>
        <a:p>
          <a:endParaRPr lang="en-GB" sz="4400">
            <a:latin typeface="Comic Sans MS" pitchFamily="66" charset="0"/>
          </a:endParaRPr>
        </a:p>
      </dgm:t>
    </dgm:pt>
    <dgm:pt modelId="{D2F5E02F-9BB1-4E9D-8ED6-55D0A0FE9B51}">
      <dgm:prSet phldrT="[Testo]" custT="1"/>
      <dgm:spPr>
        <a:solidFill>
          <a:schemeClr val="tx2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1600" dirty="0" smtClean="0">
              <a:latin typeface="Comic Sans MS" pitchFamily="66" charset="0"/>
            </a:rPr>
            <a:t>Travels/pts transport/mobility</a:t>
          </a:r>
          <a:endParaRPr lang="en-GB" sz="1600" dirty="0">
            <a:latin typeface="Comic Sans MS" pitchFamily="66" charset="0"/>
          </a:endParaRPr>
        </a:p>
      </dgm:t>
    </dgm:pt>
    <dgm:pt modelId="{63ECCD60-3760-4D52-A7DD-CA82661CC833}" type="parTrans" cxnId="{C8C39955-26ED-4D82-8ED5-07D42B2FF85D}">
      <dgm:prSet/>
      <dgm:spPr/>
      <dgm:t>
        <a:bodyPr/>
        <a:lstStyle/>
        <a:p>
          <a:endParaRPr lang="en-GB" sz="4400">
            <a:latin typeface="Comic Sans MS" pitchFamily="66" charset="0"/>
          </a:endParaRPr>
        </a:p>
      </dgm:t>
    </dgm:pt>
    <dgm:pt modelId="{25EFAA88-F598-4C5F-9061-E056EF899E52}" type="sibTrans" cxnId="{C8C39955-26ED-4D82-8ED5-07D42B2FF85D}">
      <dgm:prSet/>
      <dgm:spPr/>
      <dgm:t>
        <a:bodyPr/>
        <a:lstStyle/>
        <a:p>
          <a:endParaRPr lang="en-GB" sz="4400">
            <a:latin typeface="Comic Sans MS" pitchFamily="66" charset="0"/>
          </a:endParaRPr>
        </a:p>
      </dgm:t>
    </dgm:pt>
    <dgm:pt modelId="{81753059-C996-4CC7-B426-6BD42A0F734B}" type="pres">
      <dgm:prSet presAssocID="{CA6D695D-62FF-4AD7-9A9D-21AA9A95E78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06F68B9-910C-4DA0-9ECA-922ABDCECBEE}" type="pres">
      <dgm:prSet presAssocID="{B4A4976E-2424-4D25-9481-83DC6D4751A7}" presName="node" presStyleLbl="node1" presStyleIdx="0" presStyleCnt="7" custScaleX="117126" custScaleY="10507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68BC8E-B2F4-45E9-AB28-70365A64E327}" type="pres">
      <dgm:prSet presAssocID="{B4A4976E-2424-4D25-9481-83DC6D4751A7}" presName="spNode" presStyleCnt="0"/>
      <dgm:spPr/>
    </dgm:pt>
    <dgm:pt modelId="{2A595000-12F9-42DF-9B77-42959F5408A5}" type="pres">
      <dgm:prSet presAssocID="{E2A330C9-ADD7-4408-B998-53708637DCC8}" presName="sibTrans" presStyleLbl="sibTrans1D1" presStyleIdx="0" presStyleCnt="7"/>
      <dgm:spPr/>
      <dgm:t>
        <a:bodyPr/>
        <a:lstStyle/>
        <a:p>
          <a:endParaRPr lang="en-GB"/>
        </a:p>
      </dgm:t>
    </dgm:pt>
    <dgm:pt modelId="{044DE89A-AEC3-4175-8D38-C9CCBA69ED73}" type="pres">
      <dgm:prSet presAssocID="{69D2AE93-1540-4D08-ADF0-5DC14B1050D7}" presName="node" presStyleLbl="node1" presStyleIdx="1" presStyleCnt="7" custScaleX="137491" custRadScaleRad="99230" custRadScaleInc="1421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C120217-C32A-420C-B1A3-2AE0C176DE50}" type="pres">
      <dgm:prSet presAssocID="{69D2AE93-1540-4D08-ADF0-5DC14B1050D7}" presName="spNode" presStyleCnt="0"/>
      <dgm:spPr/>
    </dgm:pt>
    <dgm:pt modelId="{872D3C3D-3C0B-4A30-8926-20A658A13711}" type="pres">
      <dgm:prSet presAssocID="{E9BE0091-508B-41A9-8C84-E5054A84B591}" presName="sibTrans" presStyleLbl="sibTrans1D1" presStyleIdx="1" presStyleCnt="7"/>
      <dgm:spPr/>
      <dgm:t>
        <a:bodyPr/>
        <a:lstStyle/>
        <a:p>
          <a:endParaRPr lang="en-GB"/>
        </a:p>
      </dgm:t>
    </dgm:pt>
    <dgm:pt modelId="{B4AD9BB4-4881-46DE-B374-974A5AF5ACAE}" type="pres">
      <dgm:prSet presAssocID="{D2F5E02F-9BB1-4E9D-8ED6-55D0A0FE9B51}" presName="node" presStyleLbl="node1" presStyleIdx="2" presStyleCnt="7" custScaleX="16329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D759062-006C-4748-BAD4-9D2E740C13AB}" type="pres">
      <dgm:prSet presAssocID="{D2F5E02F-9BB1-4E9D-8ED6-55D0A0FE9B51}" presName="spNode" presStyleCnt="0"/>
      <dgm:spPr/>
    </dgm:pt>
    <dgm:pt modelId="{8C184469-68E8-4ABB-B790-7DDCBABE1576}" type="pres">
      <dgm:prSet presAssocID="{25EFAA88-F598-4C5F-9061-E056EF899E52}" presName="sibTrans" presStyleLbl="sibTrans1D1" presStyleIdx="2" presStyleCnt="7"/>
      <dgm:spPr/>
      <dgm:t>
        <a:bodyPr/>
        <a:lstStyle/>
        <a:p>
          <a:endParaRPr lang="en-GB"/>
        </a:p>
      </dgm:t>
    </dgm:pt>
    <dgm:pt modelId="{AB7EDE8B-28AB-4F0B-9778-A4BDFD1CCBDF}" type="pres">
      <dgm:prSet presAssocID="{4456F9D6-1E5C-47CF-8398-6AC04148ABA8}" presName="node" presStyleLbl="node1" presStyleIdx="3" presStyleCnt="7" custScaleX="17738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78B3AA4-9C6D-4E93-AADE-259CB7FF328D}" type="pres">
      <dgm:prSet presAssocID="{4456F9D6-1E5C-47CF-8398-6AC04148ABA8}" presName="spNode" presStyleCnt="0"/>
      <dgm:spPr/>
    </dgm:pt>
    <dgm:pt modelId="{87D15F61-8CAE-4502-B6D7-C3CAE8B594E1}" type="pres">
      <dgm:prSet presAssocID="{585D48B4-7674-4B65-9D2B-12179188B2A2}" presName="sibTrans" presStyleLbl="sibTrans1D1" presStyleIdx="3" presStyleCnt="7"/>
      <dgm:spPr/>
      <dgm:t>
        <a:bodyPr/>
        <a:lstStyle/>
        <a:p>
          <a:endParaRPr lang="en-GB"/>
        </a:p>
      </dgm:t>
    </dgm:pt>
    <dgm:pt modelId="{A082E3C9-3058-49EF-8A41-9FBBEBA4BE3B}" type="pres">
      <dgm:prSet presAssocID="{FFB9F2AC-9237-48A5-A46B-43EC6614B946}" presName="node" presStyleLbl="node1" presStyleIdx="4" presStyleCnt="7" custRadScaleRad="102534" custRadScaleInc="4389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0B9795B-8838-4061-8C0B-CCDEA578C7B8}" type="pres">
      <dgm:prSet presAssocID="{FFB9F2AC-9237-48A5-A46B-43EC6614B946}" presName="spNode" presStyleCnt="0"/>
      <dgm:spPr/>
    </dgm:pt>
    <dgm:pt modelId="{BDC56DB6-3561-4637-ACE6-6FC649496F20}" type="pres">
      <dgm:prSet presAssocID="{DA2C136F-1AAC-42B2-9416-1DD4A700B0FE}" presName="sibTrans" presStyleLbl="sibTrans1D1" presStyleIdx="4" presStyleCnt="7"/>
      <dgm:spPr/>
      <dgm:t>
        <a:bodyPr/>
        <a:lstStyle/>
        <a:p>
          <a:endParaRPr lang="en-GB"/>
        </a:p>
      </dgm:t>
    </dgm:pt>
    <dgm:pt modelId="{42EEE2D7-0FAE-41F0-ABD7-F15F7E318D63}" type="pres">
      <dgm:prSet presAssocID="{08AF35BD-6A5F-476C-BD09-2853DE03229B}" presName="node" presStyleLbl="node1" presStyleIdx="5" presStyleCnt="7" custScaleX="156561" custRadScaleRad="106125" custRadScaleInc="1280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EE68B1F-5A5E-4B9B-9161-AD7979A78278}" type="pres">
      <dgm:prSet presAssocID="{08AF35BD-6A5F-476C-BD09-2853DE03229B}" presName="spNode" presStyleCnt="0"/>
      <dgm:spPr/>
    </dgm:pt>
    <dgm:pt modelId="{C50E6D9D-4492-46B0-B234-5DAD8EAC1BDE}" type="pres">
      <dgm:prSet presAssocID="{6371DB9F-DFAE-47BB-90CB-2AF076F27B23}" presName="sibTrans" presStyleLbl="sibTrans1D1" presStyleIdx="5" presStyleCnt="7"/>
      <dgm:spPr/>
      <dgm:t>
        <a:bodyPr/>
        <a:lstStyle/>
        <a:p>
          <a:endParaRPr lang="en-GB"/>
        </a:p>
      </dgm:t>
    </dgm:pt>
    <dgm:pt modelId="{3CD04F06-2CC3-4181-B1B2-6798E764D4B9}" type="pres">
      <dgm:prSet presAssocID="{8890957D-644E-41B2-B31E-C600B9DB8F8D}" presName="node" presStyleLbl="node1" presStyleIdx="6" presStyleCnt="7" custScaleX="13900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E24DA45-E2FC-49E7-8BE5-0F59A39FD178}" type="pres">
      <dgm:prSet presAssocID="{8890957D-644E-41B2-B31E-C600B9DB8F8D}" presName="spNode" presStyleCnt="0"/>
      <dgm:spPr/>
    </dgm:pt>
    <dgm:pt modelId="{A1CE7903-6DFF-4650-A8A8-36F592881A3F}" type="pres">
      <dgm:prSet presAssocID="{D556E15C-3FDB-4853-A29C-10D284A6029E}" presName="sibTrans" presStyleLbl="sibTrans1D1" presStyleIdx="6" presStyleCnt="7"/>
      <dgm:spPr/>
      <dgm:t>
        <a:bodyPr/>
        <a:lstStyle/>
        <a:p>
          <a:endParaRPr lang="en-GB"/>
        </a:p>
      </dgm:t>
    </dgm:pt>
  </dgm:ptLst>
  <dgm:cxnLst>
    <dgm:cxn modelId="{E2F285BC-01E1-4436-8EAE-A2F1297844A2}" type="presOf" srcId="{CA6D695D-62FF-4AD7-9A9D-21AA9A95E780}" destId="{81753059-C996-4CC7-B426-6BD42A0F734B}" srcOrd="0" destOrd="0" presId="urn:microsoft.com/office/officeart/2005/8/layout/cycle5"/>
    <dgm:cxn modelId="{A030437E-967C-4192-8CFC-85E494D3D5ED}" type="presOf" srcId="{25EFAA88-F598-4C5F-9061-E056EF899E52}" destId="{8C184469-68E8-4ABB-B790-7DDCBABE1576}" srcOrd="0" destOrd="0" presId="urn:microsoft.com/office/officeart/2005/8/layout/cycle5"/>
    <dgm:cxn modelId="{B23424C1-4367-429E-BA55-111C74079523}" type="presOf" srcId="{8890957D-644E-41B2-B31E-C600B9DB8F8D}" destId="{3CD04F06-2CC3-4181-B1B2-6798E764D4B9}" srcOrd="0" destOrd="0" presId="urn:microsoft.com/office/officeart/2005/8/layout/cycle5"/>
    <dgm:cxn modelId="{61B7F347-F607-4927-95F0-BA18462E83CF}" type="presOf" srcId="{B4A4976E-2424-4D25-9481-83DC6D4751A7}" destId="{706F68B9-910C-4DA0-9ECA-922ABDCECBEE}" srcOrd="0" destOrd="0" presId="urn:microsoft.com/office/officeart/2005/8/layout/cycle5"/>
    <dgm:cxn modelId="{C732407E-692F-4F24-8F01-E0F70D1FA89D}" srcId="{CA6D695D-62FF-4AD7-9A9D-21AA9A95E780}" destId="{69D2AE93-1540-4D08-ADF0-5DC14B1050D7}" srcOrd="1" destOrd="0" parTransId="{3A1A6977-BD3A-45CA-8E6D-D4DCD876AB4A}" sibTransId="{E9BE0091-508B-41A9-8C84-E5054A84B591}"/>
    <dgm:cxn modelId="{7AA674E9-6253-44B9-A060-52E379BAAD09}" type="presOf" srcId="{4456F9D6-1E5C-47CF-8398-6AC04148ABA8}" destId="{AB7EDE8B-28AB-4F0B-9778-A4BDFD1CCBDF}" srcOrd="0" destOrd="0" presId="urn:microsoft.com/office/officeart/2005/8/layout/cycle5"/>
    <dgm:cxn modelId="{96875E04-45B1-41CF-B38B-E72F946F85D8}" type="presOf" srcId="{DA2C136F-1AAC-42B2-9416-1DD4A700B0FE}" destId="{BDC56DB6-3561-4637-ACE6-6FC649496F20}" srcOrd="0" destOrd="0" presId="urn:microsoft.com/office/officeart/2005/8/layout/cycle5"/>
    <dgm:cxn modelId="{D4F0F883-FCB4-4622-A60E-FFF1765451A5}" srcId="{CA6D695D-62FF-4AD7-9A9D-21AA9A95E780}" destId="{FFB9F2AC-9237-48A5-A46B-43EC6614B946}" srcOrd="4" destOrd="0" parTransId="{612A7D3E-C098-4D8D-83A6-CE588682120D}" sibTransId="{DA2C136F-1AAC-42B2-9416-1DD4A700B0FE}"/>
    <dgm:cxn modelId="{54CBC91F-0CF1-4CF3-83D7-2978A395ED38}" srcId="{CA6D695D-62FF-4AD7-9A9D-21AA9A95E780}" destId="{08AF35BD-6A5F-476C-BD09-2853DE03229B}" srcOrd="5" destOrd="0" parTransId="{5ED283C1-20E9-4644-AB3B-1EBAB9101B5C}" sibTransId="{6371DB9F-DFAE-47BB-90CB-2AF076F27B23}"/>
    <dgm:cxn modelId="{99D57A23-9CDD-4078-A049-F303DC766C01}" type="presOf" srcId="{D2F5E02F-9BB1-4E9D-8ED6-55D0A0FE9B51}" destId="{B4AD9BB4-4881-46DE-B374-974A5AF5ACAE}" srcOrd="0" destOrd="0" presId="urn:microsoft.com/office/officeart/2005/8/layout/cycle5"/>
    <dgm:cxn modelId="{BB36A5AD-759F-47B8-82E2-1D069EA6ED5D}" type="presOf" srcId="{E9BE0091-508B-41A9-8C84-E5054A84B591}" destId="{872D3C3D-3C0B-4A30-8926-20A658A13711}" srcOrd="0" destOrd="0" presId="urn:microsoft.com/office/officeart/2005/8/layout/cycle5"/>
    <dgm:cxn modelId="{BF179745-ACA3-4AEA-B6C8-936034B7A38E}" srcId="{CA6D695D-62FF-4AD7-9A9D-21AA9A95E780}" destId="{4456F9D6-1E5C-47CF-8398-6AC04148ABA8}" srcOrd="3" destOrd="0" parTransId="{6CF1DEBE-E1A5-419B-BAFF-730FD46FEE2A}" sibTransId="{585D48B4-7674-4B65-9D2B-12179188B2A2}"/>
    <dgm:cxn modelId="{5A4D1AD0-D6C2-4977-B284-ED58C7334377}" type="presOf" srcId="{69D2AE93-1540-4D08-ADF0-5DC14B1050D7}" destId="{044DE89A-AEC3-4175-8D38-C9CCBA69ED73}" srcOrd="0" destOrd="0" presId="urn:microsoft.com/office/officeart/2005/8/layout/cycle5"/>
    <dgm:cxn modelId="{CCE82B46-7467-47D7-BFBB-710FD1C798F0}" srcId="{CA6D695D-62FF-4AD7-9A9D-21AA9A95E780}" destId="{B4A4976E-2424-4D25-9481-83DC6D4751A7}" srcOrd="0" destOrd="0" parTransId="{6167044F-5C54-463B-BB92-9CC3C7015A89}" sibTransId="{E2A330C9-ADD7-4408-B998-53708637DCC8}"/>
    <dgm:cxn modelId="{C8C39955-26ED-4D82-8ED5-07D42B2FF85D}" srcId="{CA6D695D-62FF-4AD7-9A9D-21AA9A95E780}" destId="{D2F5E02F-9BB1-4E9D-8ED6-55D0A0FE9B51}" srcOrd="2" destOrd="0" parTransId="{63ECCD60-3760-4D52-A7DD-CA82661CC833}" sibTransId="{25EFAA88-F598-4C5F-9061-E056EF899E52}"/>
    <dgm:cxn modelId="{16C0F240-ABCC-41C8-A3B9-1D6E125BAF2A}" type="presOf" srcId="{585D48B4-7674-4B65-9D2B-12179188B2A2}" destId="{87D15F61-8CAE-4502-B6D7-C3CAE8B594E1}" srcOrd="0" destOrd="0" presId="urn:microsoft.com/office/officeart/2005/8/layout/cycle5"/>
    <dgm:cxn modelId="{CB861A61-B44D-4357-A808-35A3A2DD51FC}" type="presOf" srcId="{08AF35BD-6A5F-476C-BD09-2853DE03229B}" destId="{42EEE2D7-0FAE-41F0-ABD7-F15F7E318D63}" srcOrd="0" destOrd="0" presId="urn:microsoft.com/office/officeart/2005/8/layout/cycle5"/>
    <dgm:cxn modelId="{2FAFB17A-A7D7-48E4-8840-B96112417876}" type="presOf" srcId="{D556E15C-3FDB-4853-A29C-10D284A6029E}" destId="{A1CE7903-6DFF-4650-A8A8-36F592881A3F}" srcOrd="0" destOrd="0" presId="urn:microsoft.com/office/officeart/2005/8/layout/cycle5"/>
    <dgm:cxn modelId="{129C4D38-94E3-411A-AEC2-55B81107D559}" type="presOf" srcId="{E2A330C9-ADD7-4408-B998-53708637DCC8}" destId="{2A595000-12F9-42DF-9B77-42959F5408A5}" srcOrd="0" destOrd="0" presId="urn:microsoft.com/office/officeart/2005/8/layout/cycle5"/>
    <dgm:cxn modelId="{7FE34CFA-403A-43A8-B592-7F2EC5F80217}" srcId="{CA6D695D-62FF-4AD7-9A9D-21AA9A95E780}" destId="{8890957D-644E-41B2-B31E-C600B9DB8F8D}" srcOrd="6" destOrd="0" parTransId="{15A2CA60-46F6-4983-A531-1C6FEC3AAFB6}" sibTransId="{D556E15C-3FDB-4853-A29C-10D284A6029E}"/>
    <dgm:cxn modelId="{2C1DD418-D88E-456D-8674-4A8EC64F7713}" type="presOf" srcId="{FFB9F2AC-9237-48A5-A46B-43EC6614B946}" destId="{A082E3C9-3058-49EF-8A41-9FBBEBA4BE3B}" srcOrd="0" destOrd="0" presId="urn:microsoft.com/office/officeart/2005/8/layout/cycle5"/>
    <dgm:cxn modelId="{65B5E669-D4C8-4F68-9BBE-906AEF2383F5}" type="presOf" srcId="{6371DB9F-DFAE-47BB-90CB-2AF076F27B23}" destId="{C50E6D9D-4492-46B0-B234-5DAD8EAC1BDE}" srcOrd="0" destOrd="0" presId="urn:microsoft.com/office/officeart/2005/8/layout/cycle5"/>
    <dgm:cxn modelId="{C51AAB0E-F1BA-40DD-BCEF-1C13798ECF59}" type="presParOf" srcId="{81753059-C996-4CC7-B426-6BD42A0F734B}" destId="{706F68B9-910C-4DA0-9ECA-922ABDCECBEE}" srcOrd="0" destOrd="0" presId="urn:microsoft.com/office/officeart/2005/8/layout/cycle5"/>
    <dgm:cxn modelId="{1F0FB681-CEF0-400F-AA36-31BA59518F3D}" type="presParOf" srcId="{81753059-C996-4CC7-B426-6BD42A0F734B}" destId="{EB68BC8E-B2F4-45E9-AB28-70365A64E327}" srcOrd="1" destOrd="0" presId="urn:microsoft.com/office/officeart/2005/8/layout/cycle5"/>
    <dgm:cxn modelId="{E68AC5B3-6FBF-485F-A525-BAFDAF024C53}" type="presParOf" srcId="{81753059-C996-4CC7-B426-6BD42A0F734B}" destId="{2A595000-12F9-42DF-9B77-42959F5408A5}" srcOrd="2" destOrd="0" presId="urn:microsoft.com/office/officeart/2005/8/layout/cycle5"/>
    <dgm:cxn modelId="{8A70EB37-84D6-4247-B4F1-80898662B53D}" type="presParOf" srcId="{81753059-C996-4CC7-B426-6BD42A0F734B}" destId="{044DE89A-AEC3-4175-8D38-C9CCBA69ED73}" srcOrd="3" destOrd="0" presId="urn:microsoft.com/office/officeart/2005/8/layout/cycle5"/>
    <dgm:cxn modelId="{F229ED41-095F-469A-BB6D-B18166F974EF}" type="presParOf" srcId="{81753059-C996-4CC7-B426-6BD42A0F734B}" destId="{FC120217-C32A-420C-B1A3-2AE0C176DE50}" srcOrd="4" destOrd="0" presId="urn:microsoft.com/office/officeart/2005/8/layout/cycle5"/>
    <dgm:cxn modelId="{F3B3527C-7FF4-4A07-AFCC-7B6C5664EA34}" type="presParOf" srcId="{81753059-C996-4CC7-B426-6BD42A0F734B}" destId="{872D3C3D-3C0B-4A30-8926-20A658A13711}" srcOrd="5" destOrd="0" presId="urn:microsoft.com/office/officeart/2005/8/layout/cycle5"/>
    <dgm:cxn modelId="{54F2CFC4-473B-41F3-921B-0A752017C1E8}" type="presParOf" srcId="{81753059-C996-4CC7-B426-6BD42A0F734B}" destId="{B4AD9BB4-4881-46DE-B374-974A5AF5ACAE}" srcOrd="6" destOrd="0" presId="urn:microsoft.com/office/officeart/2005/8/layout/cycle5"/>
    <dgm:cxn modelId="{8E673FF8-AE46-409B-A5F5-FFED32355BF1}" type="presParOf" srcId="{81753059-C996-4CC7-B426-6BD42A0F734B}" destId="{DD759062-006C-4748-BAD4-9D2E740C13AB}" srcOrd="7" destOrd="0" presId="urn:microsoft.com/office/officeart/2005/8/layout/cycle5"/>
    <dgm:cxn modelId="{F7A2707C-4217-4799-8060-181FBBE2839F}" type="presParOf" srcId="{81753059-C996-4CC7-B426-6BD42A0F734B}" destId="{8C184469-68E8-4ABB-B790-7DDCBABE1576}" srcOrd="8" destOrd="0" presId="urn:microsoft.com/office/officeart/2005/8/layout/cycle5"/>
    <dgm:cxn modelId="{00208116-6D75-4284-B1D8-93424E4D1E84}" type="presParOf" srcId="{81753059-C996-4CC7-B426-6BD42A0F734B}" destId="{AB7EDE8B-28AB-4F0B-9778-A4BDFD1CCBDF}" srcOrd="9" destOrd="0" presId="urn:microsoft.com/office/officeart/2005/8/layout/cycle5"/>
    <dgm:cxn modelId="{68CD22ED-BD03-4D3E-97DF-1A29F1FFC699}" type="presParOf" srcId="{81753059-C996-4CC7-B426-6BD42A0F734B}" destId="{078B3AA4-9C6D-4E93-AADE-259CB7FF328D}" srcOrd="10" destOrd="0" presId="urn:microsoft.com/office/officeart/2005/8/layout/cycle5"/>
    <dgm:cxn modelId="{8B544114-990B-40EE-96E5-833CCAAF4F28}" type="presParOf" srcId="{81753059-C996-4CC7-B426-6BD42A0F734B}" destId="{87D15F61-8CAE-4502-B6D7-C3CAE8B594E1}" srcOrd="11" destOrd="0" presId="urn:microsoft.com/office/officeart/2005/8/layout/cycle5"/>
    <dgm:cxn modelId="{E81A4F79-6791-444C-925A-BE5A70A01993}" type="presParOf" srcId="{81753059-C996-4CC7-B426-6BD42A0F734B}" destId="{A082E3C9-3058-49EF-8A41-9FBBEBA4BE3B}" srcOrd="12" destOrd="0" presId="urn:microsoft.com/office/officeart/2005/8/layout/cycle5"/>
    <dgm:cxn modelId="{05199F4B-D456-481E-B753-734339D144EB}" type="presParOf" srcId="{81753059-C996-4CC7-B426-6BD42A0F734B}" destId="{E0B9795B-8838-4061-8C0B-CCDEA578C7B8}" srcOrd="13" destOrd="0" presId="urn:microsoft.com/office/officeart/2005/8/layout/cycle5"/>
    <dgm:cxn modelId="{A04130DF-61D8-408A-9028-CD5D87216EA3}" type="presParOf" srcId="{81753059-C996-4CC7-B426-6BD42A0F734B}" destId="{BDC56DB6-3561-4637-ACE6-6FC649496F20}" srcOrd="14" destOrd="0" presId="urn:microsoft.com/office/officeart/2005/8/layout/cycle5"/>
    <dgm:cxn modelId="{92D7F4E0-7B16-43CF-9AC7-E3D28D3514DD}" type="presParOf" srcId="{81753059-C996-4CC7-B426-6BD42A0F734B}" destId="{42EEE2D7-0FAE-41F0-ABD7-F15F7E318D63}" srcOrd="15" destOrd="0" presId="urn:microsoft.com/office/officeart/2005/8/layout/cycle5"/>
    <dgm:cxn modelId="{78D63778-822E-4329-A990-1A95EB47C6D6}" type="presParOf" srcId="{81753059-C996-4CC7-B426-6BD42A0F734B}" destId="{BEE68B1F-5A5E-4B9B-9161-AD7979A78278}" srcOrd="16" destOrd="0" presId="urn:microsoft.com/office/officeart/2005/8/layout/cycle5"/>
    <dgm:cxn modelId="{B8DA3A6F-0136-49A1-9279-B4CC948F01CE}" type="presParOf" srcId="{81753059-C996-4CC7-B426-6BD42A0F734B}" destId="{C50E6D9D-4492-46B0-B234-5DAD8EAC1BDE}" srcOrd="17" destOrd="0" presId="urn:microsoft.com/office/officeart/2005/8/layout/cycle5"/>
    <dgm:cxn modelId="{5C31C2B6-90D8-4997-B552-E07D74792497}" type="presParOf" srcId="{81753059-C996-4CC7-B426-6BD42A0F734B}" destId="{3CD04F06-2CC3-4181-B1B2-6798E764D4B9}" srcOrd="18" destOrd="0" presId="urn:microsoft.com/office/officeart/2005/8/layout/cycle5"/>
    <dgm:cxn modelId="{70BDCC0A-66E0-454E-8D1E-4E7E9DD2AE33}" type="presParOf" srcId="{81753059-C996-4CC7-B426-6BD42A0F734B}" destId="{2E24DA45-E2FC-49E7-8BE5-0F59A39FD178}" srcOrd="19" destOrd="0" presId="urn:microsoft.com/office/officeart/2005/8/layout/cycle5"/>
    <dgm:cxn modelId="{D36702C2-4E49-4B16-AF70-68D7A7ED9EBC}" type="presParOf" srcId="{81753059-C996-4CC7-B426-6BD42A0F734B}" destId="{A1CE7903-6DFF-4650-A8A8-36F592881A3F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E8256-B7F8-49FA-BCA1-946ECEE5B9B4}">
      <dsp:nvSpPr>
        <dsp:cNvPr id="0" name=""/>
        <dsp:cNvSpPr/>
      </dsp:nvSpPr>
      <dsp:spPr>
        <a:xfrm>
          <a:off x="1597517" y="259726"/>
          <a:ext cx="3720741" cy="3720741"/>
        </a:xfrm>
        <a:prstGeom prst="pie">
          <a:avLst>
            <a:gd name="adj1" fmla="val 16200000"/>
            <a:gd name="adj2" fmla="val 19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>
              <a:solidFill>
                <a:schemeClr val="tx1"/>
              </a:solidFill>
            </a:rPr>
            <a:t>ADI</a:t>
          </a:r>
          <a:endParaRPr lang="it-IT" sz="1500" b="1" kern="1200" dirty="0">
            <a:solidFill>
              <a:schemeClr val="tx1"/>
            </a:solidFill>
          </a:endParaRPr>
        </a:p>
      </dsp:txBody>
      <dsp:txXfrm>
        <a:off x="3546477" y="735007"/>
        <a:ext cx="974479" cy="753007"/>
      </dsp:txXfrm>
    </dsp:sp>
    <dsp:sp modelId="{80329FFB-93F4-4E2F-A9C7-358C93A55F21}">
      <dsp:nvSpPr>
        <dsp:cNvPr id="0" name=""/>
        <dsp:cNvSpPr/>
      </dsp:nvSpPr>
      <dsp:spPr>
        <a:xfrm>
          <a:off x="1641811" y="336356"/>
          <a:ext cx="3720741" cy="3720741"/>
        </a:xfrm>
        <a:prstGeom prst="pie">
          <a:avLst>
            <a:gd name="adj1" fmla="val 19800000"/>
            <a:gd name="adj2" fmla="val 1800000"/>
          </a:avLst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>
              <a:solidFill>
                <a:schemeClr val="tx1"/>
              </a:solidFill>
            </a:rPr>
            <a:t>Medico MMG</a:t>
          </a:r>
          <a:endParaRPr lang="it-IT" sz="1500" b="1" kern="1200" dirty="0">
            <a:solidFill>
              <a:schemeClr val="tx1"/>
            </a:solidFill>
          </a:endParaRPr>
        </a:p>
      </dsp:txBody>
      <dsp:txXfrm>
        <a:off x="4166600" y="1842370"/>
        <a:ext cx="1018774" cy="730859"/>
      </dsp:txXfrm>
    </dsp:sp>
    <dsp:sp modelId="{FB796FDA-F927-4752-98FA-064A4544ED79}">
      <dsp:nvSpPr>
        <dsp:cNvPr id="0" name=""/>
        <dsp:cNvSpPr/>
      </dsp:nvSpPr>
      <dsp:spPr>
        <a:xfrm>
          <a:off x="1597517" y="412985"/>
          <a:ext cx="3720741" cy="3720741"/>
        </a:xfrm>
        <a:prstGeom prst="pie">
          <a:avLst>
            <a:gd name="adj1" fmla="val 1800000"/>
            <a:gd name="adj2" fmla="val 5400000"/>
          </a:avLst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>
              <a:solidFill>
                <a:schemeClr val="tx1"/>
              </a:solidFill>
            </a:rPr>
            <a:t>NIV</a:t>
          </a:r>
          <a:r>
            <a:rPr lang="it-IT" sz="1500" b="1" kern="1200" baseline="0" dirty="0" smtClean="0">
              <a:solidFill>
                <a:schemeClr val="tx1"/>
              </a:solidFill>
            </a:rPr>
            <a:t> hospital team</a:t>
          </a:r>
          <a:endParaRPr lang="it-IT" sz="1500" b="1" kern="1200" dirty="0">
            <a:solidFill>
              <a:schemeClr val="tx1"/>
            </a:solidFill>
          </a:endParaRPr>
        </a:p>
      </dsp:txBody>
      <dsp:txXfrm>
        <a:off x="3546477" y="2927586"/>
        <a:ext cx="974479" cy="753007"/>
      </dsp:txXfrm>
    </dsp:sp>
    <dsp:sp modelId="{62FB1B86-97FF-4B86-A6B8-57CFD6B0EAB1}">
      <dsp:nvSpPr>
        <dsp:cNvPr id="0" name=""/>
        <dsp:cNvSpPr/>
      </dsp:nvSpPr>
      <dsp:spPr>
        <a:xfrm>
          <a:off x="1538917" y="412985"/>
          <a:ext cx="3720741" cy="3720741"/>
        </a:xfrm>
        <a:prstGeom prst="pie">
          <a:avLst>
            <a:gd name="adj1" fmla="val 5400000"/>
            <a:gd name="adj2" fmla="val 9000000"/>
          </a:avLst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err="1" smtClean="0">
              <a:solidFill>
                <a:schemeClr val="tx1"/>
              </a:solidFill>
            </a:rPr>
            <a:t>Caregivers</a:t>
          </a:r>
          <a:r>
            <a:rPr lang="it-IT" sz="1500" b="1" kern="1200" dirty="0" smtClean="0">
              <a:solidFill>
                <a:schemeClr val="tx1"/>
              </a:solidFill>
            </a:rPr>
            <a:t>/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>
              <a:solidFill>
                <a:schemeClr val="tx1"/>
              </a:solidFill>
            </a:rPr>
            <a:t>Paziente </a:t>
          </a:r>
          <a:endParaRPr lang="it-IT" sz="1500" b="1" kern="1200" dirty="0">
            <a:solidFill>
              <a:schemeClr val="tx1"/>
            </a:solidFill>
          </a:endParaRPr>
        </a:p>
      </dsp:txBody>
      <dsp:txXfrm>
        <a:off x="2336219" y="2927586"/>
        <a:ext cx="974479" cy="753007"/>
      </dsp:txXfrm>
    </dsp:sp>
    <dsp:sp modelId="{50E893A8-B4A8-4A80-8FA3-52AD055B0D6C}">
      <dsp:nvSpPr>
        <dsp:cNvPr id="0" name=""/>
        <dsp:cNvSpPr/>
      </dsp:nvSpPr>
      <dsp:spPr>
        <a:xfrm>
          <a:off x="1464633" y="336356"/>
          <a:ext cx="3720741" cy="3720741"/>
        </a:xfrm>
        <a:prstGeom prst="pie">
          <a:avLst>
            <a:gd name="adj1" fmla="val 9000000"/>
            <a:gd name="adj2" fmla="val 12600000"/>
          </a:avLst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>
              <a:solidFill>
                <a:schemeClr val="tx1"/>
              </a:solidFill>
            </a:rPr>
            <a:t>SSN (ASST)</a:t>
          </a:r>
          <a:endParaRPr lang="it-IT" sz="1500" b="1" kern="1200" dirty="0">
            <a:solidFill>
              <a:schemeClr val="tx1"/>
            </a:solidFill>
          </a:endParaRPr>
        </a:p>
      </dsp:txBody>
      <dsp:txXfrm>
        <a:off x="1641811" y="1842370"/>
        <a:ext cx="1018774" cy="730859"/>
      </dsp:txXfrm>
    </dsp:sp>
    <dsp:sp modelId="{CEF244C4-3502-4F65-BFE9-E0109CCBA21C}">
      <dsp:nvSpPr>
        <dsp:cNvPr id="0" name=""/>
        <dsp:cNvSpPr/>
      </dsp:nvSpPr>
      <dsp:spPr>
        <a:xfrm>
          <a:off x="1508928" y="259726"/>
          <a:ext cx="3720741" cy="3720741"/>
        </a:xfrm>
        <a:prstGeom prst="pie">
          <a:avLst>
            <a:gd name="adj1" fmla="val 12600000"/>
            <a:gd name="adj2" fmla="val 1620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>
              <a:solidFill>
                <a:schemeClr val="tx1"/>
              </a:solidFill>
            </a:rPr>
            <a:t>Home care provider </a:t>
          </a:r>
          <a:endParaRPr lang="it-IT" sz="1500" b="1" kern="1200" dirty="0">
            <a:solidFill>
              <a:schemeClr val="tx1"/>
            </a:solidFill>
          </a:endParaRPr>
        </a:p>
      </dsp:txBody>
      <dsp:txXfrm>
        <a:off x="2306229" y="735007"/>
        <a:ext cx="974479" cy="753007"/>
      </dsp:txXfrm>
    </dsp:sp>
    <dsp:sp modelId="{768CAD21-AB94-418B-9D51-93879C66CE04}">
      <dsp:nvSpPr>
        <dsp:cNvPr id="0" name=""/>
        <dsp:cNvSpPr/>
      </dsp:nvSpPr>
      <dsp:spPr>
        <a:xfrm>
          <a:off x="1367049" y="29395"/>
          <a:ext cx="4181404" cy="4181404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C55897-5C80-4834-9F0C-17B19CC37167}">
      <dsp:nvSpPr>
        <dsp:cNvPr id="0" name=""/>
        <dsp:cNvSpPr/>
      </dsp:nvSpPr>
      <dsp:spPr>
        <a:xfrm>
          <a:off x="1411344" y="106024"/>
          <a:ext cx="4181404" cy="4181404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D2A107-3B27-4997-9C6C-F8CD4B36B324}">
      <dsp:nvSpPr>
        <dsp:cNvPr id="0" name=""/>
        <dsp:cNvSpPr/>
      </dsp:nvSpPr>
      <dsp:spPr>
        <a:xfrm>
          <a:off x="1367049" y="182654"/>
          <a:ext cx="4181404" cy="4181404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EA43D-BD0E-4F7E-87A2-A679D4103823}">
      <dsp:nvSpPr>
        <dsp:cNvPr id="0" name=""/>
        <dsp:cNvSpPr/>
      </dsp:nvSpPr>
      <dsp:spPr>
        <a:xfrm>
          <a:off x="1308721" y="182654"/>
          <a:ext cx="4181404" cy="4181404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E4E2F6-A868-484D-A7F5-E98F3EC6EAFD}">
      <dsp:nvSpPr>
        <dsp:cNvPr id="0" name=""/>
        <dsp:cNvSpPr/>
      </dsp:nvSpPr>
      <dsp:spPr>
        <a:xfrm>
          <a:off x="1234437" y="106024"/>
          <a:ext cx="4181404" cy="4181404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2F76B-6E31-444C-9845-D842FC8CC654}">
      <dsp:nvSpPr>
        <dsp:cNvPr id="0" name=""/>
        <dsp:cNvSpPr/>
      </dsp:nvSpPr>
      <dsp:spPr>
        <a:xfrm>
          <a:off x="1278732" y="29395"/>
          <a:ext cx="4181404" cy="4181404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2C643-B987-48A3-88DE-D41282F3D38F}">
      <dsp:nvSpPr>
        <dsp:cNvPr id="0" name=""/>
        <dsp:cNvSpPr/>
      </dsp:nvSpPr>
      <dsp:spPr>
        <a:xfrm>
          <a:off x="0" y="226901"/>
          <a:ext cx="4305300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632DB7-F765-441A-A329-28293BFDBD20}">
      <dsp:nvSpPr>
        <dsp:cNvPr id="0" name=""/>
        <dsp:cNvSpPr/>
      </dsp:nvSpPr>
      <dsp:spPr>
        <a:xfrm>
          <a:off x="215265" y="35021"/>
          <a:ext cx="301371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911" tIns="0" rIns="1139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Disfagia</a:t>
          </a:r>
          <a:endParaRPr lang="it-IT" sz="1400" b="1" kern="1200" dirty="0"/>
        </a:p>
      </dsp:txBody>
      <dsp:txXfrm>
        <a:off x="233999" y="53755"/>
        <a:ext cx="2976242" cy="346292"/>
      </dsp:txXfrm>
    </dsp:sp>
    <dsp:sp modelId="{98AFB06F-127B-4F0A-A258-CAA5C6AF40C5}">
      <dsp:nvSpPr>
        <dsp:cNvPr id="0" name=""/>
        <dsp:cNvSpPr/>
      </dsp:nvSpPr>
      <dsp:spPr>
        <a:xfrm>
          <a:off x="0" y="816581"/>
          <a:ext cx="4305300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77520-68E8-48FD-A2F9-E1499B1B4024}">
      <dsp:nvSpPr>
        <dsp:cNvPr id="0" name=""/>
        <dsp:cNvSpPr/>
      </dsp:nvSpPr>
      <dsp:spPr>
        <a:xfrm>
          <a:off x="215265" y="624701"/>
          <a:ext cx="301371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911" tIns="0" rIns="1139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Insufficienza respiratoria</a:t>
          </a:r>
          <a:endParaRPr lang="it-IT" sz="1400" b="1" kern="1200" dirty="0"/>
        </a:p>
      </dsp:txBody>
      <dsp:txXfrm>
        <a:off x="233999" y="643435"/>
        <a:ext cx="2976242" cy="346292"/>
      </dsp:txXfrm>
    </dsp:sp>
    <dsp:sp modelId="{EFE3C6B7-243D-4527-846B-8DEA950756EA}">
      <dsp:nvSpPr>
        <dsp:cNvPr id="0" name=""/>
        <dsp:cNvSpPr/>
      </dsp:nvSpPr>
      <dsp:spPr>
        <a:xfrm>
          <a:off x="0" y="1406261"/>
          <a:ext cx="4305300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807EE-EBF5-450B-9D73-6A221B103744}">
      <dsp:nvSpPr>
        <dsp:cNvPr id="0" name=""/>
        <dsp:cNvSpPr/>
      </dsp:nvSpPr>
      <dsp:spPr>
        <a:xfrm>
          <a:off x="215265" y="1214382"/>
          <a:ext cx="301371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911" tIns="0" rIns="1139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Incompetenza delle vie aeree</a:t>
          </a:r>
          <a:endParaRPr lang="it-IT" sz="1400" b="1" kern="1200" dirty="0"/>
        </a:p>
      </dsp:txBody>
      <dsp:txXfrm>
        <a:off x="233999" y="1233116"/>
        <a:ext cx="2976242" cy="346292"/>
      </dsp:txXfrm>
    </dsp:sp>
    <dsp:sp modelId="{1070B39F-000B-4D59-9A4B-7CAA872C654D}">
      <dsp:nvSpPr>
        <dsp:cNvPr id="0" name=""/>
        <dsp:cNvSpPr/>
      </dsp:nvSpPr>
      <dsp:spPr>
        <a:xfrm>
          <a:off x="0" y="1995942"/>
          <a:ext cx="4305300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9940B-67FD-4A1A-94E5-1DF10CBB597D}">
      <dsp:nvSpPr>
        <dsp:cNvPr id="0" name=""/>
        <dsp:cNvSpPr/>
      </dsp:nvSpPr>
      <dsp:spPr>
        <a:xfrm>
          <a:off x="215265" y="1804062"/>
          <a:ext cx="301371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911" tIns="0" rIns="1139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Riduzione capacità comunicative </a:t>
          </a:r>
          <a:endParaRPr lang="it-IT" sz="1400" b="1" kern="1200" dirty="0"/>
        </a:p>
      </dsp:txBody>
      <dsp:txXfrm>
        <a:off x="233999" y="1822796"/>
        <a:ext cx="2976242" cy="346292"/>
      </dsp:txXfrm>
    </dsp:sp>
    <dsp:sp modelId="{D90EE116-7113-4C6F-9361-C1A255E82EC6}">
      <dsp:nvSpPr>
        <dsp:cNvPr id="0" name=""/>
        <dsp:cNvSpPr/>
      </dsp:nvSpPr>
      <dsp:spPr>
        <a:xfrm>
          <a:off x="0" y="2585622"/>
          <a:ext cx="4305300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9E9DF1-1085-44EA-9330-92D988DF29F0}">
      <dsp:nvSpPr>
        <dsp:cNvPr id="0" name=""/>
        <dsp:cNvSpPr/>
      </dsp:nvSpPr>
      <dsp:spPr>
        <a:xfrm>
          <a:off x="215265" y="2393742"/>
          <a:ext cx="301371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911" tIns="0" rIns="1139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baseline="0" dirty="0" smtClean="0"/>
            <a:t>Incremento dipendenza</a:t>
          </a:r>
          <a:endParaRPr lang="it-IT" sz="1400" b="1" kern="1200" dirty="0"/>
        </a:p>
      </dsp:txBody>
      <dsp:txXfrm>
        <a:off x="233999" y="2412476"/>
        <a:ext cx="2976242" cy="346292"/>
      </dsp:txXfrm>
    </dsp:sp>
    <dsp:sp modelId="{E146DC37-83F6-4E2E-AD54-9BC10B8F15F3}">
      <dsp:nvSpPr>
        <dsp:cNvPr id="0" name=""/>
        <dsp:cNvSpPr/>
      </dsp:nvSpPr>
      <dsp:spPr>
        <a:xfrm>
          <a:off x="0" y="3175302"/>
          <a:ext cx="4305300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F7882A-8797-42E5-820A-C556E8D9854B}">
      <dsp:nvSpPr>
        <dsp:cNvPr id="0" name=""/>
        <dsp:cNvSpPr/>
      </dsp:nvSpPr>
      <dsp:spPr>
        <a:xfrm>
          <a:off x="215265" y="2983422"/>
          <a:ext cx="301371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911" tIns="0" rIns="1139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Ingombro secretivo </a:t>
          </a:r>
          <a:endParaRPr lang="it-IT" sz="1400" b="1" kern="1200" dirty="0"/>
        </a:p>
      </dsp:txBody>
      <dsp:txXfrm>
        <a:off x="233999" y="3002156"/>
        <a:ext cx="2976242" cy="346292"/>
      </dsp:txXfrm>
    </dsp:sp>
    <dsp:sp modelId="{9B11329C-C60B-4CE2-9749-F5C8AB286999}">
      <dsp:nvSpPr>
        <dsp:cNvPr id="0" name=""/>
        <dsp:cNvSpPr/>
      </dsp:nvSpPr>
      <dsp:spPr>
        <a:xfrm>
          <a:off x="0" y="3764982"/>
          <a:ext cx="4305300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6BC35-8DC4-4041-8800-730842C5E1F4}">
      <dsp:nvSpPr>
        <dsp:cNvPr id="0" name=""/>
        <dsp:cNvSpPr/>
      </dsp:nvSpPr>
      <dsp:spPr>
        <a:xfrm>
          <a:off x="215265" y="3573102"/>
          <a:ext cx="301371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911" tIns="0" rIns="1139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Riduzione forza muscoli respiratori</a:t>
          </a:r>
          <a:endParaRPr lang="it-IT" sz="1400" b="1" kern="1200" dirty="0"/>
        </a:p>
      </dsp:txBody>
      <dsp:txXfrm>
        <a:off x="233999" y="3591836"/>
        <a:ext cx="2976242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2C643-B987-48A3-88DE-D41282F3D38F}">
      <dsp:nvSpPr>
        <dsp:cNvPr id="0" name=""/>
        <dsp:cNvSpPr/>
      </dsp:nvSpPr>
      <dsp:spPr>
        <a:xfrm>
          <a:off x="0" y="260021"/>
          <a:ext cx="4305300" cy="277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632DB7-F765-441A-A329-28293BFDBD20}">
      <dsp:nvSpPr>
        <dsp:cNvPr id="0" name=""/>
        <dsp:cNvSpPr/>
      </dsp:nvSpPr>
      <dsp:spPr>
        <a:xfrm>
          <a:off x="215265" y="97661"/>
          <a:ext cx="301371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911" tIns="0" rIns="1139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PEG</a:t>
          </a:r>
          <a:endParaRPr lang="it-IT" sz="1400" kern="1200" dirty="0"/>
        </a:p>
      </dsp:txBody>
      <dsp:txXfrm>
        <a:off x="231117" y="113513"/>
        <a:ext cx="2982006" cy="293016"/>
      </dsp:txXfrm>
    </dsp:sp>
    <dsp:sp modelId="{98AFB06F-127B-4F0A-A258-CAA5C6AF40C5}">
      <dsp:nvSpPr>
        <dsp:cNvPr id="0" name=""/>
        <dsp:cNvSpPr/>
      </dsp:nvSpPr>
      <dsp:spPr>
        <a:xfrm>
          <a:off x="0" y="758981"/>
          <a:ext cx="4305300" cy="277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77520-68E8-48FD-A2F9-E1499B1B4024}">
      <dsp:nvSpPr>
        <dsp:cNvPr id="0" name=""/>
        <dsp:cNvSpPr/>
      </dsp:nvSpPr>
      <dsp:spPr>
        <a:xfrm>
          <a:off x="215265" y="596621"/>
          <a:ext cx="301371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911" tIns="0" rIns="1139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Ventilazione meccanica</a:t>
          </a:r>
          <a:endParaRPr lang="it-IT" sz="1400" kern="1200" dirty="0"/>
        </a:p>
      </dsp:txBody>
      <dsp:txXfrm>
        <a:off x="231117" y="612473"/>
        <a:ext cx="2982006" cy="293016"/>
      </dsp:txXfrm>
    </dsp:sp>
    <dsp:sp modelId="{EFE3C6B7-243D-4527-846B-8DEA950756EA}">
      <dsp:nvSpPr>
        <dsp:cNvPr id="0" name=""/>
        <dsp:cNvSpPr/>
      </dsp:nvSpPr>
      <dsp:spPr>
        <a:xfrm>
          <a:off x="0" y="1257942"/>
          <a:ext cx="4305300" cy="277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807EE-EBF5-450B-9D73-6A221B103744}">
      <dsp:nvSpPr>
        <dsp:cNvPr id="0" name=""/>
        <dsp:cNvSpPr/>
      </dsp:nvSpPr>
      <dsp:spPr>
        <a:xfrm>
          <a:off x="215265" y="1095582"/>
          <a:ext cx="301371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911" tIns="0" rIns="1139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/>
            <a:t>Tracheostomia</a:t>
          </a:r>
          <a:endParaRPr lang="it-IT" sz="1400" kern="1200" dirty="0"/>
        </a:p>
      </dsp:txBody>
      <dsp:txXfrm>
        <a:off x="231117" y="1111434"/>
        <a:ext cx="2982006" cy="293016"/>
      </dsp:txXfrm>
    </dsp:sp>
    <dsp:sp modelId="{1070B39F-000B-4D59-9A4B-7CAA872C654D}">
      <dsp:nvSpPr>
        <dsp:cNvPr id="0" name=""/>
        <dsp:cNvSpPr/>
      </dsp:nvSpPr>
      <dsp:spPr>
        <a:xfrm>
          <a:off x="0" y="1756902"/>
          <a:ext cx="4305300" cy="277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9940B-67FD-4A1A-94E5-1DF10CBB597D}">
      <dsp:nvSpPr>
        <dsp:cNvPr id="0" name=""/>
        <dsp:cNvSpPr/>
      </dsp:nvSpPr>
      <dsp:spPr>
        <a:xfrm>
          <a:off x="215265" y="1594542"/>
          <a:ext cx="301371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911" tIns="0" rIns="1139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Ausili</a:t>
          </a:r>
          <a:r>
            <a:rPr lang="it-IT" sz="1400" kern="1200" baseline="0" dirty="0" smtClean="0"/>
            <a:t> comunicazione</a:t>
          </a:r>
          <a:endParaRPr lang="it-IT" sz="1400" kern="1200" dirty="0"/>
        </a:p>
      </dsp:txBody>
      <dsp:txXfrm>
        <a:off x="231117" y="1610394"/>
        <a:ext cx="2982006" cy="293016"/>
      </dsp:txXfrm>
    </dsp:sp>
    <dsp:sp modelId="{D90EE116-7113-4C6F-9361-C1A255E82EC6}">
      <dsp:nvSpPr>
        <dsp:cNvPr id="0" name=""/>
        <dsp:cNvSpPr/>
      </dsp:nvSpPr>
      <dsp:spPr>
        <a:xfrm>
          <a:off x="0" y="2255862"/>
          <a:ext cx="4305300" cy="277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9E9DF1-1085-44EA-9330-92D988DF29F0}">
      <dsp:nvSpPr>
        <dsp:cNvPr id="0" name=""/>
        <dsp:cNvSpPr/>
      </dsp:nvSpPr>
      <dsp:spPr>
        <a:xfrm>
          <a:off x="215265" y="2093502"/>
          <a:ext cx="301371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911" tIns="0" rIns="1139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Ausili</a:t>
          </a:r>
          <a:r>
            <a:rPr lang="it-IT" sz="1400" kern="1200" baseline="0" dirty="0" smtClean="0"/>
            <a:t> per l’indipendenza</a:t>
          </a:r>
          <a:endParaRPr lang="it-IT" sz="1400" kern="1200" dirty="0"/>
        </a:p>
      </dsp:txBody>
      <dsp:txXfrm>
        <a:off x="231117" y="2109354"/>
        <a:ext cx="2982006" cy="293016"/>
      </dsp:txXfrm>
    </dsp:sp>
    <dsp:sp modelId="{E146DC37-83F6-4E2E-AD54-9BC10B8F15F3}">
      <dsp:nvSpPr>
        <dsp:cNvPr id="0" name=""/>
        <dsp:cNvSpPr/>
      </dsp:nvSpPr>
      <dsp:spPr>
        <a:xfrm>
          <a:off x="0" y="2754821"/>
          <a:ext cx="4305300" cy="277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F7882A-8797-42E5-820A-C556E8D9854B}">
      <dsp:nvSpPr>
        <dsp:cNvPr id="0" name=""/>
        <dsp:cNvSpPr/>
      </dsp:nvSpPr>
      <dsp:spPr>
        <a:xfrm>
          <a:off x="215265" y="2592462"/>
          <a:ext cx="301371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911" tIns="0" rIns="1139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/>
            <a:t>Cough</a:t>
          </a:r>
          <a:r>
            <a:rPr lang="it-IT" sz="1400" kern="1200" dirty="0" smtClean="0"/>
            <a:t>-assist</a:t>
          </a:r>
          <a:endParaRPr lang="it-IT" sz="1400" kern="1200" dirty="0"/>
        </a:p>
      </dsp:txBody>
      <dsp:txXfrm>
        <a:off x="231117" y="2608314"/>
        <a:ext cx="2982006" cy="293016"/>
      </dsp:txXfrm>
    </dsp:sp>
    <dsp:sp modelId="{9B11329C-C60B-4CE2-9749-F5C8AB286999}">
      <dsp:nvSpPr>
        <dsp:cNvPr id="0" name=""/>
        <dsp:cNvSpPr/>
      </dsp:nvSpPr>
      <dsp:spPr>
        <a:xfrm>
          <a:off x="0" y="3253782"/>
          <a:ext cx="4305300" cy="277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6BC35-8DC4-4041-8800-730842C5E1F4}">
      <dsp:nvSpPr>
        <dsp:cNvPr id="0" name=""/>
        <dsp:cNvSpPr/>
      </dsp:nvSpPr>
      <dsp:spPr>
        <a:xfrm>
          <a:off x="215265" y="3091422"/>
          <a:ext cx="301371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911" tIns="0" rIns="1139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Ventilazione</a:t>
          </a:r>
          <a:r>
            <a:rPr lang="it-IT" sz="1400" kern="1200" baseline="0" dirty="0" smtClean="0"/>
            <a:t> meccanica </a:t>
          </a:r>
          <a:endParaRPr lang="it-IT" sz="1400" kern="1200" dirty="0"/>
        </a:p>
      </dsp:txBody>
      <dsp:txXfrm>
        <a:off x="231117" y="3107274"/>
        <a:ext cx="2982006" cy="293016"/>
      </dsp:txXfrm>
    </dsp:sp>
    <dsp:sp modelId="{E864F61F-E6DB-424A-A731-EE92F0B1DBB8}">
      <dsp:nvSpPr>
        <dsp:cNvPr id="0" name=""/>
        <dsp:cNvSpPr/>
      </dsp:nvSpPr>
      <dsp:spPr>
        <a:xfrm>
          <a:off x="0" y="3752741"/>
          <a:ext cx="4305300" cy="277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C2EEB-D1BA-4F6E-A6B0-532E6A5813CB}">
      <dsp:nvSpPr>
        <dsp:cNvPr id="0" name=""/>
        <dsp:cNvSpPr/>
      </dsp:nvSpPr>
      <dsp:spPr>
        <a:xfrm>
          <a:off x="215265" y="3590382"/>
          <a:ext cx="301371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911" tIns="0" rIns="1139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Farmacologia (morfina </a:t>
          </a:r>
          <a:r>
            <a:rPr lang="it-IT" sz="1400" kern="1200" dirty="0" err="1" smtClean="0"/>
            <a:t>etc</a:t>
          </a:r>
          <a:r>
            <a:rPr lang="it-IT" sz="1400" kern="1200" dirty="0" smtClean="0"/>
            <a:t>)</a:t>
          </a:r>
          <a:endParaRPr lang="it-IT" sz="1400" kern="1200" dirty="0"/>
        </a:p>
      </dsp:txBody>
      <dsp:txXfrm>
        <a:off x="231117" y="3606234"/>
        <a:ext cx="2982006" cy="293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3A429-1B21-4116-8E06-3405A793575E}">
      <dsp:nvSpPr>
        <dsp:cNvPr id="0" name=""/>
        <dsp:cNvSpPr/>
      </dsp:nvSpPr>
      <dsp:spPr>
        <a:xfrm>
          <a:off x="12558" y="1108224"/>
          <a:ext cx="1821114" cy="18459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latin typeface="Comic Sans MS" panose="030F0702030302020204" pitchFamily="66" charset="0"/>
            </a:rPr>
            <a:t>FASE DELLA PRESCRIZIONE E ADATTAMENTO (SETTINGS) </a:t>
          </a:r>
          <a:endParaRPr lang="en-US" sz="1600" kern="1200" dirty="0">
            <a:latin typeface="Comic Sans MS" panose="030F0702030302020204" pitchFamily="66" charset="0"/>
          </a:endParaRPr>
        </a:p>
      </dsp:txBody>
      <dsp:txXfrm>
        <a:off x="12558" y="1108224"/>
        <a:ext cx="1821114" cy="1035879"/>
      </dsp:txXfrm>
    </dsp:sp>
    <dsp:sp modelId="{B808A77F-AB73-4E34-9A48-0BDAA818D416}">
      <dsp:nvSpPr>
        <dsp:cNvPr id="0" name=""/>
        <dsp:cNvSpPr/>
      </dsp:nvSpPr>
      <dsp:spPr>
        <a:xfrm>
          <a:off x="181804" y="2627158"/>
          <a:ext cx="1850920" cy="226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>
              <a:latin typeface="Comic Sans MS" panose="030F0702030302020204" pitchFamily="66" charset="0"/>
            </a:rPr>
            <a:t>QUALE SETTINGS </a:t>
          </a:r>
          <a:endParaRPr lang="en-US" sz="1400" kern="1200" dirty="0">
            <a:latin typeface="Comic Sans MS" panose="030F0702030302020204" pitchFamily="66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>
              <a:latin typeface="Comic Sans MS" panose="030F0702030302020204" pitchFamily="66" charset="0"/>
            </a:rPr>
            <a:t>PREFERENZE </a:t>
          </a:r>
          <a:endParaRPr lang="en-US" sz="1400" kern="1200" dirty="0">
            <a:latin typeface="Comic Sans MS" panose="030F0702030302020204" pitchFamily="66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>
              <a:latin typeface="Comic Sans MS" panose="030F0702030302020204" pitchFamily="66" charset="0"/>
            </a:rPr>
            <a:t>ADATTAMENTO </a:t>
          </a:r>
          <a:endParaRPr lang="en-US" sz="1400" kern="1200" dirty="0">
            <a:latin typeface="Comic Sans MS" panose="030F0702030302020204" pitchFamily="66" charset="0"/>
          </a:endParaRPr>
        </a:p>
      </dsp:txBody>
      <dsp:txXfrm>
        <a:off x="236016" y="2681370"/>
        <a:ext cx="1742496" cy="2159576"/>
      </dsp:txXfrm>
    </dsp:sp>
    <dsp:sp modelId="{953BD312-A1D4-4E42-8C17-500667716817}">
      <dsp:nvSpPr>
        <dsp:cNvPr id="0" name=""/>
        <dsp:cNvSpPr/>
      </dsp:nvSpPr>
      <dsp:spPr>
        <a:xfrm rot="21580006">
          <a:off x="2067497" y="1429040"/>
          <a:ext cx="495726" cy="3780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067498" y="1504980"/>
        <a:ext cx="382311" cy="226831"/>
      </dsp:txXfrm>
    </dsp:sp>
    <dsp:sp modelId="{199763B1-B7A5-4648-858B-7A63DF80A935}">
      <dsp:nvSpPr>
        <dsp:cNvPr id="0" name=""/>
        <dsp:cNvSpPr/>
      </dsp:nvSpPr>
      <dsp:spPr>
        <a:xfrm>
          <a:off x="2768989" y="1245188"/>
          <a:ext cx="2069031" cy="12981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latin typeface="Comic Sans MS" panose="030F0702030302020204" pitchFamily="66" charset="0"/>
            </a:rPr>
            <a:t>PROCEDURE BUROCRATICHE</a:t>
          </a:r>
          <a:endParaRPr lang="en-US" sz="1600" kern="1200" dirty="0">
            <a:latin typeface="Comic Sans MS" panose="030F0702030302020204" pitchFamily="66" charset="0"/>
          </a:endParaRPr>
        </a:p>
      </dsp:txBody>
      <dsp:txXfrm>
        <a:off x="2768989" y="1245188"/>
        <a:ext cx="2069031" cy="728445"/>
      </dsp:txXfrm>
    </dsp:sp>
    <dsp:sp modelId="{CB216279-E32B-4FA8-8E56-43959831649B}">
      <dsp:nvSpPr>
        <dsp:cNvPr id="0" name=""/>
        <dsp:cNvSpPr/>
      </dsp:nvSpPr>
      <dsp:spPr>
        <a:xfrm>
          <a:off x="3301432" y="2254367"/>
          <a:ext cx="1519938" cy="226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>
              <a:latin typeface="Comic Sans MS" panose="030F0702030302020204" pitchFamily="66" charset="0"/>
            </a:rPr>
            <a:t>CONTATTI CON MMG</a:t>
          </a:r>
          <a:endParaRPr lang="en-US" sz="1400" kern="1200" dirty="0">
            <a:latin typeface="Comic Sans MS" panose="030F0702030302020204" pitchFamily="66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>
              <a:latin typeface="Comic Sans MS" panose="030F0702030302020204" pitchFamily="66" charset="0"/>
            </a:rPr>
            <a:t>CONTATTI CON UFFICIO PROTESI </a:t>
          </a:r>
          <a:endParaRPr lang="en-US" sz="1400" kern="1200" dirty="0">
            <a:latin typeface="Comic Sans MS" panose="030F0702030302020204" pitchFamily="66" charset="0"/>
          </a:endParaRPr>
        </a:p>
      </dsp:txBody>
      <dsp:txXfrm>
        <a:off x="3345949" y="2298884"/>
        <a:ext cx="1430904" cy="2178966"/>
      </dsp:txXfrm>
    </dsp:sp>
    <dsp:sp modelId="{E76CDAAC-7917-4A90-960F-302B82C2417E}">
      <dsp:nvSpPr>
        <dsp:cNvPr id="0" name=""/>
        <dsp:cNvSpPr/>
      </dsp:nvSpPr>
      <dsp:spPr>
        <a:xfrm>
          <a:off x="4999487" y="1420385"/>
          <a:ext cx="342309" cy="3780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999487" y="1495995"/>
        <a:ext cx="239616" cy="226831"/>
      </dsp:txXfrm>
    </dsp:sp>
    <dsp:sp modelId="{B21CE7E8-B87D-4688-92B0-8733908838CC}">
      <dsp:nvSpPr>
        <dsp:cNvPr id="0" name=""/>
        <dsp:cNvSpPr/>
      </dsp:nvSpPr>
      <dsp:spPr>
        <a:xfrm>
          <a:off x="5483888" y="1245188"/>
          <a:ext cx="1519938" cy="12981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latin typeface="Comic Sans MS" panose="030F0702030302020204" pitchFamily="66" charset="0"/>
            </a:rPr>
            <a:t>ANSIE ANGOSCIE </a:t>
          </a:r>
          <a:endParaRPr lang="en-US" sz="1600" kern="1200" dirty="0">
            <a:latin typeface="Comic Sans MS" panose="030F0702030302020204" pitchFamily="66" charset="0"/>
          </a:endParaRPr>
        </a:p>
      </dsp:txBody>
      <dsp:txXfrm>
        <a:off x="5483888" y="1245188"/>
        <a:ext cx="1519938" cy="728445"/>
      </dsp:txXfrm>
    </dsp:sp>
    <dsp:sp modelId="{21F1F889-D8BE-48E2-AE26-E73A37A36F8B}">
      <dsp:nvSpPr>
        <dsp:cNvPr id="0" name=""/>
        <dsp:cNvSpPr/>
      </dsp:nvSpPr>
      <dsp:spPr>
        <a:xfrm>
          <a:off x="5630532" y="1973634"/>
          <a:ext cx="1847956" cy="226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>
              <a:latin typeface="Comic Sans MS" panose="030F0702030302020204" pitchFamily="66" charset="0"/>
            </a:rPr>
            <a:t>UTILITA?</a:t>
          </a:r>
          <a:endParaRPr lang="en-US" sz="1400" kern="1200" dirty="0">
            <a:latin typeface="Comic Sans MS" panose="030F0702030302020204" pitchFamily="66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>
              <a:latin typeface="Comic Sans MS" panose="030F0702030302020204" pitchFamily="66" charset="0"/>
            </a:rPr>
            <a:t>FAMIGLIA </a:t>
          </a:r>
          <a:endParaRPr lang="en-US" sz="1400" kern="1200" dirty="0">
            <a:latin typeface="Comic Sans MS" panose="030F0702030302020204" pitchFamily="66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>
              <a:latin typeface="Comic Sans MS" panose="030F0702030302020204" pitchFamily="66" charset="0"/>
            </a:rPr>
            <a:t>PROSPETTIVE </a:t>
          </a:r>
          <a:endParaRPr lang="en-US" sz="1400" kern="1200" dirty="0">
            <a:latin typeface="Comic Sans MS" panose="030F0702030302020204" pitchFamily="66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>
              <a:latin typeface="Comic Sans MS" panose="030F0702030302020204" pitchFamily="66" charset="0"/>
            </a:rPr>
            <a:t>RIBELLIONE</a:t>
          </a:r>
          <a:endParaRPr lang="en-US" sz="1400" kern="1200" dirty="0">
            <a:latin typeface="Comic Sans MS" panose="030F0702030302020204" pitchFamily="66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>
              <a:latin typeface="Comic Sans MS" panose="030F0702030302020204" pitchFamily="66" charset="0"/>
            </a:rPr>
            <a:t>RASSEGNAZIONE </a:t>
          </a:r>
          <a:endParaRPr lang="en-US" sz="1400" kern="1200" dirty="0">
            <a:latin typeface="Comic Sans MS" panose="030F0702030302020204" pitchFamily="66" charset="0"/>
          </a:endParaRPr>
        </a:p>
      </dsp:txBody>
      <dsp:txXfrm>
        <a:off x="5684657" y="2027759"/>
        <a:ext cx="1739706" cy="2159750"/>
      </dsp:txXfrm>
    </dsp:sp>
    <dsp:sp modelId="{6E508CBF-D25E-4426-85B2-B78D4E33C310}">
      <dsp:nvSpPr>
        <dsp:cNvPr id="0" name=""/>
        <dsp:cNvSpPr/>
      </dsp:nvSpPr>
      <dsp:spPr>
        <a:xfrm rot="21474456">
          <a:off x="7277414" y="1372014"/>
          <a:ext cx="580802" cy="3780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7277452" y="1449694"/>
        <a:ext cx="467387" cy="226831"/>
      </dsp:txXfrm>
    </dsp:sp>
    <dsp:sp modelId="{487EA63F-6039-4AFC-80E9-36AB8D66DFB1}">
      <dsp:nvSpPr>
        <dsp:cNvPr id="0" name=""/>
        <dsp:cNvSpPr/>
      </dsp:nvSpPr>
      <dsp:spPr>
        <a:xfrm>
          <a:off x="8098950" y="1052107"/>
          <a:ext cx="1519938" cy="14922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latin typeface="Comic Sans MS" panose="030F0702030302020204" pitchFamily="66" charset="0"/>
            </a:rPr>
            <a:t>UTILIZZO NEL BREVE TEMPO: AMICO O NEMICO ? </a:t>
          </a:r>
        </a:p>
      </dsp:txBody>
      <dsp:txXfrm>
        <a:off x="8098950" y="1052107"/>
        <a:ext cx="1519938" cy="923521"/>
      </dsp:txXfrm>
    </dsp:sp>
    <dsp:sp modelId="{4C901B74-A5AC-47BD-8D78-E08B726CA3BF}">
      <dsp:nvSpPr>
        <dsp:cNvPr id="0" name=""/>
        <dsp:cNvSpPr/>
      </dsp:nvSpPr>
      <dsp:spPr>
        <a:xfrm>
          <a:off x="8088166" y="2564966"/>
          <a:ext cx="1519938" cy="226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>
              <a:latin typeface="Comic Sans MS" panose="030F0702030302020204" pitchFamily="66" charset="0"/>
            </a:rPr>
            <a:t>SONNO </a:t>
          </a:r>
          <a:endParaRPr lang="en-US" sz="1400" kern="1200" dirty="0">
            <a:latin typeface="Comic Sans MS" panose="030F0702030302020204" pitchFamily="66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>
              <a:latin typeface="Comic Sans MS" panose="030F0702030302020204" pitchFamily="66" charset="0"/>
            </a:rPr>
            <a:t>RIPOSO</a:t>
          </a:r>
          <a:endParaRPr lang="en-US" sz="1400" kern="1200" dirty="0">
            <a:latin typeface="Comic Sans MS" panose="030F0702030302020204" pitchFamily="66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>
              <a:latin typeface="Comic Sans MS" panose="030F0702030302020204" pitchFamily="66" charset="0"/>
            </a:rPr>
            <a:t>FASTIDIO </a:t>
          </a:r>
          <a:endParaRPr lang="en-US" sz="1400" kern="1200" dirty="0">
            <a:latin typeface="Comic Sans MS" panose="030F0702030302020204" pitchFamily="66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>
              <a:latin typeface="Comic Sans MS" panose="030F0702030302020204" pitchFamily="66" charset="0"/>
            </a:rPr>
            <a:t>BENESSERE</a:t>
          </a:r>
          <a:endParaRPr lang="en-US" sz="1400" kern="1200" dirty="0">
            <a:latin typeface="Comic Sans MS" panose="030F0702030302020204" pitchFamily="66" charset="0"/>
          </a:endParaRPr>
        </a:p>
      </dsp:txBody>
      <dsp:txXfrm>
        <a:off x="8132683" y="2609483"/>
        <a:ext cx="1430904" cy="21789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62618-80B8-49B0-B4A5-3864F59507FC}">
      <dsp:nvSpPr>
        <dsp:cNvPr id="0" name=""/>
        <dsp:cNvSpPr/>
      </dsp:nvSpPr>
      <dsp:spPr>
        <a:xfrm>
          <a:off x="2518393" y="810934"/>
          <a:ext cx="5370612" cy="5370612"/>
        </a:xfrm>
        <a:prstGeom prst="blockArc">
          <a:avLst>
            <a:gd name="adj1" fmla="val 12203996"/>
            <a:gd name="adj2" fmla="val 17081435"/>
            <a:gd name="adj3" fmla="val 46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08B1A-13DF-40DF-8CDC-71A88FF00B13}">
      <dsp:nvSpPr>
        <dsp:cNvPr id="0" name=""/>
        <dsp:cNvSpPr/>
      </dsp:nvSpPr>
      <dsp:spPr>
        <a:xfrm>
          <a:off x="2591906" y="621179"/>
          <a:ext cx="5370612" cy="5370612"/>
        </a:xfrm>
        <a:prstGeom prst="blockArc">
          <a:avLst>
            <a:gd name="adj1" fmla="val 7233666"/>
            <a:gd name="adj2" fmla="val 11937224"/>
            <a:gd name="adj3" fmla="val 464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A69ED-9D38-4436-AC2D-551F933E7E3A}">
      <dsp:nvSpPr>
        <dsp:cNvPr id="0" name=""/>
        <dsp:cNvSpPr/>
      </dsp:nvSpPr>
      <dsp:spPr>
        <a:xfrm>
          <a:off x="2997882" y="1138709"/>
          <a:ext cx="5626307" cy="5174423"/>
        </a:xfrm>
        <a:prstGeom prst="blockArc">
          <a:avLst>
            <a:gd name="adj1" fmla="val 2707127"/>
            <a:gd name="adj2" fmla="val 8083875"/>
            <a:gd name="adj3" fmla="val 464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F64E51-52DB-44F6-A0D3-05BB55A5CA2A}">
      <dsp:nvSpPr>
        <dsp:cNvPr id="0" name=""/>
        <dsp:cNvSpPr/>
      </dsp:nvSpPr>
      <dsp:spPr>
        <a:xfrm>
          <a:off x="3538960" y="710454"/>
          <a:ext cx="5253801" cy="5407239"/>
        </a:xfrm>
        <a:prstGeom prst="blockArc">
          <a:avLst>
            <a:gd name="adj1" fmla="val 19991125"/>
            <a:gd name="adj2" fmla="val 3256310"/>
            <a:gd name="adj3" fmla="val 464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0E4BF-EAD1-431F-91CD-5C06129FEC5D}">
      <dsp:nvSpPr>
        <dsp:cNvPr id="0" name=""/>
        <dsp:cNvSpPr/>
      </dsp:nvSpPr>
      <dsp:spPr>
        <a:xfrm>
          <a:off x="3495270" y="878097"/>
          <a:ext cx="5370612" cy="5370612"/>
        </a:xfrm>
        <a:prstGeom prst="blockArc">
          <a:avLst>
            <a:gd name="adj1" fmla="val 15790537"/>
            <a:gd name="adj2" fmla="val 19793620"/>
            <a:gd name="adj3" fmla="val 46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C2F796-A994-47D5-9F61-3810024B036F}">
      <dsp:nvSpPr>
        <dsp:cNvPr id="0" name=""/>
        <dsp:cNvSpPr/>
      </dsp:nvSpPr>
      <dsp:spPr>
        <a:xfrm>
          <a:off x="4429609" y="2991286"/>
          <a:ext cx="2471963" cy="12368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>
              <a:solidFill>
                <a:schemeClr val="tx2"/>
              </a:solidFill>
            </a:rPr>
            <a:t>TELEASSISTANCE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>
              <a:solidFill>
                <a:schemeClr val="tx2"/>
              </a:solidFill>
            </a:rPr>
            <a:t>TELENURSE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>
              <a:solidFill>
                <a:schemeClr val="tx2"/>
              </a:solidFill>
            </a:rPr>
            <a:t> NETWORK</a:t>
          </a:r>
        </a:p>
      </dsp:txBody>
      <dsp:txXfrm>
        <a:off x="4791620" y="3172418"/>
        <a:ext cx="1747941" cy="874582"/>
      </dsp:txXfrm>
    </dsp:sp>
    <dsp:sp modelId="{382B6637-8F0B-4DF9-9D98-CD70D243EE73}">
      <dsp:nvSpPr>
        <dsp:cNvPr id="0" name=""/>
        <dsp:cNvSpPr/>
      </dsp:nvSpPr>
      <dsp:spPr>
        <a:xfrm>
          <a:off x="5003705" y="93788"/>
          <a:ext cx="1730374" cy="173037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err="1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Oxymetry</a:t>
          </a:r>
          <a:endParaRPr lang="it-IT" sz="1800" b="1" kern="1200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57112" y="347195"/>
        <a:ext cx="1223560" cy="1223560"/>
      </dsp:txXfrm>
    </dsp:sp>
    <dsp:sp modelId="{5D2DCA8A-D33B-4450-BBA5-B3EDE9C94F8B}">
      <dsp:nvSpPr>
        <dsp:cNvPr id="0" name=""/>
        <dsp:cNvSpPr/>
      </dsp:nvSpPr>
      <dsp:spPr>
        <a:xfrm>
          <a:off x="7477013" y="1333155"/>
          <a:ext cx="1945442" cy="182905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err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Patient</a:t>
          </a:r>
          <a:r>
            <a:rPr lang="it-IT" sz="18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 </a:t>
          </a:r>
          <a:r>
            <a:rPr lang="it-IT" sz="1800" b="1" kern="1200" dirty="0" err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Caregiver</a:t>
          </a:r>
          <a:r>
            <a:rPr lang="it-IT" sz="18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home</a:t>
          </a:r>
        </a:p>
      </dsp:txBody>
      <dsp:txXfrm>
        <a:off x="7761916" y="1601014"/>
        <a:ext cx="1375636" cy="1293339"/>
      </dsp:txXfrm>
    </dsp:sp>
    <dsp:sp modelId="{3F660E23-7915-48B2-9702-64F52D8DFC1C}">
      <dsp:nvSpPr>
        <dsp:cNvPr id="0" name=""/>
        <dsp:cNvSpPr/>
      </dsp:nvSpPr>
      <dsp:spPr>
        <a:xfrm>
          <a:off x="6664358" y="4922769"/>
          <a:ext cx="1952191" cy="127504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rPr>
            <a:t>GP, NURSE &amp; COMMUNITY SOCIAL SERVICE  </a:t>
          </a:r>
          <a:endParaRPr lang="it-IT" sz="1500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50250" y="5109495"/>
        <a:ext cx="1380407" cy="901591"/>
      </dsp:txXfrm>
    </dsp:sp>
    <dsp:sp modelId="{3A5B54A4-A808-42DC-81CB-1DC26738E974}">
      <dsp:nvSpPr>
        <dsp:cNvPr id="0" name=""/>
        <dsp:cNvSpPr/>
      </dsp:nvSpPr>
      <dsp:spPr>
        <a:xfrm>
          <a:off x="2729727" y="4699941"/>
          <a:ext cx="2427594" cy="173037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In-Hosp</a:t>
          </a:r>
          <a:r>
            <a:rPr lang="it-IT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Sanitary</a:t>
          </a:r>
          <a:r>
            <a:rPr lang="it-IT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Staff</a:t>
          </a:r>
        </a:p>
      </dsp:txBody>
      <dsp:txXfrm>
        <a:off x="3085240" y="4953348"/>
        <a:ext cx="1716568" cy="1223560"/>
      </dsp:txXfrm>
    </dsp:sp>
    <dsp:sp modelId="{637FC60B-D132-4198-8690-ECCA4ABC8158}">
      <dsp:nvSpPr>
        <dsp:cNvPr id="0" name=""/>
        <dsp:cNvSpPr/>
      </dsp:nvSpPr>
      <dsp:spPr>
        <a:xfrm>
          <a:off x="1924498" y="1635948"/>
          <a:ext cx="1743836" cy="163714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Call</a:t>
          </a:r>
          <a:r>
            <a:rPr lang="it-IT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Center</a:t>
          </a:r>
        </a:p>
      </dsp:txBody>
      <dsp:txXfrm>
        <a:off x="2179877" y="1875702"/>
        <a:ext cx="1233078" cy="11576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6F68B9-910C-4DA0-9ECA-922ABDCECBEE}">
      <dsp:nvSpPr>
        <dsp:cNvPr id="0" name=""/>
        <dsp:cNvSpPr/>
      </dsp:nvSpPr>
      <dsp:spPr>
        <a:xfrm>
          <a:off x="4166365" y="-8382"/>
          <a:ext cx="1512877" cy="882150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omic Sans MS" pitchFamily="66" charset="0"/>
            </a:rPr>
            <a:t>Managing Home equip. in Hospital </a:t>
          </a:r>
          <a:endParaRPr lang="en-GB" sz="1600" kern="1200" dirty="0">
            <a:latin typeface="Comic Sans MS" pitchFamily="66" charset="0"/>
          </a:endParaRPr>
        </a:p>
      </dsp:txBody>
      <dsp:txXfrm>
        <a:off x="4209428" y="34681"/>
        <a:ext cx="1426751" cy="796024"/>
      </dsp:txXfrm>
    </dsp:sp>
    <dsp:sp modelId="{2A595000-12F9-42DF-9B77-42959F5408A5}">
      <dsp:nvSpPr>
        <dsp:cNvPr id="0" name=""/>
        <dsp:cNvSpPr/>
      </dsp:nvSpPr>
      <dsp:spPr>
        <a:xfrm>
          <a:off x="2478363" y="416337"/>
          <a:ext cx="4793869" cy="4793869"/>
        </a:xfrm>
        <a:custGeom>
          <a:avLst/>
          <a:gdLst/>
          <a:ahLst/>
          <a:cxnLst/>
          <a:rect l="0" t="0" r="0" b="0"/>
          <a:pathLst>
            <a:path>
              <a:moveTo>
                <a:pt x="3367046" y="205090"/>
              </a:moveTo>
              <a:arcTo wR="2396934" hR="2396934" stAng="17632453" swAng="777432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4DE89A-AEC3-4175-8D38-C9CCBA69ED73}">
      <dsp:nvSpPr>
        <dsp:cNvPr id="0" name=""/>
        <dsp:cNvSpPr/>
      </dsp:nvSpPr>
      <dsp:spPr>
        <a:xfrm>
          <a:off x="5955765" y="1007262"/>
          <a:ext cx="1775925" cy="839583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omic Sans MS" pitchFamily="66" charset="0"/>
            </a:rPr>
            <a:t>Quality control /risks/safety</a:t>
          </a:r>
          <a:endParaRPr lang="en-GB" sz="1600" kern="1200" dirty="0">
            <a:latin typeface="Comic Sans MS" pitchFamily="66" charset="0"/>
          </a:endParaRPr>
        </a:p>
      </dsp:txBody>
      <dsp:txXfrm>
        <a:off x="5996750" y="1048247"/>
        <a:ext cx="1693955" cy="757613"/>
      </dsp:txXfrm>
    </dsp:sp>
    <dsp:sp modelId="{872D3C3D-3C0B-4A30-8926-20A658A13711}">
      <dsp:nvSpPr>
        <dsp:cNvPr id="0" name=""/>
        <dsp:cNvSpPr/>
      </dsp:nvSpPr>
      <dsp:spPr>
        <a:xfrm>
          <a:off x="2524290" y="473216"/>
          <a:ext cx="4793869" cy="4793869"/>
        </a:xfrm>
        <a:custGeom>
          <a:avLst/>
          <a:gdLst/>
          <a:ahLst/>
          <a:cxnLst/>
          <a:rect l="0" t="0" r="0" b="0"/>
          <a:pathLst>
            <a:path>
              <a:moveTo>
                <a:pt x="4650479" y="1580337"/>
              </a:moveTo>
              <a:arcTo wR="2396934" hR="2396934" stAng="20404886" swAng="978673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D9BB4-4881-46DE-B374-974A5AF5ACAE}">
      <dsp:nvSpPr>
        <dsp:cNvPr id="0" name=""/>
        <dsp:cNvSpPr/>
      </dsp:nvSpPr>
      <dsp:spPr>
        <a:xfrm>
          <a:off x="6205029" y="2943203"/>
          <a:ext cx="2109227" cy="839583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omic Sans MS" pitchFamily="66" charset="0"/>
            </a:rPr>
            <a:t>Travels/pts transport/mobility</a:t>
          </a:r>
          <a:endParaRPr lang="en-GB" sz="1600" kern="1200" dirty="0">
            <a:latin typeface="Comic Sans MS" pitchFamily="66" charset="0"/>
          </a:endParaRPr>
        </a:p>
      </dsp:txBody>
      <dsp:txXfrm>
        <a:off x="6246014" y="2984188"/>
        <a:ext cx="2027257" cy="757613"/>
      </dsp:txXfrm>
    </dsp:sp>
    <dsp:sp modelId="{8C184469-68E8-4ABB-B790-7DDCBABE1576}">
      <dsp:nvSpPr>
        <dsp:cNvPr id="0" name=""/>
        <dsp:cNvSpPr/>
      </dsp:nvSpPr>
      <dsp:spPr>
        <a:xfrm>
          <a:off x="2525869" y="432692"/>
          <a:ext cx="4793869" cy="4793869"/>
        </a:xfrm>
        <a:custGeom>
          <a:avLst/>
          <a:gdLst/>
          <a:ahLst/>
          <a:cxnLst/>
          <a:rect l="0" t="0" r="0" b="0"/>
          <a:pathLst>
            <a:path>
              <a:moveTo>
                <a:pt x="4512873" y="3523034"/>
              </a:moveTo>
              <a:arcTo wR="2396934" hR="2396934" stAng="1681310" swAng="83557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7EDE8B-28AB-4F0B-9778-A4BDFD1CCBDF}">
      <dsp:nvSpPr>
        <dsp:cNvPr id="0" name=""/>
        <dsp:cNvSpPr/>
      </dsp:nvSpPr>
      <dsp:spPr>
        <a:xfrm>
          <a:off x="4817196" y="4569399"/>
          <a:ext cx="2291197" cy="839583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omic Sans MS" pitchFamily="66" charset="0"/>
            </a:rPr>
            <a:t>Sustainability/equity/</a:t>
          </a:r>
          <a:r>
            <a:rPr lang="en-GB" sz="1600" kern="1200" dirty="0" err="1" smtClean="0">
              <a:latin typeface="Comic Sans MS" pitchFamily="66" charset="0"/>
            </a:rPr>
            <a:t>rembursement</a:t>
          </a:r>
          <a:endParaRPr lang="en-GB" sz="1600" kern="1200" dirty="0">
            <a:latin typeface="Comic Sans MS" pitchFamily="66" charset="0"/>
          </a:endParaRPr>
        </a:p>
      </dsp:txBody>
      <dsp:txXfrm>
        <a:off x="4858181" y="4610384"/>
        <a:ext cx="2209227" cy="757613"/>
      </dsp:txXfrm>
    </dsp:sp>
    <dsp:sp modelId="{87D15F61-8CAE-4502-B6D7-C3CAE8B594E1}">
      <dsp:nvSpPr>
        <dsp:cNvPr id="0" name=""/>
        <dsp:cNvSpPr/>
      </dsp:nvSpPr>
      <dsp:spPr>
        <a:xfrm>
          <a:off x="2278242" y="434575"/>
          <a:ext cx="4793869" cy="4793869"/>
        </a:xfrm>
        <a:custGeom>
          <a:avLst/>
          <a:gdLst/>
          <a:ahLst/>
          <a:cxnLst/>
          <a:rect l="0" t="0" r="0" b="0"/>
          <a:pathLst>
            <a:path>
              <a:moveTo>
                <a:pt x="2419646" y="4793762"/>
              </a:moveTo>
              <a:arcTo wR="2396934" hR="2396934" stAng="5367426" swAng="51592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82E3C9-3058-49EF-8A41-9FBBEBA4BE3B}">
      <dsp:nvSpPr>
        <dsp:cNvPr id="0" name=""/>
        <dsp:cNvSpPr/>
      </dsp:nvSpPr>
      <dsp:spPr>
        <a:xfrm>
          <a:off x="2929859" y="4465425"/>
          <a:ext cx="1291666" cy="839583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err="1" smtClean="0">
              <a:latin typeface="Comic Sans MS" pitchFamily="66" charset="0"/>
            </a:rPr>
            <a:t>Centers’</a:t>
          </a:r>
          <a:r>
            <a:rPr lang="en-GB" sz="1600" kern="1200" dirty="0" smtClean="0">
              <a:latin typeface="Comic Sans MS" pitchFamily="66" charset="0"/>
            </a:rPr>
            <a:t> </a:t>
          </a:r>
          <a:r>
            <a:rPr lang="en-GB" sz="1600" kern="1200" dirty="0" err="1" smtClean="0">
              <a:latin typeface="Comic Sans MS" pitchFamily="66" charset="0"/>
            </a:rPr>
            <a:t>expertize</a:t>
          </a:r>
          <a:endParaRPr lang="en-GB" sz="1600" kern="1200" dirty="0">
            <a:latin typeface="Comic Sans MS" pitchFamily="66" charset="0"/>
          </a:endParaRPr>
        </a:p>
      </dsp:txBody>
      <dsp:txXfrm>
        <a:off x="2970844" y="4506410"/>
        <a:ext cx="1209696" cy="757613"/>
      </dsp:txXfrm>
    </dsp:sp>
    <dsp:sp modelId="{BDC56DB6-3561-4637-ACE6-6FC649496F20}">
      <dsp:nvSpPr>
        <dsp:cNvPr id="0" name=""/>
        <dsp:cNvSpPr/>
      </dsp:nvSpPr>
      <dsp:spPr>
        <a:xfrm>
          <a:off x="2311479" y="301718"/>
          <a:ext cx="4793869" cy="4793869"/>
        </a:xfrm>
        <a:custGeom>
          <a:avLst/>
          <a:gdLst/>
          <a:ahLst/>
          <a:cxnLst/>
          <a:rect l="0" t="0" r="0" b="0"/>
          <a:pathLst>
            <a:path>
              <a:moveTo>
                <a:pt x="645637" y="4033472"/>
              </a:moveTo>
              <a:arcTo wR="2396934" hR="2396934" stAng="8216406" swAng="80484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EEE2D7-0FAE-41F0-ABD7-F15F7E318D63}">
      <dsp:nvSpPr>
        <dsp:cNvPr id="0" name=""/>
        <dsp:cNvSpPr/>
      </dsp:nvSpPr>
      <dsp:spPr>
        <a:xfrm>
          <a:off x="1411844" y="2880436"/>
          <a:ext cx="2022246" cy="839583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omic Sans MS" pitchFamily="66" charset="0"/>
            </a:rPr>
            <a:t>Where H admissions for ARF</a:t>
          </a:r>
          <a:endParaRPr lang="en-GB" sz="1600" kern="1200" dirty="0">
            <a:latin typeface="Comic Sans MS" pitchFamily="66" charset="0"/>
          </a:endParaRPr>
        </a:p>
      </dsp:txBody>
      <dsp:txXfrm>
        <a:off x="1452829" y="2921421"/>
        <a:ext cx="1940276" cy="757613"/>
      </dsp:txXfrm>
    </dsp:sp>
    <dsp:sp modelId="{C50E6D9D-4492-46B0-B234-5DAD8EAC1BDE}">
      <dsp:nvSpPr>
        <dsp:cNvPr id="0" name=""/>
        <dsp:cNvSpPr/>
      </dsp:nvSpPr>
      <dsp:spPr>
        <a:xfrm>
          <a:off x="2369823" y="699373"/>
          <a:ext cx="4793869" cy="4793869"/>
        </a:xfrm>
        <a:custGeom>
          <a:avLst/>
          <a:gdLst/>
          <a:ahLst/>
          <a:cxnLst/>
          <a:rect l="0" t="0" r="0" b="0"/>
          <a:pathLst>
            <a:path>
              <a:moveTo>
                <a:pt x="43075" y="1944561"/>
              </a:moveTo>
              <a:arcTo wR="2396934" hR="2396934" stAng="11452721" swAng="104632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D04F06-2CC3-4181-B1B2-6798E764D4B9}">
      <dsp:nvSpPr>
        <dsp:cNvPr id="0" name=""/>
        <dsp:cNvSpPr/>
      </dsp:nvSpPr>
      <dsp:spPr>
        <a:xfrm>
          <a:off x="2151044" y="915371"/>
          <a:ext cx="1795520" cy="839583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omic Sans MS" pitchFamily="66" charset="0"/>
            </a:rPr>
            <a:t>Comparative effectiveness</a:t>
          </a:r>
          <a:endParaRPr lang="en-GB" sz="1600" kern="1200" dirty="0">
            <a:latin typeface="Comic Sans MS" pitchFamily="66" charset="0"/>
          </a:endParaRPr>
        </a:p>
      </dsp:txBody>
      <dsp:txXfrm>
        <a:off x="2192029" y="956356"/>
        <a:ext cx="1713550" cy="757613"/>
      </dsp:txXfrm>
    </dsp:sp>
    <dsp:sp modelId="{A1CE7903-6DFF-4650-A8A8-36F592881A3F}">
      <dsp:nvSpPr>
        <dsp:cNvPr id="0" name=""/>
        <dsp:cNvSpPr/>
      </dsp:nvSpPr>
      <dsp:spPr>
        <a:xfrm>
          <a:off x="2525869" y="432692"/>
          <a:ext cx="4793869" cy="4793869"/>
        </a:xfrm>
        <a:custGeom>
          <a:avLst/>
          <a:gdLst/>
          <a:ahLst/>
          <a:cxnLst/>
          <a:rect l="0" t="0" r="0" b="0"/>
          <a:pathLst>
            <a:path>
              <a:moveTo>
                <a:pt x="1081094" y="393472"/>
              </a:moveTo>
              <a:arcTo wR="2396934" hR="2396934" stAng="14202226" swAng="67172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D0C97-C1A4-4DAF-8716-C6856FEBD4AD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BF391-3646-4C56-9514-97A4C0709EE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482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11413" y="546100"/>
            <a:ext cx="4846637" cy="2725738"/>
          </a:xfrm>
          <a:solidFill>
            <a:srgbClr val="FFFFFF"/>
          </a:solidFill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s-ES" altLang="it-IT" sz="200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32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FA87F-4AB8-48A9-8A38-E3E658F7FFB9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649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076"/>
            <a:ext cx="5029200" cy="3854095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14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688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D94ECA1B-1BF2-4632-83C3-3B9ED8C5AD03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18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496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lnSpc>
                <a:spcPct val="100000"/>
              </a:lnSpc>
              <a:buClrTx/>
              <a:buFontTx/>
              <a:buNone/>
            </a:pPr>
            <a:fld id="{B15E1FC3-F0DD-4AAC-990C-1570762632C9}" type="slidenum">
              <a:rPr lang="it-IT" altLang="it-IT"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rPr>
              <a:pPr algn="r" eaLnBrk="1">
                <a:lnSpc>
                  <a:spcPct val="100000"/>
                </a:lnSpc>
                <a:buClrTx/>
                <a:buFontTx/>
                <a:buNone/>
              </a:pPr>
              <a:t>18</a:t>
            </a:fld>
            <a:endParaRPr lang="it-IT" altLang="it-IT" sz="1400">
              <a:solidFill>
                <a:srgbClr val="000000"/>
              </a:solidFill>
              <a:latin typeface="Times New Roman" panose="02020603050405020304" pitchFamily="18" charset="0"/>
              <a:cs typeface="Arial Unicode MS" panose="020B0604020202020204" pitchFamily="34" charset="-128"/>
            </a:endParaRPr>
          </a:p>
        </p:txBody>
      </p:sp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623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lnSpc>
                <a:spcPct val="100000"/>
              </a:lnSpc>
              <a:buClrTx/>
              <a:buFontTx/>
              <a:buNone/>
            </a:pPr>
            <a:fld id="{BF00AD9A-67DF-48BA-A354-997495817C9C}" type="slidenum">
              <a:rPr lang="it-IT" altLang="it-IT"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rPr>
              <a:pPr algn="r" eaLnBrk="1">
                <a:lnSpc>
                  <a:spcPct val="100000"/>
                </a:lnSpc>
                <a:buClrTx/>
                <a:buFontTx/>
                <a:buNone/>
              </a:pPr>
              <a:t>18</a:t>
            </a:fld>
            <a:endParaRPr lang="it-IT" altLang="it-IT" sz="1400">
              <a:solidFill>
                <a:srgbClr val="000000"/>
              </a:solidFill>
              <a:latin typeface="Times New Roman" panose="02020603050405020304" pitchFamily="18" charset="0"/>
              <a:cs typeface="Arial Unicode MS" panose="020B0604020202020204" pitchFamily="34" charset="-128"/>
            </a:endParaRPr>
          </a:p>
        </p:txBody>
      </p:sp>
      <p:sp>
        <p:nvSpPr>
          <p:cNvPr id="430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8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it-IT" smtClean="0"/>
          </a:p>
        </p:txBody>
      </p:sp>
    </p:spTree>
    <p:extLst>
      <p:ext uri="{BB962C8B-B14F-4D97-AF65-F5344CB8AC3E}">
        <p14:creationId xmlns:p14="http://schemas.microsoft.com/office/powerpoint/2010/main" val="1748218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62A533-F18A-481F-A2C4-9ABD7CF16F1C}" type="slidenum">
              <a:rPr lang="fr-FR" altLang="it-IT" smtClean="0"/>
              <a:pPr>
                <a:spcBef>
                  <a:spcPct val="0"/>
                </a:spcBef>
              </a:pPr>
              <a:t>27</a:t>
            </a:fld>
            <a:endParaRPr lang="fr-FR" altLang="it-IT"/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808B3FC-B91C-4762-A316-552A774B6312}" type="slidenum">
              <a:rPr lang="en-US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en-US" altLang="it-IT">
              <a:latin typeface="Arial" panose="020B0604020202020204" pitchFamily="34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10095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EEBA4D-CB19-4CA1-AFF5-76D815B3C2AE}" type="slidenum">
              <a:rPr lang="pt-PT" altLang="it-I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pt-PT" altLang="it-IT">
              <a:latin typeface="Arial" panose="020B060402020202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PT" altLang="it-IT"/>
              <a:t>Plataforma integrada através de cominucação celular e oximetro com bluetooth acessível via internet</a:t>
            </a:r>
          </a:p>
        </p:txBody>
      </p:sp>
    </p:spTree>
    <p:extLst>
      <p:ext uri="{BB962C8B-B14F-4D97-AF65-F5344CB8AC3E}">
        <p14:creationId xmlns:p14="http://schemas.microsoft.com/office/powerpoint/2010/main" val="2962568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29C-BC62-4F0C-8C0D-6D7771596068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D203-F052-4D7B-8FFF-2E6A22D440DD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8012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29C-BC62-4F0C-8C0D-6D7771596068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D203-F052-4D7B-8FFF-2E6A22D440DD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4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29C-BC62-4F0C-8C0D-6D7771596068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D203-F052-4D7B-8FFF-2E6A22D440DD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929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29C-BC62-4F0C-8C0D-6D7771596068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D203-F052-4D7B-8FFF-2E6A22D440DD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37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29C-BC62-4F0C-8C0D-6D7771596068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D203-F052-4D7B-8FFF-2E6A22D440DD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0372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29C-BC62-4F0C-8C0D-6D7771596068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D203-F052-4D7B-8FFF-2E6A22D440DD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14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29C-BC62-4F0C-8C0D-6D7771596068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D203-F052-4D7B-8FFF-2E6A22D440DD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65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29C-BC62-4F0C-8C0D-6D7771596068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D203-F052-4D7B-8FFF-2E6A22D440DD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463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29C-BC62-4F0C-8C0D-6D7771596068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D203-F052-4D7B-8FFF-2E6A22D440DD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782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29C-BC62-4F0C-8C0D-6D7771596068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D203-F052-4D7B-8FFF-2E6A22D440DD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585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29C-BC62-4F0C-8C0D-6D7771596068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D203-F052-4D7B-8FFF-2E6A22D440DD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7186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C129C-BC62-4F0C-8C0D-6D7771596068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DD203-F052-4D7B-8FFF-2E6A22D440DD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225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4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63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0.jpe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6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57.wmf"/><Relationship Id="rId11" Type="http://schemas.openxmlformats.org/officeDocument/2006/relationships/image" Target="../media/image62.png"/><Relationship Id="rId5" Type="http://schemas.openxmlformats.org/officeDocument/2006/relationships/oleObject" Target="../embeddings/oleObject3.bin"/><Relationship Id="rId1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openxmlformats.org/officeDocument/2006/relationships/image" Target="../media/image59.jpeg"/><Relationship Id="rId9" Type="http://schemas.openxmlformats.org/officeDocument/2006/relationships/image" Target="../media/image58.wmf"/><Relationship Id="rId1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notesSlide" Target="../notesSlides/notesSlide1.xml"/><Relationship Id="rId7" Type="http://schemas.openxmlformats.org/officeDocument/2006/relationships/diagramData" Target="../diagrams/data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microsoft.com/office/2007/relationships/diagramDrawing" Target="../diagrams/drawing1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1.xml"/><Relationship Id="rId4" Type="http://schemas.openxmlformats.org/officeDocument/2006/relationships/oleObject" Target="../embeddings/oleObject1.bin"/><Relationship Id="rId9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emf"/><Relationship Id="rId7" Type="http://schemas.openxmlformats.org/officeDocument/2006/relationships/image" Target="../media/image82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8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92.jpeg"/><Relationship Id="rId4" Type="http://schemas.openxmlformats.org/officeDocument/2006/relationships/image" Target="../media/image87.jpeg"/><Relationship Id="rId9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0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diagramDrawing" Target="../diagrams/drawing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diagramQuickStyle" Target="../diagrams/quickStyle3.xml"/><Relationship Id="rId5" Type="http://schemas.openxmlformats.org/officeDocument/2006/relationships/diagramQuickStyle" Target="../diagrams/quickStyle2.xml"/><Relationship Id="rId10" Type="http://schemas.openxmlformats.org/officeDocument/2006/relationships/diagramLayout" Target="../diagrams/layout3.xml"/><Relationship Id="rId4" Type="http://schemas.openxmlformats.org/officeDocument/2006/relationships/diagramLayout" Target="../diagrams/layout2.xml"/><Relationship Id="rId9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36"/>
          <a:stretch/>
        </p:blipFill>
        <p:spPr>
          <a:xfrm>
            <a:off x="0" y="6161936"/>
            <a:ext cx="12192000" cy="591645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001639" y="2073125"/>
            <a:ext cx="10515600" cy="1325563"/>
          </a:xfrm>
        </p:spPr>
        <p:txBody>
          <a:bodyPr>
            <a:noAutofit/>
          </a:bodyPr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NIV a domicilio su misura per il paziente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8578735" y="5062451"/>
            <a:ext cx="2608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Michele Vitacca MD FERS </a:t>
            </a:r>
          </a:p>
          <a:p>
            <a:r>
              <a:rPr lang="it-IT" dirty="0"/>
              <a:t>ICS Maugeri IRCCS Pavia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7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Prevalence of hypoventilation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9" y="1628800"/>
            <a:ext cx="5823117" cy="508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6936801" y="2924944"/>
            <a:ext cx="3610744" cy="2592288"/>
          </a:xfrm>
        </p:spPr>
        <p:txBody>
          <a:bodyPr>
            <a:normAutofit lnSpcReduction="10000"/>
          </a:bodyPr>
          <a:lstStyle/>
          <a:p>
            <a:pPr hangingPunct="0"/>
            <a:r>
              <a:rPr lang="en-GB" sz="1200" dirty="0"/>
              <a:t>Daytime partial arterial pressure of CO2 &gt;45 mmHg </a:t>
            </a:r>
          </a:p>
          <a:p>
            <a:pPr hangingPunct="0"/>
            <a:r>
              <a:rPr lang="en-GB" sz="1200" dirty="0"/>
              <a:t>Daytime base excess ≥4 </a:t>
            </a:r>
            <a:r>
              <a:rPr lang="en-GB" sz="1200" dirty="0" err="1"/>
              <a:t>mmol</a:t>
            </a:r>
            <a:r>
              <a:rPr lang="en-GB" sz="1200" dirty="0"/>
              <a:t>/l </a:t>
            </a:r>
          </a:p>
          <a:p>
            <a:pPr hangingPunct="0"/>
            <a:r>
              <a:rPr lang="en-GB" sz="1200" dirty="0"/>
              <a:t>Nocturnal SpO2 ≤88% for 5 consecutive minutes </a:t>
            </a:r>
          </a:p>
          <a:p>
            <a:pPr hangingPunct="0"/>
            <a:r>
              <a:rPr lang="en-GB" sz="1200" dirty="0"/>
              <a:t>Mean nocturnal SpO2 &lt;90% or SpO2 &lt;90% during ≥10% of the recording time </a:t>
            </a:r>
          </a:p>
          <a:p>
            <a:pPr hangingPunct="0"/>
            <a:r>
              <a:rPr lang="en-GB" sz="1200" dirty="0"/>
              <a:t>TcCO2 &gt;55 mmHg for ≥10 minutes </a:t>
            </a:r>
          </a:p>
          <a:p>
            <a:pPr hangingPunct="0"/>
            <a:r>
              <a:rPr lang="en-GB" sz="1200" dirty="0"/>
              <a:t>Increase in TcCO2 ≥10 mmHg (in comparison to an awake supine value) to a value exceeding 50 mmHg for ≥10 minutes </a:t>
            </a:r>
          </a:p>
          <a:p>
            <a:pPr hangingPunct="0"/>
            <a:r>
              <a:rPr lang="en-GB" sz="1200" dirty="0"/>
              <a:t>Peak TcCO2 ≥49 mmHg</a:t>
            </a:r>
            <a:endParaRPr lang="fr-FR" sz="1200" dirty="0"/>
          </a:p>
          <a:p>
            <a:pPr hangingPunct="0"/>
            <a:r>
              <a:rPr lang="en-GB" sz="1200" dirty="0"/>
              <a:t>Mean TcCO2 &gt;50 mmHg</a:t>
            </a:r>
            <a:endParaRPr lang="fr-FR" sz="1200" dirty="0"/>
          </a:p>
        </p:txBody>
      </p:sp>
      <p:sp>
        <p:nvSpPr>
          <p:cNvPr id="3" name="ZoneTexte 2"/>
          <p:cNvSpPr txBox="1"/>
          <p:nvPr/>
        </p:nvSpPr>
        <p:spPr>
          <a:xfrm>
            <a:off x="2999656" y="2060849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N=232 </a:t>
            </a:r>
            <a:r>
              <a:rPr lang="fr-FR" dirty="0" err="1"/>
              <a:t>unventilated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679060" y="61865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Ogna et </a:t>
            </a:r>
            <a:r>
              <a:rPr lang="fr-FR" i="1" dirty="0"/>
              <a:t>al.</a:t>
            </a:r>
            <a:r>
              <a:rPr lang="fr-FR" dirty="0"/>
              <a:t>, JIVD 2014</a:t>
            </a:r>
          </a:p>
        </p:txBody>
      </p:sp>
    </p:spTree>
    <p:extLst>
      <p:ext uri="{BB962C8B-B14F-4D97-AF65-F5344CB8AC3E}">
        <p14:creationId xmlns:p14="http://schemas.microsoft.com/office/powerpoint/2010/main" val="427526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057400"/>
            <a:ext cx="4572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362200"/>
            <a:ext cx="4495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6934200" y="4267200"/>
            <a:ext cx="76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200" b="1">
                <a:solidFill>
                  <a:srgbClr val="FF6600"/>
                </a:solidFill>
                <a:latin typeface="Times" pitchFamily="18" charset="0"/>
              </a:rPr>
              <a:t>SaO2</a:t>
            </a:r>
          </a:p>
        </p:txBody>
      </p:sp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8915400" y="2286000"/>
            <a:ext cx="1143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200" b="1" dirty="0">
                <a:solidFill>
                  <a:srgbClr val="FF6600"/>
                </a:solidFill>
                <a:latin typeface="Times" pitchFamily="18" charset="0"/>
              </a:rPr>
              <a:t>PtCO2</a:t>
            </a: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 rot="-9435790">
            <a:off x="7315200" y="3733800"/>
            <a:ext cx="76200" cy="5334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9144000" y="2590800"/>
            <a:ext cx="76200" cy="3810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 flipH="1" flipV="1">
            <a:off x="5029200" y="2819400"/>
            <a:ext cx="2133600" cy="12954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Prevalence of </a:t>
            </a:r>
            <a:r>
              <a:rPr lang="fr-FR" dirty="0" err="1" smtClean="0">
                <a:solidFill>
                  <a:schemeClr val="tx2"/>
                </a:solidFill>
              </a:rPr>
              <a:t>hypercapnia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6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1900" t="14603" r="2222" b="9461"/>
          <a:stretch/>
        </p:blipFill>
        <p:spPr bwMode="auto">
          <a:xfrm>
            <a:off x="1541464" y="455613"/>
            <a:ext cx="9088437" cy="61769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39618" name="Line 7"/>
          <p:cNvSpPr>
            <a:spLocks noChangeShapeType="1"/>
          </p:cNvSpPr>
          <p:nvPr/>
        </p:nvSpPr>
        <p:spPr bwMode="auto">
          <a:xfrm>
            <a:off x="4400550" y="6003925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9619" name="Rectangle 12"/>
          <p:cNvSpPr>
            <a:spLocks noChangeArrowheads="1"/>
          </p:cNvSpPr>
          <p:nvPr/>
        </p:nvSpPr>
        <p:spPr bwMode="auto">
          <a:xfrm>
            <a:off x="1558925" y="3551238"/>
            <a:ext cx="381000" cy="46196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anchor="ctr">
            <a:spAutoFit/>
          </a:bodyPr>
          <a:lstStyle/>
          <a:p>
            <a:r>
              <a:rPr lang="es-AR" sz="1200">
                <a:solidFill>
                  <a:srgbClr val="FFFFFF"/>
                </a:solidFill>
                <a:latin typeface="Comic Sans MS" charset="0"/>
              </a:rPr>
              <a:t>MV</a:t>
            </a:r>
          </a:p>
        </p:txBody>
      </p:sp>
      <p:sp>
        <p:nvSpPr>
          <p:cNvPr id="239620" name="Rectangle 14"/>
          <p:cNvSpPr>
            <a:spLocks noChangeArrowheads="1"/>
          </p:cNvSpPr>
          <p:nvPr/>
        </p:nvSpPr>
        <p:spPr bwMode="auto">
          <a:xfrm>
            <a:off x="1524001" y="2613026"/>
            <a:ext cx="415925" cy="2762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anchor="ctr">
            <a:spAutoFit/>
          </a:bodyPr>
          <a:lstStyle/>
          <a:p>
            <a:r>
              <a:rPr lang="es-AR" sz="1200">
                <a:solidFill>
                  <a:srgbClr val="FFFFFF"/>
                </a:solidFill>
                <a:latin typeface="Comic Sans MS" charset="0"/>
              </a:rPr>
              <a:t>Flo</a:t>
            </a:r>
          </a:p>
        </p:txBody>
      </p:sp>
      <p:sp>
        <p:nvSpPr>
          <p:cNvPr id="239621" name="Rectangle 15"/>
          <p:cNvSpPr>
            <a:spLocks noChangeArrowheads="1"/>
          </p:cNvSpPr>
          <p:nvPr/>
        </p:nvSpPr>
        <p:spPr bwMode="auto">
          <a:xfrm>
            <a:off x="1585913" y="1671639"/>
            <a:ext cx="354012" cy="29368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anchor="ctr">
            <a:spAutoFit/>
          </a:bodyPr>
          <a:lstStyle/>
          <a:p>
            <a:r>
              <a:rPr lang="es-AR" sz="1300">
                <a:solidFill>
                  <a:srgbClr val="FFFFFF"/>
                </a:solidFill>
                <a:latin typeface="Comic Sans MS" charset="0"/>
              </a:rPr>
              <a:t>Pr</a:t>
            </a:r>
          </a:p>
        </p:txBody>
      </p:sp>
      <p:sp>
        <p:nvSpPr>
          <p:cNvPr id="239622" name="Rectangle 16"/>
          <p:cNvSpPr>
            <a:spLocks noChangeArrowheads="1"/>
          </p:cNvSpPr>
          <p:nvPr/>
        </p:nvSpPr>
        <p:spPr bwMode="auto">
          <a:xfrm>
            <a:off x="1501775" y="4895850"/>
            <a:ext cx="611188" cy="2921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anchor="ctr">
            <a:spAutoFit/>
          </a:bodyPr>
          <a:lstStyle/>
          <a:p>
            <a:r>
              <a:rPr lang="es-AR" sz="1300">
                <a:solidFill>
                  <a:srgbClr val="FFFFFF"/>
                </a:solidFill>
                <a:latin typeface="Comic Sans MS" charset="0"/>
              </a:rPr>
              <a:t>Leak</a:t>
            </a:r>
          </a:p>
        </p:txBody>
      </p:sp>
      <p:sp>
        <p:nvSpPr>
          <p:cNvPr id="239623" name="Rectangle 17"/>
          <p:cNvSpPr>
            <a:spLocks noChangeArrowheads="1"/>
          </p:cNvSpPr>
          <p:nvPr/>
        </p:nvSpPr>
        <p:spPr bwMode="auto">
          <a:xfrm>
            <a:off x="1504950" y="6261100"/>
            <a:ext cx="649288" cy="29368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anchor="ctr">
            <a:spAutoFit/>
          </a:bodyPr>
          <a:lstStyle/>
          <a:p>
            <a:r>
              <a:rPr lang="es-AR" sz="1300">
                <a:solidFill>
                  <a:srgbClr val="FFFFFF"/>
                </a:solidFill>
                <a:latin typeface="Comic Sans MS" charset="0"/>
              </a:rPr>
              <a:t>SpO2</a:t>
            </a:r>
          </a:p>
        </p:txBody>
      </p:sp>
      <p:cxnSp>
        <p:nvCxnSpPr>
          <p:cNvPr id="239624" name="Connecteur droit avec flèche 4"/>
          <p:cNvCxnSpPr>
            <a:cxnSpLocks noChangeShapeType="1"/>
          </p:cNvCxnSpPr>
          <p:nvPr/>
        </p:nvCxnSpPr>
        <p:spPr bwMode="auto">
          <a:xfrm flipH="1">
            <a:off x="4859339" y="900113"/>
            <a:ext cx="384175" cy="215900"/>
          </a:xfrm>
          <a:prstGeom prst="straightConnector1">
            <a:avLst/>
          </a:prstGeom>
          <a:noFill/>
          <a:ln w="9525">
            <a:solidFill>
              <a:srgbClr val="00003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9625" name="Rectangle 5"/>
          <p:cNvSpPr>
            <a:spLocks noChangeArrowheads="1"/>
          </p:cNvSpPr>
          <p:nvPr/>
        </p:nvSpPr>
        <p:spPr bwMode="auto">
          <a:xfrm>
            <a:off x="4999038" y="455614"/>
            <a:ext cx="1960562" cy="53498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FR" sz="1400">
                <a:solidFill>
                  <a:srgbClr val="000000"/>
                </a:solidFill>
              </a:rPr>
              <a:t>«no  triggered »</a:t>
            </a:r>
          </a:p>
          <a:p>
            <a:r>
              <a:rPr lang="fr-FR" sz="1400">
                <a:solidFill>
                  <a:srgbClr val="000000"/>
                </a:solidFill>
              </a:rPr>
              <a:t>(asynchrony)</a:t>
            </a:r>
          </a:p>
        </p:txBody>
      </p:sp>
      <p:sp>
        <p:nvSpPr>
          <p:cNvPr id="239626" name="Rectangle 23"/>
          <p:cNvSpPr>
            <a:spLocks noChangeArrowheads="1"/>
          </p:cNvSpPr>
          <p:nvPr/>
        </p:nvSpPr>
        <p:spPr bwMode="auto">
          <a:xfrm>
            <a:off x="7008814" y="4725988"/>
            <a:ext cx="1697037" cy="3238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FR" sz="1400">
                <a:solidFill>
                  <a:srgbClr val="000000"/>
                </a:solidFill>
              </a:rPr>
              <a:t>No leaks</a:t>
            </a:r>
          </a:p>
        </p:txBody>
      </p:sp>
      <p:sp>
        <p:nvSpPr>
          <p:cNvPr id="239627" name="Rectangle 25"/>
          <p:cNvSpPr>
            <a:spLocks noChangeArrowheads="1"/>
          </p:cNvSpPr>
          <p:nvPr/>
        </p:nvSpPr>
        <p:spPr bwMode="auto">
          <a:xfrm>
            <a:off x="8970964" y="6243638"/>
            <a:ext cx="16970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sz="1600" i="1">
                <a:solidFill>
                  <a:srgbClr val="000000"/>
                </a:solidFill>
              </a:rPr>
              <a:t>2’ page</a:t>
            </a:r>
          </a:p>
        </p:txBody>
      </p:sp>
      <p:sp>
        <p:nvSpPr>
          <p:cNvPr id="239628" name="Rectangle 15"/>
          <p:cNvSpPr>
            <a:spLocks noChangeArrowheads="1"/>
          </p:cNvSpPr>
          <p:nvPr/>
        </p:nvSpPr>
        <p:spPr bwMode="auto">
          <a:xfrm>
            <a:off x="4048126" y="5219700"/>
            <a:ext cx="1698625" cy="3238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FR" sz="1400">
                <a:solidFill>
                  <a:srgbClr val="000000"/>
                </a:solidFill>
              </a:rPr>
              <a:t>Leaks</a:t>
            </a:r>
          </a:p>
        </p:txBody>
      </p:sp>
      <p:sp>
        <p:nvSpPr>
          <p:cNvPr id="239629" name="Rectangle 16"/>
          <p:cNvSpPr>
            <a:spLocks noChangeArrowheads="1"/>
          </p:cNvSpPr>
          <p:nvPr/>
        </p:nvSpPr>
        <p:spPr bwMode="auto">
          <a:xfrm>
            <a:off x="7426326" y="474663"/>
            <a:ext cx="1279525" cy="4254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FR" sz="1400">
                <a:solidFill>
                  <a:srgbClr val="000000"/>
                </a:solidFill>
              </a:rPr>
              <a:t>triggered</a:t>
            </a:r>
          </a:p>
        </p:txBody>
      </p:sp>
      <p:sp>
        <p:nvSpPr>
          <p:cNvPr id="239630" name="Rectangle 17"/>
          <p:cNvSpPr>
            <a:spLocks noChangeArrowheads="1"/>
          </p:cNvSpPr>
          <p:nvPr/>
        </p:nvSpPr>
        <p:spPr bwMode="auto">
          <a:xfrm>
            <a:off x="3668714" y="3759200"/>
            <a:ext cx="1697037" cy="3238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FR" sz="1400">
                <a:solidFill>
                  <a:srgbClr val="000000"/>
                </a:solidFill>
              </a:rPr>
              <a:t>Asynchrony</a:t>
            </a:r>
          </a:p>
        </p:txBody>
      </p:sp>
      <p:sp>
        <p:nvSpPr>
          <p:cNvPr id="239631" name="Rectangle 18"/>
          <p:cNvSpPr>
            <a:spLocks noChangeArrowheads="1"/>
          </p:cNvSpPr>
          <p:nvPr/>
        </p:nvSpPr>
        <p:spPr bwMode="auto">
          <a:xfrm>
            <a:off x="7466014" y="3668713"/>
            <a:ext cx="1697037" cy="3238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FR" sz="1400">
                <a:solidFill>
                  <a:srgbClr val="000000"/>
                </a:solidFill>
              </a:rPr>
              <a:t>resynchronisation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15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r="6837"/>
          <a:stretch>
            <a:fillRect/>
          </a:stretch>
        </p:blipFill>
        <p:spPr>
          <a:xfrm>
            <a:off x="1981200" y="620713"/>
            <a:ext cx="8229600" cy="5688012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428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/>
                </a:solidFill>
              </a:rPr>
              <a:t>DMD</a:t>
            </a:r>
          </a:p>
        </p:txBody>
      </p:sp>
    </p:spTree>
    <p:extLst>
      <p:ext uri="{BB962C8B-B14F-4D97-AF65-F5344CB8AC3E}">
        <p14:creationId xmlns:p14="http://schemas.microsoft.com/office/powerpoint/2010/main" val="419229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9242" t="15669" r="3932" b="10133"/>
          <a:stretch>
            <a:fillRect/>
          </a:stretch>
        </p:blipFill>
        <p:spPr bwMode="auto">
          <a:xfrm>
            <a:off x="354330" y="2662465"/>
            <a:ext cx="5783579" cy="395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5704" t="21208" r="3046" b="15671"/>
          <a:stretch>
            <a:fillRect/>
          </a:stretch>
        </p:blipFill>
        <p:spPr bwMode="auto">
          <a:xfrm>
            <a:off x="5228988" y="480060"/>
            <a:ext cx="6563128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4" name="Picture 2" descr="Risultati immagini per comunicazione paziente medi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65235" y="4800600"/>
            <a:ext cx="2180647" cy="1453197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762000" y="86421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COMUNICAZIONE  </a:t>
            </a:r>
          </a:p>
          <a:p>
            <a:r>
              <a:rPr lang="it-IT" dirty="0" smtClean="0"/>
              <a:t>CHI DECIDE PER LA VMD ?</a:t>
            </a:r>
          </a:p>
          <a:p>
            <a:r>
              <a:rPr lang="it-IT" dirty="0" smtClean="0"/>
              <a:t>TEMI ETICI </a:t>
            </a:r>
          </a:p>
          <a:p>
            <a:r>
              <a:rPr lang="it-IT" dirty="0" smtClean="0"/>
              <a:t>CHI E COINVOLTO  ?</a:t>
            </a:r>
          </a:p>
          <a:p>
            <a:r>
              <a:rPr lang="it-IT" dirty="0" smtClean="0"/>
              <a:t>IN QUALE CONTESTO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1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40912" y="2817387"/>
            <a:ext cx="3215945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100" dirty="0">
                <a:latin typeface="Comic Sans MS" pitchFamily="66" charset="0"/>
              </a:rPr>
              <a:t>Elliott MW. et al. Thorax 1992; </a:t>
            </a:r>
            <a:r>
              <a:rPr lang="de-DE" altLang="de-DE" sz="1100" dirty="0" smtClean="0">
                <a:latin typeface="Comic Sans MS" pitchFamily="66" charset="0"/>
              </a:rPr>
              <a:t>85:59S–60S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de-DE" sz="1100" dirty="0" smtClean="0">
                <a:latin typeface="Comic Sans MS" pitchFamily="66" charset="0"/>
              </a:rPr>
              <a:t>Meecham Jones et al.1995:152:538-544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sz="1100" dirty="0" smtClean="0">
                <a:latin typeface="Comic Sans MS" pitchFamily="66" charset="0"/>
              </a:rPr>
              <a:t>Schönhofer B et al. Thorax 2000; 55:308-313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400" b="1" dirty="0"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19382" y="975783"/>
            <a:ext cx="21162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Comic Sans MS" pitchFamily="66" charset="0"/>
              </a:rPr>
              <a:t> Total </a:t>
            </a:r>
            <a:r>
              <a:rPr lang="it-IT" dirty="0" err="1" smtClean="0">
                <a:latin typeface="Comic Sans MS" pitchFamily="66" charset="0"/>
              </a:rPr>
              <a:t>sleep</a:t>
            </a:r>
            <a:r>
              <a:rPr lang="it-IT" dirty="0" smtClean="0">
                <a:latin typeface="Comic Sans MS" pitchFamily="66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Comic Sans MS" pitchFamily="66" charset="0"/>
              </a:rPr>
              <a:t> NREM total 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Comic Sans MS" pitchFamily="66" charset="0"/>
              </a:rPr>
              <a:t> REM 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Comic Sans MS" pitchFamily="66" charset="0"/>
              </a:rPr>
              <a:t> TST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sleep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efficiency</a:t>
            </a:r>
            <a:r>
              <a:rPr lang="it-IT" dirty="0" smtClean="0">
                <a:latin typeface="Comic Sans MS" pitchFamily="66" charset="0"/>
              </a:rPr>
              <a:t>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656857" y="306824"/>
            <a:ext cx="4363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err="1" smtClean="0">
                <a:solidFill>
                  <a:srgbClr val="002060"/>
                </a:solidFill>
                <a:latin typeface="Comic Sans MS" pitchFamily="66" charset="0"/>
              </a:rPr>
              <a:t>Nocturnal</a:t>
            </a:r>
            <a:r>
              <a:rPr lang="it-IT" sz="2800" dirty="0" smtClean="0">
                <a:solidFill>
                  <a:srgbClr val="002060"/>
                </a:solidFill>
                <a:latin typeface="Comic Sans MS" pitchFamily="66" charset="0"/>
              </a:rPr>
              <a:t> NIV </a:t>
            </a:r>
            <a:r>
              <a:rPr lang="it-IT" sz="2800" dirty="0" err="1" smtClean="0">
                <a:solidFill>
                  <a:srgbClr val="002060"/>
                </a:solidFill>
                <a:latin typeface="Comic Sans MS" pitchFamily="66" charset="0"/>
              </a:rPr>
              <a:t>improves</a:t>
            </a:r>
            <a:r>
              <a:rPr lang="it-IT" sz="28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/>
        </p:nvGraphicFramePr>
        <p:xfrm>
          <a:off x="490645" y="3977640"/>
          <a:ext cx="4454588" cy="2263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74" name="Image" r:id="rId3" imgW="3095238" imgH="2066667" progId="">
                  <p:embed/>
                </p:oleObj>
              </mc:Choice>
              <mc:Fallback>
                <p:oleObj name="Image" r:id="rId3" imgW="3095238" imgH="2066667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645" y="3977640"/>
                        <a:ext cx="4454588" cy="2263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41275">
                            <a:solidFill>
                              <a:srgbClr val="FFCC9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04047" y="6386518"/>
            <a:ext cx="4224867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it-IT" sz="1100" i="1" dirty="0" smtClean="0">
                <a:latin typeface="Comic Sans MS" pitchFamily="66" charset="0"/>
              </a:rPr>
              <a:t>M. EAGLE  </a:t>
            </a:r>
            <a:r>
              <a:rPr lang="en-US" altLang="it-IT" sz="1100" i="1" dirty="0" err="1" smtClean="0">
                <a:latin typeface="Comic Sans MS" pitchFamily="66" charset="0"/>
              </a:rPr>
              <a:t>Neuromusc</a:t>
            </a:r>
            <a:r>
              <a:rPr lang="en-US" altLang="it-IT" sz="1100" i="1" dirty="0" smtClean="0">
                <a:latin typeface="Comic Sans MS" pitchFamily="66" charset="0"/>
              </a:rPr>
              <a:t> </a:t>
            </a:r>
            <a:r>
              <a:rPr lang="en-US" altLang="it-IT" sz="1100" i="1" dirty="0" err="1" smtClean="0">
                <a:latin typeface="Comic Sans MS" pitchFamily="66" charset="0"/>
              </a:rPr>
              <a:t>Dis</a:t>
            </a:r>
            <a:r>
              <a:rPr lang="en-US" altLang="it-IT" sz="1100" i="1" dirty="0" smtClean="0">
                <a:latin typeface="Comic Sans MS" pitchFamily="66" charset="0"/>
              </a:rPr>
              <a:t> 2002;12:926-929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727005" y="1899628"/>
            <a:ext cx="6748113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Sexuality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5653864" y="2412199"/>
            <a:ext cx="6233336" cy="17851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dirty="0"/>
              <a:t>HMV </a:t>
            </a:r>
            <a:r>
              <a:rPr lang="en-US" dirty="0" smtClean="0"/>
              <a:t>users (n</a:t>
            </a:r>
            <a:r>
              <a:rPr lang="en-US" dirty="0"/>
              <a:t>= 383, </a:t>
            </a:r>
            <a:r>
              <a:rPr lang="en-US" dirty="0" smtClean="0"/>
              <a:t>45</a:t>
            </a:r>
            <a:r>
              <a:rPr lang="en-US" dirty="0"/>
              <a:t>% COPD, 68% male) </a:t>
            </a:r>
            <a:r>
              <a:rPr lang="en-US" dirty="0" smtClean="0"/>
              <a:t>were </a:t>
            </a:r>
            <a:r>
              <a:rPr lang="en-US" dirty="0"/>
              <a:t>34% sexually </a:t>
            </a:r>
            <a:r>
              <a:rPr lang="en-US" dirty="0" smtClean="0"/>
              <a:t>active. </a:t>
            </a:r>
          </a:p>
          <a:p>
            <a:endParaRPr lang="en-US" dirty="0"/>
          </a:p>
          <a:p>
            <a:r>
              <a:rPr lang="en-US" dirty="0" smtClean="0"/>
              <a:t>Changes </a:t>
            </a:r>
            <a:r>
              <a:rPr lang="en-US" dirty="0"/>
              <a:t>in sexual activity after NIV initiation were reported as:</a:t>
            </a:r>
          </a:p>
          <a:p>
            <a:r>
              <a:rPr lang="en-US" dirty="0"/>
              <a:t> </a:t>
            </a:r>
            <a:r>
              <a:rPr lang="en-US" dirty="0" smtClean="0"/>
              <a:t>“</a:t>
            </a:r>
            <a:r>
              <a:rPr lang="en-US" dirty="0"/>
              <a:t>Nothing changed” = 46.3%; </a:t>
            </a:r>
            <a:r>
              <a:rPr lang="en-US" dirty="0" smtClean="0"/>
              <a:t>“</a:t>
            </a:r>
            <a:r>
              <a:rPr lang="en-US" dirty="0"/>
              <a:t>Less active”  = 35.8%; </a:t>
            </a:r>
          </a:p>
          <a:p>
            <a:r>
              <a:rPr lang="en-US" dirty="0"/>
              <a:t>“More active” = 12.6%; </a:t>
            </a:r>
            <a:r>
              <a:rPr lang="en-US" dirty="0" smtClean="0"/>
              <a:t>and “</a:t>
            </a:r>
            <a:r>
              <a:rPr lang="en-US" dirty="0"/>
              <a:t>Fantasy increased” = 10.5%.</a:t>
            </a:r>
          </a:p>
        </p:txBody>
      </p:sp>
      <p:sp>
        <p:nvSpPr>
          <p:cNvPr id="16" name="Rectangle 3"/>
          <p:cNvSpPr/>
          <p:nvPr/>
        </p:nvSpPr>
        <p:spPr>
          <a:xfrm>
            <a:off x="5614089" y="4264937"/>
            <a:ext cx="6105264" cy="30777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nb-NO" sz="1200" dirty="0"/>
              <a:t>        </a:t>
            </a:r>
            <a:r>
              <a:rPr lang="nb-NO" sz="1200" dirty="0" err="1"/>
              <a:t>Schonhofer</a:t>
            </a:r>
            <a:r>
              <a:rPr lang="nb-NO" sz="1200" dirty="0"/>
              <a:t> et al Am J </a:t>
            </a:r>
            <a:r>
              <a:rPr lang="nb-NO" sz="1200" dirty="0" err="1"/>
              <a:t>Respir</a:t>
            </a:r>
            <a:r>
              <a:rPr lang="nb-NO" sz="1200" dirty="0"/>
              <a:t> </a:t>
            </a:r>
            <a:r>
              <a:rPr lang="nb-NO" sz="1200" dirty="0" err="1"/>
              <a:t>Crit</a:t>
            </a:r>
            <a:r>
              <a:rPr lang="nb-NO" sz="1200" dirty="0"/>
              <a:t> Care Med; 164: 1612–1617, 2001</a:t>
            </a:r>
            <a:endParaRPr lang="en-US" sz="1200" dirty="0"/>
          </a:p>
        </p:txBody>
      </p:sp>
      <p:pic>
        <p:nvPicPr>
          <p:cNvPr id="238600" name="Picture 8" descr="Risultati immagini per NIV nottur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64" y="1174689"/>
            <a:ext cx="1493247" cy="99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2" name="Picture 10" descr="Immagine correl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036" y="5003320"/>
            <a:ext cx="1394476" cy="87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4" name="Picture 12" descr="Risultati immagini per sessualitÃ 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181" y="4699781"/>
            <a:ext cx="1673226" cy="91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4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69" name="Group 12"/>
          <p:cNvGrpSpPr>
            <a:grpSpLocks noChangeAspect="1"/>
          </p:cNvGrpSpPr>
          <p:nvPr/>
        </p:nvGrpSpPr>
        <p:grpSpPr bwMode="auto">
          <a:xfrm>
            <a:off x="383119" y="419100"/>
            <a:ext cx="6486088" cy="1356784"/>
            <a:chOff x="518" y="73"/>
            <a:chExt cx="4717" cy="1093"/>
          </a:xfrm>
        </p:grpSpPr>
        <p:sp>
          <p:nvSpPr>
            <p:cNvPr id="135176" name="AutoShape 11"/>
            <p:cNvSpPr>
              <a:spLocks noChangeAspect="1" noChangeArrowheads="1" noTextEdit="1"/>
            </p:cNvSpPr>
            <p:nvPr/>
          </p:nvSpPr>
          <p:spPr bwMode="auto">
            <a:xfrm>
              <a:off x="518" y="73"/>
              <a:ext cx="4717" cy="1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sz="2400"/>
            </a:p>
          </p:txBody>
        </p:sp>
        <p:pic>
          <p:nvPicPr>
            <p:cNvPr id="135177" name="Picture 1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" y="73"/>
              <a:ext cx="4721" cy="1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2" y="2277534"/>
            <a:ext cx="7649633" cy="40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7114118" y="6517218"/>
            <a:ext cx="4995326" cy="34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2" tIns="50796" rIns="101592" bIns="50796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de-DE" sz="1600">
                <a:solidFill>
                  <a:srgbClr val="000000"/>
                </a:solidFill>
                <a:latin typeface="Verdana" panose="020B0604030504040204" pitchFamily="34" charset="0"/>
              </a:rPr>
              <a:t>Windisch W. </a:t>
            </a:r>
            <a:r>
              <a:rPr lang="en-GB" altLang="de-DE" sz="1600" i="1">
                <a:solidFill>
                  <a:srgbClr val="000000"/>
                </a:solidFill>
                <a:latin typeface="Verdana" panose="020B0604030504040204" pitchFamily="34" charset="0"/>
              </a:rPr>
              <a:t>Eur Respir J</a:t>
            </a:r>
            <a:r>
              <a:rPr lang="en-GB" altLang="de-DE" sz="1600">
                <a:solidFill>
                  <a:srgbClr val="000000"/>
                </a:solidFill>
                <a:latin typeface="Verdana" panose="020B0604030504040204" pitchFamily="34" charset="0"/>
              </a:rPr>
              <a:t> 2008; 32:1328-1336</a:t>
            </a:r>
            <a:endParaRPr lang="de-DE" altLang="de-DE" sz="16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35172" name="Picture 26" descr="Die Grafik “file:///C:/Windisch/Publikationen/LQ_Buch/1.Version/Abbildungen/Abbildung%201.jpg” kann nicht angezeigt werden, da sie Fehler enthält."/>
          <p:cNvPicPr>
            <a:picLocks noChangeAspect="1" noChangeArrowheads="1"/>
          </p:cNvPicPr>
          <p:nvPr/>
        </p:nvPicPr>
        <p:blipFill>
          <a:blip r:embed="rId4" cstate="print">
            <a:lum bright="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1" y="783167"/>
            <a:ext cx="2595033" cy="3005667"/>
          </a:xfrm>
          <a:prstGeom prst="rect">
            <a:avLst/>
          </a:prstGeom>
          <a:noFill/>
          <a:ln w="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1744134" y="6021917"/>
            <a:ext cx="1109133" cy="4318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592" tIns="50796" rIns="101592" bIns="50796" anchor="ctr"/>
          <a:lstStyle/>
          <a:p>
            <a:pPr>
              <a:defRPr/>
            </a:pPr>
            <a:endParaRPr lang="de-DE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8498417" y="4076701"/>
            <a:ext cx="3298194" cy="187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592" tIns="50796" rIns="101592" bIns="50796">
            <a:spAutoFit/>
          </a:bodyPr>
          <a:lstStyle>
            <a:lvl1pPr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buFontTx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Verdana" charset="0"/>
              </a:rPr>
              <a:t> COPD</a:t>
            </a:r>
          </a:p>
          <a:p>
            <a:pPr>
              <a:lnSpc>
                <a:spcPct val="120000"/>
              </a:lnSpc>
              <a:buFontTx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Verdana" charset="0"/>
              </a:rPr>
              <a:t> Restrictive thoracic diseases</a:t>
            </a:r>
          </a:p>
          <a:p>
            <a:pPr>
              <a:lnSpc>
                <a:spcPct val="120000"/>
              </a:lnSpc>
              <a:buFontTx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Verdana" charset="0"/>
              </a:rPr>
              <a:t> Obesity-</a:t>
            </a:r>
          </a:p>
          <a:p>
            <a:pPr>
              <a:lnSpc>
                <a:spcPct val="120000"/>
              </a:lnSpc>
              <a:defRPr/>
            </a:pPr>
            <a:r>
              <a:rPr lang="en-US" sz="400">
                <a:solidFill>
                  <a:srgbClr val="000000"/>
                </a:solidFill>
                <a:latin typeface="Verdana" charset="0"/>
              </a:rPr>
              <a:t>        </a:t>
            </a:r>
            <a:r>
              <a:rPr lang="en-US" sz="1600">
                <a:solidFill>
                  <a:srgbClr val="000000"/>
                </a:solidFill>
                <a:latin typeface="Verdana" charset="0"/>
              </a:rPr>
              <a:t>Hypoventilations-Syndrome</a:t>
            </a:r>
          </a:p>
          <a:p>
            <a:pPr>
              <a:lnSpc>
                <a:spcPct val="120000"/>
              </a:lnSpc>
              <a:buFontTx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Verdana" charset="0"/>
              </a:rPr>
              <a:t> Neuromuscular disorders</a:t>
            </a:r>
          </a:p>
          <a:p>
            <a:pPr>
              <a:lnSpc>
                <a:spcPct val="120000"/>
              </a:lnSpc>
              <a:buFontTx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Verdana" charset="0"/>
              </a:rPr>
              <a:t> Miscellaneous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171017" y="2133601"/>
            <a:ext cx="1061172" cy="34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592" tIns="50796" rIns="101592" bIns="50796">
            <a:spAutoFit/>
          </a:bodyPr>
          <a:lstStyle>
            <a:lvl1pPr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de-DE" sz="1600">
                <a:solidFill>
                  <a:srgbClr val="000000"/>
                </a:solidFill>
                <a:latin typeface="Verdana" charset="0"/>
              </a:rPr>
              <a:t>N = 137</a:t>
            </a:r>
          </a:p>
        </p:txBody>
      </p:sp>
    </p:spTree>
    <p:extLst>
      <p:ext uri="{BB962C8B-B14F-4D97-AF65-F5344CB8AC3E}">
        <p14:creationId xmlns:p14="http://schemas.microsoft.com/office/powerpoint/2010/main" val="274071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6222" y="510367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>
              <a:latin typeface="Comic Sans MS" panose="030F0702030302020204" pitchFamily="66" charset="0"/>
            </a:endParaRPr>
          </a:p>
          <a:p>
            <a:endParaRPr lang="it-IT" dirty="0" smtClean="0">
              <a:latin typeface="Comic Sans MS" panose="030F0702030302020204" pitchFamily="66" charset="0"/>
            </a:endParaRPr>
          </a:p>
        </p:txBody>
      </p:sp>
      <p:graphicFrame>
        <p:nvGraphicFramePr>
          <p:cNvPr id="3" name="Diagramma 2"/>
          <p:cNvGraphicFramePr/>
          <p:nvPr>
            <p:extLst/>
          </p:nvPr>
        </p:nvGraphicFramePr>
        <p:xfrm>
          <a:off x="992337" y="1442747"/>
          <a:ext cx="9931400" cy="5486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4528867" y="705839"/>
            <a:ext cx="4825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Il giro dell’oca del paziente 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7986" name="Picture 2" descr="Risultati immagini per giro dell'o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7" y="384191"/>
            <a:ext cx="2859573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10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532782" y="379022"/>
            <a:ext cx="9071512" cy="66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320" tIns="59765" rIns="81320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it-IT" altLang="it-IT" sz="2177" b="1">
                <a:solidFill>
                  <a:schemeClr val="tx2"/>
                </a:solidFill>
              </a:rPr>
              <a:t>E al caregiver chi ci pensa?</a:t>
            </a:r>
          </a:p>
          <a:p>
            <a:pPr eaLnBrk="1">
              <a:buClrTx/>
              <a:buFontTx/>
              <a:buNone/>
            </a:pPr>
            <a:endParaRPr lang="it-IT" altLang="it-IT" sz="2177" b="1">
              <a:solidFill>
                <a:schemeClr val="tx2"/>
              </a:solidFill>
            </a:endParaRPr>
          </a:p>
          <a:p>
            <a:pPr eaLnBrk="1">
              <a:buClrTx/>
              <a:buFontTx/>
              <a:buNone/>
            </a:pPr>
            <a:endParaRPr lang="it-IT" altLang="it-IT" sz="2177" b="1">
              <a:solidFill>
                <a:schemeClr val="tx2"/>
              </a:solidFill>
            </a:endParaRPr>
          </a:p>
          <a:p>
            <a:pPr eaLnBrk="1">
              <a:buClrTx/>
              <a:buFontTx/>
              <a:buNone/>
            </a:pPr>
            <a:endParaRPr lang="it-IT" altLang="it-IT" sz="2177" b="1">
              <a:solidFill>
                <a:schemeClr val="tx2"/>
              </a:solidFill>
            </a:endParaRP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2134145" y="4039626"/>
            <a:ext cx="8010121" cy="220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1633"/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2111102" y="2644119"/>
            <a:ext cx="8129654" cy="19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1633"/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1896520" y="3869688"/>
            <a:ext cx="5063572" cy="139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1633"/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1896520" y="2986875"/>
            <a:ext cx="5138459" cy="123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1633"/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5223270" y="1005227"/>
            <a:ext cx="5138459" cy="123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1633"/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1980049" y="1152122"/>
            <a:ext cx="4857630" cy="34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1633"/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3025599" y="3524051"/>
            <a:ext cx="5129819" cy="294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320" tIns="40823" rIns="81320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50000"/>
              </a:lnSpc>
              <a:buClrTx/>
              <a:buFontTx/>
              <a:buNone/>
            </a:pPr>
            <a:endParaRPr lang="it-IT" altLang="it-IT" sz="2540">
              <a:solidFill>
                <a:srgbClr val="663333"/>
              </a:solidFill>
            </a:endParaRPr>
          </a:p>
          <a:p>
            <a:pPr eaLnBrk="1">
              <a:lnSpc>
                <a:spcPct val="150000"/>
              </a:lnSpc>
              <a:buClrTx/>
              <a:buFontTx/>
              <a:buNone/>
            </a:pPr>
            <a:endParaRPr lang="it-IT" altLang="it-IT" sz="2540">
              <a:solidFill>
                <a:srgbClr val="663333"/>
              </a:solidFill>
            </a:endParaRPr>
          </a:p>
        </p:txBody>
      </p:sp>
      <p:sp>
        <p:nvSpPr>
          <p:cNvPr id="25610" name="Text Box 9"/>
          <p:cNvSpPr txBox="1">
            <a:spLocks noChangeArrowheads="1"/>
          </p:cNvSpPr>
          <p:nvPr/>
        </p:nvSpPr>
        <p:spPr bwMode="auto">
          <a:xfrm>
            <a:off x="2111102" y="1241411"/>
            <a:ext cx="8040365" cy="162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1633"/>
          </a:p>
        </p:txBody>
      </p:sp>
      <p:sp>
        <p:nvSpPr>
          <p:cNvPr id="25611" name="AutoShape 10"/>
          <p:cNvSpPr>
            <a:spLocks noChangeArrowheads="1"/>
          </p:cNvSpPr>
          <p:nvPr/>
        </p:nvSpPr>
        <p:spPr bwMode="auto">
          <a:xfrm>
            <a:off x="4431186" y="3943135"/>
            <a:ext cx="3266263" cy="849689"/>
          </a:xfrm>
          <a:prstGeom prst="roundRect">
            <a:avLst>
              <a:gd name="adj" fmla="val 167"/>
            </a:avLst>
          </a:prstGeom>
          <a:solidFill>
            <a:srgbClr val="663333"/>
          </a:solidFill>
          <a:ln w="9360" cap="sq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it-IT" altLang="it-IT" sz="3266" b="1">
                <a:solidFill>
                  <a:srgbClr val="FFFFFF"/>
                </a:solidFill>
              </a:rPr>
              <a:t>CAREGIVER</a:t>
            </a:r>
          </a:p>
        </p:txBody>
      </p:sp>
      <p:pic>
        <p:nvPicPr>
          <p:cNvPr id="256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009" y="2155908"/>
            <a:ext cx="1110356" cy="140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436" y="2155908"/>
            <a:ext cx="1110356" cy="140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4" name="AutoShape 13"/>
          <p:cNvSpPr>
            <a:spLocks noChangeArrowheads="1"/>
          </p:cNvSpPr>
          <p:nvPr/>
        </p:nvSpPr>
        <p:spPr bwMode="auto">
          <a:xfrm>
            <a:off x="8054607" y="1568326"/>
            <a:ext cx="2416574" cy="1633131"/>
          </a:xfrm>
          <a:prstGeom prst="roundRect">
            <a:avLst>
              <a:gd name="adj" fmla="val 88"/>
            </a:avLst>
          </a:prstGeom>
          <a:solidFill>
            <a:srgbClr val="FF8080"/>
          </a:solidFill>
          <a:ln w="9360" cap="sq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it-IT" altLang="it-IT" sz="2359" b="1">
                <a:solidFill>
                  <a:srgbClr val="FFFFFF"/>
                </a:solidFill>
              </a:rPr>
              <a:t>HA NECESSIT</a:t>
            </a:r>
            <a:r>
              <a:rPr lang="it-IT" altLang="it-IT" sz="2359" b="1">
                <a:solidFill>
                  <a:srgbClr val="FFFFFF"/>
                </a:solidFill>
                <a:cs typeface="Arial" panose="020B0604020202020204" pitchFamily="34" charset="0"/>
              </a:rPr>
              <a:t>À</a:t>
            </a:r>
          </a:p>
          <a:p>
            <a:pPr algn="ctr" eaLnBrk="1">
              <a:buClrTx/>
              <a:buFontTx/>
              <a:buNone/>
            </a:pPr>
            <a:r>
              <a:rPr lang="it-IT" altLang="it-IT" sz="2359" b="1">
                <a:solidFill>
                  <a:srgbClr val="FFFFFF"/>
                </a:solidFill>
              </a:rPr>
              <a:t> DI CURA</a:t>
            </a:r>
          </a:p>
        </p:txBody>
      </p:sp>
      <p:sp>
        <p:nvSpPr>
          <p:cNvPr id="25615" name="AutoShape 14"/>
          <p:cNvSpPr>
            <a:spLocks noChangeArrowheads="1"/>
          </p:cNvSpPr>
          <p:nvPr/>
        </p:nvSpPr>
        <p:spPr bwMode="auto">
          <a:xfrm>
            <a:off x="1719381" y="1568326"/>
            <a:ext cx="2416574" cy="1633131"/>
          </a:xfrm>
          <a:prstGeom prst="roundRect">
            <a:avLst>
              <a:gd name="adj" fmla="val 88"/>
            </a:avLst>
          </a:prstGeom>
          <a:solidFill>
            <a:srgbClr val="FF8080"/>
          </a:solidFill>
          <a:ln w="9360" cap="sq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it-IT" altLang="it-IT" sz="2359" b="1">
                <a:solidFill>
                  <a:srgbClr val="FFFFFF"/>
                </a:solidFill>
              </a:rPr>
              <a:t>DEVE </a:t>
            </a:r>
          </a:p>
          <a:p>
            <a:pPr algn="ctr" eaLnBrk="1">
              <a:buClrTx/>
              <a:buFontTx/>
              <a:buNone/>
            </a:pPr>
            <a:r>
              <a:rPr lang="it-IT" altLang="it-IT" sz="2359" b="1">
                <a:solidFill>
                  <a:srgbClr val="FFFFFF"/>
                </a:solidFill>
              </a:rPr>
              <a:t>PRENDERSI</a:t>
            </a:r>
          </a:p>
          <a:p>
            <a:pPr algn="ctr" eaLnBrk="1">
              <a:buClrTx/>
              <a:buFontTx/>
              <a:buNone/>
            </a:pPr>
            <a:r>
              <a:rPr lang="it-IT" altLang="it-IT" sz="2359" b="1">
                <a:solidFill>
                  <a:srgbClr val="FFFFFF"/>
                </a:solidFill>
              </a:rPr>
              <a:t> CURA</a:t>
            </a:r>
          </a:p>
        </p:txBody>
      </p:sp>
    </p:spTree>
    <p:extLst>
      <p:ext uri="{BB962C8B-B14F-4D97-AF65-F5344CB8AC3E}">
        <p14:creationId xmlns:p14="http://schemas.microsoft.com/office/powerpoint/2010/main" val="1972115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335867" y="0"/>
            <a:ext cx="10397067" cy="1143000"/>
          </a:xfrm>
        </p:spPr>
        <p:txBody>
          <a:bodyPr>
            <a:normAutofit/>
          </a:bodyPr>
          <a:lstStyle/>
          <a:p>
            <a:r>
              <a:rPr lang="es-ES" altLang="it-IT" sz="2000" dirty="0" smtClean="0">
                <a:solidFill>
                  <a:srgbClr val="0066CC"/>
                </a:solidFill>
                <a:latin typeface="Comic Sans MS" pitchFamily="66" charset="0"/>
              </a:rPr>
              <a:t>Don’t forget the caregiver!</a:t>
            </a: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727711" y="3840164"/>
            <a:ext cx="2664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it-IT" sz="1200" dirty="0" err="1">
                <a:solidFill>
                  <a:srgbClr val="0000FF"/>
                </a:solidFill>
                <a:latin typeface="Comic Sans MS" pitchFamily="66" charset="0"/>
              </a:rPr>
              <a:t>Tsara</a:t>
            </a:r>
            <a:r>
              <a:rPr lang="en-US" altLang="it-IT" sz="1200" dirty="0">
                <a:solidFill>
                  <a:srgbClr val="0000FF"/>
                </a:solidFill>
                <a:latin typeface="Comic Sans MS" pitchFamily="66" charset="0"/>
              </a:rPr>
              <a:t> V. Respiration 2006;73:61-7</a:t>
            </a:r>
          </a:p>
        </p:txBody>
      </p:sp>
      <p:pic>
        <p:nvPicPr>
          <p:cNvPr id="922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815" y="1531620"/>
            <a:ext cx="5991435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680" y="4263390"/>
            <a:ext cx="3650870" cy="22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Text Box 3"/>
          <p:cNvSpPr txBox="1">
            <a:spLocks noChangeArrowheads="1"/>
          </p:cNvSpPr>
          <p:nvPr/>
        </p:nvSpPr>
        <p:spPr bwMode="auto">
          <a:xfrm>
            <a:off x="691305" y="2916555"/>
            <a:ext cx="2776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it-IT" sz="1200" dirty="0">
                <a:solidFill>
                  <a:srgbClr val="0000FF"/>
                </a:solidFill>
                <a:latin typeface="Comic Sans MS" pitchFamily="66" charset="0"/>
              </a:rPr>
              <a:t>Am J Public Health 2002;92:409-13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708532" y="4275902"/>
            <a:ext cx="3171061" cy="1384995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en-US" altLang="it-IT" sz="1200" dirty="0">
                <a:latin typeface="Comic Sans MS" pitchFamily="66" charset="0"/>
              </a:rPr>
              <a:t>The </a:t>
            </a:r>
            <a:r>
              <a:rPr lang="en-US" altLang="it-IT" sz="1200" dirty="0" smtClean="0">
                <a:latin typeface="Comic Sans MS" pitchFamily="66" charset="0"/>
              </a:rPr>
              <a:t> burden criteria </a:t>
            </a:r>
            <a:r>
              <a:rPr lang="en-US" altLang="it-IT" sz="1200" dirty="0">
                <a:latin typeface="Comic Sans MS" pitchFamily="66" charset="0"/>
              </a:rPr>
              <a:t>were: </a:t>
            </a:r>
          </a:p>
          <a:p>
            <a:pPr eaLnBrk="1" hangingPunct="1">
              <a:defRPr/>
            </a:pPr>
            <a:endParaRPr lang="en-US" altLang="it-IT" sz="1200" dirty="0"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en-US" altLang="it-IT" sz="1200" dirty="0">
                <a:latin typeface="Comic Sans MS" pitchFamily="66" charset="0"/>
              </a:rPr>
              <a:t>High dependency, </a:t>
            </a:r>
          </a:p>
          <a:p>
            <a:pPr eaLnBrk="1" hangingPunct="1">
              <a:defRPr/>
            </a:pPr>
            <a:r>
              <a:rPr lang="en-US" altLang="it-IT" sz="1200" dirty="0" err="1">
                <a:latin typeface="Comic Sans MS" pitchFamily="66" charset="0"/>
              </a:rPr>
              <a:t>tracheostomy</a:t>
            </a:r>
            <a:r>
              <a:rPr lang="en-US" altLang="it-IT" sz="1200" dirty="0">
                <a:latin typeface="Comic Sans MS" pitchFamily="66" charset="0"/>
              </a:rPr>
              <a:t>, </a:t>
            </a:r>
          </a:p>
          <a:p>
            <a:pPr eaLnBrk="1" hangingPunct="1">
              <a:defRPr/>
            </a:pPr>
            <a:r>
              <a:rPr lang="en-US" altLang="it-IT" sz="1200" dirty="0">
                <a:latin typeface="Comic Sans MS" pitchFamily="66" charset="0"/>
              </a:rPr>
              <a:t>necessity of more than 12 hrs of MV, </a:t>
            </a:r>
          </a:p>
          <a:p>
            <a:pPr eaLnBrk="1" hangingPunct="1">
              <a:defRPr/>
            </a:pPr>
            <a:r>
              <a:rPr lang="en-US" altLang="it-IT" sz="1200" dirty="0">
                <a:latin typeface="Comic Sans MS" pitchFamily="66" charset="0"/>
              </a:rPr>
              <a:t>distance from Hospital more than 30 km, </a:t>
            </a:r>
          </a:p>
          <a:p>
            <a:pPr eaLnBrk="1" hangingPunct="1">
              <a:defRPr/>
            </a:pPr>
            <a:r>
              <a:rPr lang="en-US" altLang="it-IT" sz="1200" dirty="0">
                <a:latin typeface="Comic Sans MS" pitchFamily="66" charset="0"/>
              </a:rPr>
              <a:t>presence of frequent </a:t>
            </a:r>
            <a:r>
              <a:rPr lang="en-US" altLang="it-IT" sz="1200" dirty="0" err="1">
                <a:latin typeface="Comic Sans MS" pitchFamily="66" charset="0"/>
              </a:rPr>
              <a:t>hospitalisations</a:t>
            </a:r>
            <a:r>
              <a:rPr lang="en-US" altLang="it-IT" sz="1200" dirty="0">
                <a:latin typeface="Comic Sans MS" pitchFamily="66" charset="0"/>
              </a:rPr>
              <a:t>. </a:t>
            </a:r>
            <a:endParaRPr lang="it-IT" altLang="it-IT" sz="1200" dirty="0">
              <a:latin typeface="Comic Sans MS" pitchFamily="66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4130" y="1645920"/>
            <a:ext cx="4802191" cy="94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181482" y="2965450"/>
            <a:ext cx="4607984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200" dirty="0" err="1">
                <a:latin typeface="Comic Sans MS" pitchFamily="66" charset="0"/>
              </a:rPr>
              <a:t>Monaldi</a:t>
            </a:r>
            <a:r>
              <a:rPr lang="it-IT" altLang="it-IT" sz="1200" dirty="0">
                <a:latin typeface="Comic Sans MS" pitchFamily="66" charset="0"/>
              </a:rPr>
              <a:t> </a:t>
            </a:r>
            <a:r>
              <a:rPr lang="it-IT" altLang="it-IT" sz="1200" dirty="0" err="1">
                <a:latin typeface="Comic Sans MS" pitchFamily="66" charset="0"/>
              </a:rPr>
              <a:t>Arch</a:t>
            </a:r>
            <a:r>
              <a:rPr lang="it-IT" altLang="it-IT" sz="1200" dirty="0">
                <a:latin typeface="Comic Sans MS" pitchFamily="66" charset="0"/>
              </a:rPr>
              <a:t> </a:t>
            </a:r>
            <a:r>
              <a:rPr lang="it-IT" altLang="it-IT" sz="1200" dirty="0" err="1">
                <a:latin typeface="Comic Sans MS" pitchFamily="66" charset="0"/>
              </a:rPr>
              <a:t>Chest</a:t>
            </a:r>
            <a:r>
              <a:rPr lang="it-IT" altLang="it-IT" sz="1200" dirty="0">
                <a:latin typeface="Comic Sans MS" pitchFamily="66" charset="0"/>
              </a:rPr>
              <a:t> </a:t>
            </a:r>
            <a:r>
              <a:rPr lang="it-IT" altLang="it-IT" sz="1200" dirty="0" err="1">
                <a:latin typeface="Comic Sans MS" pitchFamily="66" charset="0"/>
              </a:rPr>
              <a:t>Dis</a:t>
            </a:r>
            <a:r>
              <a:rPr lang="it-IT" altLang="it-IT" sz="1200" dirty="0">
                <a:latin typeface="Comic Sans MS" pitchFamily="66" charset="0"/>
              </a:rPr>
              <a:t> 2007; 67: 3, 0-00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803783" y="3595648"/>
            <a:ext cx="3222357" cy="369332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en-US" altLang="it-IT" dirty="0">
                <a:latin typeface="Comic Sans MS" pitchFamily="66" charset="0"/>
              </a:rPr>
              <a:t>N° 792 home ventilated pts </a:t>
            </a:r>
            <a:endParaRPr lang="it-IT" altLang="it-IT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257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821" y="223809"/>
            <a:ext cx="10515600" cy="1325563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accent2"/>
                </a:solidFill>
                <a:latin typeface="Comic Sans MS" pitchFamily="66" charset="0"/>
                <a:ea typeface="+mn-ea"/>
                <a:cs typeface="+mn-cs"/>
              </a:rPr>
              <a:t>Cosa rimane al paziente della ricerca ? </a:t>
            </a:r>
            <a:endParaRPr lang="en-US" sz="2400" b="1" dirty="0">
              <a:solidFill>
                <a:schemeClr val="accent2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5613" r="1595" b="6701"/>
          <a:stretch/>
        </p:blipFill>
        <p:spPr>
          <a:xfrm>
            <a:off x="1404850" y="1356069"/>
            <a:ext cx="8977745" cy="5062388"/>
          </a:xfrm>
        </p:spPr>
      </p:pic>
      <p:sp>
        <p:nvSpPr>
          <p:cNvPr id="5" name="CasellaDiTesto 4"/>
          <p:cNvSpPr txBox="1"/>
          <p:nvPr/>
        </p:nvSpPr>
        <p:spPr>
          <a:xfrm>
            <a:off x="2502131" y="4314304"/>
            <a:ext cx="119661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Insights</a:t>
            </a:r>
            <a:r>
              <a:rPr lang="it-IT" sz="1200" dirty="0" smtClean="0"/>
              <a:t> </a:t>
            </a:r>
          </a:p>
          <a:p>
            <a:r>
              <a:rPr lang="it-IT" sz="1200" dirty="0" err="1" smtClean="0"/>
              <a:t>Poorly</a:t>
            </a:r>
            <a:r>
              <a:rPr lang="it-IT" sz="1200" dirty="0" smtClean="0"/>
              <a:t> </a:t>
            </a:r>
            <a:r>
              <a:rPr lang="it-IT" sz="1200" dirty="0" err="1" smtClean="0"/>
              <a:t>managed</a:t>
            </a:r>
            <a:endParaRPr lang="en-US" sz="1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315765" y="4393262"/>
            <a:ext cx="117461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Experiences</a:t>
            </a:r>
            <a:r>
              <a:rPr lang="it-IT" sz="1200" dirty="0" smtClean="0"/>
              <a:t> </a:t>
            </a:r>
          </a:p>
          <a:p>
            <a:r>
              <a:rPr lang="it-IT" sz="1200" dirty="0" err="1" smtClean="0"/>
              <a:t>Poorly</a:t>
            </a:r>
            <a:r>
              <a:rPr lang="it-IT" sz="1200" dirty="0" smtClean="0"/>
              <a:t> </a:t>
            </a:r>
            <a:r>
              <a:rPr lang="it-IT" sz="1200" dirty="0" err="1" smtClean="0"/>
              <a:t>captured</a:t>
            </a:r>
            <a:endParaRPr lang="en-US" sz="1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063857" y="4327080"/>
            <a:ext cx="91576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evidence</a:t>
            </a:r>
            <a:endParaRPr lang="it-IT" sz="1200" dirty="0" smtClean="0"/>
          </a:p>
          <a:p>
            <a:r>
              <a:rPr lang="it-IT" sz="1200" dirty="0" err="1" smtClean="0"/>
              <a:t>Poorly</a:t>
            </a:r>
            <a:r>
              <a:rPr lang="it-IT" sz="1200" dirty="0" smtClean="0"/>
              <a:t> </a:t>
            </a:r>
            <a:r>
              <a:rPr lang="it-IT" sz="1200" dirty="0" err="1" smtClean="0"/>
              <a:t>used</a:t>
            </a:r>
            <a:endParaRPr lang="en-US" sz="12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698741" y="5551076"/>
            <a:ext cx="451423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MISSED OPPORTUNITIES, WASTE, AND HARM</a:t>
            </a:r>
            <a:endParaRPr lang="en-US" sz="1600" dirty="0"/>
          </a:p>
        </p:txBody>
      </p:sp>
      <p:sp>
        <p:nvSpPr>
          <p:cNvPr id="9" name="Ovale 8"/>
          <p:cNvSpPr/>
          <p:nvPr/>
        </p:nvSpPr>
        <p:spPr>
          <a:xfrm>
            <a:off x="1778923" y="2942705"/>
            <a:ext cx="1479666" cy="12185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0" name="Ovale 9"/>
          <p:cNvSpPr/>
          <p:nvPr/>
        </p:nvSpPr>
        <p:spPr>
          <a:xfrm>
            <a:off x="6540729" y="3044000"/>
            <a:ext cx="1479666" cy="1218504"/>
          </a:xfrm>
          <a:prstGeom prst="ellipse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4178530" y="2973931"/>
            <a:ext cx="1479666" cy="121850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3614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 l="24359" t="20996" r="11094" b="63711"/>
          <a:stretch>
            <a:fillRect/>
          </a:stretch>
        </p:blipFill>
        <p:spPr bwMode="auto">
          <a:xfrm>
            <a:off x="3303270" y="468630"/>
            <a:ext cx="5246370" cy="99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 l="20422" t="27852" r="12922" b="21172"/>
          <a:stretch>
            <a:fillRect/>
          </a:stretch>
        </p:blipFill>
        <p:spPr bwMode="auto">
          <a:xfrm>
            <a:off x="674370" y="2160269"/>
            <a:ext cx="6217920" cy="380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 l="9734" t="30840" r="49203" b="26797"/>
          <a:stretch>
            <a:fillRect/>
          </a:stretch>
        </p:blipFill>
        <p:spPr bwMode="auto">
          <a:xfrm>
            <a:off x="7287455" y="2205990"/>
            <a:ext cx="408539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 flipH="1">
            <a:off x="6103617" y="5989321"/>
            <a:ext cx="404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Range</a:t>
            </a:r>
            <a:r>
              <a:rPr lang="it-IT" dirty="0" smtClean="0"/>
              <a:t>  591€ </a:t>
            </a:r>
            <a:r>
              <a:rPr lang="it-IT" dirty="0" err="1" smtClean="0"/>
              <a:t>to</a:t>
            </a:r>
            <a:r>
              <a:rPr lang="it-IT" dirty="0" smtClean="0"/>
              <a:t> 13.000€  (OSAS vs ALS)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8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 cstate="print"/>
          <a:srcRect l="6168" t="24468" r="4939" b="48329"/>
          <a:stretch>
            <a:fillRect/>
          </a:stretch>
        </p:blipFill>
        <p:spPr bwMode="auto">
          <a:xfrm>
            <a:off x="184750" y="742950"/>
            <a:ext cx="4857913" cy="118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3" cstate="print"/>
          <a:srcRect l="30143" t="16368" r="19853" b="5575"/>
          <a:stretch>
            <a:fillRect/>
          </a:stretch>
        </p:blipFill>
        <p:spPr bwMode="auto">
          <a:xfrm>
            <a:off x="5168274" y="286159"/>
            <a:ext cx="5061576" cy="632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ccia a destra 3"/>
          <p:cNvSpPr/>
          <p:nvPr/>
        </p:nvSpPr>
        <p:spPr>
          <a:xfrm>
            <a:off x="8469630" y="1897380"/>
            <a:ext cx="320040" cy="1714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ccia a destra 4"/>
          <p:cNvSpPr/>
          <p:nvPr/>
        </p:nvSpPr>
        <p:spPr>
          <a:xfrm>
            <a:off x="8484870" y="3867150"/>
            <a:ext cx="320040" cy="1714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ccia a destra 5"/>
          <p:cNvSpPr/>
          <p:nvPr/>
        </p:nvSpPr>
        <p:spPr>
          <a:xfrm>
            <a:off x="8652510" y="4907280"/>
            <a:ext cx="251460" cy="1905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ccia a destra 6"/>
          <p:cNvSpPr/>
          <p:nvPr/>
        </p:nvSpPr>
        <p:spPr>
          <a:xfrm>
            <a:off x="8473440" y="5615940"/>
            <a:ext cx="320040" cy="1714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4610" name="Picture 2" descr="Risultati immagini per home mechanical venti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316" y="3726180"/>
            <a:ext cx="3132890" cy="20650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06438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0325" y="463083"/>
            <a:ext cx="10934584" cy="11704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733" dirty="0">
                <a:solidFill>
                  <a:srgbClr val="FF0000"/>
                </a:solidFill>
              </a:rPr>
              <a:t>How important are comfort and lifestyle factors?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562308" y="1897939"/>
          <a:ext cx="11254315" cy="4345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8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79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547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>
                          <a:latin typeface="+mn-lt"/>
                        </a:rPr>
                        <a:t>Rank</a:t>
                      </a:r>
                    </a:p>
                  </a:txBody>
                  <a:tcPr marL="121923" marR="121923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900" dirty="0">
                          <a:latin typeface="+mn-lt"/>
                        </a:rPr>
                        <a:t>Priority</a:t>
                      </a:r>
                    </a:p>
                  </a:txBody>
                  <a:tcPr marL="121923" marR="12192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dirty="0">
                          <a:latin typeface="+mn-lt"/>
                        </a:rPr>
                        <a:t>% </a:t>
                      </a:r>
                    </a:p>
                  </a:txBody>
                  <a:tcPr marL="121923" marR="121923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04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9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Being able to fall asleep easily and stay asleep whilst using my ventilator 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96.6</a:t>
                      </a:r>
                    </a:p>
                  </a:txBody>
                  <a:tcPr marL="12700" marR="12700" marT="952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19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9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Having smooth, ‘natural feeling’ breathing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93.8</a:t>
                      </a:r>
                    </a:p>
                  </a:txBody>
                  <a:tcPr marL="12700" marR="12700" marT="9527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19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How comfortable the mask is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86.0</a:t>
                      </a:r>
                    </a:p>
                  </a:txBody>
                  <a:tcPr marL="12700" marR="12700" marT="9527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19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Being able to travel with it (such as by car and by air)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81.0</a:t>
                      </a:r>
                    </a:p>
                  </a:txBody>
                  <a:tcPr marL="12700" marR="12700" marT="9527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19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Reducing dryness of mouth and eyes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80.4</a:t>
                      </a:r>
                    </a:p>
                  </a:txBody>
                  <a:tcPr marL="12700" marR="12700" marT="9527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19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How noisy the ventilator is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79.7</a:t>
                      </a:r>
                    </a:p>
                  </a:txBody>
                  <a:tcPr marL="12700" marR="12700" marT="9527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19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Being able to speak and be heard whilst using my ventilator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64.7</a:t>
                      </a:r>
                    </a:p>
                  </a:txBody>
                  <a:tcPr marL="12700" marR="12700" marT="9527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19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How big it is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63.1</a:t>
                      </a:r>
                    </a:p>
                  </a:txBody>
                  <a:tcPr marL="12700" marR="12700" marT="9527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19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Reducing nasal secretions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61.3</a:t>
                      </a:r>
                    </a:p>
                  </a:txBody>
                  <a:tcPr marL="12700" marR="12700" marT="9527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19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How heavy it is</a:t>
                      </a:r>
                    </a:p>
                  </a:txBody>
                  <a:tcPr marL="12700" marR="12700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56.6</a:t>
                      </a:r>
                    </a:p>
                  </a:txBody>
                  <a:tcPr marL="12700" marR="12700" marT="9527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7121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78380" y="530745"/>
            <a:ext cx="7886700" cy="813234"/>
          </a:xfrm>
        </p:spPr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FF0000"/>
                </a:solidFill>
              </a:rPr>
              <a:t>Rationale</a:t>
            </a:r>
            <a:r>
              <a:rPr lang="it-IT" sz="3600" b="1" dirty="0">
                <a:solidFill>
                  <a:srgbClr val="FF0000"/>
                </a:solidFill>
              </a:rPr>
              <a:t> for TM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31026" y="1808585"/>
            <a:ext cx="8561518" cy="358802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de-DE" altLang="de-DE" sz="1400" dirty="0" err="1">
                <a:latin typeface="Arial" panose="020B0604020202020204" pitchFamily="34" charset="0"/>
              </a:rPr>
              <a:t>Increase</a:t>
            </a:r>
            <a:r>
              <a:rPr lang="de-DE" altLang="de-DE" sz="1400" dirty="0">
                <a:latin typeface="Arial" panose="020B0604020202020204" pitchFamily="34" charset="0"/>
              </a:rPr>
              <a:t> of </a:t>
            </a:r>
            <a:r>
              <a:rPr lang="en-US" altLang="de-DE" sz="1400" dirty="0">
                <a:latin typeface="Arial" panose="020B0604020202020204" pitchFamily="34" charset="0"/>
              </a:rPr>
              <a:t>aging, </a:t>
            </a:r>
            <a:r>
              <a:rPr lang="it-IT" altLang="de-DE" sz="1400" dirty="0" err="1">
                <a:latin typeface="Arial" panose="020B0604020202020204" pitchFamily="34" charset="0"/>
              </a:rPr>
              <a:t>chronic</a:t>
            </a:r>
            <a:r>
              <a:rPr lang="it-IT" altLang="de-DE" sz="1400" dirty="0">
                <a:latin typeface="Arial" panose="020B0604020202020204" pitchFamily="34" charset="0"/>
              </a:rPr>
              <a:t> </a:t>
            </a:r>
            <a:r>
              <a:rPr lang="it-IT" altLang="de-DE" sz="1400" dirty="0" err="1">
                <a:latin typeface="Arial" panose="020B0604020202020204" pitchFamily="34" charset="0"/>
              </a:rPr>
              <a:t>diseases</a:t>
            </a:r>
            <a:r>
              <a:rPr lang="it-IT" altLang="de-DE" sz="1400" dirty="0">
                <a:latin typeface="Arial" panose="020B0604020202020204" pitchFamily="34" charset="0"/>
              </a:rPr>
              <a:t>, </a:t>
            </a:r>
            <a:r>
              <a:rPr lang="it-IT" altLang="de-DE" sz="1400" dirty="0" err="1">
                <a:latin typeface="Arial" panose="020B0604020202020204" pitchFamily="34" charset="0"/>
              </a:rPr>
              <a:t>technological</a:t>
            </a:r>
            <a:r>
              <a:rPr lang="it-IT" altLang="de-DE" sz="1400" dirty="0">
                <a:latin typeface="Arial" panose="020B0604020202020204" pitchFamily="34" charset="0"/>
              </a:rPr>
              <a:t> </a:t>
            </a:r>
            <a:r>
              <a:rPr lang="it-IT" altLang="de-DE" sz="1400" dirty="0" err="1">
                <a:latin typeface="Arial" panose="020B0604020202020204" pitchFamily="34" charset="0"/>
              </a:rPr>
              <a:t>advances</a:t>
            </a:r>
            <a:r>
              <a:rPr lang="it-IT" altLang="de-DE" sz="1400" dirty="0">
                <a:latin typeface="Arial" panose="020B0604020202020204" pitchFamily="34" charset="0"/>
              </a:rPr>
              <a:t>, </a:t>
            </a:r>
            <a:r>
              <a:rPr lang="it-IT" altLang="de-DE" sz="1400" dirty="0" err="1">
                <a:latin typeface="Arial" panose="020B0604020202020204" pitchFamily="34" charset="0"/>
              </a:rPr>
              <a:t>health</a:t>
            </a:r>
            <a:r>
              <a:rPr lang="it-IT" altLang="de-DE" sz="1400" dirty="0">
                <a:latin typeface="Arial" panose="020B0604020202020204" pitchFamily="34" charset="0"/>
              </a:rPr>
              <a:t> care </a:t>
            </a:r>
            <a:r>
              <a:rPr lang="it-IT" altLang="de-DE" sz="1400" dirty="0" err="1">
                <a:latin typeface="Arial" panose="020B0604020202020204" pitchFamily="34" charset="0"/>
              </a:rPr>
              <a:t>consumerism</a:t>
            </a:r>
            <a:r>
              <a:rPr lang="it-IT" altLang="de-DE" sz="1400" dirty="0">
                <a:latin typeface="Arial" panose="020B0604020202020204" pitchFamily="34" charset="0"/>
              </a:rPr>
              <a:t> and </a:t>
            </a:r>
            <a:r>
              <a:rPr lang="it-IT" altLang="de-DE" sz="1400" dirty="0" err="1">
                <a:latin typeface="Arial" panose="020B0604020202020204" pitchFamily="34" charset="0"/>
              </a:rPr>
              <a:t>health</a:t>
            </a:r>
            <a:r>
              <a:rPr lang="it-IT" altLang="de-DE" sz="1400" dirty="0">
                <a:latin typeface="Arial" panose="020B0604020202020204" pitchFamily="34" charset="0"/>
              </a:rPr>
              <a:t> care </a:t>
            </a:r>
            <a:r>
              <a:rPr lang="it-IT" altLang="de-DE" sz="1400" dirty="0" err="1">
                <a:latin typeface="Arial" panose="020B0604020202020204" pitchFamily="34" charset="0"/>
              </a:rPr>
              <a:t>costs</a:t>
            </a:r>
            <a:r>
              <a:rPr lang="it-IT" altLang="de-DE" sz="1400" dirty="0">
                <a:latin typeface="Arial" panose="020B0604020202020204" pitchFamily="34" charset="0"/>
              </a:rPr>
              <a:t> </a:t>
            </a:r>
            <a:r>
              <a:rPr lang="it-IT" sz="1000" dirty="0"/>
              <a:t>(SH </a:t>
            </a:r>
            <a:r>
              <a:rPr lang="it-IT" sz="1000" dirty="0" err="1"/>
              <a:t>Landers</a:t>
            </a:r>
            <a:r>
              <a:rPr lang="it-IT" sz="1000" dirty="0"/>
              <a:t> NEJM 2010)</a:t>
            </a:r>
          </a:p>
          <a:p>
            <a:pPr>
              <a:lnSpc>
                <a:spcPct val="120000"/>
              </a:lnSpc>
            </a:pPr>
            <a:r>
              <a:rPr lang="de-DE" altLang="de-DE" sz="1400" dirty="0" err="1">
                <a:latin typeface="Arial" panose="020B0604020202020204" pitchFamily="34" charset="0"/>
              </a:rPr>
              <a:t>Number</a:t>
            </a:r>
            <a:r>
              <a:rPr lang="de-DE" altLang="de-DE" sz="1400" dirty="0">
                <a:latin typeface="Arial" panose="020B0604020202020204" pitchFamily="34" charset="0"/>
              </a:rPr>
              <a:t> of HMV </a:t>
            </a:r>
            <a:r>
              <a:rPr lang="de-DE" altLang="de-DE" sz="1400" dirty="0" err="1">
                <a:latin typeface="Arial" panose="020B0604020202020204" pitchFamily="34" charset="0"/>
              </a:rPr>
              <a:t>pts</a:t>
            </a: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is</a:t>
            </a: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increasing</a:t>
            </a: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around</a:t>
            </a:r>
            <a:r>
              <a:rPr lang="de-DE" altLang="de-DE" sz="1400" dirty="0">
                <a:latin typeface="Arial" panose="020B0604020202020204" pitchFamily="34" charset="0"/>
              </a:rPr>
              <a:t> Europe </a:t>
            </a:r>
            <a:r>
              <a:rPr lang="de-DE" altLang="de-DE" sz="1000" dirty="0"/>
              <a:t>(</a:t>
            </a:r>
            <a:r>
              <a:rPr lang="de-DE" altLang="de-DE" sz="1000" dirty="0" err="1"/>
              <a:t>Lloyed</a:t>
            </a:r>
            <a:r>
              <a:rPr lang="de-DE" altLang="de-DE" sz="1000" dirty="0"/>
              <a:t>-Owen SJ. </a:t>
            </a:r>
            <a:r>
              <a:rPr lang="de-DE" altLang="de-DE" sz="1000" dirty="0" err="1"/>
              <a:t>Eur</a:t>
            </a:r>
            <a:r>
              <a:rPr lang="de-DE" altLang="de-DE" sz="1000" dirty="0"/>
              <a:t> </a:t>
            </a:r>
            <a:r>
              <a:rPr lang="de-DE" altLang="de-DE" sz="1000" dirty="0" err="1"/>
              <a:t>Respir</a:t>
            </a:r>
            <a:r>
              <a:rPr lang="de-DE" altLang="de-DE" sz="1000" dirty="0"/>
              <a:t> J 2005)</a:t>
            </a:r>
          </a:p>
          <a:p>
            <a:pPr>
              <a:lnSpc>
                <a:spcPct val="120000"/>
              </a:lnSpc>
            </a:pPr>
            <a:r>
              <a:rPr lang="de-DE" sz="1400" dirty="0" err="1">
                <a:latin typeface="Arial" panose="020B0604020202020204" pitchFamily="34" charset="0"/>
              </a:rPr>
              <a:t>Mismatching</a:t>
            </a:r>
            <a:r>
              <a:rPr lang="de-DE" sz="1400" dirty="0">
                <a:latin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</a:rPr>
              <a:t>between</a:t>
            </a:r>
            <a:r>
              <a:rPr lang="de-DE" sz="1400" dirty="0">
                <a:latin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</a:rPr>
              <a:t>pt</a:t>
            </a:r>
            <a:r>
              <a:rPr lang="de-DE" sz="1400" dirty="0">
                <a:latin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</a:rPr>
              <a:t>and</a:t>
            </a:r>
            <a:r>
              <a:rPr lang="de-DE" sz="1400" dirty="0">
                <a:latin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</a:rPr>
              <a:t>machine</a:t>
            </a:r>
            <a:r>
              <a:rPr lang="de-DE" sz="1400" dirty="0">
                <a:latin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</a:rPr>
              <a:t>during</a:t>
            </a:r>
            <a:r>
              <a:rPr lang="de-DE" sz="1400" dirty="0">
                <a:latin typeface="Arial" panose="020B0604020202020204" pitchFamily="34" charset="0"/>
              </a:rPr>
              <a:t> HMV </a:t>
            </a:r>
            <a:r>
              <a:rPr lang="de-DE" sz="1400" dirty="0" err="1">
                <a:latin typeface="Arial" panose="020B0604020202020204" pitchFamily="34" charset="0"/>
              </a:rPr>
              <a:t>application</a:t>
            </a:r>
            <a:r>
              <a:rPr lang="de-DE" sz="1400" dirty="0">
                <a:latin typeface="Arial" panose="020B0604020202020204" pitchFamily="34" charset="0"/>
              </a:rPr>
              <a:t> in </a:t>
            </a:r>
            <a:r>
              <a:rPr lang="de-DE" sz="1400" dirty="0" err="1">
                <a:latin typeface="Arial" panose="020B0604020202020204" pitchFamily="34" charset="0"/>
              </a:rPr>
              <a:t>particular</a:t>
            </a:r>
            <a:r>
              <a:rPr lang="de-DE" sz="1400" dirty="0">
                <a:latin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</a:rPr>
              <a:t>during</a:t>
            </a:r>
            <a:r>
              <a:rPr lang="de-DE" sz="1400" dirty="0">
                <a:latin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</a:rPr>
              <a:t>night</a:t>
            </a:r>
            <a:r>
              <a:rPr lang="de-DE" sz="1400" dirty="0">
                <a:latin typeface="Arial" panose="020B0604020202020204" pitchFamily="34" charset="0"/>
              </a:rPr>
              <a:t> </a:t>
            </a:r>
            <a:r>
              <a:rPr lang="de-DE" sz="1000" dirty="0"/>
              <a:t>(F Fanfulla AMJCCM 2005) </a:t>
            </a:r>
          </a:p>
          <a:p>
            <a:pPr>
              <a:lnSpc>
                <a:spcPct val="120000"/>
              </a:lnSpc>
            </a:pPr>
            <a:r>
              <a:rPr lang="de-DE" altLang="de-DE" sz="1400" dirty="0" err="1">
                <a:latin typeface="Arial" panose="020B0604020202020204" pitchFamily="34" charset="0"/>
              </a:rPr>
              <a:t>Discrepancies</a:t>
            </a: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between</a:t>
            </a: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prescribed</a:t>
            </a:r>
            <a:r>
              <a:rPr lang="de-DE" altLang="de-DE" sz="1400" dirty="0">
                <a:latin typeface="Arial" panose="020B0604020202020204" pitchFamily="34" charset="0"/>
              </a:rPr>
              <a:t> MV </a:t>
            </a:r>
            <a:r>
              <a:rPr lang="de-DE" altLang="de-DE" sz="1400" dirty="0" err="1">
                <a:latin typeface="Arial" panose="020B0604020202020204" pitchFamily="34" charset="0"/>
              </a:rPr>
              <a:t>setting</a:t>
            </a:r>
            <a:r>
              <a:rPr lang="de-DE" altLang="de-DE" sz="1400" dirty="0">
                <a:latin typeface="Arial" panose="020B0604020202020204" pitchFamily="34" charset="0"/>
              </a:rPr>
              <a:t> and </a:t>
            </a:r>
            <a:r>
              <a:rPr lang="de-DE" altLang="de-DE" sz="1400" dirty="0" err="1">
                <a:latin typeface="Arial" panose="020B0604020202020204" pitchFamily="34" charset="0"/>
              </a:rPr>
              <a:t>home</a:t>
            </a: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setting</a:t>
            </a: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000" dirty="0"/>
              <a:t>(</a:t>
            </a:r>
            <a:r>
              <a:rPr lang="en-GB" altLang="it-IT" sz="1000" dirty="0" err="1"/>
              <a:t>Farré</a:t>
            </a:r>
            <a:r>
              <a:rPr lang="en-GB" altLang="it-IT" sz="1000" dirty="0"/>
              <a:t> R. Intensive Care Med 2003) </a:t>
            </a:r>
          </a:p>
          <a:p>
            <a:pPr marL="0" indent="0">
              <a:lnSpc>
                <a:spcPct val="120000"/>
              </a:lnSpc>
            </a:pPr>
            <a:r>
              <a:rPr lang="en-GB" altLang="it-IT" sz="1000" dirty="0">
                <a:latin typeface="Arial" panose="020B0604020202020204" pitchFamily="34" charset="0"/>
              </a:rPr>
              <a:t>     </a:t>
            </a:r>
            <a:r>
              <a:rPr lang="en-GB" altLang="it-IT" sz="1400" dirty="0">
                <a:latin typeface="Arial" panose="020B0604020202020204" pitchFamily="34" charset="0"/>
              </a:rPr>
              <a:t>Risk management in HMV pts </a:t>
            </a:r>
            <a:r>
              <a:rPr lang="en-GB" altLang="it-IT" sz="1000" dirty="0"/>
              <a:t>( AK </a:t>
            </a:r>
            <a:r>
              <a:rPr lang="en-GB" altLang="it-IT" sz="1000" dirty="0" err="1"/>
              <a:t>Simonds</a:t>
            </a:r>
            <a:r>
              <a:rPr lang="en-GB" altLang="it-IT" sz="1000" dirty="0"/>
              <a:t> )</a:t>
            </a:r>
          </a:p>
          <a:p>
            <a:pPr>
              <a:lnSpc>
                <a:spcPct val="120000"/>
              </a:lnSpc>
            </a:pPr>
            <a:r>
              <a:rPr lang="en-GB" sz="1400" dirty="0">
                <a:latin typeface="Arial" panose="020B0604020202020204" pitchFamily="34" charset="0"/>
              </a:rPr>
              <a:t>Increasing difficulty in discharge planning </a:t>
            </a:r>
            <a:r>
              <a:rPr lang="en-GB" sz="1000" dirty="0"/>
              <a:t>(</a:t>
            </a:r>
            <a:r>
              <a:rPr lang="it-IT" altLang="it-IT" sz="1000" dirty="0"/>
              <a:t>J </a:t>
            </a:r>
            <a:r>
              <a:rPr lang="it-IT" altLang="it-IT" sz="1000" dirty="0" err="1"/>
              <a:t>Escarrabill</a:t>
            </a:r>
            <a:r>
              <a:rPr lang="it-IT" altLang="it-IT" sz="1000" dirty="0"/>
              <a:t> 2009)</a:t>
            </a:r>
            <a:r>
              <a:rPr lang="en-GB" sz="1000" dirty="0"/>
              <a:t> </a:t>
            </a:r>
          </a:p>
          <a:p>
            <a:pPr>
              <a:lnSpc>
                <a:spcPct val="120000"/>
              </a:lnSpc>
            </a:pPr>
            <a:r>
              <a:rPr lang="en-GB" sz="1400" dirty="0">
                <a:latin typeface="Arial" panose="020B0604020202020204" pitchFamily="34" charset="0"/>
              </a:rPr>
              <a:t>Tremendous physical and psychological burden for HMV caregivers </a:t>
            </a:r>
          </a:p>
          <a:p>
            <a:pPr>
              <a:lnSpc>
                <a:spcPct val="120000"/>
              </a:lnSpc>
              <a:buNone/>
            </a:pPr>
            <a:r>
              <a:rPr lang="en-GB" sz="1000" dirty="0"/>
              <a:t>(Vitacca ERJ 2009, Vitacca </a:t>
            </a:r>
            <a:r>
              <a:rPr lang="en-GB" sz="1000" dirty="0" err="1"/>
              <a:t>Monaldi</a:t>
            </a:r>
            <a:r>
              <a:rPr lang="en-GB" sz="1000" dirty="0"/>
              <a:t> Arch Resp. Dis 2007) </a:t>
            </a:r>
          </a:p>
          <a:p>
            <a:pPr>
              <a:lnSpc>
                <a:spcPct val="120000"/>
              </a:lnSpc>
            </a:pPr>
            <a:r>
              <a:rPr lang="en-GB" sz="1400" dirty="0">
                <a:latin typeface="Arial" panose="020B0604020202020204" pitchFamily="34" charset="0"/>
              </a:rPr>
              <a:t>Chronic respiratory patient presents complexity, comorbidity, disability and frailty </a:t>
            </a:r>
            <a:r>
              <a:rPr lang="en-GB" sz="1000" dirty="0"/>
              <a:t>(Vitacca 2011, Vitacca 2014)</a:t>
            </a:r>
          </a:p>
          <a:p>
            <a:pPr>
              <a:lnSpc>
                <a:spcPct val="120000"/>
              </a:lnSpc>
            </a:pPr>
            <a:r>
              <a:rPr lang="en-GB" sz="1400" dirty="0">
                <a:latin typeface="Arial" panose="020B0604020202020204" pitchFamily="34" charset="0"/>
              </a:rPr>
              <a:t>Push for adherence, falls risk, frailty, integrated care , independent living, age friendly </a:t>
            </a:r>
            <a:r>
              <a:rPr lang="en-GB" sz="1000" dirty="0"/>
              <a:t>(EU action plan for </a:t>
            </a:r>
            <a:r>
              <a:rPr lang="en-GB" sz="1000" dirty="0" err="1"/>
              <a:t>cronicity</a:t>
            </a:r>
            <a:r>
              <a:rPr lang="en-GB" sz="1000" dirty="0"/>
              <a:t> 2020)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400" dirty="0">
              <a:latin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287" y="950935"/>
            <a:ext cx="979768" cy="126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2" descr="nurse 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985" y="3951125"/>
            <a:ext cx="1493660" cy="9007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4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2611989529"/>
              </p:ext>
            </p:extLst>
          </p:nvPr>
        </p:nvGraphicFramePr>
        <p:xfrm>
          <a:off x="815413" y="332656"/>
          <a:ext cx="11376587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7" cstate="print"/>
          <a:srcRect r="3292"/>
          <a:stretch/>
        </p:blipFill>
        <p:spPr bwMode="auto">
          <a:xfrm>
            <a:off x="263743" y="269885"/>
            <a:ext cx="5093348" cy="90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4092036" y="2047164"/>
            <a:ext cx="4970080" cy="887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92" b="1" dirty="0"/>
              <a:t>Third generation system:</a:t>
            </a:r>
          </a:p>
          <a:p>
            <a:r>
              <a:rPr lang="en-US" sz="1292" dirty="0"/>
              <a:t>Constant analytical and decision making support. </a:t>
            </a:r>
          </a:p>
          <a:p>
            <a:r>
              <a:rPr lang="en-US" sz="1292" dirty="0"/>
              <a:t>Monitoring </a:t>
            </a:r>
            <a:r>
              <a:rPr lang="en-US" sz="1292" dirty="0" err="1"/>
              <a:t>centres</a:t>
            </a:r>
            <a:r>
              <a:rPr lang="en-US" sz="1292" dirty="0"/>
              <a:t> are physician led, staffed by specialist nurses, and have full therapeutic authority 24 h per day, seven days per week. 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666502"/>
              </p:ext>
            </p:extLst>
          </p:nvPr>
        </p:nvGraphicFramePr>
        <p:xfrm>
          <a:off x="263743" y="3188368"/>
          <a:ext cx="2851990" cy="2406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0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2899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TA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err="1"/>
                        <a:t>Ctr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982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#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118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102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982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COPD (%)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48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43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982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ALS (%)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10.2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9.8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982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NM (%)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20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26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971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Restrictive (%)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12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14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982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err="1"/>
                        <a:t>Other</a:t>
                      </a:r>
                      <a:r>
                        <a:rPr lang="it-IT" sz="1100" dirty="0"/>
                        <a:t> (%)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9.3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7.9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982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IMV</a:t>
                      </a:r>
                      <a:r>
                        <a:rPr lang="it-IT" sz="1100" baseline="0" dirty="0"/>
                        <a:t> (%)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22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21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982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NIV (%)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42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51</a:t>
                      </a:r>
                      <a:endParaRPr lang="en-US" sz="1100" dirty="0"/>
                    </a:p>
                  </a:txBody>
                  <a:tcPr marL="112541" marR="112541" marT="42203" marB="4220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263744" y="5750351"/>
            <a:ext cx="19351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70% under LTOT, </a:t>
            </a:r>
          </a:p>
          <a:p>
            <a:r>
              <a:rPr lang="it-IT" sz="1400" dirty="0"/>
              <a:t>2 </a:t>
            </a:r>
            <a:r>
              <a:rPr lang="it-IT" sz="1400" dirty="0" err="1"/>
              <a:t>relapses</a:t>
            </a:r>
            <a:r>
              <a:rPr lang="it-IT" sz="1400" dirty="0"/>
              <a:t>/y, 1 H/y</a:t>
            </a:r>
          </a:p>
          <a:p>
            <a:r>
              <a:rPr lang="it-IT" sz="1400" dirty="0"/>
              <a:t>40% with ICU </a:t>
            </a:r>
            <a:r>
              <a:rPr lang="it-IT" sz="1400" dirty="0" err="1"/>
              <a:t>admission</a:t>
            </a:r>
            <a:endParaRPr lang="en-US" sz="1400" dirty="0"/>
          </a:p>
        </p:txBody>
      </p:sp>
      <p:pic>
        <p:nvPicPr>
          <p:cNvPr id="7" name="Picture 63" descr="http://www.maionestore.com/144-232-thickbox/bandiera-italia-150x225-c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12351" y="318212"/>
            <a:ext cx="1131383" cy="848537"/>
          </a:xfrm>
          <a:prstGeom prst="rect">
            <a:avLst/>
          </a:prstGeom>
          <a:noFill/>
        </p:spPr>
      </p:pic>
      <p:pic>
        <p:nvPicPr>
          <p:cNvPr id="9" name="Picture 2" descr="http://www.portfoliopartnership.com/wp-content/uploads/2013/04/Feedbac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7" r="49867" b="7185"/>
          <a:stretch>
            <a:fillRect/>
          </a:stretch>
        </p:blipFill>
        <p:spPr bwMode="auto">
          <a:xfrm>
            <a:off x="9370669" y="482970"/>
            <a:ext cx="714236" cy="61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64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45"/>
          <p:cNvSpPr>
            <a:spLocks noChangeArrowheads="1"/>
          </p:cNvSpPr>
          <p:nvPr/>
        </p:nvSpPr>
        <p:spPr bwMode="auto">
          <a:xfrm>
            <a:off x="2107771" y="334282"/>
            <a:ext cx="7740352" cy="620688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it-IT" sz="2400" b="1" cap="all" spc="-150" dirty="0">
                <a:ln/>
                <a:effectLst>
                  <a:reflection blurRad="12700" stA="50000" endPos="50000" dir="5400000" sy="-100000" rotWithShape="0"/>
                </a:effectLst>
                <a:latin typeface="+mj-lt"/>
                <a:ea typeface="+mj-ea"/>
                <a:cs typeface="+mj-cs"/>
              </a:rPr>
              <a:t>HMV </a:t>
            </a:r>
            <a:r>
              <a:rPr lang="it-IT" sz="2400" b="1" cap="all" spc="-150" dirty="0" err="1">
                <a:ln/>
                <a:effectLst>
                  <a:reflection blurRad="12700" stA="50000" endPos="50000" dir="5400000" sy="-100000" rotWithShape="0"/>
                </a:effectLst>
                <a:latin typeface="+mj-lt"/>
                <a:ea typeface="+mj-ea"/>
                <a:cs typeface="+mj-cs"/>
              </a:rPr>
              <a:t>patients</a:t>
            </a:r>
            <a:r>
              <a:rPr lang="it-IT" sz="2400" b="1" cap="all" spc="-150" dirty="0">
                <a:ln/>
                <a:effectLst>
                  <a:reflection blurRad="12700" stA="50000" endPos="50000" dir="5400000" sy="-100000" rotWithShape="0"/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326086" name="Immagine 5" descr="CIMG019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0365" y="1881049"/>
            <a:ext cx="2746711" cy="20600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12679" name="Rectangle 7"/>
          <p:cNvSpPr>
            <a:spLocks noChangeArrowheads="1"/>
          </p:cNvSpPr>
          <p:nvPr/>
        </p:nvSpPr>
        <p:spPr bwMode="auto">
          <a:xfrm>
            <a:off x="5196807" y="1335619"/>
            <a:ext cx="4772675" cy="255454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Clinical examination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Material checking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Ventilator, circuit, interface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NIV compliance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Alarms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patient-ventilator interactions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it-IT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err="1">
                <a:latin typeface="Arial" pitchFamily="34" charset="0"/>
                <a:cs typeface="Arial" pitchFamily="34" charset="0"/>
              </a:rPr>
              <a:t>education</a:t>
            </a:r>
            <a:r>
              <a:rPr lang="it-IT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it-IT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err="1">
                <a:latin typeface="Arial" pitchFamily="34" charset="0"/>
                <a:cs typeface="Arial" pitchFamily="34" charset="0"/>
              </a:rPr>
              <a:t>telerehabilitation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4574964" y="4220106"/>
            <a:ext cx="3219051" cy="2042859"/>
            <a:chOff x="685451" y="4488461"/>
            <a:chExt cx="3219051" cy="2042859"/>
          </a:xfrm>
        </p:grpSpPr>
        <p:grpSp>
          <p:nvGrpSpPr>
            <p:cNvPr id="2" name="Gruppo 1"/>
            <p:cNvGrpSpPr/>
            <p:nvPr/>
          </p:nvGrpSpPr>
          <p:grpSpPr>
            <a:xfrm>
              <a:off x="685451" y="4488461"/>
              <a:ext cx="3219051" cy="2042859"/>
              <a:chOff x="453755" y="4507344"/>
              <a:chExt cx="3219051" cy="2042859"/>
            </a:xfrm>
          </p:grpSpPr>
          <p:pic>
            <p:nvPicPr>
              <p:cNvPr id="1326085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1765" t="10860" r="11765" b="17464"/>
              <a:stretch>
                <a:fillRect/>
              </a:stretch>
            </p:blipFill>
            <p:spPr bwMode="auto">
              <a:xfrm>
                <a:off x="453755" y="4507344"/>
                <a:ext cx="3219051" cy="204285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9" name="Picture 4" descr="vlcsnap-2010-01-08-11h48m03s14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18404"/>
              <a:stretch>
                <a:fillRect/>
              </a:stretch>
            </p:blipFill>
            <p:spPr bwMode="auto">
              <a:xfrm>
                <a:off x="1135299" y="5033819"/>
                <a:ext cx="1855961" cy="113580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36195" dist="12700" dir="11400000" algn="tl" rotWithShape="0">
                  <a:srgbClr val="000000">
                    <a:alpha val="33000"/>
                  </a:srgbClr>
                </a:outerShdw>
              </a:effectLst>
              <a:scene3d>
                <a:camera prst="perspectiveContrastingLeftFacing">
                  <a:rot lat="540000" lon="2100000" rev="0"/>
                </a:camera>
                <a:lightRig rig="soft" dir="t"/>
              </a:scene3d>
              <a:sp3d contourW="12700" prstMaterial="matte">
                <a:bevelT w="63500" h="50800"/>
                <a:contourClr>
                  <a:srgbClr val="C0C0C0"/>
                </a:contourClr>
              </a:sp3d>
            </p:spPr>
          </p:pic>
        </p:grpSp>
        <p:sp>
          <p:nvSpPr>
            <p:cNvPr id="3" name="Ovale 2"/>
            <p:cNvSpPr/>
            <p:nvPr/>
          </p:nvSpPr>
          <p:spPr>
            <a:xfrm>
              <a:off x="875362" y="4738255"/>
              <a:ext cx="335996" cy="1662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63" descr="http://www.maionestore.com/144-232-thickbox/bandiera-italia-150x225-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60385" y="470606"/>
            <a:ext cx="807008" cy="807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947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21832" r="12061" b="35721"/>
          <a:stretch>
            <a:fillRect/>
          </a:stretch>
        </p:blipFill>
        <p:spPr bwMode="auto">
          <a:xfrm>
            <a:off x="304801" y="473076"/>
            <a:ext cx="5445457" cy="148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19444" r="48958" b="15472"/>
          <a:stretch>
            <a:fillRect/>
          </a:stretch>
        </p:blipFill>
        <p:spPr bwMode="auto">
          <a:xfrm>
            <a:off x="7379808" y="192089"/>
            <a:ext cx="4362449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8" t="22418" r="8936" b="22417"/>
          <a:stretch>
            <a:fillRect/>
          </a:stretch>
        </p:blipFill>
        <p:spPr bwMode="auto">
          <a:xfrm>
            <a:off x="5578659" y="4027907"/>
            <a:ext cx="479213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4219" r="42709" b="30252"/>
          <a:stretch>
            <a:fillRect/>
          </a:stretch>
        </p:blipFill>
        <p:spPr bwMode="auto">
          <a:xfrm>
            <a:off x="481266" y="4231760"/>
            <a:ext cx="4448543" cy="214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304800" y="2413143"/>
            <a:ext cx="6487584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92" dirty="0">
                <a:latin typeface="Comic Sans MS" pitchFamily="66" charset="0"/>
              </a:rPr>
              <a:t>1,199 patients received NIV, 12 </a:t>
            </a:r>
            <a:r>
              <a:rPr lang="en-US" sz="1292" dirty="0" err="1">
                <a:latin typeface="Comic Sans MS" pitchFamily="66" charset="0"/>
              </a:rPr>
              <a:t>tracheostomy</a:t>
            </a:r>
            <a:r>
              <a:rPr lang="en-US" sz="1292" dirty="0">
                <a:latin typeface="Comic Sans MS" pitchFamily="66" charset="0"/>
              </a:rPr>
              <a:t> vent;</a:t>
            </a:r>
          </a:p>
          <a:p>
            <a:pPr>
              <a:defRPr/>
            </a:pPr>
            <a:r>
              <a:rPr lang="en-US" sz="1292" dirty="0">
                <a:latin typeface="Comic Sans MS" pitchFamily="66" charset="0"/>
              </a:rPr>
              <a:t>149 had two ventilators for 24-h ventilator dependency. </a:t>
            </a:r>
          </a:p>
          <a:p>
            <a:pPr>
              <a:defRPr/>
            </a:pPr>
            <a:r>
              <a:rPr lang="en-US" sz="1292" dirty="0">
                <a:latin typeface="Comic Sans MS" pitchFamily="66" charset="0"/>
              </a:rPr>
              <a:t>There was a mean of 528 daytime calls per month and </a:t>
            </a:r>
          </a:p>
          <a:p>
            <a:pPr>
              <a:defRPr/>
            </a:pPr>
            <a:r>
              <a:rPr lang="en-US" sz="1292" dirty="0">
                <a:latin typeface="Comic Sans MS" pitchFamily="66" charset="0"/>
              </a:rPr>
              <a:t>14 calls a month at night.</a:t>
            </a:r>
            <a:endParaRPr lang="it-IT" sz="1292" dirty="0">
              <a:latin typeface="Comic Sans MS" pitchFamily="66" charset="0"/>
            </a:endParaRPr>
          </a:p>
        </p:txBody>
      </p:sp>
      <p:pic>
        <p:nvPicPr>
          <p:cNvPr id="8" name="Picture 4" descr="http://upload.wikimedia.org/wikipedia/commons/thumb/a/ae/Flag_of_the_United_Kingdom.svg/2000px-Flag_of_the_United_Kingdom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3580" y="399804"/>
            <a:ext cx="1263184" cy="473694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4516090" y="3645332"/>
            <a:ext cx="5485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Comic Sans MS" panose="030F0702030302020204" pitchFamily="66" charset="0"/>
              </a:rPr>
              <a:t>HMV </a:t>
            </a:r>
            <a:r>
              <a:rPr lang="it-IT" sz="1600" dirty="0" err="1">
                <a:latin typeface="Comic Sans MS" panose="030F0702030302020204" pitchFamily="66" charset="0"/>
              </a:rPr>
              <a:t>quality</a:t>
            </a:r>
            <a:r>
              <a:rPr lang="it-IT" sz="1600" dirty="0">
                <a:latin typeface="Comic Sans MS" panose="030F0702030302020204" pitchFamily="66" charset="0"/>
              </a:rPr>
              <a:t> control network (H and Service Company)  </a:t>
            </a:r>
          </a:p>
        </p:txBody>
      </p:sp>
      <p:pic>
        <p:nvPicPr>
          <p:cNvPr id="10" name="Picture 2" descr="http://www.portfoliopartnership.com/wp-content/uploads/2013/04/Feedbac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7" r="49867" b="7185"/>
          <a:stretch>
            <a:fillRect/>
          </a:stretch>
        </p:blipFill>
        <p:spPr bwMode="auto">
          <a:xfrm>
            <a:off x="3621804" y="208722"/>
            <a:ext cx="831653" cy="71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08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N-EXSUF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1"/>
          <a:stretch>
            <a:fillRect/>
          </a:stretch>
        </p:blipFill>
        <p:spPr bwMode="auto">
          <a:xfrm>
            <a:off x="378884" y="3492501"/>
            <a:ext cx="1665816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131" name="Object 3"/>
          <p:cNvGraphicFramePr>
            <a:graphicFrameLocks/>
          </p:cNvGraphicFramePr>
          <p:nvPr/>
        </p:nvGraphicFramePr>
        <p:xfrm>
          <a:off x="1164167" y="2505075"/>
          <a:ext cx="2336800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32" name="ClipArt" r:id="rId5" imgW="5600700" imgH="3589338" progId="">
                  <p:embed/>
                </p:oleObj>
              </mc:Choice>
              <mc:Fallback>
                <p:oleObj name="ClipArt" r:id="rId5" imgW="5600700" imgH="3589338" progId="">
                  <p:embed/>
                  <p:pic>
                    <p:nvPicPr>
                      <p:cNvPr id="0" name="Picture 7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4167" y="2505075"/>
                        <a:ext cx="2336800" cy="97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9" t="-3072"/>
          <a:stretch>
            <a:fillRect/>
          </a:stretch>
        </p:blipFill>
        <p:spPr bwMode="auto">
          <a:xfrm>
            <a:off x="5080000" y="3657600"/>
            <a:ext cx="10519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133" name="Object 5"/>
          <p:cNvGraphicFramePr>
            <a:graphicFrameLocks/>
          </p:cNvGraphicFramePr>
          <p:nvPr/>
        </p:nvGraphicFramePr>
        <p:xfrm>
          <a:off x="4775200" y="2286000"/>
          <a:ext cx="1625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33" name="ClipArt" r:id="rId8" imgW="2278063" imgH="3421063" progId="">
                  <p:embed/>
                </p:oleObj>
              </mc:Choice>
              <mc:Fallback>
                <p:oleObj name="ClipArt" r:id="rId8" imgW="2278063" imgH="3421063" progId="">
                  <p:embed/>
                  <p:pic>
                    <p:nvPicPr>
                      <p:cNvPr id="0" name="Picture 72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0" y="2286000"/>
                        <a:ext cx="16256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594226"/>
            <a:ext cx="1792817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3733801"/>
            <a:ext cx="3346451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 Box 10"/>
          <p:cNvSpPr txBox="1">
            <a:spLocks noChangeArrowheads="1"/>
          </p:cNvSpPr>
          <p:nvPr/>
        </p:nvSpPr>
        <p:spPr bwMode="auto">
          <a:xfrm>
            <a:off x="2025652" y="6018213"/>
            <a:ext cx="1422184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Comic Sans MS" panose="030F0702030302020204" pitchFamily="66" charset="0"/>
              </a:rPr>
              <a:t>Educational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Comic Sans MS" panose="030F0702030302020204" pitchFamily="66" charset="0"/>
              </a:rPr>
              <a:t>Hospital training </a:t>
            </a:r>
          </a:p>
        </p:txBody>
      </p:sp>
      <p:sp>
        <p:nvSpPr>
          <p:cNvPr id="48137" name="AutoShape 11"/>
          <p:cNvSpPr>
            <a:spLocks noChangeArrowheads="1"/>
          </p:cNvSpPr>
          <p:nvPr/>
        </p:nvSpPr>
        <p:spPr bwMode="auto">
          <a:xfrm>
            <a:off x="3454400" y="4038600"/>
            <a:ext cx="1016000" cy="533400"/>
          </a:xfrm>
          <a:prstGeom prst="rightArrow">
            <a:avLst>
              <a:gd name="adj1" fmla="val 50000"/>
              <a:gd name="adj2" fmla="val 357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200">
              <a:latin typeface="Comic Sans MS" panose="030F0702030302020204" pitchFamily="66" charset="0"/>
            </a:endParaRPr>
          </a:p>
        </p:txBody>
      </p:sp>
      <p:sp>
        <p:nvSpPr>
          <p:cNvPr id="48138" name="Text Box 12"/>
          <p:cNvSpPr txBox="1">
            <a:spLocks noChangeArrowheads="1"/>
          </p:cNvSpPr>
          <p:nvPr/>
        </p:nvSpPr>
        <p:spPr bwMode="auto">
          <a:xfrm>
            <a:off x="6343650" y="5972175"/>
            <a:ext cx="112562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Comic Sans MS" panose="030F0702030302020204" pitchFamily="66" charset="0"/>
              </a:rPr>
              <a:t>Telemedicine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Comic Sans MS" panose="030F0702030302020204" pitchFamily="66" charset="0"/>
              </a:rPr>
              <a:t>with pSatO2</a:t>
            </a:r>
          </a:p>
        </p:txBody>
      </p:sp>
      <p:sp>
        <p:nvSpPr>
          <p:cNvPr id="48139" name="Text Box 13"/>
          <p:cNvSpPr txBox="1">
            <a:spLocks noChangeArrowheads="1"/>
          </p:cNvSpPr>
          <p:nvPr/>
        </p:nvSpPr>
        <p:spPr bwMode="auto">
          <a:xfrm>
            <a:off x="6786034" y="3719513"/>
            <a:ext cx="4812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48140" name="Text Box 14"/>
          <p:cNvSpPr txBox="1">
            <a:spLocks noChangeArrowheads="1"/>
          </p:cNvSpPr>
          <p:nvPr/>
        </p:nvSpPr>
        <p:spPr bwMode="auto">
          <a:xfrm>
            <a:off x="7823201" y="1557339"/>
            <a:ext cx="19030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Comic Sans MS" panose="030F0702030302020204" pitchFamily="66" charset="0"/>
              </a:rPr>
              <a:t>Activation </a:t>
            </a:r>
            <a:r>
              <a:rPr lang="it-IT" altLang="it-IT" sz="1200">
                <a:solidFill>
                  <a:schemeClr val="accent2"/>
                </a:solidFill>
                <a:latin typeface="Comic Sans MS" panose="030F0702030302020204" pitchFamily="66" charset="0"/>
              </a:rPr>
              <a:t>on demand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Comic Sans MS" panose="030F0702030302020204" pitchFamily="66" charset="0"/>
              </a:rPr>
              <a:t>Cough assist device plus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Comic Sans MS" panose="030F0702030302020204" pitchFamily="66" charset="0"/>
              </a:rPr>
              <a:t>RT home visits</a:t>
            </a:r>
          </a:p>
        </p:txBody>
      </p:sp>
      <p:graphicFrame>
        <p:nvGraphicFramePr>
          <p:cNvPr id="48141" name="Object 15"/>
          <p:cNvGraphicFramePr>
            <a:graphicFrameLocks/>
          </p:cNvGraphicFramePr>
          <p:nvPr/>
        </p:nvGraphicFramePr>
        <p:xfrm>
          <a:off x="8636000" y="2667000"/>
          <a:ext cx="1422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34" name="ClipArt" r:id="rId12" imgW="2278063" imgH="3421063" progId="">
                  <p:embed/>
                </p:oleObj>
              </mc:Choice>
              <mc:Fallback>
                <p:oleObj name="ClipArt" r:id="rId12" imgW="2278063" imgH="3421063" progId="">
                  <p:embed/>
                  <p:pic>
                    <p:nvPicPr>
                      <p:cNvPr id="0" name="Picture 73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000" y="2667000"/>
                        <a:ext cx="1422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42" name="Picture 18" descr="OXY-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5715001"/>
            <a:ext cx="14224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3" name="Picture 19" descr="Spirotel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0" r="35103" b="21732"/>
          <a:stretch>
            <a:fillRect/>
          </a:stretch>
        </p:blipFill>
        <p:spPr bwMode="auto">
          <a:xfrm>
            <a:off x="4775200" y="4876801"/>
            <a:ext cx="17272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4" name="Picture 2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9" t="47527" r="15706" b="18489"/>
          <a:stretch>
            <a:fillRect/>
          </a:stretch>
        </p:blipFill>
        <p:spPr bwMode="auto">
          <a:xfrm>
            <a:off x="292101" y="161925"/>
            <a:ext cx="5526617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5" name="Picture 2" descr="http://www.portfoliopartnership.com/wp-content/uploads/2013/04/Feedback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7" r="49867" b="7185"/>
          <a:stretch>
            <a:fillRect/>
          </a:stretch>
        </p:blipFill>
        <p:spPr bwMode="auto">
          <a:xfrm>
            <a:off x="10405534" y="309564"/>
            <a:ext cx="106256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3" descr="http://www.maionestore.com/144-232-thickbox/bandiera-italia-150x225-cm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426442" y="450745"/>
            <a:ext cx="772631" cy="579473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5552901" y="4463934"/>
            <a:ext cx="249191" cy="997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ttangolo 19"/>
          <p:cNvSpPr/>
          <p:nvPr/>
        </p:nvSpPr>
        <p:spPr>
          <a:xfrm rot="18008035">
            <a:off x="5915519" y="6141374"/>
            <a:ext cx="249191" cy="997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8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5" t="17464" r="10097" b="54668"/>
          <a:stretch>
            <a:fillRect/>
          </a:stretch>
        </p:blipFill>
        <p:spPr bwMode="auto">
          <a:xfrm>
            <a:off x="374651" y="655638"/>
            <a:ext cx="5369983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920289" y="2558844"/>
            <a:ext cx="10414000" cy="8808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40 consecutive ventilated ALS patients were assigned to one of two groups</a:t>
            </a:r>
            <a:r>
              <a:rPr lang="en-US" sz="1108" dirty="0"/>
              <a:t>: </a:t>
            </a:r>
          </a:p>
          <a:p>
            <a:pPr>
              <a:defRPr/>
            </a:pPr>
            <a:endParaRPr lang="en-US" sz="1108" dirty="0"/>
          </a:p>
          <a:p>
            <a:pPr>
              <a:defRPr/>
            </a:pPr>
            <a:r>
              <a:rPr lang="en-US" sz="1108" dirty="0"/>
              <a:t>1. control group in which compliance and ventilator parameter settings were assessed during office visits; </a:t>
            </a:r>
          </a:p>
          <a:p>
            <a:pPr>
              <a:defRPr/>
            </a:pPr>
            <a:r>
              <a:rPr lang="en-US" sz="1108" dirty="0"/>
              <a:t>2. an intervention group in which patients received a modem device </a:t>
            </a:r>
            <a:r>
              <a:rPr lang="it-IT" sz="1108" dirty="0" err="1"/>
              <a:t>connected</a:t>
            </a:r>
            <a:r>
              <a:rPr lang="it-IT" sz="1108" dirty="0"/>
              <a:t> </a:t>
            </a:r>
            <a:r>
              <a:rPr lang="it-IT" sz="1108" dirty="0" err="1"/>
              <a:t>to</a:t>
            </a:r>
            <a:r>
              <a:rPr lang="it-IT" sz="1108" dirty="0"/>
              <a:t> the </a:t>
            </a:r>
            <a:r>
              <a:rPr lang="it-IT" sz="1108" dirty="0" err="1"/>
              <a:t>ventilator</a:t>
            </a:r>
            <a:r>
              <a:rPr lang="it-IT" sz="1108" dirty="0"/>
              <a:t>.</a:t>
            </a:r>
          </a:p>
        </p:txBody>
      </p:sp>
      <p:sp>
        <p:nvSpPr>
          <p:cNvPr id="6" name="Rettangolo 5"/>
          <p:cNvSpPr/>
          <p:nvPr/>
        </p:nvSpPr>
        <p:spPr>
          <a:xfrm>
            <a:off x="5494867" y="1633538"/>
            <a:ext cx="6096000" cy="2485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1015" dirty="0"/>
              <a:t>J </a:t>
            </a:r>
            <a:r>
              <a:rPr lang="it-IT" sz="1015" dirty="0" err="1"/>
              <a:t>Neurol</a:t>
            </a:r>
            <a:r>
              <a:rPr lang="it-IT" sz="1015" dirty="0"/>
              <a:t> </a:t>
            </a:r>
            <a:r>
              <a:rPr lang="it-IT" sz="1015" dirty="0" err="1"/>
              <a:t>Neurosurg</a:t>
            </a:r>
            <a:r>
              <a:rPr lang="it-IT" sz="1015" dirty="0"/>
              <a:t> </a:t>
            </a:r>
            <a:r>
              <a:rPr lang="it-IT" sz="1015" dirty="0" err="1"/>
              <a:t>Psychiatry</a:t>
            </a:r>
            <a:r>
              <a:rPr lang="it-IT" sz="1015" dirty="0"/>
              <a:t> 2010;81:1238e1242. </a:t>
            </a:r>
            <a:r>
              <a:rPr lang="it-IT" sz="1015" dirty="0" err="1"/>
              <a:t>doi</a:t>
            </a:r>
            <a:r>
              <a:rPr lang="it-IT" sz="1015" dirty="0"/>
              <a:t>:10.1136/</a:t>
            </a:r>
            <a:r>
              <a:rPr lang="it-IT" sz="1015" dirty="0" err="1"/>
              <a:t>jnnp</a:t>
            </a:r>
            <a:r>
              <a:rPr lang="it-IT" sz="1015" dirty="0"/>
              <a:t>.2010.206680</a:t>
            </a:r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32251" r="48381" b="46272"/>
          <a:stretch>
            <a:fillRect/>
          </a:stretch>
        </p:blipFill>
        <p:spPr bwMode="auto">
          <a:xfrm>
            <a:off x="1269910" y="3714025"/>
            <a:ext cx="8748735" cy="25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" descr="http://www.portfoliopartnership.com/wp-content/uploads/2013/04/Feedbac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7" r="49867" b="7185"/>
          <a:stretch>
            <a:fillRect/>
          </a:stretch>
        </p:blipFill>
        <p:spPr bwMode="auto">
          <a:xfrm>
            <a:off x="10672234" y="534989"/>
            <a:ext cx="106256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cdn.freebievectors.com/illustrations/7/f/flag-portugal-clip-art/previ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30946" y="598155"/>
            <a:ext cx="1286953" cy="641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503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508448" y="436990"/>
            <a:ext cx="2300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chemeClr val="accent1">
                    <a:lumMod val="50000"/>
                  </a:schemeClr>
                </a:solidFill>
              </a:rPr>
              <a:t>Razionale 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FD59F043-3BB3-452D-AD4D-D34C607B7E24}"/>
              </a:ext>
            </a:extLst>
          </p:cNvPr>
          <p:cNvGrpSpPr/>
          <p:nvPr/>
        </p:nvGrpSpPr>
        <p:grpSpPr>
          <a:xfrm>
            <a:off x="504817" y="454594"/>
            <a:ext cx="2920027" cy="703825"/>
            <a:chOff x="213871" y="215972"/>
            <a:chExt cx="4549515" cy="1285875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39C6CAF8-D969-4114-B143-365DED765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380"/>
            <a:stretch>
              <a:fillRect/>
            </a:stretch>
          </p:blipFill>
          <p:spPr bwMode="auto">
            <a:xfrm>
              <a:off x="213871" y="215972"/>
              <a:ext cx="4437531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35758BAD-4739-4E7E-9541-2DD2CF431807}"/>
                </a:ext>
              </a:extLst>
            </p:cNvPr>
            <p:cNvSpPr/>
            <p:nvPr/>
          </p:nvSpPr>
          <p:spPr>
            <a:xfrm>
              <a:off x="4120448" y="1285875"/>
              <a:ext cx="642938" cy="2143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4BDB22D6-C7E5-4E56-BAA7-70C914BAE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35" y="1187110"/>
            <a:ext cx="2157950" cy="42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5373776-16AB-4441-BD55-D128EF0B5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1"/>
          <a:stretch>
            <a:fillRect/>
          </a:stretch>
        </p:blipFill>
        <p:spPr bwMode="auto">
          <a:xfrm>
            <a:off x="1594831" y="2099163"/>
            <a:ext cx="3673706" cy="60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341A417-B91F-4F19-84B1-D8CDD0976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1" t="729"/>
          <a:stretch/>
        </p:blipFill>
        <p:spPr bwMode="auto">
          <a:xfrm>
            <a:off x="9029692" y="160390"/>
            <a:ext cx="2543695" cy="241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7412180" y="1061281"/>
            <a:ext cx="1638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i="1" dirty="0"/>
              <a:t>NIV </a:t>
            </a:r>
            <a:r>
              <a:rPr lang="it-IT" altLang="it-IT" i="1" dirty="0" err="1"/>
              <a:t>compliance</a:t>
            </a:r>
            <a:endParaRPr lang="it-IT" altLang="it-IT" i="1" dirty="0"/>
          </a:p>
        </p:txBody>
      </p:sp>
      <p:pic>
        <p:nvPicPr>
          <p:cNvPr id="11" name="Immagine 5">
            <a:extLst>
              <a:ext uri="{FF2B5EF4-FFF2-40B4-BE49-F238E27FC236}">
                <a16:creationId xmlns:a16="http://schemas.microsoft.com/office/drawing/2014/main" id="{6391DA26-CA19-4714-AC1C-51E297A02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1" b="8709"/>
          <a:stretch/>
        </p:blipFill>
        <p:spPr bwMode="auto">
          <a:xfrm>
            <a:off x="6551891" y="2528956"/>
            <a:ext cx="4619625" cy="1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88AF6094-77C1-4948-85C8-611F3529A426}"/>
              </a:ext>
            </a:extLst>
          </p:cNvPr>
          <p:cNvGrpSpPr/>
          <p:nvPr/>
        </p:nvGrpSpPr>
        <p:grpSpPr>
          <a:xfrm>
            <a:off x="390517" y="3383753"/>
            <a:ext cx="3896530" cy="3047261"/>
            <a:chOff x="1824039" y="428626"/>
            <a:chExt cx="6789019" cy="5915025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50FFDC4B-C19F-4EED-A689-AD0C1CA6FF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476" y="428626"/>
              <a:ext cx="4714875" cy="591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CasellaDiTesto 11">
              <a:extLst>
                <a:ext uri="{FF2B5EF4-FFF2-40B4-BE49-F238E27FC236}">
                  <a16:creationId xmlns:a16="http://schemas.microsoft.com/office/drawing/2014/main" id="{4AF9FF82-9DEF-440C-A504-E60EFABC7B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7298" y="857251"/>
              <a:ext cx="1064655" cy="35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100">
                  <a:latin typeface="Calibri" panose="020F0502020204030204" pitchFamily="34" charset="0"/>
                </a:rPr>
                <a:t>IPAP/EPAP</a:t>
              </a:r>
            </a:p>
          </p:txBody>
        </p:sp>
        <p:sp>
          <p:nvSpPr>
            <p:cNvPr id="15" name="CasellaDiTesto 12">
              <a:extLst>
                <a:ext uri="{FF2B5EF4-FFF2-40B4-BE49-F238E27FC236}">
                  <a16:creationId xmlns:a16="http://schemas.microsoft.com/office/drawing/2014/main" id="{B22B87FE-7E2C-4942-BD5A-2937118B38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9186" y="1643063"/>
              <a:ext cx="1985121" cy="35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100">
                  <a:latin typeface="Calibri" panose="020F0502020204030204" pitchFamily="34" charset="0"/>
                </a:rPr>
                <a:t>Frequenza respiratoria</a:t>
              </a:r>
            </a:p>
          </p:txBody>
        </p:sp>
        <p:sp>
          <p:nvSpPr>
            <p:cNvPr id="16" name="CasellaDiTesto 13">
              <a:extLst>
                <a:ext uri="{FF2B5EF4-FFF2-40B4-BE49-F238E27FC236}">
                  <a16:creationId xmlns:a16="http://schemas.microsoft.com/office/drawing/2014/main" id="{884EFF56-1763-4A4A-B0A7-6B554CE776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7356" y="2357438"/>
              <a:ext cx="2178344" cy="44806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900" dirty="0">
                  <a:latin typeface="Calibri" panose="020F0502020204030204" pitchFamily="34" charset="0"/>
                </a:rPr>
                <a:t>Stima volume corrente</a:t>
              </a:r>
            </a:p>
          </p:txBody>
        </p:sp>
        <p:sp>
          <p:nvSpPr>
            <p:cNvPr id="17" name="CasellaDiTesto 14">
              <a:extLst>
                <a:ext uri="{FF2B5EF4-FFF2-40B4-BE49-F238E27FC236}">
                  <a16:creationId xmlns:a16="http://schemas.microsoft.com/office/drawing/2014/main" id="{1624B301-6021-45EC-9D9D-DE63A3E343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3607" y="3000376"/>
              <a:ext cx="2019451" cy="35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100">
                  <a:latin typeface="Calibri" panose="020F0502020204030204" pitchFamily="34" charset="0"/>
                </a:rPr>
                <a:t>Atti resp. attivati dal pz</a:t>
              </a:r>
            </a:p>
          </p:txBody>
        </p:sp>
        <p:sp>
          <p:nvSpPr>
            <p:cNvPr id="18" name="CasellaDiTesto 15">
              <a:extLst>
                <a:ext uri="{FF2B5EF4-FFF2-40B4-BE49-F238E27FC236}">
                  <a16:creationId xmlns:a16="http://schemas.microsoft.com/office/drawing/2014/main" id="{F5D2ED6E-C32E-4AA9-BD12-9F61738725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7669" y="3621089"/>
              <a:ext cx="1315690" cy="35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100">
                  <a:latin typeface="Calibri" panose="020F0502020204030204" pitchFamily="34" charset="0"/>
                </a:rPr>
                <a:t>Picco di flusso</a:t>
              </a:r>
            </a:p>
          </p:txBody>
        </p:sp>
        <p:sp>
          <p:nvSpPr>
            <p:cNvPr id="19" name="CasellaDiTesto 16">
              <a:extLst>
                <a:ext uri="{FF2B5EF4-FFF2-40B4-BE49-F238E27FC236}">
                  <a16:creationId xmlns:a16="http://schemas.microsoft.com/office/drawing/2014/main" id="{0CFACBA3-8903-4940-8DD8-5EEC811F28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5144" y="4214813"/>
              <a:ext cx="802888" cy="35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100">
                  <a:latin typeface="Calibri" panose="020F0502020204030204" pitchFamily="34" charset="0"/>
                </a:rPr>
                <a:t>Perdite</a:t>
              </a:r>
            </a:p>
          </p:txBody>
        </p:sp>
        <p:sp>
          <p:nvSpPr>
            <p:cNvPr id="20" name="CasellaDiTesto 17">
              <a:extLst>
                <a:ext uri="{FF2B5EF4-FFF2-40B4-BE49-F238E27FC236}">
                  <a16:creationId xmlns:a16="http://schemas.microsoft.com/office/drawing/2014/main" id="{F64A143E-0C75-4442-BC5E-D600748D17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4571" y="4857751"/>
              <a:ext cx="1789871" cy="35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100">
                  <a:latin typeface="Calibri" panose="020F0502020204030204" pitchFamily="34" charset="0"/>
                </a:rPr>
                <a:t>Ventilazione minuto</a:t>
              </a:r>
            </a:p>
          </p:txBody>
        </p:sp>
        <p:sp>
          <p:nvSpPr>
            <p:cNvPr id="21" name="CasellaDiTesto 18">
              <a:extLst>
                <a:ext uri="{FF2B5EF4-FFF2-40B4-BE49-F238E27FC236}">
                  <a16:creationId xmlns:a16="http://schemas.microsoft.com/office/drawing/2014/main" id="{4622BE0D-A387-4444-B7B1-44639D035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3686" y="5549901"/>
              <a:ext cx="995992" cy="35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100">
                  <a:latin typeface="Calibri" panose="020F0502020204030204" pitchFamily="34" charset="0"/>
                </a:rPr>
                <a:t>Stima AHI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C8FA3B37-65B1-406D-B385-87ECABA780BF}"/>
                </a:ext>
              </a:extLst>
            </p:cNvPr>
            <p:cNvSpPr/>
            <p:nvPr/>
          </p:nvSpPr>
          <p:spPr>
            <a:xfrm>
              <a:off x="1824039" y="2286000"/>
              <a:ext cx="3857625" cy="642938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400"/>
            </a:p>
          </p:txBody>
        </p:sp>
      </p:grpSp>
      <p:pic>
        <p:nvPicPr>
          <p:cNvPr id="23" name="Picture 5">
            <a:extLst>
              <a:ext uri="{FF2B5EF4-FFF2-40B4-BE49-F238E27FC236}">
                <a16:creationId xmlns:a16="http://schemas.microsoft.com/office/drawing/2014/main" id="{F2C7E38E-A8F5-4AFF-9E78-8F3834CB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70" y="6492240"/>
            <a:ext cx="25622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7B01E7B5-ABE6-4D7C-B15A-DBD6F5F16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60"/>
          <a:stretch>
            <a:fillRect/>
          </a:stretch>
        </p:blipFill>
        <p:spPr bwMode="auto">
          <a:xfrm>
            <a:off x="8421916" y="4529094"/>
            <a:ext cx="2749600" cy="183306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A4DC1D23-97CA-4612-B005-F83296579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54" y="6411434"/>
            <a:ext cx="2426353" cy="32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ttangolo 25"/>
          <p:cNvSpPr/>
          <p:nvPr/>
        </p:nvSpPr>
        <p:spPr>
          <a:xfrm>
            <a:off x="7720790" y="417883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it-IT" sz="1000" i="1" dirty="0"/>
              <a:t>Respiratory rate and </a:t>
            </a:r>
            <a:r>
              <a:rPr lang="it-IT" altLang="it-IT" sz="1000" i="1" dirty="0" err="1"/>
              <a:t>percentage</a:t>
            </a:r>
            <a:r>
              <a:rPr lang="it-IT" altLang="it-IT" sz="1000" i="1" dirty="0"/>
              <a:t> of </a:t>
            </a:r>
            <a:r>
              <a:rPr lang="it-IT" altLang="it-IT" sz="1000" i="1" dirty="0" err="1"/>
              <a:t>spontaneus</a:t>
            </a:r>
            <a:r>
              <a:rPr lang="it-IT" altLang="it-IT" sz="1000" i="1" dirty="0"/>
              <a:t> vs </a:t>
            </a:r>
            <a:r>
              <a:rPr lang="it-IT" altLang="it-IT" sz="1000" i="1" dirty="0" err="1"/>
              <a:t>imposed</a:t>
            </a:r>
            <a:r>
              <a:rPr lang="it-IT" altLang="it-IT" sz="1000" i="1" dirty="0"/>
              <a:t> </a:t>
            </a:r>
            <a:r>
              <a:rPr lang="it-IT" altLang="it-IT" sz="1000" i="1" dirty="0" err="1"/>
              <a:t>respiratory</a:t>
            </a:r>
            <a:r>
              <a:rPr lang="it-IT" altLang="it-IT" sz="1000" i="1" dirty="0"/>
              <a:t> </a:t>
            </a:r>
            <a:r>
              <a:rPr lang="it-IT" altLang="it-IT" sz="1000" i="1" dirty="0" err="1"/>
              <a:t>cycle</a:t>
            </a:r>
            <a:endParaRPr lang="en-US" altLang="it-IT" sz="1000" dirty="0"/>
          </a:p>
        </p:txBody>
      </p:sp>
    </p:spTree>
    <p:extLst>
      <p:ext uri="{BB962C8B-B14F-4D97-AF65-F5344CB8AC3E}">
        <p14:creationId xmlns:p14="http://schemas.microsoft.com/office/powerpoint/2010/main" val="232717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1139" y="138503"/>
            <a:ext cx="7759700" cy="1143000"/>
          </a:xfrm>
        </p:spPr>
        <p:txBody>
          <a:bodyPr/>
          <a:lstStyle/>
          <a:p>
            <a:r>
              <a:rPr lang="es-ES" altLang="it-IT" sz="4000" b="1" dirty="0" smtClean="0">
                <a:latin typeface="Arial" panose="020B0604020202020204" pitchFamily="34" charset="0"/>
              </a:rPr>
              <a:t>NIV Home team</a:t>
            </a:r>
            <a:endParaRPr lang="es-ES" altLang="it-IT" sz="4000" b="1" dirty="0">
              <a:latin typeface="Arial" panose="020B0604020202020204" pitchFamily="34" charset="0"/>
            </a:endParaRPr>
          </a:p>
        </p:txBody>
      </p:sp>
      <p:graphicFrame>
        <p:nvGraphicFramePr>
          <p:cNvPr id="19459" name="Object 0"/>
          <p:cNvGraphicFramePr>
            <a:graphicFrameLocks noChangeAspect="1"/>
          </p:cNvGraphicFramePr>
          <p:nvPr>
            <p:extLst/>
          </p:nvPr>
        </p:nvGraphicFramePr>
        <p:xfrm>
          <a:off x="6054726" y="288146"/>
          <a:ext cx="5943600" cy="196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97" name="Imagen de mapa de bits" r:id="rId4" imgW="3982006" imgH="1314286" progId="">
                  <p:embed/>
                </p:oleObj>
              </mc:Choice>
              <mc:Fallback>
                <p:oleObj name="Imagen de mapa de bits" r:id="rId4" imgW="3982006" imgH="131428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4726" y="288146"/>
                        <a:ext cx="5943600" cy="196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7848861" y="1964960"/>
            <a:ext cx="39084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s-ES_tradnl" altLang="it-IT" sz="1800" dirty="0">
                <a:solidFill>
                  <a:srgbClr val="0000FF"/>
                </a:solidFill>
              </a:rPr>
              <a:t>Wagner. BMJ 2000;320:569-72.</a:t>
            </a:r>
            <a:endParaRPr lang="es-ES" altLang="it-IT" sz="1800" dirty="0">
              <a:solidFill>
                <a:srgbClr val="0000FF"/>
              </a:solidFill>
            </a:endParaRPr>
          </a:p>
        </p:txBody>
      </p:sp>
      <p:pic>
        <p:nvPicPr>
          <p:cNvPr id="19461" name="Picture 5" descr="C:\Documents and Settings\JOAN\Mis documentos\Mis imágenes\tandem Casas Rome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234" y="2744606"/>
            <a:ext cx="33909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9875759" y="5708495"/>
            <a:ext cx="2111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s-ES" altLang="it-IT" sz="1200" dirty="0">
                <a:latin typeface="Arial" panose="020B0604020202020204" pitchFamily="34" charset="0"/>
              </a:rPr>
              <a:t>R. Casas &amp; P Romeu (1897)</a:t>
            </a:r>
            <a:endParaRPr lang="en-US" altLang="it-IT" sz="1200" dirty="0">
              <a:latin typeface="Arial" panose="020B0604020202020204" pitchFamily="34" charset="0"/>
            </a:endParaRPr>
          </a:p>
        </p:txBody>
      </p:sp>
      <p:graphicFrame>
        <p:nvGraphicFramePr>
          <p:cNvPr id="2" name="Diagramma 1"/>
          <p:cNvGraphicFramePr/>
          <p:nvPr>
            <p:extLst/>
          </p:nvPr>
        </p:nvGraphicFramePr>
        <p:xfrm>
          <a:off x="-246505" y="2148316"/>
          <a:ext cx="6827187" cy="4429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129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C697BF4-F48B-4D50-A0AC-1C8DA2F6A2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021" y="1224742"/>
            <a:ext cx="3187150" cy="35098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099C42B-E1DB-4AA6-A38A-4919EF1593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17759"/>
          <a:stretch>
            <a:fillRect/>
          </a:stretch>
        </p:blipFill>
        <p:spPr>
          <a:xfrm>
            <a:off x="813433" y="1589957"/>
            <a:ext cx="2388421" cy="199906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FF4D796-2D78-4E52-B14A-03292EFA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78" y="6342591"/>
            <a:ext cx="25622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9A37850-87BD-47CF-BA2E-90F8E34BC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" r="22953"/>
          <a:stretch/>
        </p:blipFill>
        <p:spPr bwMode="auto">
          <a:xfrm>
            <a:off x="591920" y="4656667"/>
            <a:ext cx="3522743" cy="161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001527" y="4254231"/>
            <a:ext cx="703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i="1" dirty="0" err="1"/>
              <a:t>Leaks</a:t>
            </a:r>
            <a:endParaRPr lang="en-US" altLang="it-IT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52B86F92-AE19-4372-85B2-76D78B4AE4F3}"/>
              </a:ext>
            </a:extLst>
          </p:cNvPr>
          <p:cNvGrpSpPr/>
          <p:nvPr/>
        </p:nvGrpSpPr>
        <p:grpSpPr>
          <a:xfrm>
            <a:off x="3758882" y="5113272"/>
            <a:ext cx="3680689" cy="1414528"/>
            <a:chOff x="155409" y="2139393"/>
            <a:chExt cx="6487578" cy="2505574"/>
          </a:xfrm>
        </p:grpSpPr>
        <p:pic>
          <p:nvPicPr>
            <p:cNvPr id="8" name="Immagine 1">
              <a:extLst>
                <a:ext uri="{FF2B5EF4-FFF2-40B4-BE49-F238E27FC236}">
                  <a16:creationId xmlns:a16="http://schemas.microsoft.com/office/drawing/2014/main" id="{BD08A417-6903-4A2F-9145-04BABE59FF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4" t="35692" b="2992"/>
            <a:stretch/>
          </p:blipFill>
          <p:spPr bwMode="auto">
            <a:xfrm>
              <a:off x="231809" y="2139393"/>
              <a:ext cx="6411178" cy="2505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32445AEF-2EE8-45B0-B254-7F62B20335AF}"/>
                </a:ext>
              </a:extLst>
            </p:cNvPr>
            <p:cNvSpPr/>
            <p:nvPr/>
          </p:nvSpPr>
          <p:spPr>
            <a:xfrm flipH="1">
              <a:off x="181010" y="3729918"/>
              <a:ext cx="631101" cy="32405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2F114029-A5B5-415A-B12D-E3358412FDFD}"/>
                </a:ext>
              </a:extLst>
            </p:cNvPr>
            <p:cNvSpPr/>
            <p:nvPr/>
          </p:nvSpPr>
          <p:spPr>
            <a:xfrm flipH="1">
              <a:off x="155409" y="4190595"/>
              <a:ext cx="631101" cy="3251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1" name="Rettangolo 4">
            <a:extLst>
              <a:ext uri="{FF2B5EF4-FFF2-40B4-BE49-F238E27FC236}">
                <a16:creationId xmlns:a16="http://schemas.microsoft.com/office/drawing/2014/main" id="{0898FEA0-3298-4A46-A387-E70D3845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1969" y="1006180"/>
            <a:ext cx="103078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 dirty="0"/>
              <a:t>Patient – </a:t>
            </a:r>
            <a:r>
              <a:rPr lang="it-IT" altLang="it-IT" sz="1400" i="1" dirty="0" err="1"/>
              <a:t>ventilator</a:t>
            </a:r>
            <a:r>
              <a:rPr lang="it-IT" altLang="it-IT" sz="1400" i="1" dirty="0"/>
              <a:t> </a:t>
            </a:r>
            <a:r>
              <a:rPr lang="it-IT" altLang="it-IT" sz="1400" i="1" dirty="0" err="1"/>
              <a:t>synchronization</a:t>
            </a:r>
            <a:r>
              <a:rPr lang="it-IT" altLang="it-IT" sz="1400" i="1" dirty="0"/>
              <a:t> </a:t>
            </a:r>
            <a:endParaRPr lang="it-IT" altLang="it-IT" sz="1050" i="1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D51039DF-B9A9-45F5-ADCC-146AD22EF819}"/>
              </a:ext>
            </a:extLst>
          </p:cNvPr>
          <p:cNvGrpSpPr/>
          <p:nvPr/>
        </p:nvGrpSpPr>
        <p:grpSpPr>
          <a:xfrm>
            <a:off x="4395893" y="1485099"/>
            <a:ext cx="4429880" cy="1864434"/>
            <a:chOff x="393405" y="946301"/>
            <a:chExt cx="8854008" cy="389151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102E5E8E-0B03-4191-8C7C-A2442A4178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7" t="35281" r="2221" b="4093"/>
            <a:stretch/>
          </p:blipFill>
          <p:spPr bwMode="auto">
            <a:xfrm>
              <a:off x="393405" y="946301"/>
              <a:ext cx="8854008" cy="389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12FDC485-DC87-48D5-80F9-1C8B7541CDF7}"/>
                </a:ext>
              </a:extLst>
            </p:cNvPr>
            <p:cNvSpPr/>
            <p:nvPr/>
          </p:nvSpPr>
          <p:spPr>
            <a:xfrm>
              <a:off x="4108376" y="1137651"/>
              <a:ext cx="296863" cy="1728787"/>
            </a:xfrm>
            <a:prstGeom prst="rect">
              <a:avLst/>
            </a:prstGeom>
            <a:solidFill>
              <a:srgbClr val="FF0000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EFEBCC48-A299-49A8-A90B-44D2B6FE134A}"/>
                </a:ext>
              </a:extLst>
            </p:cNvPr>
            <p:cNvSpPr/>
            <p:nvPr/>
          </p:nvSpPr>
          <p:spPr>
            <a:xfrm>
              <a:off x="5015689" y="1151823"/>
              <a:ext cx="296863" cy="1728787"/>
            </a:xfrm>
            <a:prstGeom prst="rect">
              <a:avLst/>
            </a:prstGeom>
            <a:solidFill>
              <a:srgbClr val="FF0000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46B5E411-A1F7-4EBB-861B-F1285339DFAB}"/>
                </a:ext>
              </a:extLst>
            </p:cNvPr>
            <p:cNvSpPr/>
            <p:nvPr/>
          </p:nvSpPr>
          <p:spPr>
            <a:xfrm>
              <a:off x="5993887" y="1141189"/>
              <a:ext cx="296863" cy="1728787"/>
            </a:xfrm>
            <a:prstGeom prst="rect">
              <a:avLst/>
            </a:prstGeom>
            <a:solidFill>
              <a:srgbClr val="FF0000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7A6B19EB-9231-4930-8592-F2A6234BD466}"/>
                </a:ext>
              </a:extLst>
            </p:cNvPr>
            <p:cNvSpPr/>
            <p:nvPr/>
          </p:nvSpPr>
          <p:spPr>
            <a:xfrm>
              <a:off x="6993349" y="1141193"/>
              <a:ext cx="296863" cy="1728787"/>
            </a:xfrm>
            <a:prstGeom prst="rect">
              <a:avLst/>
            </a:prstGeom>
            <a:solidFill>
              <a:srgbClr val="FF0000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DD61A078-AC2D-4277-945D-5D336F02826A}"/>
                </a:ext>
              </a:extLst>
            </p:cNvPr>
            <p:cNvSpPr/>
            <p:nvPr/>
          </p:nvSpPr>
          <p:spPr>
            <a:xfrm>
              <a:off x="7918388" y="1162456"/>
              <a:ext cx="296863" cy="1728787"/>
            </a:xfrm>
            <a:prstGeom prst="rect">
              <a:avLst/>
            </a:prstGeom>
            <a:solidFill>
              <a:srgbClr val="FF0000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A53934F9-D1C7-4804-936D-80E7E06F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123" y="1553038"/>
            <a:ext cx="2718025" cy="83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D10B7507-808A-4025-80D7-313AF51A91A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9343" y="2618599"/>
            <a:ext cx="2911980" cy="2270860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1120842" y="266873"/>
            <a:ext cx="2300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dirty="0">
                <a:solidFill>
                  <a:schemeClr val="accent1">
                    <a:lumMod val="50000"/>
                  </a:schemeClr>
                </a:solidFill>
              </a:rPr>
              <a:t>Razionale 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54330" y="2320290"/>
            <a:ext cx="6687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AHI NIV</a:t>
            </a:r>
            <a:endParaRPr lang="en-US" sz="12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1786890" y="3432810"/>
            <a:ext cx="7181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AHI PLG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67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t="11719" r="6250" b="6250"/>
          <a:stretch>
            <a:fillRect/>
          </a:stretch>
        </p:blipFill>
        <p:spPr bwMode="auto">
          <a:xfrm>
            <a:off x="952500" y="1052513"/>
            <a:ext cx="9620251" cy="500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ângulo 2"/>
          <p:cNvSpPr>
            <a:spLocks noChangeArrowheads="1"/>
          </p:cNvSpPr>
          <p:nvPr/>
        </p:nvSpPr>
        <p:spPr bwMode="auto">
          <a:xfrm>
            <a:off x="3526122" y="163514"/>
            <a:ext cx="41258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PT" altLang="de-DE" sz="2800">
                <a:solidFill>
                  <a:srgbClr val="CE003C"/>
                </a:solidFill>
                <a:cs typeface="Arial" panose="020B0604020202020204" pitchFamily="34" charset="0"/>
              </a:rPr>
              <a:t>Ventilator data download</a:t>
            </a:r>
            <a:endParaRPr lang="pt-PT" altLang="de-DE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1800" y="306388"/>
            <a:ext cx="10972800" cy="1054100"/>
          </a:xfrm>
        </p:spPr>
        <p:txBody>
          <a:bodyPr/>
          <a:lstStyle/>
          <a:p>
            <a:pPr>
              <a:defRPr/>
            </a:pPr>
            <a:r>
              <a:rPr lang="pt-PT" sz="1662" b="1" dirty="0">
                <a:latin typeface="Comic Sans MS" pitchFamily="66" charset="0"/>
              </a:rPr>
              <a:t>Wireless real time oximetry telemonitoring in</a:t>
            </a:r>
            <a:br>
              <a:rPr lang="pt-PT" sz="1662" b="1" dirty="0">
                <a:latin typeface="Comic Sans MS" pitchFamily="66" charset="0"/>
              </a:rPr>
            </a:br>
            <a:r>
              <a:rPr lang="pt-PT" sz="1662" b="1" dirty="0">
                <a:latin typeface="Comic Sans MS" pitchFamily="66" charset="0"/>
              </a:rPr>
              <a:t> patients with Chronic Respiratory Failure </a:t>
            </a:r>
            <a:r>
              <a:rPr lang="pt-PT" sz="1662" dirty="0">
                <a:latin typeface="Comic Sans MS" pitchFamily="66" charset="0"/>
              </a:rPr>
              <a:t>(under 24h HMV): n= 25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" t="13324" r="62354" b="70280"/>
          <a:stretch>
            <a:fillRect/>
          </a:stretch>
        </p:blipFill>
        <p:spPr bwMode="auto">
          <a:xfrm>
            <a:off x="719667" y="1568451"/>
            <a:ext cx="268816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 descr="jtarde_winck 002_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1"/>
          <a:stretch>
            <a:fillRect/>
          </a:stretch>
        </p:blipFill>
        <p:spPr bwMode="auto">
          <a:xfrm>
            <a:off x="527051" y="4359275"/>
            <a:ext cx="3841749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 descr="jtarde_winck 003_0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14999"/>
          <a:stretch>
            <a:fillRect/>
          </a:stretch>
        </p:blipFill>
        <p:spPr bwMode="auto">
          <a:xfrm>
            <a:off x="7535334" y="2165350"/>
            <a:ext cx="4222751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 descr="DSCN5969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2233613"/>
            <a:ext cx="374438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9" descr="DSCN5963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t="7043" r="6009" b="8389"/>
          <a:stretch>
            <a:fillRect/>
          </a:stretch>
        </p:blipFill>
        <p:spPr bwMode="auto">
          <a:xfrm>
            <a:off x="4559301" y="2763838"/>
            <a:ext cx="2688167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0" descr="jtarde_winck 008_00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11806"/>
          <a:stretch>
            <a:fillRect/>
          </a:stretch>
        </p:blipFill>
        <p:spPr bwMode="auto">
          <a:xfrm>
            <a:off x="7440084" y="4160838"/>
            <a:ext cx="422486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CaixaDeTexto 10"/>
          <p:cNvSpPr txBox="1">
            <a:spLocks noChangeArrowheads="1"/>
          </p:cNvSpPr>
          <p:nvPr/>
        </p:nvSpPr>
        <p:spPr bwMode="auto">
          <a:xfrm>
            <a:off x="431801" y="6230939"/>
            <a:ext cx="7048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PT" sz="1108">
                <a:latin typeface="Comic Sans MS" pitchFamily="66" charset="0"/>
              </a:rPr>
              <a:t>Winck JC et al, </a:t>
            </a:r>
            <a:r>
              <a:rPr lang="en-US" sz="1108">
                <a:latin typeface="Comic Sans MS" pitchFamily="66" charset="0"/>
              </a:rPr>
              <a:t>Eur Respir J. 2009;34 Suppl 53 131s.</a:t>
            </a:r>
            <a:endParaRPr lang="pt-PT" sz="1108">
              <a:latin typeface="Comic Sans MS" pitchFamily="66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718051" y="5311775"/>
            <a:ext cx="1592103" cy="241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969" i="1" dirty="0">
                <a:latin typeface="Comic Sans MS" pitchFamily="66" charset="0"/>
              </a:rPr>
              <a:t>With dr Winck courtesy</a:t>
            </a:r>
            <a:endParaRPr lang="en-GB" sz="969" i="1" dirty="0"/>
          </a:p>
        </p:txBody>
      </p:sp>
      <p:pic>
        <p:nvPicPr>
          <p:cNvPr id="14" name="Picture 2" descr="http://cdn.freebievectors.com/illustrations/7/f/flag-portugal-clip-art/preview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291120" y="498764"/>
            <a:ext cx="1286953" cy="641195"/>
          </a:xfrm>
          <a:prstGeom prst="rect">
            <a:avLst/>
          </a:prstGeom>
          <a:noFill/>
        </p:spPr>
      </p:pic>
      <p:pic>
        <p:nvPicPr>
          <p:cNvPr id="16" name="Picture 2" descr="http://www.portfoliopartnership.com/wp-content/uploads/2013/04/Feedback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7" r="49867" b="7185"/>
          <a:stretch>
            <a:fillRect/>
          </a:stretch>
        </p:blipFill>
        <p:spPr bwMode="auto">
          <a:xfrm>
            <a:off x="10247890" y="1182756"/>
            <a:ext cx="762477" cy="65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81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864FB2F4-5E48-4C1B-AB6B-89633AD04544}"/>
              </a:ext>
            </a:extLst>
          </p:cNvPr>
          <p:cNvSpPr/>
          <p:nvPr/>
        </p:nvSpPr>
        <p:spPr>
          <a:xfrm>
            <a:off x="930292" y="941546"/>
            <a:ext cx="10749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dvOT1ef757c0"/>
              </a:rPr>
              <a:t>In the </a:t>
            </a:r>
            <a:r>
              <a:rPr lang="en-US" sz="2400" dirty="0" err="1">
                <a:latin typeface="AdvOT1ef757c0"/>
              </a:rPr>
              <a:t>TeleCRAFt</a:t>
            </a:r>
            <a:r>
              <a:rPr lang="en-US" sz="2400" dirty="0">
                <a:latin typeface="AdvOT1ef757c0"/>
              </a:rPr>
              <a:t> trial, a high number of </a:t>
            </a:r>
            <a:r>
              <a:rPr lang="en-US" sz="2400" dirty="0">
                <a:latin typeface="AdvOT1ef757c0+20"/>
              </a:rPr>
              <a:t>“</a:t>
            </a:r>
            <a:r>
              <a:rPr lang="en-US" sz="2400" dirty="0">
                <a:solidFill>
                  <a:srgbClr val="FF0000"/>
                </a:solidFill>
                <a:latin typeface="AdvOT1ef757c0"/>
              </a:rPr>
              <a:t>red</a:t>
            </a:r>
            <a:r>
              <a:rPr lang="en-US" sz="2400" dirty="0">
                <a:solidFill>
                  <a:srgbClr val="FF0000"/>
                </a:solidFill>
                <a:latin typeface="AdvOT1ef757c0+20"/>
              </a:rPr>
              <a:t>” </a:t>
            </a:r>
            <a:r>
              <a:rPr lang="en-US" sz="2400" dirty="0">
                <a:solidFill>
                  <a:srgbClr val="FF0000"/>
                </a:solidFill>
                <a:latin typeface="AdvOT1ef757c0"/>
              </a:rPr>
              <a:t>alerts </a:t>
            </a:r>
            <a:r>
              <a:rPr lang="en-US" sz="2400" dirty="0">
                <a:latin typeface="AdvOT1ef757c0"/>
              </a:rPr>
              <a:t>related to low SpO</a:t>
            </a:r>
            <a:r>
              <a:rPr lang="en-US" sz="1000" b="0" i="0" u="none" strike="noStrike" baseline="0" dirty="0">
                <a:latin typeface="AdvOT1ef757c0"/>
              </a:rPr>
              <a:t>2 </a:t>
            </a:r>
            <a:r>
              <a:rPr lang="en-US" sz="2400" dirty="0">
                <a:latin typeface="AdvOT1ef757c0"/>
              </a:rPr>
              <a:t>levels generated frequent home visits in patients with chronic respiratory failure</a:t>
            </a:r>
            <a:endParaRPr lang="it-IT" sz="240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4F771E7-C5B8-4943-83F4-54950473008C}"/>
              </a:ext>
            </a:extLst>
          </p:cNvPr>
          <p:cNvSpPr/>
          <p:nvPr/>
        </p:nvSpPr>
        <p:spPr>
          <a:xfrm>
            <a:off x="2072346" y="5636389"/>
            <a:ext cx="11164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dvOT1ef757c0"/>
              </a:rPr>
              <a:t>Crucial input is required in the </a:t>
            </a:r>
            <a:r>
              <a:rPr lang="en-US" sz="2400" b="1" dirty="0">
                <a:latin typeface="AdvOT1ef757c0"/>
              </a:rPr>
              <a:t>decision-making part</a:t>
            </a:r>
            <a:endParaRPr lang="it-IT" sz="240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3ED79BC-7A2E-4B75-8F5F-5FF18B73C8E9}"/>
              </a:ext>
            </a:extLst>
          </p:cNvPr>
          <p:cNvSpPr/>
          <p:nvPr/>
        </p:nvSpPr>
        <p:spPr>
          <a:xfrm>
            <a:off x="1603716" y="2783288"/>
            <a:ext cx="7487315" cy="1648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/>
          </a:p>
        </p:txBody>
      </p:sp>
      <p:pic>
        <p:nvPicPr>
          <p:cNvPr id="11" name="Picture 2" descr="C:\Users\Andrea\Desktop\PRESENTAZIONE MASCHERE\ResMedS9seriesrampadjustments.JPG">
            <a:extLst>
              <a:ext uri="{FF2B5EF4-FFF2-40B4-BE49-F238E27FC236}">
                <a16:creationId xmlns:a16="http://schemas.microsoft.com/office/drawing/2014/main" id="{EE5F8BE6-5A04-44E6-9A43-1B1292F4D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65929" r="51318" b="12833"/>
          <a:stretch>
            <a:fillRect/>
          </a:stretch>
        </p:blipFill>
        <p:spPr bwMode="auto">
          <a:xfrm>
            <a:off x="2543405" y="2439513"/>
            <a:ext cx="2703866" cy="174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ndrea\Desktop\PRESENTAZIONE MASCHERE\ResMedS9seriesrampadjustments.JPG">
            <a:extLst>
              <a:ext uri="{FF2B5EF4-FFF2-40B4-BE49-F238E27FC236}">
                <a16:creationId xmlns:a16="http://schemas.microsoft.com/office/drawing/2014/main" id="{1461AC39-81FE-4171-9C2C-5E2136EF3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2" t="65929" r="21896" b="12833"/>
          <a:stretch/>
        </p:blipFill>
        <p:spPr bwMode="auto">
          <a:xfrm>
            <a:off x="5623302" y="3017967"/>
            <a:ext cx="2703077" cy="187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89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00534" y="363141"/>
            <a:ext cx="4772025" cy="73699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1600" b="1" dirty="0">
                <a:solidFill>
                  <a:schemeClr val="tx2"/>
                </a:solidFill>
                <a:ea typeface="MS PGothic" pitchFamily="34" charset="-128"/>
              </a:rPr>
              <a:t>European lung foundation (ELF) </a:t>
            </a:r>
            <a:r>
              <a:rPr lang="en-GB" sz="1600" b="1" dirty="0" err="1">
                <a:solidFill>
                  <a:schemeClr val="tx2"/>
                </a:solidFill>
                <a:ea typeface="MS PGothic" pitchFamily="34" charset="-128"/>
              </a:rPr>
              <a:t>survay</a:t>
            </a:r>
            <a:r>
              <a:rPr lang="en-GB" sz="1600" b="1" dirty="0">
                <a:solidFill>
                  <a:schemeClr val="tx2"/>
                </a:solidFill>
                <a:ea typeface="MS PGothic" pitchFamily="34" charset="-128"/>
              </a:rPr>
              <a:t> </a:t>
            </a:r>
            <a:br>
              <a:rPr lang="en-GB" sz="1600" b="1" dirty="0">
                <a:solidFill>
                  <a:schemeClr val="tx2"/>
                </a:solidFill>
                <a:ea typeface="MS PGothic" pitchFamily="34" charset="-128"/>
              </a:rPr>
            </a:br>
            <a:r>
              <a:rPr lang="en-GB" sz="1600" b="1" dirty="0">
                <a:solidFill>
                  <a:schemeClr val="tx2"/>
                </a:solidFill>
                <a:ea typeface="MS PGothic" pitchFamily="34" charset="-128"/>
              </a:rPr>
              <a:t>on ventilator at home: 812 pts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074" y="2770909"/>
            <a:ext cx="9201533" cy="3571586"/>
          </a:xfrm>
        </p:spPr>
        <p:txBody>
          <a:bodyPr>
            <a:noAutofit/>
          </a:bodyPr>
          <a:lstStyle/>
          <a:p>
            <a:pPr>
              <a:defRPr/>
            </a:pPr>
            <a:endParaRPr lang="en-GB" b="0" dirty="0"/>
          </a:p>
          <a:p>
            <a:pPr>
              <a:defRPr/>
            </a:pPr>
            <a:endParaRPr lang="en-GB" b="0" dirty="0"/>
          </a:p>
          <a:p>
            <a:pPr>
              <a:defRPr/>
            </a:pPr>
            <a:endParaRPr lang="en-GB" b="0" dirty="0"/>
          </a:p>
          <a:p>
            <a:pPr>
              <a:defRPr/>
            </a:pPr>
            <a:endParaRPr lang="en-GB" sz="1100" dirty="0">
              <a:solidFill>
                <a:schemeClr val="tx2"/>
              </a:solidFill>
            </a:endParaRPr>
          </a:p>
          <a:p>
            <a:pPr>
              <a:defRPr/>
            </a:pPr>
            <a:endParaRPr lang="en-GB" sz="1100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n-GB" sz="1100" dirty="0">
                <a:solidFill>
                  <a:schemeClr val="tx2"/>
                </a:solidFill>
              </a:rPr>
              <a:t>Reasons for answering ‘no’:</a:t>
            </a:r>
          </a:p>
          <a:p>
            <a:pPr lvl="1">
              <a:defRPr/>
            </a:pPr>
            <a:r>
              <a:rPr lang="en-GB" sz="1100" dirty="0">
                <a:solidFill>
                  <a:schemeClr val="tx2"/>
                </a:solidFill>
              </a:rPr>
              <a:t>Feels like ‘big brother’</a:t>
            </a:r>
          </a:p>
          <a:p>
            <a:pPr lvl="1">
              <a:defRPr/>
            </a:pPr>
            <a:r>
              <a:rPr lang="en-GB" sz="1100" dirty="0">
                <a:solidFill>
                  <a:schemeClr val="tx2"/>
                </a:solidFill>
              </a:rPr>
              <a:t>Concerns about privacy of personal information/data</a:t>
            </a:r>
          </a:p>
          <a:p>
            <a:pPr lvl="1">
              <a:defRPr/>
            </a:pPr>
            <a:r>
              <a:rPr lang="en-GB" sz="1100" dirty="0">
                <a:solidFill>
                  <a:schemeClr val="tx2"/>
                </a:solidFill>
              </a:rPr>
              <a:t>Anxiety about fewer visits as a result/ enjoy personal contact </a:t>
            </a:r>
          </a:p>
          <a:p>
            <a:pPr lvl="1">
              <a:defRPr/>
            </a:pPr>
            <a:r>
              <a:rPr lang="en-GB" sz="1100" dirty="0">
                <a:solidFill>
                  <a:schemeClr val="tx2"/>
                </a:solidFill>
              </a:rPr>
              <a:t>Settings feel good and don’t want then adjusted</a:t>
            </a:r>
          </a:p>
          <a:p>
            <a:pPr lvl="1">
              <a:defRPr/>
            </a:pPr>
            <a:r>
              <a:rPr lang="en-GB" sz="1100" dirty="0">
                <a:solidFill>
                  <a:schemeClr val="tx2"/>
                </a:solidFill>
              </a:rPr>
              <a:t>Useful for dependent patients but others like sense of control/responsibility</a:t>
            </a:r>
          </a:p>
          <a:p>
            <a:pPr lvl="1">
              <a:defRPr/>
            </a:pPr>
            <a:r>
              <a:rPr lang="en-GB" sz="1100" dirty="0">
                <a:solidFill>
                  <a:schemeClr val="tx2"/>
                </a:solidFill>
              </a:rPr>
              <a:t>More information needed to make a decision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826383" y="2380580"/>
          <a:ext cx="8424936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4775" y="501261"/>
            <a:ext cx="4530820" cy="143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7290185" y="1485400"/>
            <a:ext cx="9164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i="1" dirty="0">
                <a:solidFill>
                  <a:srgbClr val="FF0000"/>
                </a:solidFill>
              </a:rPr>
              <a:t>Data 2016</a:t>
            </a: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3" t="15755" r="3288" b="66537"/>
          <a:stretch>
            <a:fillRect/>
          </a:stretch>
        </p:blipFill>
        <p:spPr bwMode="auto">
          <a:xfrm>
            <a:off x="10150378" y="642495"/>
            <a:ext cx="1248833" cy="57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78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76CCABC5-59FB-431A-8E9A-9AE209737320}"/>
              </a:ext>
            </a:extLst>
          </p:cNvPr>
          <p:cNvSpPr/>
          <p:nvPr/>
        </p:nvSpPr>
        <p:spPr>
          <a:xfrm>
            <a:off x="6280267" y="531082"/>
            <a:ext cx="4393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 err="1">
                <a:latin typeface="DIN-RegularItalic"/>
              </a:rPr>
              <a:t>Ther</a:t>
            </a:r>
            <a:r>
              <a:rPr lang="it-IT" sz="1600" i="1" dirty="0">
                <a:latin typeface="DIN-RegularItalic"/>
              </a:rPr>
              <a:t> </a:t>
            </a:r>
            <a:r>
              <a:rPr lang="it-IT" sz="1600" i="1" dirty="0" err="1">
                <a:latin typeface="DIN-RegularItalic"/>
              </a:rPr>
              <a:t>Adv</a:t>
            </a:r>
            <a:r>
              <a:rPr lang="it-IT" sz="1600" i="1" dirty="0">
                <a:latin typeface="DIN-RegularItalic"/>
              </a:rPr>
              <a:t> </a:t>
            </a:r>
            <a:r>
              <a:rPr lang="it-IT" sz="1600" i="1" dirty="0" err="1">
                <a:latin typeface="DIN-RegularItalic"/>
              </a:rPr>
              <a:t>Respir</a:t>
            </a:r>
            <a:r>
              <a:rPr lang="it-IT" sz="1600" i="1" dirty="0">
                <a:latin typeface="DIN-RegularItalic"/>
              </a:rPr>
              <a:t> </a:t>
            </a:r>
            <a:r>
              <a:rPr lang="it-IT" sz="1600" i="1" dirty="0" err="1">
                <a:latin typeface="DIN-RegularItalic"/>
              </a:rPr>
              <a:t>Dis</a:t>
            </a:r>
            <a:r>
              <a:rPr lang="it-IT" sz="1600" i="1" dirty="0">
                <a:latin typeface="DIN-RegularItalic"/>
              </a:rPr>
              <a:t> </a:t>
            </a:r>
            <a:r>
              <a:rPr lang="it-IT" sz="1600" dirty="0">
                <a:latin typeface="DIN-Regular"/>
              </a:rPr>
              <a:t>2018, Vol. 12: 1–19</a:t>
            </a:r>
            <a:endParaRPr lang="it-IT" sz="4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E6EDCFE-5C9B-414E-A9E1-B3D1669718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1817" y="416782"/>
            <a:ext cx="5183579" cy="141292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504C505-D482-4E48-983E-CC08874B6701}"/>
              </a:ext>
            </a:extLst>
          </p:cNvPr>
          <p:cNvSpPr/>
          <p:nvPr/>
        </p:nvSpPr>
        <p:spPr>
          <a:xfrm>
            <a:off x="373073" y="2737078"/>
            <a:ext cx="10557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mic Sans MS" pitchFamily="66" charset="0"/>
                <a:ea typeface="Cambria Math" pitchFamily="18" charset="0"/>
              </a:rPr>
              <a:t>Telemonitoring does not have the unique aim to avoid hospitalization </a:t>
            </a:r>
            <a:r>
              <a:rPr lang="en-US" sz="1400" i="1" dirty="0">
                <a:latin typeface="Comic Sans MS" pitchFamily="66" charset="0"/>
                <a:ea typeface="Cambria Math" pitchFamily="18" charset="0"/>
              </a:rPr>
              <a:t>per se </a:t>
            </a:r>
            <a:r>
              <a:rPr lang="en-US" sz="1400" dirty="0">
                <a:latin typeface="Comic Sans MS" pitchFamily="66" charset="0"/>
                <a:ea typeface="Cambria Math" pitchFamily="18" charset="0"/>
              </a:rPr>
              <a:t>but rather to control the progression of the disease, which </a:t>
            </a:r>
            <a:r>
              <a:rPr lang="en-US" sz="1400" b="1" dirty="0">
                <a:latin typeface="Comic Sans MS" pitchFamily="66" charset="0"/>
                <a:ea typeface="Cambria Math" pitchFamily="18" charset="0"/>
              </a:rPr>
              <a:t>sometimes will mean accelerating hospitalization</a:t>
            </a:r>
            <a:r>
              <a:rPr lang="en-US" sz="1400" dirty="0">
                <a:latin typeface="Comic Sans MS" pitchFamily="66" charset="0"/>
                <a:ea typeface="Cambria Math" pitchFamily="18" charset="0"/>
              </a:rPr>
              <a:t>, face-to-face visits or home </a:t>
            </a:r>
            <a:r>
              <a:rPr lang="it-IT" sz="1400" dirty="0">
                <a:latin typeface="Comic Sans MS" pitchFamily="66" charset="0"/>
                <a:ea typeface="Cambria Math" pitchFamily="18" charset="0"/>
              </a:rPr>
              <a:t>care </a:t>
            </a:r>
            <a:r>
              <a:rPr lang="it-IT" sz="1400" dirty="0" err="1">
                <a:latin typeface="Comic Sans MS" pitchFamily="66" charset="0"/>
                <a:ea typeface="Cambria Math" pitchFamily="18" charset="0"/>
              </a:rPr>
              <a:t>visits</a:t>
            </a:r>
            <a:endParaRPr lang="it-IT" sz="1400" dirty="0">
              <a:latin typeface="Comic Sans MS" pitchFamily="66" charset="0"/>
              <a:ea typeface="Cambria Math" pitchFamily="18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DE9A077-9D8E-45AD-BFC6-DAA186EEB703}"/>
              </a:ext>
            </a:extLst>
          </p:cNvPr>
          <p:cNvSpPr/>
          <p:nvPr/>
        </p:nvSpPr>
        <p:spPr>
          <a:xfrm>
            <a:off x="6272342" y="2195763"/>
            <a:ext cx="3579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Comic Sans MS" pitchFamily="66" charset="0"/>
                <a:ea typeface="Cambria Math" pitchFamily="18" charset="0"/>
              </a:rPr>
              <a:t>IDENTIFICARE</a:t>
            </a:r>
            <a:r>
              <a:rPr lang="it-IT" dirty="0">
                <a:latin typeface="Comic Sans MS" pitchFamily="66" charset="0"/>
                <a:ea typeface="Cambria Math" pitchFamily="18" charset="0"/>
              </a:rPr>
              <a:t> L’OBIETTIVO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D1D5CE3-969A-4116-B352-041EF41EF388}"/>
              </a:ext>
            </a:extLst>
          </p:cNvPr>
          <p:cNvSpPr/>
          <p:nvPr/>
        </p:nvSpPr>
        <p:spPr>
          <a:xfrm>
            <a:off x="3527476" y="4186112"/>
            <a:ext cx="3895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Comic Sans MS" pitchFamily="66" charset="0"/>
                <a:ea typeface="Cambria Math" pitchFamily="18" charset="0"/>
              </a:rPr>
              <a:t>DIVERSIFICARE</a:t>
            </a:r>
            <a:r>
              <a:rPr lang="it-IT" dirty="0">
                <a:latin typeface="Comic Sans MS" pitchFamily="66" charset="0"/>
                <a:ea typeface="Cambria Math" pitchFamily="18" charset="0"/>
              </a:rPr>
              <a:t> L’INTERVENTO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D8143AD-F48C-4765-91DA-8DFE5D8903D8}"/>
              </a:ext>
            </a:extLst>
          </p:cNvPr>
          <p:cNvSpPr/>
          <p:nvPr/>
        </p:nvSpPr>
        <p:spPr>
          <a:xfrm>
            <a:off x="1686396" y="6031567"/>
            <a:ext cx="8836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Comic Sans MS" pitchFamily="66" charset="0"/>
                <a:ea typeface="Cambria Math" pitchFamily="18" charset="0"/>
              </a:rPr>
              <a:t>PERSONALIZZARE</a:t>
            </a:r>
            <a:r>
              <a:rPr lang="it-IT" dirty="0">
                <a:latin typeface="Comic Sans MS" pitchFamily="66" charset="0"/>
                <a:ea typeface="Cambria Math" pitchFamily="18" charset="0"/>
              </a:rPr>
              <a:t> NON SOLO LA TERAPIA MA ANCHE IL MONITORAGGIO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F748444-078E-47E2-A20E-D5D44CDD6550}"/>
              </a:ext>
            </a:extLst>
          </p:cNvPr>
          <p:cNvSpPr/>
          <p:nvPr/>
        </p:nvSpPr>
        <p:spPr>
          <a:xfrm>
            <a:off x="418793" y="4660243"/>
            <a:ext cx="9589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mic Sans MS" pitchFamily="66" charset="0"/>
                <a:ea typeface="Cambria Math" pitchFamily="18" charset="0"/>
              </a:rPr>
              <a:t>The ‘</a:t>
            </a:r>
            <a:r>
              <a:rPr lang="en-US" sz="1400" b="1" dirty="0">
                <a:latin typeface="Comic Sans MS" pitchFamily="66" charset="0"/>
                <a:ea typeface="Cambria Math" pitchFamily="18" charset="0"/>
              </a:rPr>
              <a:t>one glove fits all</a:t>
            </a:r>
            <a:r>
              <a:rPr lang="en-US" sz="1400" dirty="0">
                <a:latin typeface="Comic Sans MS" pitchFamily="66" charset="0"/>
                <a:ea typeface="Cambria Math" pitchFamily="18" charset="0"/>
              </a:rPr>
              <a:t>’ approach in offering telemonitoring for COPD seems too simplistic for a heterogeneous population such as </a:t>
            </a:r>
            <a:r>
              <a:rPr lang="it-IT" sz="1400" dirty="0" err="1">
                <a:latin typeface="Comic Sans MS" pitchFamily="66" charset="0"/>
                <a:ea typeface="Cambria Math" pitchFamily="18" charset="0"/>
              </a:rPr>
              <a:t>these</a:t>
            </a:r>
            <a:r>
              <a:rPr lang="it-IT" sz="1400" dirty="0">
                <a:latin typeface="Comic Sans MS" pitchFamily="66" charset="0"/>
                <a:ea typeface="Cambria Math" pitchFamily="18" charset="0"/>
              </a:rPr>
              <a:t> </a:t>
            </a:r>
            <a:r>
              <a:rPr lang="it-IT" sz="1400" dirty="0" err="1">
                <a:latin typeface="Comic Sans MS" pitchFamily="66" charset="0"/>
                <a:ea typeface="Cambria Math" pitchFamily="18" charset="0"/>
              </a:rPr>
              <a:t>patients</a:t>
            </a:r>
            <a:r>
              <a:rPr lang="it-IT" sz="1400" dirty="0">
                <a:latin typeface="Comic Sans MS" pitchFamily="66" charset="0"/>
                <a:ea typeface="Cambria Math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479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57" y="1680210"/>
            <a:ext cx="1486740" cy="1620959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92" y="1303020"/>
            <a:ext cx="5531526" cy="259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9" t="70189" r="5145" b="5257"/>
          <a:stretch>
            <a:fillRect/>
          </a:stretch>
        </p:blipFill>
        <p:spPr bwMode="auto">
          <a:xfrm>
            <a:off x="5318338" y="788670"/>
            <a:ext cx="2530122" cy="116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997529" y="4055864"/>
            <a:ext cx="28472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altLang="fr-FR" sz="1200" dirty="0" smtClean="0">
                <a:latin typeface="Arial" pitchFamily="34" charset="0"/>
                <a:cs typeface="Arial" pitchFamily="34" charset="0"/>
              </a:rPr>
              <a:t>Wireless ventilatory monitoring system </a:t>
            </a:r>
            <a:endParaRPr lang="en-US" sz="1200" dirty="0"/>
          </a:p>
        </p:txBody>
      </p:sp>
      <p:pic>
        <p:nvPicPr>
          <p:cNvPr id="7" name="Picture 6" descr="PB040459"/>
          <p:cNvPicPr>
            <a:picLocks noChangeAspect="1" noChangeArrowheads="1"/>
          </p:cNvPicPr>
          <p:nvPr/>
        </p:nvPicPr>
        <p:blipFill>
          <a:blip r:embed="rId5" cstate="print"/>
          <a:srcRect l="22725" t="-670" r="6228"/>
          <a:stretch>
            <a:fillRect/>
          </a:stretch>
        </p:blipFill>
        <p:spPr bwMode="auto">
          <a:xfrm>
            <a:off x="548640" y="4077928"/>
            <a:ext cx="2663190" cy="212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 b="18727"/>
          <a:stretch>
            <a:fillRect/>
          </a:stretch>
        </p:blipFill>
        <p:spPr bwMode="auto">
          <a:xfrm>
            <a:off x="7956975" y="4766309"/>
            <a:ext cx="3271179" cy="163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5387" y="3120390"/>
            <a:ext cx="1443431" cy="108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4447" y="736943"/>
            <a:ext cx="1275503" cy="17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1405890" y="3371850"/>
            <a:ext cx="948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outdoor</a:t>
            </a:r>
            <a:endParaRPr lang="en-US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535430" y="6290310"/>
            <a:ext cx="71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travel</a:t>
            </a:r>
            <a:endParaRPr lang="en-US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9673590" y="2449830"/>
            <a:ext cx="1395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Cough</a:t>
            </a:r>
            <a:r>
              <a:rPr lang="it-IT" dirty="0" smtClean="0"/>
              <a:t> assist </a:t>
            </a:r>
            <a:endParaRPr lang="en-US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9890760" y="423291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School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9124950" y="6301740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ADL</a:t>
            </a:r>
            <a:endParaRPr lang="en-US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790951" y="188913"/>
            <a:ext cx="339387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0070C0"/>
                </a:solidFill>
                <a:latin typeface="Comic Sans MS" pitchFamily="66" charset="0"/>
              </a:rPr>
              <a:t>OPPORTUNITA’</a:t>
            </a:r>
            <a:endParaRPr lang="en-GB" sz="320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2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/>
          <p:cNvGraphicFramePr/>
          <p:nvPr/>
        </p:nvGraphicFramePr>
        <p:xfrm>
          <a:off x="1391477" y="980728"/>
          <a:ext cx="9889099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3790951" y="188913"/>
            <a:ext cx="405110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3200" dirty="0">
                <a:solidFill>
                  <a:srgbClr val="0070C0"/>
                </a:solidFill>
                <a:latin typeface="Comic Sans MS" pitchFamily="66" charset="0"/>
              </a:rPr>
              <a:t>MISSING THEMES</a:t>
            </a:r>
          </a:p>
        </p:txBody>
      </p:sp>
      <p:pic>
        <p:nvPicPr>
          <p:cNvPr id="79877" name="Picture 5" descr="http://blog.tradeontrack.com/wp-content/themes/twentyeleven/images/newtot/TOT_MOCKUP_BANNER4_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12699" y="3028950"/>
            <a:ext cx="2566661" cy="80645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199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2" cstate="print"/>
          <a:srcRect l="16063" t="38587" r="18406" b="15547"/>
          <a:stretch>
            <a:fillRect/>
          </a:stretch>
        </p:blipFill>
        <p:spPr bwMode="auto">
          <a:xfrm>
            <a:off x="6328921" y="1042765"/>
            <a:ext cx="5012784" cy="280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391132" y="396468"/>
            <a:ext cx="4922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70C0"/>
                </a:solidFill>
              </a:rPr>
              <a:t>A </a:t>
            </a:r>
            <a:r>
              <a:rPr lang="it-IT" sz="2800" dirty="0" err="1" smtClean="0">
                <a:solidFill>
                  <a:srgbClr val="0070C0"/>
                </a:solidFill>
              </a:rPr>
              <a:t>new</a:t>
            </a:r>
            <a:r>
              <a:rPr lang="it-IT" sz="2800" dirty="0" smtClean="0">
                <a:solidFill>
                  <a:srgbClr val="0070C0"/>
                </a:solidFill>
              </a:rPr>
              <a:t> </a:t>
            </a:r>
            <a:r>
              <a:rPr lang="it-IT" sz="2800" dirty="0" err="1" smtClean="0">
                <a:solidFill>
                  <a:srgbClr val="0070C0"/>
                </a:solidFill>
              </a:rPr>
              <a:t>paradigm</a:t>
            </a:r>
            <a:r>
              <a:rPr lang="it-IT" sz="2800" dirty="0" smtClean="0">
                <a:solidFill>
                  <a:srgbClr val="0070C0"/>
                </a:solidFill>
              </a:rPr>
              <a:t> </a:t>
            </a:r>
            <a:r>
              <a:rPr lang="it-IT" sz="2800" dirty="0" err="1" smtClean="0">
                <a:solidFill>
                  <a:srgbClr val="0070C0"/>
                </a:solidFill>
              </a:rPr>
              <a:t>for</a:t>
            </a:r>
            <a:r>
              <a:rPr lang="it-IT" sz="2800" dirty="0" smtClean="0">
                <a:solidFill>
                  <a:srgbClr val="0070C0"/>
                </a:solidFill>
              </a:rPr>
              <a:t> </a:t>
            </a:r>
            <a:r>
              <a:rPr lang="it-IT" sz="2800" dirty="0" err="1" smtClean="0">
                <a:solidFill>
                  <a:srgbClr val="0070C0"/>
                </a:solidFill>
              </a:rPr>
              <a:t>health</a:t>
            </a:r>
            <a:r>
              <a:rPr lang="it-IT" sz="2800" dirty="0" smtClean="0">
                <a:solidFill>
                  <a:srgbClr val="0070C0"/>
                </a:solidFill>
              </a:rPr>
              <a:t> </a:t>
            </a:r>
            <a:r>
              <a:rPr lang="it-IT" sz="2800" dirty="0" err="1" smtClean="0">
                <a:solidFill>
                  <a:srgbClr val="0070C0"/>
                </a:solidFill>
              </a:rPr>
              <a:t>value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 b="9427"/>
          <a:stretch>
            <a:fillRect/>
          </a:stretch>
        </p:blipFill>
        <p:spPr>
          <a:xfrm>
            <a:off x="460376" y="2211184"/>
            <a:ext cx="5005232" cy="245641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48115" y="1689562"/>
            <a:ext cx="421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0070C0"/>
                </a:solidFill>
              </a:rPr>
              <a:t>Ciascuno ha i suoi obiettivi e risultati attesi 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239618" name="Picture 2" descr="Risultati immagini per prospettive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180" y="3984757"/>
            <a:ext cx="2808584" cy="270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478417" y="4188149"/>
            <a:ext cx="115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Chi riceve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637000" y="4372815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Chi eroga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451472" y="6321027"/>
            <a:ext cx="103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Chi paga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chemeClr val="tx2"/>
                </a:solidFill>
              </a:rPr>
              <a:t>Why</a:t>
            </a:r>
            <a:r>
              <a:rPr lang="fr-FR" b="1" dirty="0">
                <a:solidFill>
                  <a:schemeClr val="tx2"/>
                </a:solidFill>
              </a:rPr>
              <a:t> monitoring NIV?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6300" y="2295525"/>
            <a:ext cx="10515600" cy="4351338"/>
          </a:xfrm>
        </p:spPr>
        <p:txBody>
          <a:bodyPr/>
          <a:lstStyle/>
          <a:p>
            <a:r>
              <a:rPr lang="fr-FR" dirty="0" err="1"/>
              <a:t>Persisting</a:t>
            </a:r>
            <a:r>
              <a:rPr lang="fr-FR" dirty="0"/>
              <a:t> hypoventilation</a:t>
            </a:r>
          </a:p>
          <a:p>
            <a:r>
              <a:rPr lang="fr-FR" dirty="0" err="1"/>
              <a:t>Repetitive</a:t>
            </a:r>
            <a:r>
              <a:rPr lang="fr-FR" dirty="0"/>
              <a:t> </a:t>
            </a:r>
            <a:r>
              <a:rPr lang="fr-FR" dirty="0" err="1"/>
              <a:t>leaks</a:t>
            </a:r>
            <a:endParaRPr lang="fr-FR" dirty="0"/>
          </a:p>
          <a:p>
            <a:r>
              <a:rPr lang="fr-FR" dirty="0" err="1"/>
              <a:t>Upper</a:t>
            </a:r>
            <a:r>
              <a:rPr lang="fr-FR" dirty="0"/>
              <a:t> </a:t>
            </a:r>
            <a:r>
              <a:rPr lang="fr-FR" dirty="0" err="1"/>
              <a:t>airway</a:t>
            </a:r>
            <a:r>
              <a:rPr lang="fr-FR" dirty="0"/>
              <a:t> </a:t>
            </a:r>
            <a:r>
              <a:rPr lang="fr-FR" dirty="0" err="1"/>
              <a:t>instability</a:t>
            </a:r>
            <a:endParaRPr lang="fr-FR" dirty="0"/>
          </a:p>
          <a:p>
            <a:r>
              <a:rPr lang="fr-FR" dirty="0" err="1"/>
              <a:t>Residual</a:t>
            </a:r>
            <a:r>
              <a:rPr lang="fr-FR" dirty="0"/>
              <a:t> obstructive </a:t>
            </a:r>
            <a:r>
              <a:rPr lang="fr-FR" dirty="0" err="1"/>
              <a:t>events</a:t>
            </a:r>
            <a:endParaRPr lang="fr-FR" dirty="0"/>
          </a:p>
          <a:p>
            <a:r>
              <a:rPr lang="fr-FR" dirty="0" err="1"/>
              <a:t>Recurrent</a:t>
            </a:r>
            <a:r>
              <a:rPr lang="fr-FR" dirty="0"/>
              <a:t> </a:t>
            </a:r>
            <a:r>
              <a:rPr lang="fr-FR" dirty="0" err="1"/>
              <a:t>decreases</a:t>
            </a:r>
            <a:r>
              <a:rPr lang="fr-FR" dirty="0"/>
              <a:t> in </a:t>
            </a:r>
            <a:r>
              <a:rPr lang="fr-FR" dirty="0" err="1"/>
              <a:t>respiratory</a:t>
            </a:r>
            <a:r>
              <a:rPr lang="fr-FR" dirty="0"/>
              <a:t> command</a:t>
            </a:r>
          </a:p>
          <a:p>
            <a:r>
              <a:rPr lang="fr-FR" dirty="0"/>
              <a:t>Patient </a:t>
            </a:r>
            <a:r>
              <a:rPr lang="fr-FR" dirty="0" err="1"/>
              <a:t>ventilator</a:t>
            </a:r>
            <a:r>
              <a:rPr lang="fr-FR" dirty="0"/>
              <a:t> </a:t>
            </a:r>
            <a:r>
              <a:rPr lang="fr-FR" dirty="0" err="1"/>
              <a:t>asynchrony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886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536523" y="1467644"/>
            <a:ext cx="4896709" cy="5183717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Patient’s point of view: </a:t>
            </a:r>
          </a:p>
          <a:p>
            <a:pPr>
              <a:buNone/>
              <a:defRPr/>
            </a:pPr>
            <a:endParaRPr lang="en-GB" altLang="en-US" sz="1400" dirty="0">
              <a:solidFill>
                <a:schemeClr val="bg2">
                  <a:lumMod val="10000"/>
                </a:schemeClr>
              </a:solidFill>
              <a:latin typeface="Comic Sans MS" pitchFamily="66" charset="0"/>
              <a:ea typeface="ＭＳ Ｐゴシック" pitchFamily="34" charset="-128"/>
            </a:endParaRPr>
          </a:p>
          <a:p>
            <a:pPr lvl="1">
              <a:defRPr/>
            </a:pPr>
            <a:r>
              <a:rPr lang="en-GB" altLang="en-US" sz="14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Dyspnoea, </a:t>
            </a:r>
            <a:endParaRPr lang="en-GB" altLang="en-US" sz="1400" dirty="0" smtClean="0">
              <a:solidFill>
                <a:schemeClr val="bg2">
                  <a:lumMod val="10000"/>
                </a:schemeClr>
              </a:solidFill>
              <a:latin typeface="Comic Sans MS" pitchFamily="66" charset="0"/>
              <a:ea typeface="ＭＳ Ｐゴシック" pitchFamily="34" charset="-128"/>
            </a:endParaRPr>
          </a:p>
          <a:p>
            <a:pPr lvl="1"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daytime </a:t>
            </a:r>
            <a:r>
              <a:rPr lang="en-GB" altLang="en-US" sz="14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sleepiness, sleep fragmentation, </a:t>
            </a:r>
            <a:endParaRPr lang="en-GB" altLang="en-US" sz="1400" dirty="0" smtClean="0">
              <a:solidFill>
                <a:schemeClr val="bg2">
                  <a:lumMod val="10000"/>
                </a:schemeClr>
              </a:solidFill>
              <a:latin typeface="Comic Sans MS" pitchFamily="66" charset="0"/>
              <a:ea typeface="ＭＳ Ｐゴシック" pitchFamily="34" charset="-128"/>
            </a:endParaRPr>
          </a:p>
          <a:p>
            <a:pPr lvl="1"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Fatigue</a:t>
            </a:r>
            <a:endParaRPr lang="en-GB" altLang="en-US" sz="1400" dirty="0">
              <a:solidFill>
                <a:schemeClr val="bg2">
                  <a:lumMod val="10000"/>
                </a:schemeClr>
              </a:solidFill>
              <a:latin typeface="Comic Sans MS" pitchFamily="66" charset="0"/>
              <a:ea typeface="ＭＳ Ｐゴシック" pitchFamily="34" charset="-128"/>
            </a:endParaRPr>
          </a:p>
          <a:p>
            <a:pPr lvl="1"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mobility </a:t>
            </a:r>
            <a:endParaRPr lang="en-GB" altLang="en-US" sz="1400" dirty="0">
              <a:solidFill>
                <a:schemeClr val="bg2">
                  <a:lumMod val="10000"/>
                </a:schemeClr>
              </a:solidFill>
              <a:latin typeface="Comic Sans MS" pitchFamily="66" charset="0"/>
              <a:ea typeface="ＭＳ Ｐゴシック" pitchFamily="34" charset="-128"/>
            </a:endParaRPr>
          </a:p>
          <a:p>
            <a:pPr lvl="1">
              <a:defRPr/>
            </a:pPr>
            <a:r>
              <a:rPr lang="en-GB" altLang="en-US" sz="14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Severe muscle weakness lower limbs and trunk, </a:t>
            </a:r>
            <a:endParaRPr lang="en-GB" altLang="en-US" sz="1400" dirty="0" smtClean="0">
              <a:solidFill>
                <a:schemeClr val="bg2">
                  <a:lumMod val="10000"/>
                </a:schemeClr>
              </a:solidFill>
              <a:latin typeface="Comic Sans MS" pitchFamily="66" charset="0"/>
              <a:ea typeface="ＭＳ Ｐゴシック" pitchFamily="34" charset="-128"/>
            </a:endParaRPr>
          </a:p>
          <a:p>
            <a:pPr lvl="1"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weak </a:t>
            </a:r>
            <a:r>
              <a:rPr lang="en-GB" altLang="en-US" sz="1400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upper limbs </a:t>
            </a:r>
          </a:p>
          <a:p>
            <a:pPr lvl="1"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Snoring  </a:t>
            </a:r>
          </a:p>
          <a:p>
            <a:pPr lvl="1"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HRQL</a:t>
            </a:r>
          </a:p>
          <a:p>
            <a:pPr lvl="1"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exercise tolerance</a:t>
            </a:r>
          </a:p>
          <a:p>
            <a:pPr lvl="1">
              <a:defRPr/>
            </a:pPr>
            <a:r>
              <a:rPr lang="en-AU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Disability </a:t>
            </a:r>
          </a:p>
          <a:p>
            <a:pPr lvl="1">
              <a:defRPr/>
            </a:pPr>
            <a:r>
              <a:rPr lang="en-AU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Sputum encumbrance</a:t>
            </a:r>
          </a:p>
          <a:p>
            <a:pPr lvl="1"/>
            <a:r>
              <a:rPr lang="fr-FR" sz="1400" dirty="0" err="1" smtClean="0">
                <a:latin typeface="Comic Sans MS" pitchFamily="66" charset="0"/>
              </a:rPr>
              <a:t>morning</a:t>
            </a:r>
            <a:r>
              <a:rPr lang="fr-FR" sz="1400" dirty="0" smtClean="0">
                <a:latin typeface="Comic Sans MS" pitchFamily="66" charset="0"/>
              </a:rPr>
              <a:t> </a:t>
            </a:r>
            <a:r>
              <a:rPr lang="fr-FR" sz="1400" dirty="0" err="1" smtClean="0">
                <a:latin typeface="Comic Sans MS" pitchFamily="66" charset="0"/>
              </a:rPr>
              <a:t>headaches</a:t>
            </a:r>
            <a:endParaRPr lang="fr-FR" sz="1400" dirty="0" smtClean="0">
              <a:latin typeface="Comic Sans MS" pitchFamily="66" charset="0"/>
            </a:endParaRPr>
          </a:p>
          <a:p>
            <a:pPr lvl="1"/>
            <a:r>
              <a:rPr lang="en-US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Anxiety &amp; depression,</a:t>
            </a:r>
          </a:p>
          <a:p>
            <a:pPr lvl="1"/>
            <a:r>
              <a:rPr lang="en-US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Exacerbation frequency and </a:t>
            </a:r>
            <a:r>
              <a:rPr lang="en-US" altLang="en-US" sz="1400" dirty="0" err="1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hospitalisations</a:t>
            </a:r>
            <a:endParaRPr lang="en-US" altLang="en-US" sz="1400" dirty="0" smtClean="0">
              <a:solidFill>
                <a:schemeClr val="bg2">
                  <a:lumMod val="10000"/>
                </a:schemeClr>
              </a:solidFill>
              <a:latin typeface="Comic Sans MS" pitchFamily="66" charset="0"/>
              <a:ea typeface="ＭＳ Ｐゴシック" pitchFamily="34" charset="-128"/>
            </a:endParaRPr>
          </a:p>
          <a:p>
            <a:pPr lvl="1"/>
            <a:r>
              <a:rPr lang="en-US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Frailty</a:t>
            </a:r>
            <a:endParaRPr lang="fr-FR" altLang="en-US" sz="1400" dirty="0" smtClean="0">
              <a:solidFill>
                <a:schemeClr val="bg2">
                  <a:lumMod val="10000"/>
                </a:schemeClr>
              </a:solidFill>
              <a:latin typeface="Comic Sans MS" pitchFamily="66" charset="0"/>
              <a:ea typeface="ＭＳ Ｐゴシック" pitchFamily="34" charset="-128"/>
            </a:endParaRPr>
          </a:p>
          <a:p>
            <a:pPr lvl="1">
              <a:buNone/>
              <a:defRPr/>
            </a:pPr>
            <a:endParaRPr lang="en-GB" altLang="en-US" sz="1400" dirty="0" smtClean="0">
              <a:solidFill>
                <a:schemeClr val="bg2">
                  <a:lumMod val="10000"/>
                </a:schemeClr>
              </a:solidFill>
              <a:latin typeface="Comic Sans MS" pitchFamily="66" charset="0"/>
              <a:ea typeface="ＭＳ Ｐゴシック" pitchFamily="34" charset="-128"/>
            </a:endParaRPr>
          </a:p>
          <a:p>
            <a:pPr lvl="1">
              <a:defRPr/>
            </a:pPr>
            <a:endParaRPr lang="en-GB" altLang="en-US" sz="1400" dirty="0">
              <a:solidFill>
                <a:schemeClr val="bg2">
                  <a:lumMod val="10000"/>
                </a:schemeClr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906254" y="1819685"/>
            <a:ext cx="4512501" cy="227754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Doctor’s point of view </a:t>
            </a:r>
          </a:p>
          <a:p>
            <a:pPr>
              <a:defRPr/>
            </a:pPr>
            <a:endParaRPr lang="en-GB" altLang="en-US" sz="1400" dirty="0" smtClean="0">
              <a:solidFill>
                <a:schemeClr val="bg2">
                  <a:lumMod val="10000"/>
                </a:schemeClr>
              </a:solidFill>
              <a:latin typeface="Comic Sans MS" pitchFamily="66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Pulmonary function tests</a:t>
            </a:r>
          </a:p>
          <a:p>
            <a:pPr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Respiratory muscle strength</a:t>
            </a:r>
          </a:p>
          <a:p>
            <a:pPr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ABG </a:t>
            </a:r>
          </a:p>
          <a:p>
            <a:pPr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PCEF</a:t>
            </a:r>
          </a:p>
          <a:p>
            <a:pPr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Diagnostic sleep study</a:t>
            </a:r>
          </a:p>
          <a:p>
            <a:pPr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Setting </a:t>
            </a:r>
          </a:p>
          <a:p>
            <a:pPr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Monitoring </a:t>
            </a:r>
          </a:p>
          <a:p>
            <a:pPr>
              <a:defRPr/>
            </a:pPr>
            <a:r>
              <a:rPr lang="en-GB" altLang="en-US" sz="1400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ＭＳ Ｐゴシック" pitchFamily="34" charset="-128"/>
              </a:rPr>
              <a:t>Follow-up</a:t>
            </a:r>
            <a:endParaRPr lang="en-GB" altLang="en-US" sz="1400" dirty="0">
              <a:solidFill>
                <a:schemeClr val="bg2">
                  <a:lumMod val="10000"/>
                </a:schemeClr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313346" name="Picture 2" descr="Risultati immagini per pazien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0215" y="480060"/>
            <a:ext cx="2342225" cy="1558924"/>
          </a:xfrm>
          <a:prstGeom prst="rect">
            <a:avLst/>
          </a:prstGeom>
          <a:noFill/>
        </p:spPr>
      </p:pic>
      <p:pic>
        <p:nvPicPr>
          <p:cNvPr id="313348" name="Picture 4" descr="Risultati immagini per dotto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6789" y="168968"/>
            <a:ext cx="2381250" cy="2428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889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85068"/>
            <a:ext cx="11109960" cy="1416368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Red Flag: </a:t>
            </a:r>
            <a:br>
              <a:rPr lang="en-US" sz="2400" b="1" dirty="0" smtClean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worsening </a:t>
            </a:r>
            <a:r>
              <a:rPr lang="en-US" sz="2400" dirty="0">
                <a:solidFill>
                  <a:srgbClr val="0070C0"/>
                </a:solidFill>
              </a:rPr>
              <a:t>condition </a:t>
            </a:r>
            <a:r>
              <a:rPr lang="en-US" sz="2400" dirty="0" smtClean="0">
                <a:solidFill>
                  <a:srgbClr val="0070C0"/>
                </a:solidFill>
              </a:rPr>
              <a:t>and instructions </a:t>
            </a:r>
            <a:r>
              <a:rPr lang="en-US" sz="2400" dirty="0">
                <a:solidFill>
                  <a:srgbClr val="0070C0"/>
                </a:solidFill>
              </a:rPr>
              <a:t>on how to respond to them</a:t>
            </a:r>
            <a:r>
              <a:rPr lang="en-US" sz="2400" dirty="0" smtClean="0">
                <a:solidFill>
                  <a:srgbClr val="0070C0"/>
                </a:solidFill>
              </a:rPr>
              <a:t>.</a:t>
            </a:r>
            <a:r>
              <a:rPr lang="en-US" sz="3600" dirty="0" smtClean="0">
                <a:solidFill>
                  <a:srgbClr val="0070C0"/>
                </a:solidFill>
              </a:rPr>
              <a:t/>
            </a:r>
            <a:br>
              <a:rPr lang="en-US" sz="3600" dirty="0" smtClean="0">
                <a:solidFill>
                  <a:srgbClr val="0070C0"/>
                </a:solidFill>
              </a:rPr>
            </a:br>
            <a:r>
              <a:rPr lang="en-US" sz="3600" dirty="0" smtClean="0">
                <a:solidFill>
                  <a:srgbClr val="0070C0"/>
                </a:solidFill>
              </a:rPr>
              <a:t>                                                                             </a:t>
            </a:r>
            <a:r>
              <a:rPr lang="en-US" sz="1800" b="1" dirty="0" smtClean="0">
                <a:solidFill>
                  <a:srgbClr val="0070C0"/>
                </a:solidFill>
              </a:rPr>
              <a:t>Coleman 2006</a:t>
            </a:r>
            <a:endParaRPr lang="it-IT" sz="1800" b="1" dirty="0">
              <a:solidFill>
                <a:srgbClr val="0070C0"/>
              </a:solidFill>
            </a:endParaRPr>
          </a:p>
        </p:txBody>
      </p:sp>
      <p:graphicFrame>
        <p:nvGraphicFramePr>
          <p:cNvPr id="3" name="Diagramma 2"/>
          <p:cNvGraphicFramePr/>
          <p:nvPr>
            <p:extLst/>
          </p:nvPr>
        </p:nvGraphicFramePr>
        <p:xfrm>
          <a:off x="236220" y="1873569"/>
          <a:ext cx="4305300" cy="4127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Risultati immagini per red fla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499" y="1291874"/>
            <a:ext cx="2180081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ma 5"/>
          <p:cNvGraphicFramePr/>
          <p:nvPr>
            <p:extLst/>
          </p:nvPr>
        </p:nvGraphicFramePr>
        <p:xfrm>
          <a:off x="7040245" y="1864307"/>
          <a:ext cx="4305300" cy="4127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Freccia a destra 3"/>
          <p:cNvSpPr/>
          <p:nvPr/>
        </p:nvSpPr>
        <p:spPr>
          <a:xfrm>
            <a:off x="4987416" y="2799682"/>
            <a:ext cx="1748663" cy="250164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>
              <a:solidFill>
                <a:schemeClr val="tx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097280" y="5943600"/>
            <a:ext cx="2667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SINTOMI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8205905" y="6169967"/>
            <a:ext cx="1998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 smtClean="0"/>
              <a:t>TRATTAMENTI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78286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38400" y="4869161"/>
            <a:ext cx="8229600" cy="4525963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6003667" y="3290501"/>
            <a:ext cx="219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aseline="30000" dirty="0"/>
              <a:t>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495600" y="2132857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6003667" y="3290501"/>
            <a:ext cx="219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aseline="30000" dirty="0"/>
              <a:t> </a:t>
            </a:r>
            <a:endParaRPr lang="fr-FR" dirty="0"/>
          </a:p>
        </p:txBody>
      </p: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2321992" y="1573560"/>
            <a:ext cx="7704856" cy="4320480"/>
            <a:chOff x="3168" y="1584"/>
            <a:chExt cx="2246" cy="1408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68" y="1584"/>
              <a:ext cx="2246" cy="688"/>
            </a:xfrm>
            <a:prstGeom prst="rect">
              <a:avLst/>
            </a:prstGeom>
            <a:noFill/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2304"/>
              <a:ext cx="2246" cy="688"/>
            </a:xfrm>
            <a:prstGeom prst="rect">
              <a:avLst/>
            </a:prstGeom>
            <a:noFill/>
          </p:spPr>
        </p:pic>
      </p:grp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632644" y="254000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Pulse </a:t>
            </a:r>
            <a:r>
              <a:rPr lang="fr-FR" dirty="0" err="1">
                <a:solidFill>
                  <a:schemeClr val="tx2"/>
                </a:solidFill>
              </a:rPr>
              <a:t>oxymetry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719388" y="1979613"/>
            <a:ext cx="4330700" cy="52371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fr-FR"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fr-FR"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fr-FR"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fr-FR"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fr-FR"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fr-FR"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fr-FR"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fr-FR"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fr-FR"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fr-FR"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fr-FR"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fr-FR"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fr-FR">
              <a:latin typeface="Times New Roman" charset="0"/>
            </a:endParaRPr>
          </a:p>
        </p:txBody>
      </p:sp>
      <p:pic>
        <p:nvPicPr>
          <p:cNvPr id="2222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6"/>
          <a:stretch>
            <a:fillRect/>
          </a:stretch>
        </p:blipFill>
        <p:spPr bwMode="auto">
          <a:xfrm>
            <a:off x="1759848" y="332656"/>
            <a:ext cx="889158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859714" y="0"/>
            <a:ext cx="28082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0099FF"/>
              </a:buClr>
              <a:buSzPct val="70000"/>
              <a:buFont typeface="Wingdings" charset="0"/>
              <a:buNone/>
            </a:pPr>
            <a:r>
              <a:rPr lang="fr-FR" sz="3200" b="0" dirty="0">
                <a:solidFill>
                  <a:srgbClr val="FFFFFF"/>
                </a:solidFill>
                <a:sym typeface="Wingdings" charset="0"/>
              </a:rPr>
              <a:t> </a:t>
            </a:r>
            <a:r>
              <a:rPr lang="fr-FR" sz="1500" b="0" dirty="0">
                <a:solidFill>
                  <a:srgbClr val="FFFFFF"/>
                </a:solidFill>
                <a:sym typeface="Wingdings" charset="0"/>
              </a:rPr>
              <a:t>…      </a:t>
            </a:r>
            <a:r>
              <a:rPr lang="fr-FR" sz="1400" b="0" dirty="0">
                <a:solidFill>
                  <a:srgbClr val="000000"/>
                </a:solidFill>
              </a:rPr>
              <a:t> </a:t>
            </a:r>
            <a:r>
              <a:rPr lang="fr-FR" sz="1400" b="0" dirty="0" err="1">
                <a:solidFill>
                  <a:srgbClr val="000000"/>
                </a:solidFill>
              </a:rPr>
              <a:t>SomnoVNI</a:t>
            </a:r>
            <a:r>
              <a:rPr lang="fr-FR" sz="1400" b="0" dirty="0">
                <a:solidFill>
                  <a:srgbClr val="000000"/>
                </a:solidFill>
              </a:rPr>
              <a:t> Group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824789" y="6237288"/>
            <a:ext cx="28082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0099FF"/>
              </a:buClr>
              <a:buSzPct val="70000"/>
              <a:buFont typeface="Wingdings" charset="0"/>
              <a:buNone/>
            </a:pPr>
            <a:r>
              <a:rPr lang="fr-FR" sz="3200" b="0" dirty="0">
                <a:solidFill>
                  <a:srgbClr val="FFFFFF"/>
                </a:solidFill>
                <a:sym typeface="Wingdings" charset="0"/>
              </a:rPr>
              <a:t> </a:t>
            </a:r>
            <a:r>
              <a:rPr lang="fr-FR" sz="1500" b="0" dirty="0">
                <a:solidFill>
                  <a:srgbClr val="FFFFFF"/>
                </a:solidFill>
                <a:sym typeface="Wingdings" charset="0"/>
              </a:rPr>
              <a:t>…        </a:t>
            </a:r>
            <a:r>
              <a:rPr lang="fr-FR" sz="1400" b="0" dirty="0">
                <a:solidFill>
                  <a:srgbClr val="000000"/>
                </a:solidFill>
              </a:rPr>
              <a:t>Janssens, Thorax 2011</a:t>
            </a:r>
          </a:p>
        </p:txBody>
      </p:sp>
    </p:spTree>
    <p:extLst>
      <p:ext uri="{BB962C8B-B14F-4D97-AF65-F5344CB8AC3E}">
        <p14:creationId xmlns:p14="http://schemas.microsoft.com/office/powerpoint/2010/main" val="177500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BLOOD </a:t>
            </a:r>
            <a:r>
              <a:rPr lang="fr-FR" dirty="0" smtClean="0">
                <a:solidFill>
                  <a:schemeClr val="tx2"/>
                </a:solidFill>
              </a:rPr>
              <a:t>GAZES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54100" y="2689225"/>
            <a:ext cx="10515600" cy="4351338"/>
          </a:xfrm>
        </p:spPr>
        <p:txBody>
          <a:bodyPr>
            <a:normAutofit/>
          </a:bodyPr>
          <a:lstStyle/>
          <a:p>
            <a:r>
              <a:rPr lang="fr-FR" dirty="0"/>
              <a:t>Partial </a:t>
            </a:r>
            <a:r>
              <a:rPr lang="fr-FR" dirty="0" err="1"/>
              <a:t>arterial</a:t>
            </a:r>
            <a:r>
              <a:rPr lang="fr-FR" dirty="0"/>
              <a:t> pressure of CO2 &gt;45 </a:t>
            </a:r>
            <a:r>
              <a:rPr lang="fr-FR" dirty="0" err="1"/>
              <a:t>mmHg</a:t>
            </a:r>
            <a:r>
              <a:rPr lang="fr-FR" dirty="0"/>
              <a:t> </a:t>
            </a:r>
          </a:p>
          <a:p>
            <a:r>
              <a:rPr lang="fr-FR" dirty="0" err="1"/>
              <a:t>Usual</a:t>
            </a:r>
            <a:r>
              <a:rPr lang="fr-FR" dirty="0"/>
              <a:t> </a:t>
            </a:r>
            <a:r>
              <a:rPr lang="fr-FR" dirty="0" err="1"/>
              <a:t>definition</a:t>
            </a:r>
            <a:r>
              <a:rPr lang="fr-FR" dirty="0"/>
              <a:t>: </a:t>
            </a:r>
            <a:r>
              <a:rPr lang="fr-FR" dirty="0" err="1"/>
              <a:t>daytime</a:t>
            </a:r>
            <a:endParaRPr lang="fr-FR" dirty="0"/>
          </a:p>
          <a:p>
            <a:r>
              <a:rPr lang="fr-FR" dirty="0"/>
              <a:t>Diurnal or nocturnal</a:t>
            </a:r>
          </a:p>
          <a:p>
            <a:r>
              <a:rPr lang="fr-FR" dirty="0" err="1"/>
              <a:t>Arterial</a:t>
            </a:r>
            <a:r>
              <a:rPr lang="fr-FR" dirty="0"/>
              <a:t> or </a:t>
            </a:r>
            <a:r>
              <a:rPr lang="fr-FR" dirty="0" err="1"/>
              <a:t>capillary</a:t>
            </a:r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139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0_Thème Office">
    <a:majorFont>
      <a:latin typeface="Arial"/>
      <a:ea typeface="ＭＳ Ｐゴシック"/>
      <a:cs typeface="Arial"/>
    </a:majorFont>
    <a:minorFont>
      <a:latin typeface="Arial"/>
      <a:ea typeface="ＭＳ Ｐゴシック"/>
      <a:cs typeface="Arial Bold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4106</TotalTime>
  <Words>1521</Words>
  <Application>Microsoft Office PowerPoint</Application>
  <PresentationFormat>Widescreen</PresentationFormat>
  <Paragraphs>376</Paragraphs>
  <Slides>38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9" baseType="lpstr">
      <vt:lpstr>Microsoft YaHei</vt:lpstr>
      <vt:lpstr>ＭＳ Ｐゴシック</vt:lpstr>
      <vt:lpstr>ＭＳ Ｐゴシック</vt:lpstr>
      <vt:lpstr>AdvOT1ef757c0</vt:lpstr>
      <vt:lpstr>AdvOT1ef757c0+20</vt:lpstr>
      <vt:lpstr>Arial</vt:lpstr>
      <vt:lpstr>Arial Unicode MS</vt:lpstr>
      <vt:lpstr>Calibri</vt:lpstr>
      <vt:lpstr>Calibri Light</vt:lpstr>
      <vt:lpstr>Cambria Math</vt:lpstr>
      <vt:lpstr>Comic Sans MS</vt:lpstr>
      <vt:lpstr>DIN-Regular</vt:lpstr>
      <vt:lpstr>DIN-RegularItalic</vt:lpstr>
      <vt:lpstr>Times</vt:lpstr>
      <vt:lpstr>Times New Roman</vt:lpstr>
      <vt:lpstr>Verdana</vt:lpstr>
      <vt:lpstr>Wingdings</vt:lpstr>
      <vt:lpstr>Tema di Office</vt:lpstr>
      <vt:lpstr>Imagen de mapa de bits</vt:lpstr>
      <vt:lpstr>Image</vt:lpstr>
      <vt:lpstr>ClipArt</vt:lpstr>
      <vt:lpstr>NIV a domicilio su misura per il paziente</vt:lpstr>
      <vt:lpstr>Cosa rimane al paziente della ricerca ? </vt:lpstr>
      <vt:lpstr>NIV Home team</vt:lpstr>
      <vt:lpstr>Why monitoring NIV?</vt:lpstr>
      <vt:lpstr>PowerPoint Presentation</vt:lpstr>
      <vt:lpstr>Red Flag:  worsening condition and instructions on how to respond to them.                                                                              Coleman 2006</vt:lpstr>
      <vt:lpstr>Pulse oxymetry</vt:lpstr>
      <vt:lpstr>PowerPoint Presentation</vt:lpstr>
      <vt:lpstr>BLOOD GAZES</vt:lpstr>
      <vt:lpstr>Prevalence of hypoventilation </vt:lpstr>
      <vt:lpstr>Prevalence of hypercapnia</vt:lpstr>
      <vt:lpstr>PowerPoint Presentation</vt:lpstr>
      <vt:lpstr>DMD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Don’t forget the caregiver!</vt:lpstr>
      <vt:lpstr>PowerPoint Presentation</vt:lpstr>
      <vt:lpstr>PowerPoint Presentation</vt:lpstr>
      <vt:lpstr>How important are comfort and lifestyle factors?</vt:lpstr>
      <vt:lpstr>Rationale for TM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Wireless real time oximetry telemonitoring in  patients with Chronic Respiratory Failure (under 24h HMV): n= 25</vt:lpstr>
      <vt:lpstr>PowerPoint Presentation</vt:lpstr>
      <vt:lpstr>European lung foundation (ELF) survay  on ventilator at home: 812 pts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Windows User</cp:lastModifiedBy>
  <cp:revision>241</cp:revision>
  <dcterms:created xsi:type="dcterms:W3CDTF">2016-08-16T05:00:39Z</dcterms:created>
  <dcterms:modified xsi:type="dcterms:W3CDTF">2019-04-02T06:14:07Z</dcterms:modified>
</cp:coreProperties>
</file>