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314" r:id="rId5"/>
    <p:sldId id="315" r:id="rId6"/>
    <p:sldId id="309" r:id="rId7"/>
    <p:sldId id="270" r:id="rId8"/>
    <p:sldId id="271" r:id="rId9"/>
    <p:sldId id="272" r:id="rId10"/>
    <p:sldId id="267" r:id="rId11"/>
    <p:sldId id="269" r:id="rId12"/>
    <p:sldId id="297" r:id="rId13"/>
    <p:sldId id="312" r:id="rId14"/>
    <p:sldId id="320" r:id="rId15"/>
    <p:sldId id="311" r:id="rId16"/>
    <p:sldId id="261" r:id="rId17"/>
    <p:sldId id="279" r:id="rId18"/>
    <p:sldId id="262" r:id="rId19"/>
    <p:sldId id="313" r:id="rId20"/>
    <p:sldId id="258" r:id="rId21"/>
    <p:sldId id="280" r:id="rId22"/>
    <p:sldId id="299" r:id="rId23"/>
    <p:sldId id="298" r:id="rId24"/>
    <p:sldId id="321" r:id="rId25"/>
    <p:sldId id="310" r:id="rId26"/>
    <p:sldId id="319" r:id="rId27"/>
    <p:sldId id="316" r:id="rId28"/>
    <p:sldId id="317" r:id="rId29"/>
    <p:sldId id="322" r:id="rId30"/>
    <p:sldId id="323" r:id="rId31"/>
    <p:sldId id="302" r:id="rId32"/>
    <p:sldId id="286" r:id="rId33"/>
    <p:sldId id="281" r:id="rId34"/>
    <p:sldId id="283" r:id="rId35"/>
    <p:sldId id="265" r:id="rId36"/>
    <p:sldId id="284" r:id="rId37"/>
    <p:sldId id="303" r:id="rId38"/>
    <p:sldId id="308" r:id="rId39"/>
    <p:sldId id="266" r:id="rId40"/>
    <p:sldId id="300" r:id="rId41"/>
    <p:sldId id="282" r:id="rId42"/>
    <p:sldId id="304" r:id="rId43"/>
    <p:sldId id="273" r:id="rId44"/>
    <p:sldId id="305" r:id="rId45"/>
    <p:sldId id="306" r:id="rId46"/>
    <p:sldId id="307" r:id="rId47"/>
    <p:sldId id="268" r:id="rId48"/>
    <p:sldId id="260" r:id="rId49"/>
    <p:sldId id="301" r:id="rId50"/>
    <p:sldId id="318" r:id="rId51"/>
    <p:sldId id="324" r:id="rId52"/>
    <p:sldId id="274" r:id="rId53"/>
    <p:sldId id="287" r:id="rId54"/>
    <p:sldId id="288" r:id="rId55"/>
    <p:sldId id="290" r:id="rId56"/>
    <p:sldId id="289" r:id="rId57"/>
    <p:sldId id="291" r:id="rId58"/>
    <p:sldId id="293" r:id="rId59"/>
    <p:sldId id="295" r:id="rId60"/>
    <p:sldId id="292" r:id="rId61"/>
    <p:sldId id="294" r:id="rId62"/>
    <p:sldId id="275" r:id="rId63"/>
    <p:sldId id="325" r:id="rId64"/>
    <p:sldId id="296" r:id="rId65"/>
    <p:sldId id="276" r:id="rId66"/>
    <p:sldId id="259" r:id="rId67"/>
    <p:sldId id="285" r:id="rId68"/>
    <p:sldId id="277" r:id="rId69"/>
    <p:sldId id="278" r:id="rId70"/>
    <p:sldId id="263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mpietro Marchetti" initials="GM" lastIdx="4" clrIdx="0">
    <p:extLst>
      <p:ext uri="{19B8F6BF-5375-455C-9EA6-DF929625EA0E}">
        <p15:presenceInfo xmlns:p15="http://schemas.microsoft.com/office/powerpoint/2012/main" userId="a75f4e4a3da969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419F9-6DB1-4AB0-A975-7996E77D67F8}" v="218" dt="2019-04-01T20:59:42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mpietro Marchetti" userId="a75f4e4a3da9699a" providerId="LiveId" clId="{084419F9-6DB1-4AB0-A975-7996E77D67F8}"/>
    <pc:docChg chg="undo custSel mod addSld delSld modSld sldOrd modMainMaster">
      <pc:chgData name="Giampietro Marchetti" userId="a75f4e4a3da9699a" providerId="LiveId" clId="{084419F9-6DB1-4AB0-A975-7996E77D67F8}" dt="2019-04-01T21:01:05.254" v="992" actId="26606"/>
      <pc:docMkLst>
        <pc:docMk/>
      </pc:docMkLst>
      <pc:sldChg chg="addSp delSp modSp mod setBg">
        <pc:chgData name="Giampietro Marchetti" userId="a75f4e4a3da9699a" providerId="LiveId" clId="{084419F9-6DB1-4AB0-A975-7996E77D67F8}" dt="2019-03-30T16:34:15.952" v="559" actId="478"/>
        <pc:sldMkLst>
          <pc:docMk/>
          <pc:sldMk cId="2998076012" sldId="256"/>
        </pc:sldMkLst>
        <pc:spChg chg="add">
          <ac:chgData name="Giampietro Marchetti" userId="a75f4e4a3da9699a" providerId="LiveId" clId="{084419F9-6DB1-4AB0-A975-7996E77D67F8}" dt="2019-03-30T14:43:44.094" v="44" actId="26606"/>
          <ac:spMkLst>
            <pc:docMk/>
            <pc:sldMk cId="2998076012" sldId="256"/>
            <ac:spMk id="14" creationId="{A2509F26-B5DC-4BA7-B476-4CB044237A2E}"/>
          </ac:spMkLst>
        </pc:spChg>
        <pc:spChg chg="add">
          <ac:chgData name="Giampietro Marchetti" userId="a75f4e4a3da9699a" providerId="LiveId" clId="{084419F9-6DB1-4AB0-A975-7996E77D67F8}" dt="2019-03-30T14:43:44.094" v="44" actId="26606"/>
          <ac:spMkLst>
            <pc:docMk/>
            <pc:sldMk cId="2998076012" sldId="256"/>
            <ac:spMk id="16" creationId="{DB103EB1-B135-4526-B883-33228FC27FF1}"/>
          </ac:spMkLst>
        </pc:spChg>
        <pc:picChg chg="add del">
          <ac:chgData name="Giampietro Marchetti" userId="a75f4e4a3da9699a" providerId="LiveId" clId="{084419F9-6DB1-4AB0-A975-7996E77D67F8}" dt="2019-03-30T16:34:15.952" v="559" actId="478"/>
          <ac:picMkLst>
            <pc:docMk/>
            <pc:sldMk cId="2998076012" sldId="256"/>
            <ac:picMk id="5" creationId="{63B17D0E-CBD5-409D-8278-44EA14912960}"/>
          </ac:picMkLst>
        </pc:picChg>
        <pc:picChg chg="mod">
          <ac:chgData name="Giampietro Marchetti" userId="a75f4e4a3da9699a" providerId="LiveId" clId="{084419F9-6DB1-4AB0-A975-7996E77D67F8}" dt="2019-03-30T14:43:44.094" v="44" actId="26606"/>
          <ac:picMkLst>
            <pc:docMk/>
            <pc:sldMk cId="2998076012" sldId="256"/>
            <ac:picMk id="9" creationId="{91D80F22-8DCE-4BC1-A75E-4F33BC29B73D}"/>
          </ac:picMkLst>
        </pc:picChg>
      </pc:sldChg>
      <pc:sldChg chg="addSp delSp modSp mod ord setBg">
        <pc:chgData name="Giampietro Marchetti" userId="a75f4e4a3da9699a" providerId="LiveId" clId="{084419F9-6DB1-4AB0-A975-7996E77D67F8}" dt="2019-03-30T16:33:51.009" v="557" actId="14100"/>
        <pc:sldMkLst>
          <pc:docMk/>
          <pc:sldMk cId="2154649716" sldId="257"/>
        </pc:sldMkLst>
        <pc:spChg chg="ord">
          <ac:chgData name="Giampietro Marchetti" userId="a75f4e4a3da9699a" providerId="LiveId" clId="{084419F9-6DB1-4AB0-A975-7996E77D67F8}" dt="2019-03-30T14:56:08.479" v="184" actId="26606"/>
          <ac:spMkLst>
            <pc:docMk/>
            <pc:sldMk cId="2154649716" sldId="257"/>
            <ac:spMk id="3" creationId="{0247DFC8-8B3D-4B8E-9C7A-F17CD0CB383B}"/>
          </ac:spMkLst>
        </pc:spChg>
        <pc:spChg chg="mod">
          <ac:chgData name="Giampietro Marchetti" userId="a75f4e4a3da9699a" providerId="LiveId" clId="{084419F9-6DB1-4AB0-A975-7996E77D67F8}" dt="2019-03-30T14:57:16.235" v="196" actId="1076"/>
          <ac:spMkLst>
            <pc:docMk/>
            <pc:sldMk cId="2154649716" sldId="257"/>
            <ac:spMk id="4" creationId="{065B5D44-CFEF-4A24-BE9A-6B263F81914F}"/>
          </ac:spMkLst>
        </pc:spChg>
        <pc:spChg chg="ord">
          <ac:chgData name="Giampietro Marchetti" userId="a75f4e4a3da9699a" providerId="LiveId" clId="{084419F9-6DB1-4AB0-A975-7996E77D67F8}" dt="2019-03-30T14:55:13.358" v="167" actId="26606"/>
          <ac:spMkLst>
            <pc:docMk/>
            <pc:sldMk cId="2154649716" sldId="257"/>
            <ac:spMk id="5" creationId="{0D56EB26-C14E-4184-8F55-5AA97BDB186E}"/>
          </ac:spMkLst>
        </pc:spChg>
        <pc:spChg chg="add del mod">
          <ac:chgData name="Giampietro Marchetti" userId="a75f4e4a3da9699a" providerId="LiveId" clId="{084419F9-6DB1-4AB0-A975-7996E77D67F8}" dt="2019-03-30T14:56:08.479" v="184" actId="26606"/>
          <ac:spMkLst>
            <pc:docMk/>
            <pc:sldMk cId="2154649716" sldId="257"/>
            <ac:spMk id="6" creationId="{C7714A3E-5673-41FD-B802-12BFC68D6D66}"/>
          </ac:spMkLst>
        </pc:spChg>
        <pc:spChg chg="add del">
          <ac:chgData name="Giampietro Marchetti" userId="a75f4e4a3da9699a" providerId="LiveId" clId="{084419F9-6DB1-4AB0-A975-7996E77D67F8}" dt="2019-03-30T14:55:21.363" v="171" actId="26606"/>
          <ac:spMkLst>
            <pc:docMk/>
            <pc:sldMk cId="2154649716" sldId="257"/>
            <ac:spMk id="10" creationId="{46C2E80F-49A6-4372-B103-219D417A55ED}"/>
          </ac:spMkLst>
        </pc:spChg>
        <pc:spChg chg="add del">
          <ac:chgData name="Giampietro Marchetti" userId="a75f4e4a3da9699a" providerId="LiveId" clId="{084419F9-6DB1-4AB0-A975-7996E77D67F8}" dt="2019-03-30T14:55:09.613" v="165" actId="26606"/>
          <ac:spMkLst>
            <pc:docMk/>
            <pc:sldMk cId="2154649716" sldId="257"/>
            <ac:spMk id="11" creationId="{3B854194-185D-494D-905C-7C7CB2E30F6E}"/>
          </ac:spMkLst>
        </pc:spChg>
        <pc:spChg chg="add del">
          <ac:chgData name="Giampietro Marchetti" userId="a75f4e4a3da9699a" providerId="LiveId" clId="{084419F9-6DB1-4AB0-A975-7996E77D67F8}" dt="2019-03-30T14:55:09.613" v="165" actId="26606"/>
          <ac:spMkLst>
            <pc:docMk/>
            <pc:sldMk cId="2154649716" sldId="257"/>
            <ac:spMk id="13" creationId="{B4F5FA0D-0104-4987-8241-EFF7C85B88DE}"/>
          </ac:spMkLst>
        </pc:spChg>
        <pc:spChg chg="add del">
          <ac:chgData name="Giampietro Marchetti" userId="a75f4e4a3da9699a" providerId="LiveId" clId="{084419F9-6DB1-4AB0-A975-7996E77D67F8}" dt="2019-03-30T14:55:25.347" v="173" actId="26606"/>
          <ac:spMkLst>
            <pc:docMk/>
            <pc:sldMk cId="2154649716" sldId="257"/>
            <ac:spMk id="14" creationId="{2DB5869B-2320-43F0-B805-E4E01DFEC8CB}"/>
          </ac:spMkLst>
        </pc:spChg>
        <pc:spChg chg="add del">
          <ac:chgData name="Giampietro Marchetti" userId="a75f4e4a3da9699a" providerId="LiveId" clId="{084419F9-6DB1-4AB0-A975-7996E77D67F8}" dt="2019-03-30T14:55:13.358" v="167" actId="26606"/>
          <ac:spMkLst>
            <pc:docMk/>
            <pc:sldMk cId="2154649716" sldId="257"/>
            <ac:spMk id="17" creationId="{B4F5FA0D-0104-4987-8241-EFF7C85B88DE}"/>
          </ac:spMkLst>
        </pc:spChg>
        <pc:spChg chg="add del">
          <ac:chgData name="Giampietro Marchetti" userId="a75f4e4a3da9699a" providerId="LiveId" clId="{084419F9-6DB1-4AB0-A975-7996E77D67F8}" dt="2019-03-30T14:55:25.347" v="173" actId="26606"/>
          <ac:spMkLst>
            <pc:docMk/>
            <pc:sldMk cId="2154649716" sldId="257"/>
            <ac:spMk id="19" creationId="{C7714A3E-5673-41FD-B802-12BFC68D6D66}"/>
          </ac:spMkLst>
        </pc:spChg>
        <pc:spChg chg="add del">
          <ac:chgData name="Giampietro Marchetti" userId="a75f4e4a3da9699a" providerId="LiveId" clId="{084419F9-6DB1-4AB0-A975-7996E77D67F8}" dt="2019-03-30T14:55:30.153" v="175" actId="26606"/>
          <ac:spMkLst>
            <pc:docMk/>
            <pc:sldMk cId="2154649716" sldId="257"/>
            <ac:spMk id="21" creationId="{3B854194-185D-494D-905C-7C7CB2E30F6E}"/>
          </ac:spMkLst>
        </pc:spChg>
        <pc:spChg chg="add del">
          <ac:chgData name="Giampietro Marchetti" userId="a75f4e4a3da9699a" providerId="LiveId" clId="{084419F9-6DB1-4AB0-A975-7996E77D67F8}" dt="2019-03-30T14:55:30.153" v="175" actId="26606"/>
          <ac:spMkLst>
            <pc:docMk/>
            <pc:sldMk cId="2154649716" sldId="257"/>
            <ac:spMk id="22" creationId="{B4F5FA0D-0104-4987-8241-EFF7C85B88DE}"/>
          </ac:spMkLst>
        </pc:spChg>
        <pc:spChg chg="add del">
          <ac:chgData name="Giampietro Marchetti" userId="a75f4e4a3da9699a" providerId="LiveId" clId="{084419F9-6DB1-4AB0-A975-7996E77D67F8}" dt="2019-03-30T14:55:30.153" v="175" actId="26606"/>
          <ac:spMkLst>
            <pc:docMk/>
            <pc:sldMk cId="2154649716" sldId="257"/>
            <ac:spMk id="24" creationId="{C7714A3E-5673-41FD-B802-12BFC68D6D66}"/>
          </ac:spMkLst>
        </pc:spChg>
        <pc:spChg chg="add del">
          <ac:chgData name="Giampietro Marchetti" userId="a75f4e4a3da9699a" providerId="LiveId" clId="{084419F9-6DB1-4AB0-A975-7996E77D67F8}" dt="2019-03-30T14:56:02.597" v="179" actId="26606"/>
          <ac:spMkLst>
            <pc:docMk/>
            <pc:sldMk cId="2154649716" sldId="257"/>
            <ac:spMk id="28" creationId="{B4F5FA0D-0104-4987-8241-EFF7C85B88DE}"/>
          </ac:spMkLst>
        </pc:spChg>
        <pc:spChg chg="add del">
          <ac:chgData name="Giampietro Marchetti" userId="a75f4e4a3da9699a" providerId="LiveId" clId="{084419F9-6DB1-4AB0-A975-7996E77D67F8}" dt="2019-03-30T14:56:02.597" v="179" actId="26606"/>
          <ac:spMkLst>
            <pc:docMk/>
            <pc:sldMk cId="2154649716" sldId="257"/>
            <ac:spMk id="30" creationId="{C7714A3E-5673-41FD-B802-12BFC68D6D66}"/>
          </ac:spMkLst>
        </pc:spChg>
        <pc:spChg chg="add del">
          <ac:chgData name="Giampietro Marchetti" userId="a75f4e4a3da9699a" providerId="LiveId" clId="{084419F9-6DB1-4AB0-A975-7996E77D67F8}" dt="2019-03-30T14:56:06.546" v="181" actId="26606"/>
          <ac:spMkLst>
            <pc:docMk/>
            <pc:sldMk cId="2154649716" sldId="257"/>
            <ac:spMk id="32" creationId="{B4F5FA0D-0104-4987-8241-EFF7C85B88DE}"/>
          </ac:spMkLst>
        </pc:spChg>
        <pc:spChg chg="add del">
          <ac:chgData name="Giampietro Marchetti" userId="a75f4e4a3da9699a" providerId="LiveId" clId="{084419F9-6DB1-4AB0-A975-7996E77D67F8}" dt="2019-03-30T14:56:06.546" v="181" actId="26606"/>
          <ac:spMkLst>
            <pc:docMk/>
            <pc:sldMk cId="2154649716" sldId="257"/>
            <ac:spMk id="34" creationId="{C7714A3E-5673-41FD-B802-12BFC68D6D66}"/>
          </ac:spMkLst>
        </pc:spChg>
        <pc:spChg chg="add del">
          <ac:chgData name="Giampietro Marchetti" userId="a75f4e4a3da9699a" providerId="LiveId" clId="{084419F9-6DB1-4AB0-A975-7996E77D67F8}" dt="2019-03-30T14:56:08.447" v="183" actId="26606"/>
          <ac:spMkLst>
            <pc:docMk/>
            <pc:sldMk cId="2154649716" sldId="257"/>
            <ac:spMk id="36" creationId="{8D70B121-56F4-4848-B38B-182089D909FA}"/>
          </ac:spMkLst>
        </pc:spChg>
        <pc:spChg chg="add del">
          <ac:chgData name="Giampietro Marchetti" userId="a75f4e4a3da9699a" providerId="LiveId" clId="{084419F9-6DB1-4AB0-A975-7996E77D67F8}" dt="2019-03-30T14:56:08.447" v="183" actId="26606"/>
          <ac:spMkLst>
            <pc:docMk/>
            <pc:sldMk cId="2154649716" sldId="257"/>
            <ac:spMk id="38" creationId="{C7714A3E-5673-41FD-B802-12BFC68D6D66}"/>
          </ac:spMkLst>
        </pc:spChg>
        <pc:spChg chg="add">
          <ac:chgData name="Giampietro Marchetti" userId="a75f4e4a3da9699a" providerId="LiveId" clId="{084419F9-6DB1-4AB0-A975-7996E77D67F8}" dt="2019-03-30T14:56:08.479" v="184" actId="26606"/>
          <ac:spMkLst>
            <pc:docMk/>
            <pc:sldMk cId="2154649716" sldId="257"/>
            <ac:spMk id="40" creationId="{3B854194-185D-494D-905C-7C7CB2E30F6E}"/>
          </ac:spMkLst>
        </pc:spChg>
        <pc:spChg chg="add">
          <ac:chgData name="Giampietro Marchetti" userId="a75f4e4a3da9699a" providerId="LiveId" clId="{084419F9-6DB1-4AB0-A975-7996E77D67F8}" dt="2019-03-30T14:56:08.479" v="184" actId="26606"/>
          <ac:spMkLst>
            <pc:docMk/>
            <pc:sldMk cId="2154649716" sldId="257"/>
            <ac:spMk id="41" creationId="{B4F5FA0D-0104-4987-8241-EFF7C85B88DE}"/>
          </ac:spMkLst>
        </pc:spChg>
        <pc:spChg chg="add">
          <ac:chgData name="Giampietro Marchetti" userId="a75f4e4a3da9699a" providerId="LiveId" clId="{084419F9-6DB1-4AB0-A975-7996E77D67F8}" dt="2019-03-30T14:56:08.479" v="184" actId="26606"/>
          <ac:spMkLst>
            <pc:docMk/>
            <pc:sldMk cId="2154649716" sldId="257"/>
            <ac:spMk id="43" creationId="{C7714A3E-5673-41FD-B802-12BFC68D6D66}"/>
          </ac:spMkLst>
        </pc:spChg>
        <pc:graphicFrameChg chg="add del">
          <ac:chgData name="Giampietro Marchetti" userId="a75f4e4a3da9699a" providerId="LiveId" clId="{084419F9-6DB1-4AB0-A975-7996E77D67F8}" dt="2019-03-30T14:55:18.176" v="169" actId="26606"/>
          <ac:graphicFrameMkLst>
            <pc:docMk/>
            <pc:sldMk cId="2154649716" sldId="257"/>
            <ac:graphicFrameMk id="8" creationId="{7B69105F-B8C9-48D0-8B07-233394CE2E6C}"/>
          </ac:graphicFrameMkLst>
        </pc:graphicFrameChg>
        <pc:graphicFrameChg chg="add del">
          <ac:chgData name="Giampietro Marchetti" userId="a75f4e4a3da9699a" providerId="LiveId" clId="{084419F9-6DB1-4AB0-A975-7996E77D67F8}" dt="2019-03-30T14:55:21.363" v="171" actId="26606"/>
          <ac:graphicFrameMkLst>
            <pc:docMk/>
            <pc:sldMk cId="2154649716" sldId="257"/>
            <ac:graphicFrameMk id="12" creationId="{73A706C0-093F-4364-BD1D-ECE1228F636C}"/>
          </ac:graphicFrameMkLst>
        </pc:graphicFrameChg>
        <pc:graphicFrameChg chg="add del">
          <ac:chgData name="Giampietro Marchetti" userId="a75f4e4a3da9699a" providerId="LiveId" clId="{084419F9-6DB1-4AB0-A975-7996E77D67F8}" dt="2019-03-30T14:55:49.885" v="177" actId="26606"/>
          <ac:graphicFrameMkLst>
            <pc:docMk/>
            <pc:sldMk cId="2154649716" sldId="257"/>
            <ac:graphicFrameMk id="26" creationId="{7B69105F-B8C9-48D0-8B07-233394CE2E6C}"/>
          </ac:graphicFrameMkLst>
        </pc:graphicFrameChg>
        <pc:picChg chg="add mod">
          <ac:chgData name="Giampietro Marchetti" userId="a75f4e4a3da9699a" providerId="LiveId" clId="{084419F9-6DB1-4AB0-A975-7996E77D67F8}" dt="2019-03-30T16:33:51.009" v="557" actId="14100"/>
          <ac:picMkLst>
            <pc:docMk/>
            <pc:sldMk cId="2154649716" sldId="257"/>
            <ac:picMk id="6" creationId="{B443A6D0-1A7F-4273-9D71-9EDC20F425E3}"/>
          </ac:picMkLst>
        </pc:picChg>
        <pc:picChg chg="add del">
          <ac:chgData name="Giampietro Marchetti" userId="a75f4e4a3da9699a" providerId="LiveId" clId="{084419F9-6DB1-4AB0-A975-7996E77D67F8}" dt="2019-03-30T14:55:09.613" v="165" actId="26606"/>
          <ac:picMkLst>
            <pc:docMk/>
            <pc:sldMk cId="2154649716" sldId="257"/>
            <ac:picMk id="15" creationId="{2897127E-6CEF-446C-BE87-93B7C46E49D1}"/>
          </ac:picMkLst>
        </pc:picChg>
        <pc:picChg chg="add del">
          <ac:chgData name="Giampietro Marchetti" userId="a75f4e4a3da9699a" providerId="LiveId" clId="{084419F9-6DB1-4AB0-A975-7996E77D67F8}" dt="2019-03-30T14:55:25.347" v="173" actId="26606"/>
          <ac:picMkLst>
            <pc:docMk/>
            <pc:sldMk cId="2154649716" sldId="257"/>
            <ac:picMk id="16" creationId="{3AA16612-ACD2-4A16-8F2B-4514FD6BF28F}"/>
          </ac:picMkLst>
        </pc:picChg>
        <pc:picChg chg="add del">
          <ac:chgData name="Giampietro Marchetti" userId="a75f4e4a3da9699a" providerId="LiveId" clId="{084419F9-6DB1-4AB0-A975-7996E77D67F8}" dt="2019-03-30T14:55:13.358" v="167" actId="26606"/>
          <ac:picMkLst>
            <pc:docMk/>
            <pc:sldMk cId="2154649716" sldId="257"/>
            <ac:picMk id="18" creationId="{2897127E-6CEF-446C-BE87-93B7C46E49D1}"/>
          </ac:picMkLst>
        </pc:picChg>
        <pc:picChg chg="add del">
          <ac:chgData name="Giampietro Marchetti" userId="a75f4e4a3da9699a" providerId="LiveId" clId="{084419F9-6DB1-4AB0-A975-7996E77D67F8}" dt="2019-03-30T14:55:30.153" v="175" actId="26606"/>
          <ac:picMkLst>
            <pc:docMk/>
            <pc:sldMk cId="2154649716" sldId="257"/>
            <ac:picMk id="23" creationId="{2897127E-6CEF-446C-BE87-93B7C46E49D1}"/>
          </ac:picMkLst>
        </pc:picChg>
        <pc:picChg chg="add del">
          <ac:chgData name="Giampietro Marchetti" userId="a75f4e4a3da9699a" providerId="LiveId" clId="{084419F9-6DB1-4AB0-A975-7996E77D67F8}" dt="2019-03-30T14:56:02.597" v="179" actId="26606"/>
          <ac:picMkLst>
            <pc:docMk/>
            <pc:sldMk cId="2154649716" sldId="257"/>
            <ac:picMk id="29" creationId="{2897127E-6CEF-446C-BE87-93B7C46E49D1}"/>
          </ac:picMkLst>
        </pc:picChg>
        <pc:picChg chg="add del">
          <ac:chgData name="Giampietro Marchetti" userId="a75f4e4a3da9699a" providerId="LiveId" clId="{084419F9-6DB1-4AB0-A975-7996E77D67F8}" dt="2019-03-30T14:56:06.546" v="181" actId="26606"/>
          <ac:picMkLst>
            <pc:docMk/>
            <pc:sldMk cId="2154649716" sldId="257"/>
            <ac:picMk id="33" creationId="{2897127E-6CEF-446C-BE87-93B7C46E49D1}"/>
          </ac:picMkLst>
        </pc:picChg>
        <pc:picChg chg="add">
          <ac:chgData name="Giampietro Marchetti" userId="a75f4e4a3da9699a" providerId="LiveId" clId="{084419F9-6DB1-4AB0-A975-7996E77D67F8}" dt="2019-03-30T14:56:08.479" v="184" actId="26606"/>
          <ac:picMkLst>
            <pc:docMk/>
            <pc:sldMk cId="2154649716" sldId="257"/>
            <ac:picMk id="42" creationId="{2897127E-6CEF-446C-BE87-93B7C46E49D1}"/>
          </ac:picMkLst>
        </pc:picChg>
        <pc:cxnChg chg="add del">
          <ac:chgData name="Giampietro Marchetti" userId="a75f4e4a3da9699a" providerId="LiveId" clId="{084419F9-6DB1-4AB0-A975-7996E77D67F8}" dt="2019-03-30T14:56:08.447" v="183" actId="26606"/>
          <ac:cxnSpMkLst>
            <pc:docMk/>
            <pc:sldMk cId="2154649716" sldId="257"/>
            <ac:cxnSpMk id="37" creationId="{2D72A2C9-F3CA-4216-8BAD-FA4C970C3C4E}"/>
          </ac:cxnSpMkLst>
        </pc:cxnChg>
      </pc:sldChg>
      <pc:sldChg chg="addSp delSp modSp mod setBg">
        <pc:chgData name="Giampietro Marchetti" userId="a75f4e4a3da9699a" providerId="LiveId" clId="{084419F9-6DB1-4AB0-A975-7996E77D67F8}" dt="2019-03-30T16:34:31.485" v="560"/>
        <pc:sldMkLst>
          <pc:docMk/>
          <pc:sldMk cId="663936736" sldId="258"/>
        </pc:sldMkLst>
        <pc:spChg chg="add mod">
          <ac:chgData name="Giampietro Marchetti" userId="a75f4e4a3da9699a" providerId="LiveId" clId="{084419F9-6DB1-4AB0-A975-7996E77D67F8}" dt="2019-03-30T14:49:19.491" v="114" actId="1076"/>
          <ac:spMkLst>
            <pc:docMk/>
            <pc:sldMk cId="663936736" sldId="258"/>
            <ac:spMk id="2" creationId="{2A94B2A0-FC9F-428E-B996-88C69969BF92}"/>
          </ac:spMkLst>
        </pc:spChg>
        <pc:spChg chg="del mod ord">
          <ac:chgData name="Giampietro Marchetti" userId="a75f4e4a3da9699a" providerId="LiveId" clId="{084419F9-6DB1-4AB0-A975-7996E77D67F8}" dt="2019-03-30T14:48:59.420" v="104" actId="478"/>
          <ac:spMkLst>
            <pc:docMk/>
            <pc:sldMk cId="663936736" sldId="258"/>
            <ac:spMk id="3" creationId="{8CA56816-8ADA-4F74-9EC3-DBDF25B53056}"/>
          </ac:spMkLst>
        </pc:spChg>
        <pc:spChg chg="add del">
          <ac:chgData name="Giampietro Marchetti" userId="a75f4e4a3da9699a" providerId="LiveId" clId="{084419F9-6DB1-4AB0-A975-7996E77D67F8}" dt="2019-03-30T14:47:51.794" v="69" actId="26606"/>
          <ac:spMkLst>
            <pc:docMk/>
            <pc:sldMk cId="663936736" sldId="258"/>
            <ac:spMk id="9" creationId="{2A0E4E09-FC02-4ADC-951A-3FFA90B6FE39}"/>
          </ac:spMkLst>
        </pc:spChg>
        <pc:spChg chg="add del">
          <ac:chgData name="Giampietro Marchetti" userId="a75f4e4a3da9699a" providerId="LiveId" clId="{084419F9-6DB1-4AB0-A975-7996E77D67F8}" dt="2019-03-30T14:47:57.461" v="71" actId="26606"/>
          <ac:spMkLst>
            <pc:docMk/>
            <pc:sldMk cId="663936736" sldId="258"/>
            <ac:spMk id="13" creationId="{13722DD7-BA73-4776-93A3-94491FEF7260}"/>
          </ac:spMkLst>
        </pc:spChg>
        <pc:spChg chg="add del">
          <ac:chgData name="Giampietro Marchetti" userId="a75f4e4a3da9699a" providerId="LiveId" clId="{084419F9-6DB1-4AB0-A975-7996E77D67F8}" dt="2019-03-30T14:47:57.461" v="71" actId="26606"/>
          <ac:spMkLst>
            <pc:docMk/>
            <pc:sldMk cId="663936736" sldId="258"/>
            <ac:spMk id="14" creationId="{35555856-9970-4BC3-9AA9-6A917F53AFBD}"/>
          </ac:spMkLst>
        </pc:spChg>
        <pc:spChg chg="add del">
          <ac:chgData name="Giampietro Marchetti" userId="a75f4e4a3da9699a" providerId="LiveId" clId="{084419F9-6DB1-4AB0-A975-7996E77D67F8}" dt="2019-03-30T14:47:59.619" v="73" actId="26606"/>
          <ac:spMkLst>
            <pc:docMk/>
            <pc:sldMk cId="663936736" sldId="258"/>
            <ac:spMk id="17" creationId="{AB45A142-4255-493C-8284-5D566C121B10}"/>
          </ac:spMkLst>
        </pc:spChg>
        <pc:spChg chg="add del">
          <ac:chgData name="Giampietro Marchetti" userId="a75f4e4a3da9699a" providerId="LiveId" clId="{084419F9-6DB1-4AB0-A975-7996E77D67F8}" dt="2019-03-30T14:48:02.109" v="75" actId="26606"/>
          <ac:spMkLst>
            <pc:docMk/>
            <pc:sldMk cId="663936736" sldId="258"/>
            <ac:spMk id="20" creationId="{B558F58E-93BA-44A3-BCDA-585AFF2E4F3F}"/>
          </ac:spMkLst>
        </pc:spChg>
        <pc:spChg chg="add">
          <ac:chgData name="Giampietro Marchetti" userId="a75f4e4a3da9699a" providerId="LiveId" clId="{084419F9-6DB1-4AB0-A975-7996E77D67F8}" dt="2019-03-30T14:48:02.141" v="76" actId="26606"/>
          <ac:spMkLst>
            <pc:docMk/>
            <pc:sldMk cId="663936736" sldId="258"/>
            <ac:spMk id="23" creationId="{0BC9EFE1-D8CB-4668-9980-DB108327A794}"/>
          </ac:spMkLst>
        </pc:spChg>
        <pc:spChg chg="add">
          <ac:chgData name="Giampietro Marchetti" userId="a75f4e4a3da9699a" providerId="LiveId" clId="{084419F9-6DB1-4AB0-A975-7996E77D67F8}" dt="2019-03-30T14:48:02.141" v="76" actId="26606"/>
          <ac:spMkLst>
            <pc:docMk/>
            <pc:sldMk cId="663936736" sldId="258"/>
            <ac:spMk id="25" creationId="{77DA6D33-2D62-458C-BF5D-DBF612FD557E}"/>
          </ac:spMkLst>
        </pc:spChg>
        <pc:picChg chg="mod">
          <ac:chgData name="Giampietro Marchetti" userId="a75f4e4a3da9699a" providerId="LiveId" clId="{084419F9-6DB1-4AB0-A975-7996E77D67F8}" dt="2019-03-30T14:48:22.037" v="77" actId="1076"/>
          <ac:picMkLst>
            <pc:docMk/>
            <pc:sldMk cId="663936736" sldId="258"/>
            <ac:picMk id="4" creationId="{747059B6-FCEE-451B-97F9-0197325DEDF0}"/>
          </ac:picMkLst>
        </pc:picChg>
        <pc:picChg chg="add">
          <ac:chgData name="Giampietro Marchetti" userId="a75f4e4a3da9699a" providerId="LiveId" clId="{084419F9-6DB1-4AB0-A975-7996E77D67F8}" dt="2019-03-30T16:34:31.485" v="560"/>
          <ac:picMkLst>
            <pc:docMk/>
            <pc:sldMk cId="663936736" sldId="258"/>
            <ac:picMk id="7" creationId="{319A38CE-A54B-4076-846C-9E8A9D81A978}"/>
          </ac:picMkLst>
        </pc:picChg>
        <pc:picChg chg="add del">
          <ac:chgData name="Giampietro Marchetti" userId="a75f4e4a3da9699a" providerId="LiveId" clId="{084419F9-6DB1-4AB0-A975-7996E77D67F8}" dt="2019-03-30T14:47:51.794" v="69" actId="26606"/>
          <ac:picMkLst>
            <pc:docMk/>
            <pc:sldMk cId="663936736" sldId="258"/>
            <ac:picMk id="11" creationId="{24F266AD-725B-4A9D-B448-4C000F95CB47}"/>
          </ac:picMkLst>
        </pc:picChg>
        <pc:picChg chg="add del">
          <ac:chgData name="Giampietro Marchetti" userId="a75f4e4a3da9699a" providerId="LiveId" clId="{084419F9-6DB1-4AB0-A975-7996E77D67F8}" dt="2019-03-30T14:47:57.461" v="71" actId="26606"/>
          <ac:picMkLst>
            <pc:docMk/>
            <pc:sldMk cId="663936736" sldId="258"/>
            <ac:picMk id="15" creationId="{7F487851-BFAF-46D8-A1ED-50CAD6E46F59}"/>
          </ac:picMkLst>
        </pc:picChg>
        <pc:picChg chg="add">
          <ac:chgData name="Giampietro Marchetti" userId="a75f4e4a3da9699a" providerId="LiveId" clId="{084419F9-6DB1-4AB0-A975-7996E77D67F8}" dt="2019-03-30T14:48:02.141" v="76" actId="26606"/>
          <ac:picMkLst>
            <pc:docMk/>
            <pc:sldMk cId="663936736" sldId="258"/>
            <ac:picMk id="24" creationId="{7CBAE1BD-B8E4-4029-8AA2-C77E4FED9864}"/>
          </ac:picMkLst>
        </pc:picChg>
        <pc:cxnChg chg="add del">
          <ac:chgData name="Giampietro Marchetti" userId="a75f4e4a3da9699a" providerId="LiveId" clId="{084419F9-6DB1-4AB0-A975-7996E77D67F8}" dt="2019-03-30T14:47:59.619" v="73" actId="26606"/>
          <ac:cxnSpMkLst>
            <pc:docMk/>
            <pc:sldMk cId="663936736" sldId="258"/>
            <ac:cxnSpMk id="18" creationId="{38FB9660-F42F-4313-BBC4-47C007FE484C}"/>
          </ac:cxnSpMkLst>
        </pc:cxnChg>
        <pc:cxnChg chg="add del">
          <ac:chgData name="Giampietro Marchetti" userId="a75f4e4a3da9699a" providerId="LiveId" clId="{084419F9-6DB1-4AB0-A975-7996E77D67F8}" dt="2019-03-30T14:48:02.109" v="75" actId="26606"/>
          <ac:cxnSpMkLst>
            <pc:docMk/>
            <pc:sldMk cId="663936736" sldId="258"/>
            <ac:cxnSpMk id="21" creationId="{BCD0BBC1-A7D4-445D-98AC-95A6A45D8EBB}"/>
          </ac:cxnSpMkLst>
        </pc:cxnChg>
      </pc:sldChg>
      <pc:sldChg chg="addSp modSp mod setBg">
        <pc:chgData name="Giampietro Marchetti" userId="a75f4e4a3da9699a" providerId="LiveId" clId="{084419F9-6DB1-4AB0-A975-7996E77D67F8}" dt="2019-03-30T14:43:34.660" v="43" actId="26606"/>
        <pc:sldMkLst>
          <pc:docMk/>
          <pc:sldMk cId="74207428" sldId="259"/>
        </pc:sldMkLst>
        <pc:spChg chg="add">
          <ac:chgData name="Giampietro Marchetti" userId="a75f4e4a3da9699a" providerId="LiveId" clId="{084419F9-6DB1-4AB0-A975-7996E77D67F8}" dt="2019-03-30T14:43:34.660" v="43" actId="26606"/>
          <ac:spMkLst>
            <pc:docMk/>
            <pc:sldMk cId="74207428" sldId="259"/>
            <ac:spMk id="7" creationId="{A2509F26-B5DC-4BA7-B476-4CB044237A2E}"/>
          </ac:spMkLst>
        </pc:spChg>
        <pc:spChg chg="add">
          <ac:chgData name="Giampietro Marchetti" userId="a75f4e4a3da9699a" providerId="LiveId" clId="{084419F9-6DB1-4AB0-A975-7996E77D67F8}" dt="2019-03-30T14:43:34.660" v="43" actId="26606"/>
          <ac:spMkLst>
            <pc:docMk/>
            <pc:sldMk cId="74207428" sldId="259"/>
            <ac:spMk id="9" creationId="{DB103EB1-B135-4526-B883-33228FC27FF1}"/>
          </ac:spMkLst>
        </pc:spChg>
        <pc:picChg chg="mod">
          <ac:chgData name="Giampietro Marchetti" userId="a75f4e4a3da9699a" providerId="LiveId" clId="{084419F9-6DB1-4AB0-A975-7996E77D67F8}" dt="2019-03-30T14:43:34.660" v="43" actId="26606"/>
          <ac:picMkLst>
            <pc:docMk/>
            <pc:sldMk cId="74207428" sldId="259"/>
            <ac:picMk id="2" creationId="{2541002A-9404-49D9-A6BB-276F35A9CB3A}"/>
          </ac:picMkLst>
        </pc:picChg>
      </pc:sldChg>
      <pc:sldChg chg="addSp delSp modSp mod setBg">
        <pc:chgData name="Giampietro Marchetti" userId="a75f4e4a3da9699a" providerId="LiveId" clId="{084419F9-6DB1-4AB0-A975-7996E77D67F8}" dt="2019-03-30T14:50:08.029" v="123" actId="26606"/>
        <pc:sldMkLst>
          <pc:docMk/>
          <pc:sldMk cId="3765495651" sldId="260"/>
        </pc:sldMkLst>
        <pc:spChg chg="mod ord">
          <ac:chgData name="Giampietro Marchetti" userId="a75f4e4a3da9699a" providerId="LiveId" clId="{084419F9-6DB1-4AB0-A975-7996E77D67F8}" dt="2019-03-30T14:50:08.029" v="123" actId="26606"/>
          <ac:spMkLst>
            <pc:docMk/>
            <pc:sldMk cId="3765495651" sldId="260"/>
            <ac:spMk id="2" creationId="{B09886A2-46B8-40D7-91AD-B69F4D7E0B7F}"/>
          </ac:spMkLst>
        </pc:spChg>
        <pc:spChg chg="add del">
          <ac:chgData name="Giampietro Marchetti" userId="a75f4e4a3da9699a" providerId="LiveId" clId="{084419F9-6DB1-4AB0-A975-7996E77D67F8}" dt="2019-03-30T14:49:53.366" v="116" actId="26606"/>
          <ac:spMkLst>
            <pc:docMk/>
            <pc:sldMk cId="3765495651" sldId="260"/>
            <ac:spMk id="8" creationId="{B558F58E-93BA-44A3-BCDA-585AFF2E4F3F}"/>
          </ac:spMkLst>
        </pc:spChg>
        <pc:spChg chg="add del">
          <ac:chgData name="Giampietro Marchetti" userId="a75f4e4a3da9699a" providerId="LiveId" clId="{084419F9-6DB1-4AB0-A975-7996E77D67F8}" dt="2019-03-30T14:49:56.424" v="118" actId="26606"/>
          <ac:spMkLst>
            <pc:docMk/>
            <pc:sldMk cId="3765495651" sldId="260"/>
            <ac:spMk id="12" creationId="{2A0E4E09-FC02-4ADC-951A-3FFA90B6FE39}"/>
          </ac:spMkLst>
        </pc:spChg>
        <pc:spChg chg="add del">
          <ac:chgData name="Giampietro Marchetti" userId="a75f4e4a3da9699a" providerId="LiveId" clId="{084419F9-6DB1-4AB0-A975-7996E77D67F8}" dt="2019-03-30T14:49:59.713" v="120" actId="26606"/>
          <ac:spMkLst>
            <pc:docMk/>
            <pc:sldMk cId="3765495651" sldId="260"/>
            <ac:spMk id="15" creationId="{3A826B85-D58A-48FB-ABB8-881A5F8CC27B}"/>
          </ac:spMkLst>
        </pc:spChg>
        <pc:spChg chg="add del">
          <ac:chgData name="Giampietro Marchetti" userId="a75f4e4a3da9699a" providerId="LiveId" clId="{084419F9-6DB1-4AB0-A975-7996E77D67F8}" dt="2019-03-30T14:49:59.713" v="120" actId="26606"/>
          <ac:spMkLst>
            <pc:docMk/>
            <pc:sldMk cId="3765495651" sldId="260"/>
            <ac:spMk id="16" creationId="{20B579A7-44A3-4863-B4F6-E1E3D667A58D}"/>
          </ac:spMkLst>
        </pc:spChg>
        <pc:spChg chg="add del">
          <ac:chgData name="Giampietro Marchetti" userId="a75f4e4a3da9699a" providerId="LiveId" clId="{084419F9-6DB1-4AB0-A975-7996E77D67F8}" dt="2019-03-30T14:50:08.018" v="122" actId="26606"/>
          <ac:spMkLst>
            <pc:docMk/>
            <pc:sldMk cId="3765495651" sldId="260"/>
            <ac:spMk id="18" creationId="{87CC2527-562A-4F69-B487-4371E5B243E7}"/>
          </ac:spMkLst>
        </pc:spChg>
        <pc:spChg chg="add">
          <ac:chgData name="Giampietro Marchetti" userId="a75f4e4a3da9699a" providerId="LiveId" clId="{084419F9-6DB1-4AB0-A975-7996E77D67F8}" dt="2019-03-30T14:50:08.029" v="123" actId="26606"/>
          <ac:spMkLst>
            <pc:docMk/>
            <pc:sldMk cId="3765495651" sldId="260"/>
            <ac:spMk id="21" creationId="{B558F58E-93BA-44A3-BCDA-585AFF2E4F3F}"/>
          </ac:spMkLst>
        </pc:spChg>
        <pc:picChg chg="mod">
          <ac:chgData name="Giampietro Marchetti" userId="a75f4e4a3da9699a" providerId="LiveId" clId="{084419F9-6DB1-4AB0-A975-7996E77D67F8}" dt="2019-03-30T14:50:08.029" v="123" actId="26606"/>
          <ac:picMkLst>
            <pc:docMk/>
            <pc:sldMk cId="3765495651" sldId="260"/>
            <ac:picMk id="3" creationId="{C431C4FB-9E1C-4E32-BC9E-B4A8EBA7117A}"/>
          </ac:picMkLst>
        </pc:picChg>
        <pc:picChg chg="add del">
          <ac:chgData name="Giampietro Marchetti" userId="a75f4e4a3da9699a" providerId="LiveId" clId="{084419F9-6DB1-4AB0-A975-7996E77D67F8}" dt="2019-03-30T14:49:56.424" v="118" actId="26606"/>
          <ac:picMkLst>
            <pc:docMk/>
            <pc:sldMk cId="3765495651" sldId="260"/>
            <ac:picMk id="13" creationId="{24F266AD-725B-4A9D-B448-4C000F95CB47}"/>
          </ac:picMkLst>
        </pc:picChg>
        <pc:cxnChg chg="add del">
          <ac:chgData name="Giampietro Marchetti" userId="a75f4e4a3da9699a" providerId="LiveId" clId="{084419F9-6DB1-4AB0-A975-7996E77D67F8}" dt="2019-03-30T14:49:53.366" v="116" actId="26606"/>
          <ac:cxnSpMkLst>
            <pc:docMk/>
            <pc:sldMk cId="3765495651" sldId="260"/>
            <ac:cxnSpMk id="10" creationId="{BCD0BBC1-A7D4-445D-98AC-95A6A45D8EBB}"/>
          </ac:cxnSpMkLst>
        </pc:cxnChg>
        <pc:cxnChg chg="add del">
          <ac:chgData name="Giampietro Marchetti" userId="a75f4e4a3da9699a" providerId="LiveId" clId="{084419F9-6DB1-4AB0-A975-7996E77D67F8}" dt="2019-03-30T14:50:08.018" v="122" actId="26606"/>
          <ac:cxnSpMkLst>
            <pc:docMk/>
            <pc:sldMk cId="3765495651" sldId="260"/>
            <ac:cxnSpMk id="19" creationId="{BCDAEC91-5BCE-4B55-9CC0-43EF94CB734B}"/>
          </ac:cxnSpMkLst>
        </pc:cxnChg>
        <pc:cxnChg chg="add">
          <ac:chgData name="Giampietro Marchetti" userId="a75f4e4a3da9699a" providerId="LiveId" clId="{084419F9-6DB1-4AB0-A975-7996E77D67F8}" dt="2019-03-30T14:50:08.029" v="123" actId="26606"/>
          <ac:cxnSpMkLst>
            <pc:docMk/>
            <pc:sldMk cId="3765495651" sldId="260"/>
            <ac:cxnSpMk id="22" creationId="{BCD0BBC1-A7D4-445D-98AC-95A6A45D8EBB}"/>
          </ac:cxnSpMkLst>
        </pc:cxnChg>
      </pc:sldChg>
      <pc:sldChg chg="addSp delSp modSp mod setBg">
        <pc:chgData name="Giampietro Marchetti" userId="a75f4e4a3da9699a" providerId="LiveId" clId="{084419F9-6DB1-4AB0-A975-7996E77D67F8}" dt="2019-03-30T14:52:15.036" v="134" actId="26606"/>
        <pc:sldMkLst>
          <pc:docMk/>
          <pc:sldMk cId="1130171689" sldId="261"/>
        </pc:sldMkLst>
        <pc:spChg chg="add del">
          <ac:chgData name="Giampietro Marchetti" userId="a75f4e4a3da9699a" providerId="LiveId" clId="{084419F9-6DB1-4AB0-A975-7996E77D67F8}" dt="2019-03-30T14:43:02.414" v="39" actId="26606"/>
          <ac:spMkLst>
            <pc:docMk/>
            <pc:sldMk cId="1130171689" sldId="261"/>
            <ac:spMk id="4" creationId="{32BC26D8-82FB-445E-AA49-62A77D7C1EE0}"/>
          </ac:spMkLst>
        </pc:spChg>
        <pc:spChg chg="add">
          <ac:chgData name="Giampietro Marchetti" userId="a75f4e4a3da9699a" providerId="LiveId" clId="{084419F9-6DB1-4AB0-A975-7996E77D67F8}" dt="2019-03-30T14:52:15.036" v="134" actId="26606"/>
          <ac:spMkLst>
            <pc:docMk/>
            <pc:sldMk cId="1130171689" sldId="261"/>
            <ac:spMk id="5" creationId="{A2509F26-B5DC-4BA7-B476-4CB044237A2E}"/>
          </ac:spMkLst>
        </pc:spChg>
        <pc:spChg chg="add">
          <ac:chgData name="Giampietro Marchetti" userId="a75f4e4a3da9699a" providerId="LiveId" clId="{084419F9-6DB1-4AB0-A975-7996E77D67F8}" dt="2019-03-30T14:52:15.036" v="134" actId="26606"/>
          <ac:spMkLst>
            <pc:docMk/>
            <pc:sldMk cId="1130171689" sldId="261"/>
            <ac:spMk id="6" creationId="{DB103EB1-B135-4526-B883-33228FC27FF1}"/>
          </ac:spMkLst>
        </pc:spChg>
        <pc:spChg chg="add del">
          <ac:chgData name="Giampietro Marchetti" userId="a75f4e4a3da9699a" providerId="LiveId" clId="{084419F9-6DB1-4AB0-A975-7996E77D67F8}" dt="2019-03-30T14:43:02.414" v="39" actId="26606"/>
          <ac:spMkLst>
            <pc:docMk/>
            <pc:sldMk cId="1130171689" sldId="261"/>
            <ac:spMk id="9" creationId="{CB44330D-EA18-4254-AA95-EB49948539B8}"/>
          </ac:spMkLst>
        </pc:spChg>
        <pc:picChg chg="mod">
          <ac:chgData name="Giampietro Marchetti" userId="a75f4e4a3da9699a" providerId="LiveId" clId="{084419F9-6DB1-4AB0-A975-7996E77D67F8}" dt="2019-03-30T14:52:15.036" v="134" actId="26606"/>
          <ac:picMkLst>
            <pc:docMk/>
            <pc:sldMk cId="1130171689" sldId="261"/>
            <ac:picMk id="2" creationId="{55F47265-7206-46FE-91B8-79D2CEB55C96}"/>
          </ac:picMkLst>
        </pc:picChg>
        <pc:picChg chg="add del">
          <ac:chgData name="Giampietro Marchetti" userId="a75f4e4a3da9699a" providerId="LiveId" clId="{084419F9-6DB1-4AB0-A975-7996E77D67F8}" dt="2019-03-30T14:42:51.140" v="31" actId="26606"/>
          <ac:picMkLst>
            <pc:docMk/>
            <pc:sldMk cId="1130171689" sldId="261"/>
            <ac:picMk id="7" creationId="{CB607B98-7700-4DC9-8BE8-A876255F9C52}"/>
          </ac:picMkLst>
        </pc:picChg>
      </pc:sldChg>
      <pc:sldChg chg="addSp delSp modSp mod ord setBg">
        <pc:chgData name="Giampietro Marchetti" userId="a75f4e4a3da9699a" providerId="LiveId" clId="{084419F9-6DB1-4AB0-A975-7996E77D67F8}" dt="2019-03-30T15:06:41.515" v="310" actId="1076"/>
        <pc:sldMkLst>
          <pc:docMk/>
          <pc:sldMk cId="1219678999" sldId="262"/>
        </pc:sldMkLst>
        <pc:spChg chg="del">
          <ac:chgData name="Giampietro Marchetti" userId="a75f4e4a3da9699a" providerId="LiveId" clId="{084419F9-6DB1-4AB0-A975-7996E77D67F8}" dt="2019-03-30T15:03:34.770" v="239" actId="478"/>
          <ac:spMkLst>
            <pc:docMk/>
            <pc:sldMk cId="1219678999" sldId="262"/>
            <ac:spMk id="3" creationId="{E2FCE814-FDDF-45F7-86FC-EF945F79BE16}"/>
          </ac:spMkLst>
        </pc:spChg>
        <pc:spChg chg="del">
          <ac:chgData name="Giampietro Marchetti" userId="a75f4e4a3da9699a" providerId="LiveId" clId="{084419F9-6DB1-4AB0-A975-7996E77D67F8}" dt="2019-03-30T15:03:31.022" v="238" actId="478"/>
          <ac:spMkLst>
            <pc:docMk/>
            <pc:sldMk cId="1219678999" sldId="262"/>
            <ac:spMk id="4" creationId="{FB7BFAE0-1DFB-4B92-94A8-FAF500EA854A}"/>
          </ac:spMkLst>
        </pc:spChg>
        <pc:spChg chg="add mod">
          <ac:chgData name="Giampietro Marchetti" userId="a75f4e4a3da9699a" providerId="LiveId" clId="{084419F9-6DB1-4AB0-A975-7996E77D67F8}" dt="2019-03-30T15:06:13.786" v="305" actId="1076"/>
          <ac:spMkLst>
            <pc:docMk/>
            <pc:sldMk cId="1219678999" sldId="262"/>
            <ac:spMk id="5" creationId="{7AD576F6-5032-4042-92A0-5BFCF0C8BD3B}"/>
          </ac:spMkLst>
        </pc:spChg>
        <pc:spChg chg="add del mod ord">
          <ac:chgData name="Giampietro Marchetti" userId="a75f4e4a3da9699a" providerId="LiveId" clId="{084419F9-6DB1-4AB0-A975-7996E77D67F8}" dt="2019-03-30T15:05:19.831" v="282"/>
          <ac:spMkLst>
            <pc:docMk/>
            <pc:sldMk cId="1219678999" sldId="262"/>
            <ac:spMk id="6" creationId="{697E8B74-C66A-4699-BB32-C7102656BEF2}"/>
          </ac:spMkLst>
        </pc:spChg>
        <pc:spChg chg="add del">
          <ac:chgData name="Giampietro Marchetti" userId="a75f4e4a3da9699a" providerId="LiveId" clId="{084419F9-6DB1-4AB0-A975-7996E77D67F8}" dt="2019-03-30T15:04:20.832" v="256" actId="26606"/>
          <ac:spMkLst>
            <pc:docMk/>
            <pc:sldMk cId="1219678999" sldId="262"/>
            <ac:spMk id="7" creationId="{82A5F716-98EF-42EF-A471-87C6DFDCC799}"/>
          </ac:spMkLst>
        </pc:spChg>
        <pc:spChg chg="add del">
          <ac:chgData name="Giampietro Marchetti" userId="a75f4e4a3da9699a" providerId="LiveId" clId="{084419F9-6DB1-4AB0-A975-7996E77D67F8}" dt="2019-03-30T15:04:20.832" v="256" actId="26606"/>
          <ac:spMkLst>
            <pc:docMk/>
            <pc:sldMk cId="1219678999" sldId="262"/>
            <ac:spMk id="9" creationId="{B87687D8-4EF1-4EF2-BF7E-74BB4A3D1806}"/>
          </ac:spMkLst>
        </pc:spChg>
        <pc:spChg chg="add del">
          <ac:chgData name="Giampietro Marchetti" userId="a75f4e4a3da9699a" providerId="LiveId" clId="{084419F9-6DB1-4AB0-A975-7996E77D67F8}" dt="2019-03-30T15:04:13.607" v="249" actId="26606"/>
          <ac:spMkLst>
            <pc:docMk/>
            <pc:sldMk cId="1219678999" sldId="262"/>
            <ac:spMk id="11" creationId="{A2509F26-B5DC-4BA7-B476-4CB044237A2E}"/>
          </ac:spMkLst>
        </pc:spChg>
        <pc:spChg chg="add del">
          <ac:chgData name="Giampietro Marchetti" userId="a75f4e4a3da9699a" providerId="LiveId" clId="{084419F9-6DB1-4AB0-A975-7996E77D67F8}" dt="2019-03-30T15:05:19.815" v="280" actId="26606"/>
          <ac:spMkLst>
            <pc:docMk/>
            <pc:sldMk cId="1219678999" sldId="262"/>
            <ac:spMk id="12" creationId="{82A5F716-98EF-42EF-A471-87C6DFDCC799}"/>
          </ac:spMkLst>
        </pc:spChg>
        <pc:spChg chg="add del">
          <ac:chgData name="Giampietro Marchetti" userId="a75f4e4a3da9699a" providerId="LiveId" clId="{084419F9-6DB1-4AB0-A975-7996E77D67F8}" dt="2019-03-30T15:05:19.815" v="280" actId="26606"/>
          <ac:spMkLst>
            <pc:docMk/>
            <pc:sldMk cId="1219678999" sldId="262"/>
            <ac:spMk id="13" creationId="{B87687D8-4EF1-4EF2-BF7E-74BB4A3D1806}"/>
          </ac:spMkLst>
        </pc:spChg>
        <pc:spChg chg="add del">
          <ac:chgData name="Giampietro Marchetti" userId="a75f4e4a3da9699a" providerId="LiveId" clId="{084419F9-6DB1-4AB0-A975-7996E77D67F8}" dt="2019-03-30T15:04:13.607" v="249" actId="26606"/>
          <ac:spMkLst>
            <pc:docMk/>
            <pc:sldMk cId="1219678999" sldId="262"/>
            <ac:spMk id="16" creationId="{DB103EB1-B135-4526-B883-33228FC27FF1}"/>
          </ac:spMkLst>
        </pc:spChg>
        <pc:spChg chg="add mod">
          <ac:chgData name="Giampietro Marchetti" userId="a75f4e4a3da9699a" providerId="LiveId" clId="{084419F9-6DB1-4AB0-A975-7996E77D67F8}" dt="2019-03-30T15:06:41.515" v="310" actId="1076"/>
          <ac:spMkLst>
            <pc:docMk/>
            <pc:sldMk cId="1219678999" sldId="262"/>
            <ac:spMk id="17" creationId="{E8631C2F-939A-4111-B3A6-D778AE286701}"/>
          </ac:spMkLst>
        </pc:spChg>
        <pc:spChg chg="add del">
          <ac:chgData name="Giampietro Marchetti" userId="a75f4e4a3da9699a" providerId="LiveId" clId="{084419F9-6DB1-4AB0-A975-7996E77D67F8}" dt="2019-03-30T15:04:18.460" v="253" actId="26606"/>
          <ac:spMkLst>
            <pc:docMk/>
            <pc:sldMk cId="1219678999" sldId="262"/>
            <ac:spMk id="20" creationId="{32BC26D8-82FB-445E-AA49-62A77D7C1EE0}"/>
          </ac:spMkLst>
        </pc:spChg>
        <pc:spChg chg="add del">
          <ac:chgData name="Giampietro Marchetti" userId="a75f4e4a3da9699a" providerId="LiveId" clId="{084419F9-6DB1-4AB0-A975-7996E77D67F8}" dt="2019-03-30T15:04:18.460" v="253" actId="26606"/>
          <ac:spMkLst>
            <pc:docMk/>
            <pc:sldMk cId="1219678999" sldId="262"/>
            <ac:spMk id="21" creationId="{CB44330D-EA18-4254-AA95-EB49948539B8}"/>
          </ac:spMkLst>
        </pc:spChg>
        <pc:spChg chg="add del">
          <ac:chgData name="Giampietro Marchetti" userId="a75f4e4a3da9699a" providerId="LiveId" clId="{084419F9-6DB1-4AB0-A975-7996E77D67F8}" dt="2019-03-30T15:05:19.812" v="279" actId="26606"/>
          <ac:spMkLst>
            <pc:docMk/>
            <pc:sldMk cId="1219678999" sldId="262"/>
            <ac:spMk id="22" creationId="{F56F5174-31D9-4DBB-AAB7-A1FD7BDB1352}"/>
          </ac:spMkLst>
        </pc:spChg>
        <pc:spChg chg="add del">
          <ac:chgData name="Giampietro Marchetti" userId="a75f4e4a3da9699a" providerId="LiveId" clId="{084419F9-6DB1-4AB0-A975-7996E77D67F8}" dt="2019-03-30T15:05:19.812" v="279" actId="26606"/>
          <ac:spMkLst>
            <pc:docMk/>
            <pc:sldMk cId="1219678999" sldId="262"/>
            <ac:spMk id="26" creationId="{F9A95BEE-6BB1-4A28-A8E6-A34B2E42EF87}"/>
          </ac:spMkLst>
        </pc:spChg>
        <pc:spChg chg="add">
          <ac:chgData name="Giampietro Marchetti" userId="a75f4e4a3da9699a" providerId="LiveId" clId="{084419F9-6DB1-4AB0-A975-7996E77D67F8}" dt="2019-03-30T15:05:19.815" v="280" actId="26606"/>
          <ac:spMkLst>
            <pc:docMk/>
            <pc:sldMk cId="1219678999" sldId="262"/>
            <ac:spMk id="28" creationId="{E862BE82-D00D-42C1-BF16-93AA37870C32}"/>
          </ac:spMkLst>
        </pc:spChg>
        <pc:spChg chg="add">
          <ac:chgData name="Giampietro Marchetti" userId="a75f4e4a3da9699a" providerId="LiveId" clId="{084419F9-6DB1-4AB0-A975-7996E77D67F8}" dt="2019-03-30T15:05:19.815" v="280" actId="26606"/>
          <ac:spMkLst>
            <pc:docMk/>
            <pc:sldMk cId="1219678999" sldId="262"/>
            <ac:spMk id="29" creationId="{F6D92C2D-1D3D-4974-918C-06579FB354A9}"/>
          </ac:spMkLst>
        </pc:spChg>
        <pc:picChg chg="mod ord">
          <ac:chgData name="Giampietro Marchetti" userId="a75f4e4a3da9699a" providerId="LiveId" clId="{084419F9-6DB1-4AB0-A975-7996E77D67F8}" dt="2019-03-30T15:06:35.042" v="309" actId="1076"/>
          <ac:picMkLst>
            <pc:docMk/>
            <pc:sldMk cId="1219678999" sldId="262"/>
            <ac:picMk id="2" creationId="{57D78E27-1A2B-4748-8C85-1BA8AA325CF6}"/>
          </ac:picMkLst>
        </pc:picChg>
        <pc:picChg chg="add del">
          <ac:chgData name="Giampietro Marchetti" userId="a75f4e4a3da9699a" providerId="LiveId" clId="{084419F9-6DB1-4AB0-A975-7996E77D67F8}" dt="2019-03-30T15:04:03.134" v="245" actId="26606"/>
          <ac:picMkLst>
            <pc:docMk/>
            <pc:sldMk cId="1219678999" sldId="262"/>
            <ac:picMk id="14" creationId="{CB607B98-7700-4DC9-8BE8-A876255F9C52}"/>
          </ac:picMkLst>
        </pc:picChg>
        <pc:picChg chg="add del">
          <ac:chgData name="Giampietro Marchetti" userId="a75f4e4a3da9699a" providerId="LiveId" clId="{084419F9-6DB1-4AB0-A975-7996E77D67F8}" dt="2019-03-30T15:04:16.022" v="251" actId="26606"/>
          <ac:picMkLst>
            <pc:docMk/>
            <pc:sldMk cId="1219678999" sldId="262"/>
            <ac:picMk id="18" creationId="{CB607B98-7700-4DC9-8BE8-A876255F9C52}"/>
          </ac:picMkLst>
        </pc:picChg>
        <pc:picChg chg="add del">
          <ac:chgData name="Giampietro Marchetti" userId="a75f4e4a3da9699a" providerId="LiveId" clId="{084419F9-6DB1-4AB0-A975-7996E77D67F8}" dt="2019-03-30T15:05:19.812" v="279" actId="26606"/>
          <ac:picMkLst>
            <pc:docMk/>
            <pc:sldMk cId="1219678999" sldId="262"/>
            <ac:picMk id="24" creationId="{AE113210-7872-481A-ADE6-3A05CCAF5EB2}"/>
          </ac:picMkLst>
        </pc:picChg>
      </pc:sldChg>
      <pc:sldChg chg="addSp delSp modSp mod setBg">
        <pc:chgData name="Giampietro Marchetti" userId="a75f4e4a3da9699a" providerId="LiveId" clId="{084419F9-6DB1-4AB0-A975-7996E77D67F8}" dt="2019-03-31T16:10:15.402" v="608" actId="1076"/>
        <pc:sldMkLst>
          <pc:docMk/>
          <pc:sldMk cId="2536179335" sldId="263"/>
        </pc:sldMkLst>
        <pc:spChg chg="add mod">
          <ac:chgData name="Giampietro Marchetti" userId="a75f4e4a3da9699a" providerId="LiveId" clId="{084419F9-6DB1-4AB0-A975-7996E77D67F8}" dt="2019-03-30T15:13:32.243" v="339" actId="1076"/>
          <ac:spMkLst>
            <pc:docMk/>
            <pc:sldMk cId="2536179335" sldId="263"/>
            <ac:spMk id="4" creationId="{BD6F5C9E-AC01-4BBE-A5A3-B24CEE01963B}"/>
          </ac:spMkLst>
        </pc:spChg>
        <pc:spChg chg="add del">
          <ac:chgData name="Giampietro Marchetti" userId="a75f4e4a3da9699a" providerId="LiveId" clId="{084419F9-6DB1-4AB0-A975-7996E77D67F8}" dt="2019-03-30T14:54:12.832" v="163" actId="26606"/>
          <ac:spMkLst>
            <pc:docMk/>
            <pc:sldMk cId="2536179335" sldId="263"/>
            <ac:spMk id="5" creationId="{22C6C9C9-83BF-4A6C-A1BF-C1735C61B4FF}"/>
          </ac:spMkLst>
        </pc:spChg>
        <pc:spChg chg="add del">
          <ac:chgData name="Giampietro Marchetti" userId="a75f4e4a3da9699a" providerId="LiveId" clId="{084419F9-6DB1-4AB0-A975-7996E77D67F8}" dt="2019-03-30T14:54:06.198" v="158" actId="26606"/>
          <ac:spMkLst>
            <pc:docMk/>
            <pc:sldMk cId="2536179335" sldId="263"/>
            <ac:spMk id="7" creationId="{22C6C9C9-83BF-4A6C-A1BF-C1735C61B4FF}"/>
          </ac:spMkLst>
        </pc:spChg>
        <pc:spChg chg="add del">
          <ac:chgData name="Giampietro Marchetti" userId="a75f4e4a3da9699a" providerId="LiveId" clId="{084419F9-6DB1-4AB0-A975-7996E77D67F8}" dt="2019-03-30T14:53:39.758" v="147" actId="26606"/>
          <ac:spMkLst>
            <pc:docMk/>
            <pc:sldMk cId="2536179335" sldId="263"/>
            <ac:spMk id="8" creationId="{22C6C9C9-83BF-4A6C-A1BF-C1735C61B4FF}"/>
          </ac:spMkLst>
        </pc:spChg>
        <pc:spChg chg="add del">
          <ac:chgData name="Giampietro Marchetti" userId="a75f4e4a3da9699a" providerId="LiveId" clId="{084419F9-6DB1-4AB0-A975-7996E77D67F8}" dt="2019-03-30T14:54:10.172" v="160" actId="26606"/>
          <ac:spMkLst>
            <pc:docMk/>
            <pc:sldMk cId="2536179335" sldId="263"/>
            <ac:spMk id="9" creationId="{E9DCA5EA-C9F1-43F7-8CD9-E7D77919EBE7}"/>
          </ac:spMkLst>
        </pc:spChg>
        <pc:spChg chg="add">
          <ac:chgData name="Giampietro Marchetti" userId="a75f4e4a3da9699a" providerId="LiveId" clId="{084419F9-6DB1-4AB0-A975-7996E77D67F8}" dt="2019-03-30T14:54:12.832" v="163" actId="26606"/>
          <ac:spMkLst>
            <pc:docMk/>
            <pc:sldMk cId="2536179335" sldId="263"/>
            <ac:spMk id="11" creationId="{22C6C9C9-83BF-4A6C-A1BF-C1735C61B4FF}"/>
          </ac:spMkLst>
        </pc:spChg>
        <pc:picChg chg="mod ord">
          <ac:chgData name="Giampietro Marchetti" userId="a75f4e4a3da9699a" providerId="LiveId" clId="{084419F9-6DB1-4AB0-A975-7996E77D67F8}" dt="2019-03-30T15:13:36.283" v="340" actId="1076"/>
          <ac:picMkLst>
            <pc:docMk/>
            <pc:sldMk cId="2536179335" sldId="263"/>
            <ac:picMk id="2" creationId="{5DE8AE75-E933-4E2E-87D1-F921F2063219}"/>
          </ac:picMkLst>
        </pc:picChg>
        <pc:picChg chg="mod ord">
          <ac:chgData name="Giampietro Marchetti" userId="a75f4e4a3da9699a" providerId="LiveId" clId="{084419F9-6DB1-4AB0-A975-7996E77D67F8}" dt="2019-03-30T16:35:14.960" v="562" actId="167"/>
          <ac:picMkLst>
            <pc:docMk/>
            <pc:sldMk cId="2536179335" sldId="263"/>
            <ac:picMk id="3" creationId="{902C4623-55E7-4A23-8385-67313D7B9E15}"/>
          </ac:picMkLst>
        </pc:picChg>
        <pc:picChg chg="add mod">
          <ac:chgData name="Giampietro Marchetti" userId="a75f4e4a3da9699a" providerId="LiveId" clId="{084419F9-6DB1-4AB0-A975-7996E77D67F8}" dt="2019-03-31T16:10:15.402" v="608" actId="1076"/>
          <ac:picMkLst>
            <pc:docMk/>
            <pc:sldMk cId="2536179335" sldId="263"/>
            <ac:picMk id="6" creationId="{52D1D030-E2C0-458D-981C-E0721B9E7020}"/>
          </ac:picMkLst>
        </pc:picChg>
        <pc:cxnChg chg="add del">
          <ac:chgData name="Giampietro Marchetti" userId="a75f4e4a3da9699a" providerId="LiveId" clId="{084419F9-6DB1-4AB0-A975-7996E77D67F8}" dt="2019-03-30T14:53:42.181" v="149" actId="26606"/>
          <ac:cxnSpMkLst>
            <pc:docMk/>
            <pc:sldMk cId="2536179335" sldId="263"/>
            <ac:cxnSpMk id="10" creationId="{1C6AAE25-BD23-41B5-AAE4-1DA5898C2ADB}"/>
          </ac:cxnSpMkLst>
        </pc:cxnChg>
      </pc:sldChg>
      <pc:sldChg chg="addSp modSp mod setBg">
        <pc:chgData name="Giampietro Marchetti" userId="a75f4e4a3da9699a" providerId="LiveId" clId="{084419F9-6DB1-4AB0-A975-7996E77D67F8}" dt="2019-03-30T14:42:11.375" v="24" actId="26606"/>
        <pc:sldMkLst>
          <pc:docMk/>
          <pc:sldMk cId="206415014" sldId="264"/>
        </pc:sldMkLst>
        <pc:spChg chg="add">
          <ac:chgData name="Giampietro Marchetti" userId="a75f4e4a3da9699a" providerId="LiveId" clId="{084419F9-6DB1-4AB0-A975-7996E77D67F8}" dt="2019-03-30T14:42:11.375" v="24" actId="26606"/>
          <ac:spMkLst>
            <pc:docMk/>
            <pc:sldMk cId="206415014" sldId="264"/>
            <ac:spMk id="7" creationId="{A2509F26-B5DC-4BA7-B476-4CB044237A2E}"/>
          </ac:spMkLst>
        </pc:spChg>
        <pc:spChg chg="add">
          <ac:chgData name="Giampietro Marchetti" userId="a75f4e4a3da9699a" providerId="LiveId" clId="{084419F9-6DB1-4AB0-A975-7996E77D67F8}" dt="2019-03-30T14:42:11.375" v="24" actId="26606"/>
          <ac:spMkLst>
            <pc:docMk/>
            <pc:sldMk cId="206415014" sldId="264"/>
            <ac:spMk id="9" creationId="{DB103EB1-B135-4526-B883-33228FC27FF1}"/>
          </ac:spMkLst>
        </pc:spChg>
        <pc:picChg chg="mod">
          <ac:chgData name="Giampietro Marchetti" userId="a75f4e4a3da9699a" providerId="LiveId" clId="{084419F9-6DB1-4AB0-A975-7996E77D67F8}" dt="2019-03-30T14:42:11.375" v="24" actId="26606"/>
          <ac:picMkLst>
            <pc:docMk/>
            <pc:sldMk cId="206415014" sldId="264"/>
            <ac:picMk id="2" creationId="{DDA6F347-F9A3-4BFA-AC81-AC81C71F0A4E}"/>
          </ac:picMkLst>
        </pc:picChg>
      </pc:sldChg>
      <pc:sldChg chg="addSp delSp modSp ord">
        <pc:chgData name="Giampietro Marchetti" userId="a75f4e4a3da9699a" providerId="LiveId" clId="{084419F9-6DB1-4AB0-A975-7996E77D67F8}" dt="2019-03-30T15:10:33.651" v="322" actId="1076"/>
        <pc:sldMkLst>
          <pc:docMk/>
          <pc:sldMk cId="3891682057" sldId="265"/>
        </pc:sldMkLst>
        <pc:picChg chg="del mod">
          <ac:chgData name="Giampietro Marchetti" userId="a75f4e4a3da9699a" providerId="LiveId" clId="{084419F9-6DB1-4AB0-A975-7996E77D67F8}" dt="2019-03-30T15:07:28.093" v="312" actId="478"/>
          <ac:picMkLst>
            <pc:docMk/>
            <pc:sldMk cId="3891682057" sldId="265"/>
            <ac:picMk id="2" creationId="{16098CCC-68C9-4E43-B0E6-A04C17F6A31C}"/>
          </ac:picMkLst>
        </pc:picChg>
        <pc:picChg chg="add mod">
          <ac:chgData name="Giampietro Marchetti" userId="a75f4e4a3da9699a" providerId="LiveId" clId="{084419F9-6DB1-4AB0-A975-7996E77D67F8}" dt="2019-03-30T15:10:33.651" v="322" actId="1076"/>
          <ac:picMkLst>
            <pc:docMk/>
            <pc:sldMk cId="3891682057" sldId="265"/>
            <ac:picMk id="4" creationId="{93EA9618-0564-4F15-97C2-D767A98F70A0}"/>
          </ac:picMkLst>
        </pc:picChg>
      </pc:sldChg>
      <pc:sldChg chg="addSp modSp mod setBg">
        <pc:chgData name="Giampietro Marchetti" userId="a75f4e4a3da9699a" providerId="LiveId" clId="{084419F9-6DB1-4AB0-A975-7996E77D67F8}" dt="2019-03-30T14:43:26.283" v="42" actId="26606"/>
        <pc:sldMkLst>
          <pc:docMk/>
          <pc:sldMk cId="2798748799" sldId="266"/>
        </pc:sldMkLst>
        <pc:picChg chg="mod">
          <ac:chgData name="Giampietro Marchetti" userId="a75f4e4a3da9699a" providerId="LiveId" clId="{084419F9-6DB1-4AB0-A975-7996E77D67F8}" dt="2019-03-30T14:43:26.283" v="42" actId="26606"/>
          <ac:picMkLst>
            <pc:docMk/>
            <pc:sldMk cId="2798748799" sldId="266"/>
            <ac:picMk id="3" creationId="{E5C532E6-DC0F-4CB6-8498-E60D274976A1}"/>
          </ac:picMkLst>
        </pc:picChg>
        <pc:picChg chg="add">
          <ac:chgData name="Giampietro Marchetti" userId="a75f4e4a3da9699a" providerId="LiveId" clId="{084419F9-6DB1-4AB0-A975-7996E77D67F8}" dt="2019-03-30T14:43:26.283" v="42" actId="26606"/>
          <ac:picMkLst>
            <pc:docMk/>
            <pc:sldMk cId="2798748799" sldId="266"/>
            <ac:picMk id="8" creationId="{CB607B98-7700-4DC9-8BE8-A876255F9C52}"/>
          </ac:picMkLst>
        </pc:picChg>
      </pc:sldChg>
      <pc:sldChg chg="addSp modSp mod setBg">
        <pc:chgData name="Giampietro Marchetti" userId="a75f4e4a3da9699a" providerId="LiveId" clId="{084419F9-6DB1-4AB0-A975-7996E77D67F8}" dt="2019-03-30T14:42:26.233" v="25" actId="26606"/>
        <pc:sldMkLst>
          <pc:docMk/>
          <pc:sldMk cId="2434031291" sldId="267"/>
        </pc:sldMkLst>
        <pc:spChg chg="add">
          <ac:chgData name="Giampietro Marchetti" userId="a75f4e4a3da9699a" providerId="LiveId" clId="{084419F9-6DB1-4AB0-A975-7996E77D67F8}" dt="2019-03-30T14:42:26.233" v="25" actId="26606"/>
          <ac:spMkLst>
            <pc:docMk/>
            <pc:sldMk cId="2434031291" sldId="267"/>
            <ac:spMk id="8" creationId="{57845966-6EFC-468A-9CC7-BAB4B95854E7}"/>
          </ac:spMkLst>
        </pc:spChg>
        <pc:spChg chg="add">
          <ac:chgData name="Giampietro Marchetti" userId="a75f4e4a3da9699a" providerId="LiveId" clId="{084419F9-6DB1-4AB0-A975-7996E77D67F8}" dt="2019-03-30T14:42:26.233" v="25" actId="26606"/>
          <ac:spMkLst>
            <pc:docMk/>
            <pc:sldMk cId="2434031291" sldId="267"/>
            <ac:spMk id="12" creationId="{ADAD1991-FFD1-4E94-ABAB-7560D33008E4}"/>
          </ac:spMkLst>
        </pc:spChg>
        <pc:picChg chg="mod">
          <ac:chgData name="Giampietro Marchetti" userId="a75f4e4a3da9699a" providerId="LiveId" clId="{084419F9-6DB1-4AB0-A975-7996E77D67F8}" dt="2019-03-30T14:42:26.233" v="25" actId="26606"/>
          <ac:picMkLst>
            <pc:docMk/>
            <pc:sldMk cId="2434031291" sldId="267"/>
            <ac:picMk id="3" creationId="{EA802D70-C50D-4EC8-AE14-CCA37BCB320B}"/>
          </ac:picMkLst>
        </pc:picChg>
        <pc:picChg chg="add">
          <ac:chgData name="Giampietro Marchetti" userId="a75f4e4a3da9699a" providerId="LiveId" clId="{084419F9-6DB1-4AB0-A975-7996E77D67F8}" dt="2019-03-30T14:42:26.233" v="25" actId="26606"/>
          <ac:picMkLst>
            <pc:docMk/>
            <pc:sldMk cId="2434031291" sldId="267"/>
            <ac:picMk id="10" creationId="{75554383-98AF-4A47-BB65-705FAAA4BE6A}"/>
          </ac:picMkLst>
        </pc:picChg>
      </pc:sldChg>
      <pc:sldChg chg="addSp modSp mod ord setBg">
        <pc:chgData name="Giampietro Marchetti" userId="a75f4e4a3da9699a" providerId="LiveId" clId="{084419F9-6DB1-4AB0-A975-7996E77D67F8}" dt="2019-03-30T14:43:12.864" v="41" actId="26606"/>
        <pc:sldMkLst>
          <pc:docMk/>
          <pc:sldMk cId="4024539584" sldId="268"/>
        </pc:sldMkLst>
        <pc:spChg chg="add">
          <ac:chgData name="Giampietro Marchetti" userId="a75f4e4a3da9699a" providerId="LiveId" clId="{084419F9-6DB1-4AB0-A975-7996E77D67F8}" dt="2019-03-30T14:43:12.864" v="41" actId="26606"/>
          <ac:spMkLst>
            <pc:docMk/>
            <pc:sldMk cId="4024539584" sldId="268"/>
            <ac:spMk id="8" creationId="{A2509F26-B5DC-4BA7-B476-4CB044237A2E}"/>
          </ac:spMkLst>
        </pc:spChg>
        <pc:spChg chg="add">
          <ac:chgData name="Giampietro Marchetti" userId="a75f4e4a3da9699a" providerId="LiveId" clId="{084419F9-6DB1-4AB0-A975-7996E77D67F8}" dt="2019-03-30T14:43:12.864" v="41" actId="26606"/>
          <ac:spMkLst>
            <pc:docMk/>
            <pc:sldMk cId="4024539584" sldId="268"/>
            <ac:spMk id="10" creationId="{DB103EB1-B135-4526-B883-33228FC27FF1}"/>
          </ac:spMkLst>
        </pc:spChg>
        <pc:picChg chg="mod">
          <ac:chgData name="Giampietro Marchetti" userId="a75f4e4a3da9699a" providerId="LiveId" clId="{084419F9-6DB1-4AB0-A975-7996E77D67F8}" dt="2019-03-30T14:43:12.864" v="41" actId="26606"/>
          <ac:picMkLst>
            <pc:docMk/>
            <pc:sldMk cId="4024539584" sldId="268"/>
            <ac:picMk id="3" creationId="{794FD12D-D28D-48EB-88C9-CD020D261CD9}"/>
          </ac:picMkLst>
        </pc:picChg>
      </pc:sldChg>
      <pc:sldChg chg="addSp delSp modSp mod setBg">
        <pc:chgData name="Giampietro Marchetti" userId="a75f4e4a3da9699a" providerId="LiveId" clId="{084419F9-6DB1-4AB0-A975-7996E77D67F8}" dt="2019-03-30T15:02:39.732" v="237" actId="1076"/>
        <pc:sldMkLst>
          <pc:docMk/>
          <pc:sldMk cId="2104810444" sldId="269"/>
        </pc:sldMkLst>
        <pc:spChg chg="mod">
          <ac:chgData name="Giampietro Marchetti" userId="a75f4e4a3da9699a" providerId="LiveId" clId="{084419F9-6DB1-4AB0-A975-7996E77D67F8}" dt="2019-03-30T15:02:26.458" v="235" actId="26606"/>
          <ac:spMkLst>
            <pc:docMk/>
            <pc:sldMk cId="2104810444" sldId="269"/>
            <ac:spMk id="4" creationId="{67E78CAF-8BC1-4728-BC87-BDADEC1675B2}"/>
          </ac:spMkLst>
        </pc:spChg>
        <pc:spChg chg="mod ord">
          <ac:chgData name="Giampietro Marchetti" userId="a75f4e4a3da9699a" providerId="LiveId" clId="{084419F9-6DB1-4AB0-A975-7996E77D67F8}" dt="2019-03-30T15:02:39.732" v="237" actId="1076"/>
          <ac:spMkLst>
            <pc:docMk/>
            <pc:sldMk cId="2104810444" sldId="269"/>
            <ac:spMk id="5" creationId="{C03ED25A-6F38-444A-896B-BD784C5FC1BE}"/>
          </ac:spMkLst>
        </pc:spChg>
        <pc:spChg chg="add del">
          <ac:chgData name="Giampietro Marchetti" userId="a75f4e4a3da9699a" providerId="LiveId" clId="{084419F9-6DB1-4AB0-A975-7996E77D67F8}" dt="2019-03-30T15:01:49.686" v="217" actId="26606"/>
          <ac:spMkLst>
            <pc:docMk/>
            <pc:sldMk cId="2104810444" sldId="269"/>
            <ac:spMk id="12" creationId="{F56F5174-31D9-4DBB-AAB7-A1FD7BDB1352}"/>
          </ac:spMkLst>
        </pc:spChg>
        <pc:spChg chg="add del">
          <ac:chgData name="Giampietro Marchetti" userId="a75f4e4a3da9699a" providerId="LiveId" clId="{084419F9-6DB1-4AB0-A975-7996E77D67F8}" dt="2019-03-30T15:01:49.686" v="217" actId="26606"/>
          <ac:spMkLst>
            <pc:docMk/>
            <pc:sldMk cId="2104810444" sldId="269"/>
            <ac:spMk id="19" creationId="{F9A95BEE-6BB1-4A28-A8E6-A34B2E42EF87}"/>
          </ac:spMkLst>
        </pc:spChg>
        <pc:spChg chg="add del">
          <ac:chgData name="Giampietro Marchetti" userId="a75f4e4a3da9699a" providerId="LiveId" clId="{084419F9-6DB1-4AB0-A975-7996E77D67F8}" dt="2019-03-30T15:01:55.578" v="219" actId="26606"/>
          <ac:spMkLst>
            <pc:docMk/>
            <pc:sldMk cId="2104810444" sldId="269"/>
            <ac:spMk id="21" creationId="{C0DB9C61-90E0-484F-8602-02F49EDC1B70}"/>
          </ac:spMkLst>
        </pc:spChg>
        <pc:spChg chg="add del">
          <ac:chgData name="Giampietro Marchetti" userId="a75f4e4a3da9699a" providerId="LiveId" clId="{084419F9-6DB1-4AB0-A975-7996E77D67F8}" dt="2019-03-30T15:01:55.578" v="219" actId="26606"/>
          <ac:spMkLst>
            <pc:docMk/>
            <pc:sldMk cId="2104810444" sldId="269"/>
            <ac:spMk id="22" creationId="{3F7ED563-E5DB-4937-BF78-7893C4DC92A0}"/>
          </ac:spMkLst>
        </pc:spChg>
        <pc:spChg chg="add del">
          <ac:chgData name="Giampietro Marchetti" userId="a75f4e4a3da9699a" providerId="LiveId" clId="{084419F9-6DB1-4AB0-A975-7996E77D67F8}" dt="2019-03-30T15:01:55.578" v="219" actId="26606"/>
          <ac:spMkLst>
            <pc:docMk/>
            <pc:sldMk cId="2104810444" sldId="269"/>
            <ac:spMk id="23" creationId="{2306B647-FE95-4550-8350-3D2180C62211}"/>
          </ac:spMkLst>
        </pc:spChg>
        <pc:spChg chg="add del">
          <ac:chgData name="Giampietro Marchetti" userId="a75f4e4a3da9699a" providerId="LiveId" clId="{084419F9-6DB1-4AB0-A975-7996E77D67F8}" dt="2019-03-30T15:01:58.468" v="221" actId="26606"/>
          <ac:spMkLst>
            <pc:docMk/>
            <pc:sldMk cId="2104810444" sldId="269"/>
            <ac:spMk id="25" creationId="{8E20FA99-AAAC-4AF3-9FAE-707420324F1C}"/>
          </ac:spMkLst>
        </pc:spChg>
        <pc:spChg chg="add del">
          <ac:chgData name="Giampietro Marchetti" userId="a75f4e4a3da9699a" providerId="LiveId" clId="{084419F9-6DB1-4AB0-A975-7996E77D67F8}" dt="2019-03-30T15:01:58.468" v="221" actId="26606"/>
          <ac:spMkLst>
            <pc:docMk/>
            <pc:sldMk cId="2104810444" sldId="269"/>
            <ac:spMk id="26" creationId="{9573BE85-6043-4C3A-A7DD-483A0A5FB740}"/>
          </ac:spMkLst>
        </pc:spChg>
        <pc:spChg chg="add del">
          <ac:chgData name="Giampietro Marchetti" userId="a75f4e4a3da9699a" providerId="LiveId" clId="{084419F9-6DB1-4AB0-A975-7996E77D67F8}" dt="2019-03-30T15:01:59.915" v="223" actId="26606"/>
          <ac:spMkLst>
            <pc:docMk/>
            <pc:sldMk cId="2104810444" sldId="269"/>
            <ac:spMk id="28" creationId="{F56F5174-31D9-4DBB-AAB7-A1FD7BDB1352}"/>
          </ac:spMkLst>
        </pc:spChg>
        <pc:spChg chg="add del">
          <ac:chgData name="Giampietro Marchetti" userId="a75f4e4a3da9699a" providerId="LiveId" clId="{084419F9-6DB1-4AB0-A975-7996E77D67F8}" dt="2019-03-30T15:01:59.915" v="223" actId="26606"/>
          <ac:spMkLst>
            <pc:docMk/>
            <pc:sldMk cId="2104810444" sldId="269"/>
            <ac:spMk id="30" creationId="{F9A95BEE-6BB1-4A28-A8E6-A34B2E42EF87}"/>
          </ac:spMkLst>
        </pc:spChg>
        <pc:spChg chg="add del">
          <ac:chgData name="Giampietro Marchetti" userId="a75f4e4a3da9699a" providerId="LiveId" clId="{084419F9-6DB1-4AB0-A975-7996E77D67F8}" dt="2019-03-30T15:02:05.916" v="225" actId="26606"/>
          <ac:spMkLst>
            <pc:docMk/>
            <pc:sldMk cId="2104810444" sldId="269"/>
            <ac:spMk id="32" creationId="{C0DB9C61-90E0-484F-8602-02F49EDC1B70}"/>
          </ac:spMkLst>
        </pc:spChg>
        <pc:spChg chg="add del">
          <ac:chgData name="Giampietro Marchetti" userId="a75f4e4a3da9699a" providerId="LiveId" clId="{084419F9-6DB1-4AB0-A975-7996E77D67F8}" dt="2019-03-30T15:02:05.916" v="225" actId="26606"/>
          <ac:spMkLst>
            <pc:docMk/>
            <pc:sldMk cId="2104810444" sldId="269"/>
            <ac:spMk id="33" creationId="{3F7ED563-E5DB-4937-BF78-7893C4DC92A0}"/>
          </ac:spMkLst>
        </pc:spChg>
        <pc:spChg chg="add del">
          <ac:chgData name="Giampietro Marchetti" userId="a75f4e4a3da9699a" providerId="LiveId" clId="{084419F9-6DB1-4AB0-A975-7996E77D67F8}" dt="2019-03-30T15:02:05.916" v="225" actId="26606"/>
          <ac:spMkLst>
            <pc:docMk/>
            <pc:sldMk cId="2104810444" sldId="269"/>
            <ac:spMk id="34" creationId="{2306B647-FE95-4550-8350-3D2180C62211}"/>
          </ac:spMkLst>
        </pc:spChg>
        <pc:spChg chg="add del">
          <ac:chgData name="Giampietro Marchetti" userId="a75f4e4a3da9699a" providerId="LiveId" clId="{084419F9-6DB1-4AB0-A975-7996E77D67F8}" dt="2019-03-30T15:02:07.722" v="227" actId="26606"/>
          <ac:spMkLst>
            <pc:docMk/>
            <pc:sldMk cId="2104810444" sldId="269"/>
            <ac:spMk id="36" creationId="{8E20FA99-AAAC-4AF3-9FAE-707420324F1C}"/>
          </ac:spMkLst>
        </pc:spChg>
        <pc:spChg chg="add del">
          <ac:chgData name="Giampietro Marchetti" userId="a75f4e4a3da9699a" providerId="LiveId" clId="{084419F9-6DB1-4AB0-A975-7996E77D67F8}" dt="2019-03-30T15:02:07.722" v="227" actId="26606"/>
          <ac:spMkLst>
            <pc:docMk/>
            <pc:sldMk cId="2104810444" sldId="269"/>
            <ac:spMk id="37" creationId="{9573BE85-6043-4C3A-A7DD-483A0A5FB740}"/>
          </ac:spMkLst>
        </pc:spChg>
        <pc:picChg chg="mod ord">
          <ac:chgData name="Giampietro Marchetti" userId="a75f4e4a3da9699a" providerId="LiveId" clId="{084419F9-6DB1-4AB0-A975-7996E77D67F8}" dt="2019-03-30T15:02:26.458" v="235" actId="26606"/>
          <ac:picMkLst>
            <pc:docMk/>
            <pc:sldMk cId="2104810444" sldId="269"/>
            <ac:picMk id="2" creationId="{788ACCE2-87D6-40C5-B2F5-96E2EE3AD545}"/>
          </ac:picMkLst>
        </pc:picChg>
        <pc:picChg chg="add del">
          <ac:chgData name="Giampietro Marchetti" userId="a75f4e4a3da9699a" providerId="LiveId" clId="{084419F9-6DB1-4AB0-A975-7996E77D67F8}" dt="2019-03-30T15:01:49.686" v="217" actId="26606"/>
          <ac:picMkLst>
            <pc:docMk/>
            <pc:sldMk cId="2104810444" sldId="269"/>
            <ac:picMk id="17" creationId="{AE113210-7872-481A-ADE6-3A05CCAF5EB2}"/>
          </ac:picMkLst>
        </pc:picChg>
        <pc:picChg chg="add del">
          <ac:chgData name="Giampietro Marchetti" userId="a75f4e4a3da9699a" providerId="LiveId" clId="{084419F9-6DB1-4AB0-A975-7996E77D67F8}" dt="2019-03-30T15:01:59.915" v="223" actId="26606"/>
          <ac:picMkLst>
            <pc:docMk/>
            <pc:sldMk cId="2104810444" sldId="269"/>
            <ac:picMk id="29" creationId="{AE113210-7872-481A-ADE6-3A05CCAF5EB2}"/>
          </ac:picMkLst>
        </pc:picChg>
        <pc:cxnChg chg="add del">
          <ac:chgData name="Giampietro Marchetti" userId="a75f4e4a3da9699a" providerId="LiveId" clId="{084419F9-6DB1-4AB0-A975-7996E77D67F8}" dt="2019-03-30T15:02:26.466" v="236" actId="26606"/>
          <ac:cxnSpMkLst>
            <pc:docMk/>
            <pc:sldMk cId="2104810444" sldId="269"/>
            <ac:cxnSpMk id="10" creationId="{E4A809D5-3600-46D4-A466-67F2349A54FB}"/>
          </ac:cxnSpMkLst>
        </pc:cxnChg>
        <pc:cxnChg chg="add del">
          <ac:chgData name="Giampietro Marchetti" userId="a75f4e4a3da9699a" providerId="LiveId" clId="{084419F9-6DB1-4AB0-A975-7996E77D67F8}" dt="2019-03-30T15:02:26.458" v="235" actId="26606"/>
          <ac:cxnSpMkLst>
            <pc:docMk/>
            <pc:sldMk cId="2104810444" sldId="269"/>
            <ac:cxnSpMk id="13" creationId="{A7F400EE-A8A5-48AF-B4D6-291B52C6F0B0}"/>
          </ac:cxnSpMkLst>
        </pc:cxnChg>
        <pc:cxnChg chg="add del">
          <ac:chgData name="Giampietro Marchetti" userId="a75f4e4a3da9699a" providerId="LiveId" clId="{084419F9-6DB1-4AB0-A975-7996E77D67F8}" dt="2019-03-30T15:01:43.948" v="213" actId="26606"/>
          <ac:cxnSpMkLst>
            <pc:docMk/>
            <pc:sldMk cId="2104810444" sldId="269"/>
            <ac:cxnSpMk id="15" creationId="{A7F400EE-A8A5-48AF-B4D6-291B52C6F0B0}"/>
          </ac:cxnSpMkLst>
        </pc:cxnChg>
        <pc:cxnChg chg="add">
          <ac:chgData name="Giampietro Marchetti" userId="a75f4e4a3da9699a" providerId="LiveId" clId="{084419F9-6DB1-4AB0-A975-7996E77D67F8}" dt="2019-03-30T15:02:26.466" v="236" actId="26606"/>
          <ac:cxnSpMkLst>
            <pc:docMk/>
            <pc:sldMk cId="2104810444" sldId="269"/>
            <ac:cxnSpMk id="16" creationId="{E4A809D5-3600-46D4-A466-67F2349A54FB}"/>
          </ac:cxnSpMkLst>
        </pc:cxnChg>
      </pc:sldChg>
      <pc:sldChg chg="modSp">
        <pc:chgData name="Giampietro Marchetti" userId="a75f4e4a3da9699a" providerId="LiveId" clId="{084419F9-6DB1-4AB0-A975-7996E77D67F8}" dt="2019-03-31T15:59:54.984" v="564" actId="1440"/>
        <pc:sldMkLst>
          <pc:docMk/>
          <pc:sldMk cId="469574837" sldId="270"/>
        </pc:sldMkLst>
        <pc:picChg chg="mod">
          <ac:chgData name="Giampietro Marchetti" userId="a75f4e4a3da9699a" providerId="LiveId" clId="{084419F9-6DB1-4AB0-A975-7996E77D67F8}" dt="2019-03-31T15:59:54.984" v="564" actId="1440"/>
          <ac:picMkLst>
            <pc:docMk/>
            <pc:sldMk cId="469574837" sldId="270"/>
            <ac:picMk id="3" creationId="{F5133DE8-2E67-4080-95D5-36D7866F7A69}"/>
          </ac:picMkLst>
        </pc:picChg>
      </pc:sldChg>
      <pc:sldChg chg="modSp">
        <pc:chgData name="Giampietro Marchetti" userId="a75f4e4a3da9699a" providerId="LiveId" clId="{084419F9-6DB1-4AB0-A975-7996E77D67F8}" dt="2019-03-31T16:00:08.980" v="566" actId="14100"/>
        <pc:sldMkLst>
          <pc:docMk/>
          <pc:sldMk cId="1298571701" sldId="271"/>
        </pc:sldMkLst>
        <pc:picChg chg="mod">
          <ac:chgData name="Giampietro Marchetti" userId="a75f4e4a3da9699a" providerId="LiveId" clId="{084419F9-6DB1-4AB0-A975-7996E77D67F8}" dt="2019-03-31T16:00:08.980" v="566" actId="14100"/>
          <ac:picMkLst>
            <pc:docMk/>
            <pc:sldMk cId="1298571701" sldId="271"/>
            <ac:picMk id="7" creationId="{A9A814AF-0B71-4A2E-9CD5-4A04E2E52C65}"/>
          </ac:picMkLst>
        </pc:picChg>
      </pc:sldChg>
      <pc:sldChg chg="addSp delSp modSp">
        <pc:chgData name="Giampietro Marchetti" userId="a75f4e4a3da9699a" providerId="LiveId" clId="{084419F9-6DB1-4AB0-A975-7996E77D67F8}" dt="2019-03-31T16:01:31.520" v="571" actId="1076"/>
        <pc:sldMkLst>
          <pc:docMk/>
          <pc:sldMk cId="3007727648" sldId="272"/>
        </pc:sldMkLst>
        <pc:picChg chg="del mod">
          <ac:chgData name="Giampietro Marchetti" userId="a75f4e4a3da9699a" providerId="LiveId" clId="{084419F9-6DB1-4AB0-A975-7996E77D67F8}" dt="2019-03-30T15:00:14.350" v="200" actId="478"/>
          <ac:picMkLst>
            <pc:docMk/>
            <pc:sldMk cId="3007727648" sldId="272"/>
            <ac:picMk id="2" creationId="{DAC39B0F-D33E-449B-920A-C68EE7E570B7}"/>
          </ac:picMkLst>
        </pc:picChg>
        <pc:picChg chg="add mod">
          <ac:chgData name="Giampietro Marchetti" userId="a75f4e4a3da9699a" providerId="LiveId" clId="{084419F9-6DB1-4AB0-A975-7996E77D67F8}" dt="2019-03-31T16:01:31.520" v="571" actId="1076"/>
          <ac:picMkLst>
            <pc:docMk/>
            <pc:sldMk cId="3007727648" sldId="272"/>
            <ac:picMk id="1026" creationId="{CDA8766B-7BCA-4024-B690-DEA7824800F6}"/>
          </ac:picMkLst>
        </pc:picChg>
      </pc:sldChg>
      <pc:sldChg chg="modSp">
        <pc:chgData name="Giampietro Marchetti" userId="a75f4e4a3da9699a" providerId="LiveId" clId="{084419F9-6DB1-4AB0-A975-7996E77D67F8}" dt="2019-03-31T16:16:12.254" v="622" actId="1440"/>
        <pc:sldMkLst>
          <pc:docMk/>
          <pc:sldMk cId="2817488285" sldId="273"/>
        </pc:sldMkLst>
        <pc:spChg chg="mod">
          <ac:chgData name="Giampietro Marchetti" userId="a75f4e4a3da9699a" providerId="LiveId" clId="{084419F9-6DB1-4AB0-A975-7996E77D67F8}" dt="2019-03-31T16:15:27.339" v="621" actId="20577"/>
          <ac:spMkLst>
            <pc:docMk/>
            <pc:sldMk cId="2817488285" sldId="273"/>
            <ac:spMk id="5" creationId="{CF9DACB4-C8AE-4FE1-AAFF-FCFBB2BA94B2}"/>
          </ac:spMkLst>
        </pc:spChg>
        <pc:picChg chg="mod">
          <ac:chgData name="Giampietro Marchetti" userId="a75f4e4a3da9699a" providerId="LiveId" clId="{084419F9-6DB1-4AB0-A975-7996E77D67F8}" dt="2019-03-31T16:16:12.254" v="622" actId="1440"/>
          <ac:picMkLst>
            <pc:docMk/>
            <pc:sldMk cId="2817488285" sldId="273"/>
            <ac:picMk id="6" creationId="{71200606-CDF4-4CFC-A5AF-E4EA12C1055C}"/>
          </ac:picMkLst>
        </pc:picChg>
      </pc:sldChg>
      <pc:sldChg chg="addSp modSp mod setBg">
        <pc:chgData name="Giampietro Marchetti" userId="a75f4e4a3da9699a" providerId="LiveId" clId="{084419F9-6DB1-4AB0-A975-7996E77D67F8}" dt="2019-03-30T14:50:45.440" v="126" actId="114"/>
        <pc:sldMkLst>
          <pc:docMk/>
          <pc:sldMk cId="2227230289" sldId="274"/>
        </pc:sldMkLst>
        <pc:spChg chg="mod">
          <ac:chgData name="Giampietro Marchetti" userId="a75f4e4a3da9699a" providerId="LiveId" clId="{084419F9-6DB1-4AB0-A975-7996E77D67F8}" dt="2019-03-30T14:50:45.440" v="126" actId="114"/>
          <ac:spMkLst>
            <pc:docMk/>
            <pc:sldMk cId="2227230289" sldId="274"/>
            <ac:spMk id="10" creationId="{748CED58-8796-450A-8E06-6A706D457DE2}"/>
          </ac:spMkLst>
        </pc:spChg>
        <pc:picChg chg="mod ord">
          <ac:chgData name="Giampietro Marchetti" userId="a75f4e4a3da9699a" providerId="LiveId" clId="{084419F9-6DB1-4AB0-A975-7996E77D67F8}" dt="2019-03-30T14:50:28.449" v="124" actId="26606"/>
          <ac:picMkLst>
            <pc:docMk/>
            <pc:sldMk cId="2227230289" sldId="274"/>
            <ac:picMk id="7" creationId="{31310C1F-94C3-4458-B26B-F09FF72A130D}"/>
          </ac:picMkLst>
        </pc:picChg>
        <pc:picChg chg="mod ord">
          <ac:chgData name="Giampietro Marchetti" userId="a75f4e4a3da9699a" providerId="LiveId" clId="{084419F9-6DB1-4AB0-A975-7996E77D67F8}" dt="2019-03-30T14:50:28.449" v="124" actId="26606"/>
          <ac:picMkLst>
            <pc:docMk/>
            <pc:sldMk cId="2227230289" sldId="274"/>
            <ac:picMk id="8" creationId="{82EB76E2-487A-4313-B4B7-B07E0DBED219}"/>
          </ac:picMkLst>
        </pc:picChg>
        <pc:picChg chg="mod ord">
          <ac:chgData name="Giampietro Marchetti" userId="a75f4e4a3da9699a" providerId="LiveId" clId="{084419F9-6DB1-4AB0-A975-7996E77D67F8}" dt="2019-03-30T14:50:28.449" v="124" actId="26606"/>
          <ac:picMkLst>
            <pc:docMk/>
            <pc:sldMk cId="2227230289" sldId="274"/>
            <ac:picMk id="9" creationId="{CFF5F6B4-BA0E-4606-8ADD-7BC5692CDA3A}"/>
          </ac:picMkLst>
        </pc:picChg>
        <pc:cxnChg chg="add">
          <ac:chgData name="Giampietro Marchetti" userId="a75f4e4a3da9699a" providerId="LiveId" clId="{084419F9-6DB1-4AB0-A975-7996E77D67F8}" dt="2019-03-30T14:50:28.449" v="124" actId="26606"/>
          <ac:cxnSpMkLst>
            <pc:docMk/>
            <pc:sldMk cId="2227230289" sldId="274"/>
            <ac:cxnSpMk id="15" creationId="{590836E9-E252-4DD6-AF4A-094E50C6C4C6}"/>
          </ac:cxnSpMkLst>
        </pc:cxnChg>
      </pc:sldChg>
      <pc:sldChg chg="addSp delSp modSp mod setBg">
        <pc:chgData name="Giampietro Marchetti" userId="a75f4e4a3da9699a" providerId="LiveId" clId="{084419F9-6DB1-4AB0-A975-7996E77D67F8}" dt="2019-03-30T15:11:34.018" v="326" actId="14100"/>
        <pc:sldMkLst>
          <pc:docMk/>
          <pc:sldMk cId="2618351748" sldId="275"/>
        </pc:sldMkLst>
        <pc:spChg chg="add del">
          <ac:chgData name="Giampietro Marchetti" userId="a75f4e4a3da9699a" providerId="LiveId" clId="{084419F9-6DB1-4AB0-A975-7996E77D67F8}" dt="2019-03-30T14:51:01.390" v="128" actId="26606"/>
          <ac:spMkLst>
            <pc:docMk/>
            <pc:sldMk cId="2618351748" sldId="275"/>
            <ac:spMk id="11" creationId="{E1750109-3B91-4506-B997-0CD8E35A1488}"/>
          </ac:spMkLst>
        </pc:spChg>
        <pc:spChg chg="add del">
          <ac:chgData name="Giampietro Marchetti" userId="a75f4e4a3da9699a" providerId="LiveId" clId="{084419F9-6DB1-4AB0-A975-7996E77D67F8}" dt="2019-03-30T14:51:01.390" v="128" actId="26606"/>
          <ac:spMkLst>
            <pc:docMk/>
            <pc:sldMk cId="2618351748" sldId="275"/>
            <ac:spMk id="13" creationId="{E72D8D1B-59F6-4FF3-8547-9BBB6129F2FA}"/>
          </ac:spMkLst>
        </pc:spChg>
        <pc:spChg chg="add del">
          <ac:chgData name="Giampietro Marchetti" userId="a75f4e4a3da9699a" providerId="LiveId" clId="{084419F9-6DB1-4AB0-A975-7996E77D67F8}" dt="2019-03-30T14:51:01.390" v="128" actId="26606"/>
          <ac:spMkLst>
            <pc:docMk/>
            <pc:sldMk cId="2618351748" sldId="275"/>
            <ac:spMk id="15" creationId="{14044C96-7CFD-44DB-A579-D77B0D37C681}"/>
          </ac:spMkLst>
        </pc:spChg>
        <pc:spChg chg="add del">
          <ac:chgData name="Giampietro Marchetti" userId="a75f4e4a3da9699a" providerId="LiveId" clId="{084419F9-6DB1-4AB0-A975-7996E77D67F8}" dt="2019-03-30T14:51:01.390" v="128" actId="26606"/>
          <ac:spMkLst>
            <pc:docMk/>
            <pc:sldMk cId="2618351748" sldId="275"/>
            <ac:spMk id="17" creationId="{8FC8C21F-9484-4A71-ABFA-6C10682FAC3E}"/>
          </ac:spMkLst>
        </pc:spChg>
        <pc:spChg chg="add del">
          <ac:chgData name="Giampietro Marchetti" userId="a75f4e4a3da9699a" providerId="LiveId" clId="{084419F9-6DB1-4AB0-A975-7996E77D67F8}" dt="2019-03-30T14:51:01.390" v="128" actId="26606"/>
          <ac:spMkLst>
            <pc:docMk/>
            <pc:sldMk cId="2618351748" sldId="275"/>
            <ac:spMk id="19" creationId="{2C444748-5A8D-4B53-89FE-42B455DFA2D1}"/>
          </ac:spMkLst>
        </pc:spChg>
        <pc:spChg chg="add del">
          <ac:chgData name="Giampietro Marchetti" userId="a75f4e4a3da9699a" providerId="LiveId" clId="{084419F9-6DB1-4AB0-A975-7996E77D67F8}" dt="2019-03-30T14:51:01.390" v="128" actId="26606"/>
          <ac:spMkLst>
            <pc:docMk/>
            <pc:sldMk cId="2618351748" sldId="275"/>
            <ac:spMk id="21" creationId="{F4FFA271-A10A-4AC3-8F06-E3313A197A80}"/>
          </ac:spMkLst>
        </pc:spChg>
        <pc:picChg chg="mod ord">
          <ac:chgData name="Giampietro Marchetti" userId="a75f4e4a3da9699a" providerId="LiveId" clId="{084419F9-6DB1-4AB0-A975-7996E77D67F8}" dt="2019-03-30T15:11:34.018" v="326" actId="14100"/>
          <ac:picMkLst>
            <pc:docMk/>
            <pc:sldMk cId="2618351748" sldId="275"/>
            <ac:picMk id="2" creationId="{F10AC522-B311-461D-BC27-E76A33D24F51}"/>
          </ac:picMkLst>
        </pc:picChg>
        <pc:picChg chg="mod ord">
          <ac:chgData name="Giampietro Marchetti" userId="a75f4e4a3da9699a" providerId="LiveId" clId="{084419F9-6DB1-4AB0-A975-7996E77D67F8}" dt="2019-03-30T14:51:04.978" v="131" actId="26606"/>
          <ac:picMkLst>
            <pc:docMk/>
            <pc:sldMk cId="2618351748" sldId="275"/>
            <ac:picMk id="3" creationId="{3D4FB557-BC1B-4B36-AB10-88CEEA7D877F}"/>
          </ac:picMkLst>
        </pc:picChg>
        <pc:picChg chg="mod ord">
          <ac:chgData name="Giampietro Marchetti" userId="a75f4e4a3da9699a" providerId="LiveId" clId="{084419F9-6DB1-4AB0-A975-7996E77D67F8}" dt="2019-03-30T14:51:04.978" v="131" actId="26606"/>
          <ac:picMkLst>
            <pc:docMk/>
            <pc:sldMk cId="2618351748" sldId="275"/>
            <ac:picMk id="4" creationId="{42F1E670-1BB0-49E6-AEAE-F31BEDEA7B94}"/>
          </ac:picMkLst>
        </pc:picChg>
        <pc:picChg chg="mod ord">
          <ac:chgData name="Giampietro Marchetti" userId="a75f4e4a3da9699a" providerId="LiveId" clId="{084419F9-6DB1-4AB0-A975-7996E77D67F8}" dt="2019-03-30T14:51:04.978" v="131" actId="26606"/>
          <ac:picMkLst>
            <pc:docMk/>
            <pc:sldMk cId="2618351748" sldId="275"/>
            <ac:picMk id="5" creationId="{A2A9A677-27E9-4E88-8DDA-43B6D130E6D2}"/>
          </ac:picMkLst>
        </pc:picChg>
        <pc:picChg chg="mod ord">
          <ac:chgData name="Giampietro Marchetti" userId="a75f4e4a3da9699a" providerId="LiveId" clId="{084419F9-6DB1-4AB0-A975-7996E77D67F8}" dt="2019-03-30T14:51:04.978" v="131" actId="26606"/>
          <ac:picMkLst>
            <pc:docMk/>
            <pc:sldMk cId="2618351748" sldId="275"/>
            <ac:picMk id="6" creationId="{E87DBB06-6389-4F61-ABBE-87CD8B5C4E8D}"/>
          </ac:picMkLst>
        </pc:picChg>
        <pc:cxnChg chg="add">
          <ac:chgData name="Giampietro Marchetti" userId="a75f4e4a3da9699a" providerId="LiveId" clId="{084419F9-6DB1-4AB0-A975-7996E77D67F8}" dt="2019-03-30T14:51:04.978" v="131" actId="26606"/>
          <ac:cxnSpMkLst>
            <pc:docMk/>
            <pc:sldMk cId="2618351748" sldId="275"/>
            <ac:cxnSpMk id="8" creationId="{B817B4B8-5E01-4B44-BC25-876D56C12149}"/>
          </ac:cxnSpMkLst>
        </pc:cxnChg>
        <pc:cxnChg chg="add">
          <ac:chgData name="Giampietro Marchetti" userId="a75f4e4a3da9699a" providerId="LiveId" clId="{084419F9-6DB1-4AB0-A975-7996E77D67F8}" dt="2019-03-30T14:51:04.978" v="131" actId="26606"/>
          <ac:cxnSpMkLst>
            <pc:docMk/>
            <pc:sldMk cId="2618351748" sldId="275"/>
            <ac:cxnSpMk id="9" creationId="{D683D1A4-93E5-4A4D-B103-8223A220EB2B}"/>
          </ac:cxnSpMkLst>
        </pc:cxnChg>
        <pc:cxnChg chg="add">
          <ac:chgData name="Giampietro Marchetti" userId="a75f4e4a3da9699a" providerId="LiveId" clId="{084419F9-6DB1-4AB0-A975-7996E77D67F8}" dt="2019-03-30T14:51:04.978" v="131" actId="26606"/>
          <ac:cxnSpMkLst>
            <pc:docMk/>
            <pc:sldMk cId="2618351748" sldId="275"/>
            <ac:cxnSpMk id="10" creationId="{B0E8ABF4-C289-489E-BEFB-3077F9D9C773}"/>
          </ac:cxnSpMkLst>
        </pc:cxnChg>
        <pc:cxnChg chg="add">
          <ac:chgData name="Giampietro Marchetti" userId="a75f4e4a3da9699a" providerId="LiveId" clId="{084419F9-6DB1-4AB0-A975-7996E77D67F8}" dt="2019-03-30T14:51:04.978" v="131" actId="26606"/>
          <ac:cxnSpMkLst>
            <pc:docMk/>
            <pc:sldMk cId="2618351748" sldId="275"/>
            <ac:cxnSpMk id="12" creationId="{7989CFA0-35DD-4943-B365-488C66B9B192}"/>
          </ac:cxnSpMkLst>
        </pc:cxnChg>
        <pc:cxnChg chg="add">
          <ac:chgData name="Giampietro Marchetti" userId="a75f4e4a3da9699a" providerId="LiveId" clId="{084419F9-6DB1-4AB0-A975-7996E77D67F8}" dt="2019-03-30T14:51:04.978" v="131" actId="26606"/>
          <ac:cxnSpMkLst>
            <pc:docMk/>
            <pc:sldMk cId="2618351748" sldId="275"/>
            <ac:cxnSpMk id="14" creationId="{688AD040-1A2B-4FB4-A345-7B9F3E5ED9B0}"/>
          </ac:cxnSpMkLst>
        </pc:cxnChg>
        <pc:cxnChg chg="add">
          <ac:chgData name="Giampietro Marchetti" userId="a75f4e4a3da9699a" providerId="LiveId" clId="{084419F9-6DB1-4AB0-A975-7996E77D67F8}" dt="2019-03-30T14:51:04.978" v="131" actId="26606"/>
          <ac:cxnSpMkLst>
            <pc:docMk/>
            <pc:sldMk cId="2618351748" sldId="275"/>
            <ac:cxnSpMk id="16" creationId="{823B704A-724B-41D6-8F33-76939E727D2A}"/>
          </ac:cxnSpMkLst>
        </pc:cxnChg>
      </pc:sldChg>
      <pc:sldChg chg="addSp delSp modSp mod setBg">
        <pc:chgData name="Giampietro Marchetti" userId="a75f4e4a3da9699a" providerId="LiveId" clId="{084419F9-6DB1-4AB0-A975-7996E77D67F8}" dt="2019-03-30T16:23:44.464" v="492" actId="1076"/>
        <pc:sldMkLst>
          <pc:docMk/>
          <pc:sldMk cId="4203337012" sldId="277"/>
        </pc:sldMkLst>
        <pc:spChg chg="add">
          <ac:chgData name="Giampietro Marchetti" userId="a75f4e4a3da9699a" providerId="LiveId" clId="{084419F9-6DB1-4AB0-A975-7996E77D67F8}" dt="2019-03-30T14:53:18.635" v="143" actId="26606"/>
          <ac:spMkLst>
            <pc:docMk/>
            <pc:sldMk cId="4203337012" sldId="277"/>
            <ac:spMk id="5" creationId="{A9F529C3-C941-49FD-8C67-82F134F64BDB}"/>
          </ac:spMkLst>
        </pc:spChg>
        <pc:spChg chg="add">
          <ac:chgData name="Giampietro Marchetti" userId="a75f4e4a3da9699a" providerId="LiveId" clId="{084419F9-6DB1-4AB0-A975-7996E77D67F8}" dt="2019-03-30T14:53:18.635" v="143" actId="26606"/>
          <ac:spMkLst>
            <pc:docMk/>
            <pc:sldMk cId="4203337012" sldId="277"/>
            <ac:spMk id="6" creationId="{20586029-32A0-47E5-9AEC-AE3ABA6B94D0}"/>
          </ac:spMkLst>
        </pc:spChg>
        <pc:spChg chg="add del">
          <ac:chgData name="Giampietro Marchetti" userId="a75f4e4a3da9699a" providerId="LiveId" clId="{084419F9-6DB1-4AB0-A975-7996E77D67F8}" dt="2019-03-30T14:53:00.334" v="136" actId="26606"/>
          <ac:spMkLst>
            <pc:docMk/>
            <pc:sldMk cId="4203337012" sldId="277"/>
            <ac:spMk id="8" creationId="{A9F529C3-C941-49FD-8C67-82F134F64BDB}"/>
          </ac:spMkLst>
        </pc:spChg>
        <pc:spChg chg="add del">
          <ac:chgData name="Giampietro Marchetti" userId="a75f4e4a3da9699a" providerId="LiveId" clId="{084419F9-6DB1-4AB0-A975-7996E77D67F8}" dt="2019-03-30T14:53:00.334" v="136" actId="26606"/>
          <ac:spMkLst>
            <pc:docMk/>
            <pc:sldMk cId="4203337012" sldId="277"/>
            <ac:spMk id="10" creationId="{20586029-32A0-47E5-9AEC-AE3ABA6B94D0}"/>
          </ac:spMkLst>
        </pc:spChg>
        <pc:spChg chg="add del">
          <ac:chgData name="Giampietro Marchetti" userId="a75f4e4a3da9699a" providerId="LiveId" clId="{084419F9-6DB1-4AB0-A975-7996E77D67F8}" dt="2019-03-30T14:53:03.981" v="138" actId="26606"/>
          <ac:spMkLst>
            <pc:docMk/>
            <pc:sldMk cId="4203337012" sldId="277"/>
            <ac:spMk id="14" creationId="{2F19B711-C590-44D1-9AA8-9F143B0ED58A}"/>
          </ac:spMkLst>
        </pc:spChg>
        <pc:spChg chg="add del">
          <ac:chgData name="Giampietro Marchetti" userId="a75f4e4a3da9699a" providerId="LiveId" clId="{084419F9-6DB1-4AB0-A975-7996E77D67F8}" dt="2019-03-30T14:53:03.981" v="138" actId="26606"/>
          <ac:spMkLst>
            <pc:docMk/>
            <pc:sldMk cId="4203337012" sldId="277"/>
            <ac:spMk id="15" creationId="{C0C79CF2-6A1C-4636-84CE-ABB2BE191D23}"/>
          </ac:spMkLst>
        </pc:spChg>
        <pc:spChg chg="add del">
          <ac:chgData name="Giampietro Marchetti" userId="a75f4e4a3da9699a" providerId="LiveId" clId="{084419F9-6DB1-4AB0-A975-7996E77D67F8}" dt="2019-03-30T14:53:03.981" v="138" actId="26606"/>
          <ac:spMkLst>
            <pc:docMk/>
            <pc:sldMk cId="4203337012" sldId="277"/>
            <ac:spMk id="16" creationId="{7A5D17DF-AD65-402C-A95C-F13C770C9FCD}"/>
          </ac:spMkLst>
        </pc:spChg>
        <pc:picChg chg="mod ord">
          <ac:chgData name="Giampietro Marchetti" userId="a75f4e4a3da9699a" providerId="LiveId" clId="{084419F9-6DB1-4AB0-A975-7996E77D67F8}" dt="2019-03-30T15:12:12.998" v="328" actId="1440"/>
          <ac:picMkLst>
            <pc:docMk/>
            <pc:sldMk cId="4203337012" sldId="277"/>
            <ac:picMk id="2" creationId="{D9432640-5EF3-479C-9E23-48092DD78E37}"/>
          </ac:picMkLst>
        </pc:picChg>
        <pc:picChg chg="mod">
          <ac:chgData name="Giampietro Marchetti" userId="a75f4e4a3da9699a" providerId="LiveId" clId="{084419F9-6DB1-4AB0-A975-7996E77D67F8}" dt="2019-03-30T16:23:44.464" v="492" actId="1076"/>
          <ac:picMkLst>
            <pc:docMk/>
            <pc:sldMk cId="4203337012" sldId="277"/>
            <ac:picMk id="3" creationId="{8CE9986C-F284-4A57-B2C4-D6DDEA2C87EE}"/>
          </ac:picMkLst>
        </pc:picChg>
        <pc:cxnChg chg="add">
          <ac:chgData name="Giampietro Marchetti" userId="a75f4e4a3da9699a" providerId="LiveId" clId="{084419F9-6DB1-4AB0-A975-7996E77D67F8}" dt="2019-03-30T14:53:18.635" v="143" actId="26606"/>
          <ac:cxnSpMkLst>
            <pc:docMk/>
            <pc:sldMk cId="4203337012" sldId="277"/>
            <ac:cxnSpMk id="7" creationId="{8C730EAB-A532-4295-A302-FB4B90DB9F5E}"/>
          </ac:cxnSpMkLst>
        </pc:cxnChg>
        <pc:cxnChg chg="add del">
          <ac:chgData name="Giampietro Marchetti" userId="a75f4e4a3da9699a" providerId="LiveId" clId="{084419F9-6DB1-4AB0-A975-7996E77D67F8}" dt="2019-03-30T14:53:00.334" v="136" actId="26606"/>
          <ac:cxnSpMkLst>
            <pc:docMk/>
            <pc:sldMk cId="4203337012" sldId="277"/>
            <ac:cxnSpMk id="12" creationId="{8C730EAB-A532-4295-A302-FB4B90DB9F5E}"/>
          </ac:cxnSpMkLst>
        </pc:cxnChg>
      </pc:sldChg>
      <pc:sldChg chg="delSp modSp addCm">
        <pc:chgData name="Giampietro Marchetti" userId="a75f4e4a3da9699a" providerId="LiveId" clId="{084419F9-6DB1-4AB0-A975-7996E77D67F8}" dt="2019-03-30T16:23:07.246" v="489" actId="122"/>
        <pc:sldMkLst>
          <pc:docMk/>
          <pc:sldMk cId="2379278742" sldId="278"/>
        </pc:sldMkLst>
        <pc:spChg chg="mod">
          <ac:chgData name="Giampietro Marchetti" userId="a75f4e4a3da9699a" providerId="LiveId" clId="{084419F9-6DB1-4AB0-A975-7996E77D67F8}" dt="2019-03-30T16:23:07.246" v="489" actId="122"/>
          <ac:spMkLst>
            <pc:docMk/>
            <pc:sldMk cId="2379278742" sldId="278"/>
            <ac:spMk id="3" creationId="{8D69FAB4-AA58-4FC2-9DBE-5BA60A632D9B}"/>
          </ac:spMkLst>
        </pc:spChg>
        <pc:spChg chg="mod">
          <ac:chgData name="Giampietro Marchetti" userId="a75f4e4a3da9699a" providerId="LiveId" clId="{084419F9-6DB1-4AB0-A975-7996E77D67F8}" dt="2019-03-30T16:22:48.312" v="482" actId="1076"/>
          <ac:spMkLst>
            <pc:docMk/>
            <pc:sldMk cId="2379278742" sldId="278"/>
            <ac:spMk id="4" creationId="{8A053D5F-56C8-4E10-92FF-939318B1A7F8}"/>
          </ac:spMkLst>
        </pc:spChg>
        <pc:spChg chg="mod">
          <ac:chgData name="Giampietro Marchetti" userId="a75f4e4a3da9699a" providerId="LiveId" clId="{084419F9-6DB1-4AB0-A975-7996E77D67F8}" dt="2019-03-30T16:22:44.649" v="481" actId="1076"/>
          <ac:spMkLst>
            <pc:docMk/>
            <pc:sldMk cId="2379278742" sldId="278"/>
            <ac:spMk id="5" creationId="{A465ACDB-EE2B-4675-A8B1-E6CC75EF1A04}"/>
          </ac:spMkLst>
        </pc:spChg>
        <pc:picChg chg="del">
          <ac:chgData name="Giampietro Marchetti" userId="a75f4e4a3da9699a" providerId="LiveId" clId="{084419F9-6DB1-4AB0-A975-7996E77D67F8}" dt="2019-03-30T16:21:30.756" v="469" actId="478"/>
          <ac:picMkLst>
            <pc:docMk/>
            <pc:sldMk cId="2379278742" sldId="278"/>
            <ac:picMk id="2" creationId="{26B9C9B6-3558-461B-B84F-B467DAD718E7}"/>
          </ac:picMkLst>
        </pc:picChg>
        <pc:picChg chg="del">
          <ac:chgData name="Giampietro Marchetti" userId="a75f4e4a3da9699a" providerId="LiveId" clId="{084419F9-6DB1-4AB0-A975-7996E77D67F8}" dt="2019-03-30T16:21:46.170" v="470" actId="478"/>
          <ac:picMkLst>
            <pc:docMk/>
            <pc:sldMk cId="2379278742" sldId="278"/>
            <ac:picMk id="6" creationId="{F7BF77B4-2BF9-4751-B8CA-186CEDA1F6AB}"/>
          </ac:picMkLst>
        </pc:picChg>
        <pc:picChg chg="mod">
          <ac:chgData name="Giampietro Marchetti" userId="a75f4e4a3da9699a" providerId="LiveId" clId="{084419F9-6DB1-4AB0-A975-7996E77D67F8}" dt="2019-03-30T16:22:41.543" v="480" actId="1440"/>
          <ac:picMkLst>
            <pc:docMk/>
            <pc:sldMk cId="2379278742" sldId="278"/>
            <ac:picMk id="7" creationId="{732B46DE-6806-4425-8455-0BA3F99878FD}"/>
          </ac:picMkLst>
        </pc:picChg>
      </pc:sldChg>
      <pc:sldChg chg="modSp addCm">
        <pc:chgData name="Giampietro Marchetti" userId="a75f4e4a3da9699a" providerId="LiveId" clId="{084419F9-6DB1-4AB0-A975-7996E77D67F8}" dt="2019-03-30T15:09:57.694" v="320" actId="1589"/>
        <pc:sldMkLst>
          <pc:docMk/>
          <pc:sldMk cId="4101338924" sldId="279"/>
        </pc:sldMkLst>
        <pc:spChg chg="mod">
          <ac:chgData name="Giampietro Marchetti" userId="a75f4e4a3da9699a" providerId="LiveId" clId="{084419F9-6DB1-4AB0-A975-7996E77D67F8}" dt="2019-03-30T15:08:45.284" v="318" actId="1076"/>
          <ac:spMkLst>
            <pc:docMk/>
            <pc:sldMk cId="4101338924" sldId="279"/>
            <ac:spMk id="4" creationId="{CABB78D4-4848-4F97-A649-3091E754BDBC}"/>
          </ac:spMkLst>
        </pc:spChg>
        <pc:picChg chg="mod">
          <ac:chgData name="Giampietro Marchetti" userId="a75f4e4a3da9699a" providerId="LiveId" clId="{084419F9-6DB1-4AB0-A975-7996E77D67F8}" dt="2019-03-30T15:08:58.380" v="319" actId="1440"/>
          <ac:picMkLst>
            <pc:docMk/>
            <pc:sldMk cId="4101338924" sldId="279"/>
            <ac:picMk id="3" creationId="{54AD9BAD-AA4C-4F2B-A7D7-B9CA066F0050}"/>
          </ac:picMkLst>
        </pc:picChg>
      </pc:sldChg>
      <pc:sldChg chg="ord">
        <pc:chgData name="Giampietro Marchetti" userId="a75f4e4a3da9699a" providerId="LiveId" clId="{084419F9-6DB1-4AB0-A975-7996E77D67F8}" dt="2019-03-31T16:04:48.772" v="587"/>
        <pc:sldMkLst>
          <pc:docMk/>
          <pc:sldMk cId="1153145684" sldId="280"/>
        </pc:sldMkLst>
      </pc:sldChg>
      <pc:sldChg chg="ord">
        <pc:chgData name="Giampietro Marchetti" userId="a75f4e4a3da9699a" providerId="LiveId" clId="{084419F9-6DB1-4AB0-A975-7996E77D67F8}" dt="2019-03-31T16:02:31.689" v="573"/>
        <pc:sldMkLst>
          <pc:docMk/>
          <pc:sldMk cId="2874932950" sldId="281"/>
        </pc:sldMkLst>
      </pc:sldChg>
      <pc:sldChg chg="modSp">
        <pc:chgData name="Giampietro Marchetti" userId="a75f4e4a3da9699a" providerId="LiveId" clId="{084419F9-6DB1-4AB0-A975-7996E77D67F8}" dt="2019-03-30T15:11:18.915" v="324" actId="1076"/>
        <pc:sldMkLst>
          <pc:docMk/>
          <pc:sldMk cId="2061611261" sldId="283"/>
        </pc:sldMkLst>
        <pc:picChg chg="mod">
          <ac:chgData name="Giampietro Marchetti" userId="a75f4e4a3da9699a" providerId="LiveId" clId="{084419F9-6DB1-4AB0-A975-7996E77D67F8}" dt="2019-03-30T15:11:18.915" v="324" actId="1076"/>
          <ac:picMkLst>
            <pc:docMk/>
            <pc:sldMk cId="2061611261" sldId="283"/>
            <ac:picMk id="2" creationId="{48EAD294-65DA-4E0A-BE4C-F29B78723768}"/>
          </ac:picMkLst>
        </pc:picChg>
      </pc:sldChg>
      <pc:sldChg chg="addSp delSp modSp mod ord setBg setClrOvrMap">
        <pc:chgData name="Giampietro Marchetti" userId="a75f4e4a3da9699a" providerId="LiveId" clId="{084419F9-6DB1-4AB0-A975-7996E77D67F8}" dt="2019-03-31T16:03:35.245" v="586" actId="20577"/>
        <pc:sldMkLst>
          <pc:docMk/>
          <pc:sldMk cId="1727166833" sldId="284"/>
        </pc:sldMkLst>
        <pc:spChg chg="mod">
          <ac:chgData name="Giampietro Marchetti" userId="a75f4e4a3da9699a" providerId="LiveId" clId="{084419F9-6DB1-4AB0-A975-7996E77D67F8}" dt="2019-03-30T15:08:12.735" v="315" actId="20577"/>
          <ac:spMkLst>
            <pc:docMk/>
            <pc:sldMk cId="1727166833" sldId="284"/>
            <ac:spMk id="3" creationId="{84E59909-ED30-4E53-A20D-678DA148433A}"/>
          </ac:spMkLst>
        </pc:spChg>
        <pc:spChg chg="ord">
          <ac:chgData name="Giampietro Marchetti" userId="a75f4e4a3da9699a" providerId="LiveId" clId="{084419F9-6DB1-4AB0-A975-7996E77D67F8}" dt="2019-03-30T14:46:56.294" v="62" actId="26606"/>
          <ac:spMkLst>
            <pc:docMk/>
            <pc:sldMk cId="1727166833" sldId="284"/>
            <ac:spMk id="4" creationId="{2C150682-2565-420C-922D-B5CAB357B824}"/>
          </ac:spMkLst>
        </pc:spChg>
        <pc:spChg chg="mod">
          <ac:chgData name="Giampietro Marchetti" userId="a75f4e4a3da9699a" providerId="LiveId" clId="{084419F9-6DB1-4AB0-A975-7996E77D67F8}" dt="2019-03-31T16:03:35.245" v="586" actId="20577"/>
          <ac:spMkLst>
            <pc:docMk/>
            <pc:sldMk cId="1727166833" sldId="284"/>
            <ac:spMk id="5" creationId="{ABCD0C3C-02B5-41F5-A420-D26EABE25285}"/>
          </ac:spMkLst>
        </pc:spChg>
        <pc:spChg chg="add del">
          <ac:chgData name="Giampietro Marchetti" userId="a75f4e4a3da9699a" providerId="LiveId" clId="{084419F9-6DB1-4AB0-A975-7996E77D67F8}" dt="2019-03-30T14:46:45.504" v="57" actId="26606"/>
          <ac:spMkLst>
            <pc:docMk/>
            <pc:sldMk cId="1727166833" sldId="284"/>
            <ac:spMk id="7" creationId="{867D4867-5BA7-4462-B2F6-A23F4A622AA7}"/>
          </ac:spMkLst>
        </pc:spChg>
        <pc:spChg chg="add del">
          <ac:chgData name="Giampietro Marchetti" userId="a75f4e4a3da9699a" providerId="LiveId" clId="{084419F9-6DB1-4AB0-A975-7996E77D67F8}" dt="2019-03-30T14:46:23.906" v="49" actId="26606"/>
          <ac:spMkLst>
            <pc:docMk/>
            <pc:sldMk cId="1727166833" sldId="284"/>
            <ac:spMk id="10" creationId="{E862BE82-D00D-42C1-BF16-93AA37870C32}"/>
          </ac:spMkLst>
        </pc:spChg>
        <pc:spChg chg="add del">
          <ac:chgData name="Giampietro Marchetti" userId="a75f4e4a3da9699a" providerId="LiveId" clId="{084419F9-6DB1-4AB0-A975-7996E77D67F8}" dt="2019-03-30T14:46:56.288" v="61" actId="26606"/>
          <ac:spMkLst>
            <pc:docMk/>
            <pc:sldMk cId="1727166833" sldId="284"/>
            <ac:spMk id="11" creationId="{F56F5174-31D9-4DBB-AAB7-A1FD7BDB1352}"/>
          </ac:spMkLst>
        </pc:spChg>
        <pc:spChg chg="add del">
          <ac:chgData name="Giampietro Marchetti" userId="a75f4e4a3da9699a" providerId="LiveId" clId="{084419F9-6DB1-4AB0-A975-7996E77D67F8}" dt="2019-03-30T14:46:23.906" v="49" actId="26606"/>
          <ac:spMkLst>
            <pc:docMk/>
            <pc:sldMk cId="1727166833" sldId="284"/>
            <ac:spMk id="12" creationId="{F6D92C2D-1D3D-4974-918C-06579FB354A9}"/>
          </ac:spMkLst>
        </pc:spChg>
        <pc:spChg chg="add del">
          <ac:chgData name="Giampietro Marchetti" userId="a75f4e4a3da9699a" providerId="LiveId" clId="{084419F9-6DB1-4AB0-A975-7996E77D67F8}" dt="2019-03-30T14:46:31.838" v="51" actId="26606"/>
          <ac:spMkLst>
            <pc:docMk/>
            <pc:sldMk cId="1727166833" sldId="284"/>
            <ac:spMk id="14" creationId="{2B1D4F77-A17C-43D7-B7FA-545148E4E93D}"/>
          </ac:spMkLst>
        </pc:spChg>
        <pc:spChg chg="add del">
          <ac:chgData name="Giampietro Marchetti" userId="a75f4e4a3da9699a" providerId="LiveId" clId="{084419F9-6DB1-4AB0-A975-7996E77D67F8}" dt="2019-03-30T14:46:56.288" v="61" actId="26606"/>
          <ac:spMkLst>
            <pc:docMk/>
            <pc:sldMk cId="1727166833" sldId="284"/>
            <ac:spMk id="15" creationId="{F9A95BEE-6BB1-4A28-A8E6-A34B2E42EF87}"/>
          </ac:spMkLst>
        </pc:spChg>
        <pc:spChg chg="add del">
          <ac:chgData name="Giampietro Marchetti" userId="a75f4e4a3da9699a" providerId="LiveId" clId="{084419F9-6DB1-4AB0-A975-7996E77D67F8}" dt="2019-03-30T14:46:38.178" v="53" actId="26606"/>
          <ac:spMkLst>
            <pc:docMk/>
            <pc:sldMk cId="1727166833" sldId="284"/>
            <ac:spMk id="16" creationId="{CF62D2A7-8207-488C-9F46-316BA81A16C8}"/>
          </ac:spMkLst>
        </pc:spChg>
        <pc:picChg chg="mod ord">
          <ac:chgData name="Giampietro Marchetti" userId="a75f4e4a3da9699a" providerId="LiveId" clId="{084419F9-6DB1-4AB0-A975-7996E77D67F8}" dt="2019-03-30T14:46:56.294" v="62" actId="26606"/>
          <ac:picMkLst>
            <pc:docMk/>
            <pc:sldMk cId="1727166833" sldId="284"/>
            <ac:picMk id="2" creationId="{0691BDE5-BA27-45E5-AE05-F86024248FF6}"/>
          </ac:picMkLst>
        </pc:picChg>
        <pc:picChg chg="add del">
          <ac:chgData name="Giampietro Marchetti" userId="a75f4e4a3da9699a" providerId="LiveId" clId="{084419F9-6DB1-4AB0-A975-7996E77D67F8}" dt="2019-03-30T14:46:56.288" v="61" actId="26606"/>
          <ac:picMkLst>
            <pc:docMk/>
            <pc:sldMk cId="1727166833" sldId="284"/>
            <ac:picMk id="13" creationId="{AE113210-7872-481A-ADE6-3A05CCAF5EB2}"/>
          </ac:picMkLst>
        </pc:picChg>
        <pc:cxnChg chg="add del">
          <ac:chgData name="Giampietro Marchetti" userId="a75f4e4a3da9699a" providerId="LiveId" clId="{084419F9-6DB1-4AB0-A975-7996E77D67F8}" dt="2019-03-30T14:46:51.892" v="59" actId="26606"/>
          <ac:cxnSpMkLst>
            <pc:docMk/>
            <pc:sldMk cId="1727166833" sldId="284"/>
            <ac:cxnSpMk id="9" creationId="{E4A809D5-3600-46D4-A466-67F2349A54FB}"/>
          </ac:cxnSpMkLst>
        </pc:cxnChg>
        <pc:cxnChg chg="add">
          <ac:chgData name="Giampietro Marchetti" userId="a75f4e4a3da9699a" providerId="LiveId" clId="{084419F9-6DB1-4AB0-A975-7996E77D67F8}" dt="2019-03-30T14:46:56.294" v="62" actId="26606"/>
          <ac:cxnSpMkLst>
            <pc:docMk/>
            <pc:sldMk cId="1727166833" sldId="284"/>
            <ac:cxnSpMk id="17" creationId="{E4A809D5-3600-46D4-A466-67F2349A54FB}"/>
          </ac:cxnSpMkLst>
        </pc:cxnChg>
      </pc:sldChg>
      <pc:sldChg chg="addSp delSp modSp mod setBg addCm">
        <pc:chgData name="Giampietro Marchetti" userId="a75f4e4a3da9699a" providerId="LiveId" clId="{084419F9-6DB1-4AB0-A975-7996E77D67F8}" dt="2019-03-31T16:09:37.984" v="607" actId="26606"/>
        <pc:sldMkLst>
          <pc:docMk/>
          <pc:sldMk cId="3711903724" sldId="285"/>
        </pc:sldMkLst>
        <pc:spChg chg="add del">
          <ac:chgData name="Giampietro Marchetti" userId="a75f4e4a3da9699a" providerId="LiveId" clId="{084419F9-6DB1-4AB0-A975-7996E77D67F8}" dt="2019-03-31T16:09:14.978" v="596" actId="26606"/>
          <ac:spMkLst>
            <pc:docMk/>
            <pc:sldMk cId="3711903724" sldId="285"/>
            <ac:spMk id="17" creationId="{417CDA24-35F8-4540-8C52-3096D6D94949}"/>
          </ac:spMkLst>
        </pc:spChg>
        <pc:spChg chg="add del">
          <ac:chgData name="Giampietro Marchetti" userId="a75f4e4a3da9699a" providerId="LiveId" clId="{084419F9-6DB1-4AB0-A975-7996E77D67F8}" dt="2019-03-31T16:09:14.978" v="596" actId="26606"/>
          <ac:spMkLst>
            <pc:docMk/>
            <pc:sldMk cId="3711903724" sldId="285"/>
            <ac:spMk id="18" creationId="{8658BFE0-4E65-4174-9C75-687C94E88273}"/>
          </ac:spMkLst>
        </pc:spChg>
        <pc:spChg chg="add del">
          <ac:chgData name="Giampietro Marchetti" userId="a75f4e4a3da9699a" providerId="LiveId" clId="{084419F9-6DB1-4AB0-A975-7996E77D67F8}" dt="2019-03-31T16:09:14.978" v="596" actId="26606"/>
          <ac:spMkLst>
            <pc:docMk/>
            <pc:sldMk cId="3711903724" sldId="285"/>
            <ac:spMk id="19" creationId="{FA75DFED-A0C1-4A83-BE1D-0271C1826EF6}"/>
          </ac:spMkLst>
        </pc:spChg>
        <pc:spChg chg="add del">
          <ac:chgData name="Giampietro Marchetti" userId="a75f4e4a3da9699a" providerId="LiveId" clId="{084419F9-6DB1-4AB0-A975-7996E77D67F8}" dt="2019-03-31T16:09:20.793" v="598" actId="26606"/>
          <ac:spMkLst>
            <pc:docMk/>
            <pc:sldMk cId="3711903724" sldId="285"/>
            <ac:spMk id="21" creationId="{0959F59E-86AC-4677-BFB0-9CD55AB10761}"/>
          </ac:spMkLst>
        </pc:spChg>
        <pc:spChg chg="add del">
          <ac:chgData name="Giampietro Marchetti" userId="a75f4e4a3da9699a" providerId="LiveId" clId="{084419F9-6DB1-4AB0-A975-7996E77D67F8}" dt="2019-03-31T16:09:20.793" v="598" actId="26606"/>
          <ac:spMkLst>
            <pc:docMk/>
            <pc:sldMk cId="3711903724" sldId="285"/>
            <ac:spMk id="22" creationId="{997ED08E-7CE7-4539-8E16-6A356378B3D3}"/>
          </ac:spMkLst>
        </pc:spChg>
        <pc:spChg chg="add del">
          <ac:chgData name="Giampietro Marchetti" userId="a75f4e4a3da9699a" providerId="LiveId" clId="{084419F9-6DB1-4AB0-A975-7996E77D67F8}" dt="2019-03-31T16:09:20.793" v="598" actId="26606"/>
          <ac:spMkLst>
            <pc:docMk/>
            <pc:sldMk cId="3711903724" sldId="285"/>
            <ac:spMk id="23" creationId="{39F96DC1-4B54-4B36-B945-425E4C04AFBD}"/>
          </ac:spMkLst>
        </pc:spChg>
        <pc:spChg chg="add del">
          <ac:chgData name="Giampietro Marchetti" userId="a75f4e4a3da9699a" providerId="LiveId" clId="{084419F9-6DB1-4AB0-A975-7996E77D67F8}" dt="2019-03-31T16:09:20.793" v="598" actId="26606"/>
          <ac:spMkLst>
            <pc:docMk/>
            <pc:sldMk cId="3711903724" sldId="285"/>
            <ac:spMk id="24" creationId="{A4F450A1-0760-4C39-82E4-515AA4FC9473}"/>
          </ac:spMkLst>
        </pc:spChg>
        <pc:spChg chg="add del">
          <ac:chgData name="Giampietro Marchetti" userId="a75f4e4a3da9699a" providerId="LiveId" clId="{084419F9-6DB1-4AB0-A975-7996E77D67F8}" dt="2019-03-31T16:09:20.793" v="598" actId="26606"/>
          <ac:spMkLst>
            <pc:docMk/>
            <pc:sldMk cId="3711903724" sldId="285"/>
            <ac:spMk id="25" creationId="{0185CD32-2E94-4663-81AE-CC54E44AC2FC}"/>
          </ac:spMkLst>
        </pc:spChg>
        <pc:spChg chg="add del">
          <ac:chgData name="Giampietro Marchetti" userId="a75f4e4a3da9699a" providerId="LiveId" clId="{084419F9-6DB1-4AB0-A975-7996E77D67F8}" dt="2019-03-31T16:09:23.579" v="600" actId="26606"/>
          <ac:spMkLst>
            <pc:docMk/>
            <pc:sldMk cId="3711903724" sldId="285"/>
            <ac:spMk id="27" creationId="{B63E10B8-7A5C-4E1D-BE92-AAA068608C08}"/>
          </ac:spMkLst>
        </pc:spChg>
        <pc:spChg chg="add del">
          <ac:chgData name="Giampietro Marchetti" userId="a75f4e4a3da9699a" providerId="LiveId" clId="{084419F9-6DB1-4AB0-A975-7996E77D67F8}" dt="2019-03-31T16:09:23.579" v="600" actId="26606"/>
          <ac:spMkLst>
            <pc:docMk/>
            <pc:sldMk cId="3711903724" sldId="285"/>
            <ac:spMk id="28" creationId="{E1C32068-6A8E-44A5-BE2D-65E7EC2DBF9A}"/>
          </ac:spMkLst>
        </pc:spChg>
        <pc:spChg chg="add del">
          <ac:chgData name="Giampietro Marchetti" userId="a75f4e4a3da9699a" providerId="LiveId" clId="{084419F9-6DB1-4AB0-A975-7996E77D67F8}" dt="2019-03-31T16:09:23.579" v="600" actId="26606"/>
          <ac:spMkLst>
            <pc:docMk/>
            <pc:sldMk cId="3711903724" sldId="285"/>
            <ac:spMk id="29" creationId="{83940A33-AE5F-4FC1-AFFF-1BC5DD32E14C}"/>
          </ac:spMkLst>
        </pc:spChg>
        <pc:spChg chg="add del">
          <ac:chgData name="Giampietro Marchetti" userId="a75f4e4a3da9699a" providerId="LiveId" clId="{084419F9-6DB1-4AB0-A975-7996E77D67F8}" dt="2019-03-31T16:09:23.579" v="600" actId="26606"/>
          <ac:spMkLst>
            <pc:docMk/>
            <pc:sldMk cId="3711903724" sldId="285"/>
            <ac:spMk id="30" creationId="{9310DD53-17D0-4A12-A0E2-72F3334878B5}"/>
          </ac:spMkLst>
        </pc:spChg>
        <pc:spChg chg="add del">
          <ac:chgData name="Giampietro Marchetti" userId="a75f4e4a3da9699a" providerId="LiveId" clId="{084419F9-6DB1-4AB0-A975-7996E77D67F8}" dt="2019-03-31T16:09:34.338" v="604" actId="26606"/>
          <ac:spMkLst>
            <pc:docMk/>
            <pc:sldMk cId="3711903724" sldId="285"/>
            <ac:spMk id="36" creationId="{677BE379-C5AE-4A3C-BFE3-2DA66EC67D7B}"/>
          </ac:spMkLst>
        </pc:spChg>
        <pc:spChg chg="add del">
          <ac:chgData name="Giampietro Marchetti" userId="a75f4e4a3da9699a" providerId="LiveId" clId="{084419F9-6DB1-4AB0-A975-7996E77D67F8}" dt="2019-03-31T16:09:34.338" v="604" actId="26606"/>
          <ac:spMkLst>
            <pc:docMk/>
            <pc:sldMk cId="3711903724" sldId="285"/>
            <ac:spMk id="37" creationId="{112839B5-6527-4FE1-B5CA-71D5FFC47C0E}"/>
          </ac:spMkLst>
        </pc:spChg>
        <pc:spChg chg="add del">
          <ac:chgData name="Giampietro Marchetti" userId="a75f4e4a3da9699a" providerId="LiveId" clId="{084419F9-6DB1-4AB0-A975-7996E77D67F8}" dt="2019-03-31T16:09:34.338" v="604" actId="26606"/>
          <ac:spMkLst>
            <pc:docMk/>
            <pc:sldMk cId="3711903724" sldId="285"/>
            <ac:spMk id="38" creationId="{EE78B56D-02E0-449E-B02E-53F927F18AC6}"/>
          </ac:spMkLst>
        </pc:spChg>
        <pc:spChg chg="add del">
          <ac:chgData name="Giampietro Marchetti" userId="a75f4e4a3da9699a" providerId="LiveId" clId="{084419F9-6DB1-4AB0-A975-7996E77D67F8}" dt="2019-03-31T16:09:34.338" v="604" actId="26606"/>
          <ac:spMkLst>
            <pc:docMk/>
            <pc:sldMk cId="3711903724" sldId="285"/>
            <ac:spMk id="39" creationId="{BE12D8E2-6088-4997-A8C6-1794DA9E1D48}"/>
          </ac:spMkLst>
        </pc:spChg>
        <pc:spChg chg="add del">
          <ac:chgData name="Giampietro Marchetti" userId="a75f4e4a3da9699a" providerId="LiveId" clId="{084419F9-6DB1-4AB0-A975-7996E77D67F8}" dt="2019-03-31T16:09:34.338" v="604" actId="26606"/>
          <ac:spMkLst>
            <pc:docMk/>
            <pc:sldMk cId="3711903724" sldId="285"/>
            <ac:spMk id="40" creationId="{FAF10F47-1605-47C5-AE58-9062909ADA42}"/>
          </ac:spMkLst>
        </pc:spChg>
        <pc:spChg chg="add">
          <ac:chgData name="Giampietro Marchetti" userId="a75f4e4a3da9699a" providerId="LiveId" clId="{084419F9-6DB1-4AB0-A975-7996E77D67F8}" dt="2019-03-31T16:09:37.984" v="607" actId="26606"/>
          <ac:spMkLst>
            <pc:docMk/>
            <pc:sldMk cId="3711903724" sldId="285"/>
            <ac:spMk id="46" creationId="{417CDA24-35F8-4540-8C52-3096D6D94949}"/>
          </ac:spMkLst>
        </pc:spChg>
        <pc:spChg chg="add">
          <ac:chgData name="Giampietro Marchetti" userId="a75f4e4a3da9699a" providerId="LiveId" clId="{084419F9-6DB1-4AB0-A975-7996E77D67F8}" dt="2019-03-31T16:09:37.984" v="607" actId="26606"/>
          <ac:spMkLst>
            <pc:docMk/>
            <pc:sldMk cId="3711903724" sldId="285"/>
            <ac:spMk id="47" creationId="{8658BFE0-4E65-4174-9C75-687C94E88273}"/>
          </ac:spMkLst>
        </pc:spChg>
        <pc:spChg chg="add">
          <ac:chgData name="Giampietro Marchetti" userId="a75f4e4a3da9699a" providerId="LiveId" clId="{084419F9-6DB1-4AB0-A975-7996E77D67F8}" dt="2019-03-31T16:09:37.984" v="607" actId="26606"/>
          <ac:spMkLst>
            <pc:docMk/>
            <pc:sldMk cId="3711903724" sldId="285"/>
            <ac:spMk id="48" creationId="{FA75DFED-A0C1-4A83-BE1D-0271C1826EF6}"/>
          </ac:spMkLst>
        </pc:spChg>
        <pc:picChg chg="mod ord">
          <ac:chgData name="Giampietro Marchetti" userId="a75f4e4a3da9699a" providerId="LiveId" clId="{084419F9-6DB1-4AB0-A975-7996E77D67F8}" dt="2019-03-31T16:09:37.984" v="607" actId="26606"/>
          <ac:picMkLst>
            <pc:docMk/>
            <pc:sldMk cId="3711903724" sldId="285"/>
            <ac:picMk id="2" creationId="{095CC2A0-E550-4D4D-A685-28DD41442A95}"/>
          </ac:picMkLst>
        </pc:picChg>
        <pc:picChg chg="mod ord">
          <ac:chgData name="Giampietro Marchetti" userId="a75f4e4a3da9699a" providerId="LiveId" clId="{084419F9-6DB1-4AB0-A975-7996E77D67F8}" dt="2019-03-31T16:09:37.984" v="607" actId="26606"/>
          <ac:picMkLst>
            <pc:docMk/>
            <pc:sldMk cId="3711903724" sldId="285"/>
            <ac:picMk id="3" creationId="{3C555A08-4B81-4711-A289-13CAC5A720B8}"/>
          </ac:picMkLst>
        </pc:picChg>
        <pc:picChg chg="mod ord">
          <ac:chgData name="Giampietro Marchetti" userId="a75f4e4a3da9699a" providerId="LiveId" clId="{084419F9-6DB1-4AB0-A975-7996E77D67F8}" dt="2019-03-31T16:09:37.984" v="607" actId="26606"/>
          <ac:picMkLst>
            <pc:docMk/>
            <pc:sldMk cId="3711903724" sldId="285"/>
            <ac:picMk id="4" creationId="{E3545136-24A1-4C54-92C8-B7AFA4BC6251}"/>
          </ac:picMkLst>
        </pc:picChg>
        <pc:picChg chg="del">
          <ac:chgData name="Giampietro Marchetti" userId="a75f4e4a3da9699a" providerId="LiveId" clId="{084419F9-6DB1-4AB0-A975-7996E77D67F8}" dt="2019-03-31T16:06:27.563" v="588" actId="478"/>
          <ac:picMkLst>
            <pc:docMk/>
            <pc:sldMk cId="3711903724" sldId="285"/>
            <ac:picMk id="5" creationId="{68EE8F21-81BE-415C-908B-B62B673A94EC}"/>
          </ac:picMkLst>
        </pc:picChg>
        <pc:picChg chg="add mod ord">
          <ac:chgData name="Giampietro Marchetti" userId="a75f4e4a3da9699a" providerId="LiveId" clId="{084419F9-6DB1-4AB0-A975-7996E77D67F8}" dt="2019-03-31T16:09:37.984" v="607" actId="26606"/>
          <ac:picMkLst>
            <pc:docMk/>
            <pc:sldMk cId="3711903724" sldId="285"/>
            <ac:picMk id="6" creationId="{8D2772B0-4B27-47D8-B27D-F460D1DAB6B3}"/>
          </ac:picMkLst>
        </pc:picChg>
        <pc:cxnChg chg="add del">
          <ac:chgData name="Giampietro Marchetti" userId="a75f4e4a3da9699a" providerId="LiveId" clId="{084419F9-6DB1-4AB0-A975-7996E77D67F8}" dt="2019-03-31T16:09:09.593" v="594" actId="26606"/>
          <ac:cxnSpMkLst>
            <pc:docMk/>
            <pc:sldMk cId="3711903724" sldId="285"/>
            <ac:cxnSpMk id="11" creationId="{91B6081D-D3E8-4209-B85B-EB1C655A6272}"/>
          </ac:cxnSpMkLst>
        </pc:cxnChg>
        <pc:cxnChg chg="add del">
          <ac:chgData name="Giampietro Marchetti" userId="a75f4e4a3da9699a" providerId="LiveId" clId="{084419F9-6DB1-4AB0-A975-7996E77D67F8}" dt="2019-03-31T16:09:09.593" v="594" actId="26606"/>
          <ac:cxnSpMkLst>
            <pc:docMk/>
            <pc:sldMk cId="3711903724" sldId="285"/>
            <ac:cxnSpMk id="13" creationId="{28CA55E4-1295-45C8-BA05-5A9E705B749A}"/>
          </ac:cxnSpMkLst>
        </pc:cxnChg>
        <pc:cxnChg chg="add del">
          <ac:chgData name="Giampietro Marchetti" userId="a75f4e4a3da9699a" providerId="LiveId" clId="{084419F9-6DB1-4AB0-A975-7996E77D67F8}" dt="2019-03-31T16:09:09.593" v="594" actId="26606"/>
          <ac:cxnSpMkLst>
            <pc:docMk/>
            <pc:sldMk cId="3711903724" sldId="285"/>
            <ac:cxnSpMk id="15" creationId="{08C5794E-A9A1-4A23-AF68-C79A7822334C}"/>
          </ac:cxnSpMkLst>
        </pc:cxnChg>
        <pc:cxnChg chg="add del">
          <ac:chgData name="Giampietro Marchetti" userId="a75f4e4a3da9699a" providerId="LiveId" clId="{084419F9-6DB1-4AB0-A975-7996E77D67F8}" dt="2019-03-31T16:09:25.601" v="602" actId="26606"/>
          <ac:cxnSpMkLst>
            <pc:docMk/>
            <pc:sldMk cId="3711903724" sldId="285"/>
            <ac:cxnSpMk id="32" creationId="{50DA1EB8-87CF-4588-A1FD-4756F9A28F6B}"/>
          </ac:cxnSpMkLst>
        </pc:cxnChg>
        <pc:cxnChg chg="add del">
          <ac:chgData name="Giampietro Marchetti" userId="a75f4e4a3da9699a" providerId="LiveId" clId="{084419F9-6DB1-4AB0-A975-7996E77D67F8}" dt="2019-03-31T16:09:25.601" v="602" actId="26606"/>
          <ac:cxnSpMkLst>
            <pc:docMk/>
            <pc:sldMk cId="3711903724" sldId="285"/>
            <ac:cxnSpMk id="33" creationId="{D7A4E378-EA57-47B9-B1EB-58B998F6CFFB}"/>
          </ac:cxnSpMkLst>
        </pc:cxnChg>
        <pc:cxnChg chg="add del">
          <ac:chgData name="Giampietro Marchetti" userId="a75f4e4a3da9699a" providerId="LiveId" clId="{084419F9-6DB1-4AB0-A975-7996E77D67F8}" dt="2019-03-31T16:09:25.601" v="602" actId="26606"/>
          <ac:cxnSpMkLst>
            <pc:docMk/>
            <pc:sldMk cId="3711903724" sldId="285"/>
            <ac:cxnSpMk id="34" creationId="{D2B31ED6-76F0-425A-9A41-C947AEF9C145}"/>
          </ac:cxnSpMkLst>
        </pc:cxnChg>
        <pc:cxnChg chg="add del">
          <ac:chgData name="Giampietro Marchetti" userId="a75f4e4a3da9699a" providerId="LiveId" clId="{084419F9-6DB1-4AB0-A975-7996E77D67F8}" dt="2019-03-31T16:09:37.970" v="606" actId="26606"/>
          <ac:cxnSpMkLst>
            <pc:docMk/>
            <pc:sldMk cId="3711903724" sldId="285"/>
            <ac:cxnSpMk id="42" creationId="{91B6081D-D3E8-4209-B85B-EB1C655A6272}"/>
          </ac:cxnSpMkLst>
        </pc:cxnChg>
        <pc:cxnChg chg="add del">
          <ac:chgData name="Giampietro Marchetti" userId="a75f4e4a3da9699a" providerId="LiveId" clId="{084419F9-6DB1-4AB0-A975-7996E77D67F8}" dt="2019-03-31T16:09:37.970" v="606" actId="26606"/>
          <ac:cxnSpMkLst>
            <pc:docMk/>
            <pc:sldMk cId="3711903724" sldId="285"/>
            <ac:cxnSpMk id="43" creationId="{28CA55E4-1295-45C8-BA05-5A9E705B749A}"/>
          </ac:cxnSpMkLst>
        </pc:cxnChg>
        <pc:cxnChg chg="add del">
          <ac:chgData name="Giampietro Marchetti" userId="a75f4e4a3da9699a" providerId="LiveId" clId="{084419F9-6DB1-4AB0-A975-7996E77D67F8}" dt="2019-03-31T16:09:37.970" v="606" actId="26606"/>
          <ac:cxnSpMkLst>
            <pc:docMk/>
            <pc:sldMk cId="3711903724" sldId="285"/>
            <ac:cxnSpMk id="44" creationId="{08C5794E-A9A1-4A23-AF68-C79A7822334C}"/>
          </ac:cxnSpMkLst>
        </pc:cxnChg>
      </pc:sldChg>
      <pc:sldChg chg="addSp delSp modSp add mod setBg">
        <pc:chgData name="Giampietro Marchetti" userId="a75f4e4a3da9699a" providerId="LiveId" clId="{084419F9-6DB1-4AB0-A975-7996E77D67F8}" dt="2019-03-30T14:39:40.048" v="21" actId="26606"/>
        <pc:sldMkLst>
          <pc:docMk/>
          <pc:sldMk cId="1849462282" sldId="286"/>
        </pc:sldMkLst>
        <pc:spChg chg="add del">
          <ac:chgData name="Giampietro Marchetti" userId="a75f4e4a3da9699a" providerId="LiveId" clId="{084419F9-6DB1-4AB0-A975-7996E77D67F8}" dt="2019-03-30T14:39:37.974" v="18" actId="26606"/>
          <ac:spMkLst>
            <pc:docMk/>
            <pc:sldMk cId="1849462282" sldId="286"/>
            <ac:spMk id="5" creationId="{82A5F716-98EF-42EF-A471-87C6DFDCC799}"/>
          </ac:spMkLst>
        </pc:spChg>
        <pc:spChg chg="add del">
          <ac:chgData name="Giampietro Marchetti" userId="a75f4e4a3da9699a" providerId="LiveId" clId="{084419F9-6DB1-4AB0-A975-7996E77D67F8}" dt="2019-03-30T14:39:37.974" v="18" actId="26606"/>
          <ac:spMkLst>
            <pc:docMk/>
            <pc:sldMk cId="1849462282" sldId="286"/>
            <ac:spMk id="6" creationId="{B87687D8-4EF1-4EF2-BF7E-74BB4A3D1806}"/>
          </ac:spMkLst>
        </pc:spChg>
        <pc:spChg chg="add">
          <ac:chgData name="Giampietro Marchetti" userId="a75f4e4a3da9699a" providerId="LiveId" clId="{084419F9-6DB1-4AB0-A975-7996E77D67F8}" dt="2019-03-30T14:39:40.048" v="21" actId="26606"/>
          <ac:spMkLst>
            <pc:docMk/>
            <pc:sldMk cId="1849462282" sldId="286"/>
            <ac:spMk id="7" creationId="{82A5F716-98EF-42EF-A471-87C6DFDCC799}"/>
          </ac:spMkLst>
        </pc:spChg>
        <pc:spChg chg="add del">
          <ac:chgData name="Giampietro Marchetti" userId="a75f4e4a3da9699a" providerId="LiveId" clId="{084419F9-6DB1-4AB0-A975-7996E77D67F8}" dt="2019-03-30T14:39:23.550" v="12" actId="26606"/>
          <ac:spMkLst>
            <pc:docMk/>
            <pc:sldMk cId="1849462282" sldId="286"/>
            <ac:spMk id="8" creationId="{82A5F716-98EF-42EF-A471-87C6DFDCC799}"/>
          </ac:spMkLst>
        </pc:spChg>
        <pc:spChg chg="add">
          <ac:chgData name="Giampietro Marchetti" userId="a75f4e4a3da9699a" providerId="LiveId" clId="{084419F9-6DB1-4AB0-A975-7996E77D67F8}" dt="2019-03-30T14:39:40.048" v="21" actId="26606"/>
          <ac:spMkLst>
            <pc:docMk/>
            <pc:sldMk cId="1849462282" sldId="286"/>
            <ac:spMk id="9" creationId="{B87687D8-4EF1-4EF2-BF7E-74BB4A3D1806}"/>
          </ac:spMkLst>
        </pc:spChg>
        <pc:spChg chg="add del">
          <ac:chgData name="Giampietro Marchetti" userId="a75f4e4a3da9699a" providerId="LiveId" clId="{084419F9-6DB1-4AB0-A975-7996E77D67F8}" dt="2019-03-30T14:39:23.550" v="12" actId="26606"/>
          <ac:spMkLst>
            <pc:docMk/>
            <pc:sldMk cId="1849462282" sldId="286"/>
            <ac:spMk id="10" creationId="{B87687D8-4EF1-4EF2-BF7E-74BB4A3D1806}"/>
          </ac:spMkLst>
        </pc:spChg>
        <pc:picChg chg="add mod">
          <ac:chgData name="Giampietro Marchetti" userId="a75f4e4a3da9699a" providerId="LiveId" clId="{084419F9-6DB1-4AB0-A975-7996E77D67F8}" dt="2019-03-30T14:39:40.048" v="21" actId="26606"/>
          <ac:picMkLst>
            <pc:docMk/>
            <pc:sldMk cId="1849462282" sldId="286"/>
            <ac:picMk id="3" creationId="{6B07BF25-5B65-4437-952D-86391DAC8D92}"/>
          </ac:picMkLst>
        </pc:picChg>
        <pc:picChg chg="add del">
          <ac:chgData name="Giampietro Marchetti" userId="a75f4e4a3da9699a" providerId="LiveId" clId="{084419F9-6DB1-4AB0-A975-7996E77D67F8}" dt="2019-03-30T14:39:27.516" v="14" actId="26606"/>
          <ac:picMkLst>
            <pc:docMk/>
            <pc:sldMk cId="1849462282" sldId="286"/>
            <ac:picMk id="12" creationId="{CB607B98-7700-4DC9-8BE8-A876255F9C52}"/>
          </ac:picMkLst>
        </pc:picChg>
      </pc:sldChg>
      <pc:sldChg chg="addSp delSp modSp add mod setBg">
        <pc:chgData name="Giampietro Marchetti" userId="a75f4e4a3da9699a" providerId="LiveId" clId="{084419F9-6DB1-4AB0-A975-7996E77D67F8}" dt="2019-03-30T15:22:05.235" v="358" actId="26606"/>
        <pc:sldMkLst>
          <pc:docMk/>
          <pc:sldMk cId="2478434242" sldId="287"/>
        </pc:sldMkLst>
        <pc:spChg chg="add del">
          <ac:chgData name="Giampietro Marchetti" userId="a75f4e4a3da9699a" providerId="LiveId" clId="{084419F9-6DB1-4AB0-A975-7996E77D67F8}" dt="2019-03-30T15:21:33.919" v="347" actId="26606"/>
          <ac:spMkLst>
            <pc:docMk/>
            <pc:sldMk cId="2478434242" sldId="287"/>
            <ac:spMk id="71" creationId="{82A5F716-98EF-42EF-A471-87C6DFDCC799}"/>
          </ac:spMkLst>
        </pc:spChg>
        <pc:spChg chg="add del">
          <ac:chgData name="Giampietro Marchetti" userId="a75f4e4a3da9699a" providerId="LiveId" clId="{084419F9-6DB1-4AB0-A975-7996E77D67F8}" dt="2019-03-30T15:21:33.919" v="347" actId="26606"/>
          <ac:spMkLst>
            <pc:docMk/>
            <pc:sldMk cId="2478434242" sldId="287"/>
            <ac:spMk id="73" creationId="{B87687D8-4EF1-4EF2-BF7E-74BB4A3D1806}"/>
          </ac:spMkLst>
        </pc:spChg>
        <pc:spChg chg="add del">
          <ac:chgData name="Giampietro Marchetti" userId="a75f4e4a3da9699a" providerId="LiveId" clId="{084419F9-6DB1-4AB0-A975-7996E77D67F8}" dt="2019-03-30T15:21:38.366" v="349" actId="26606"/>
          <ac:spMkLst>
            <pc:docMk/>
            <pc:sldMk cId="2478434242" sldId="287"/>
            <ac:spMk id="2052" creationId="{A2509F26-B5DC-4BA7-B476-4CB044237A2E}"/>
          </ac:spMkLst>
        </pc:spChg>
        <pc:spChg chg="add del">
          <ac:chgData name="Giampietro Marchetti" userId="a75f4e4a3da9699a" providerId="LiveId" clId="{084419F9-6DB1-4AB0-A975-7996E77D67F8}" dt="2019-03-30T15:21:38.366" v="349" actId="26606"/>
          <ac:spMkLst>
            <pc:docMk/>
            <pc:sldMk cId="2478434242" sldId="287"/>
            <ac:spMk id="2053" creationId="{DB103EB1-B135-4526-B883-33228FC27FF1}"/>
          </ac:spMkLst>
        </pc:spChg>
        <pc:spChg chg="add del">
          <ac:chgData name="Giampietro Marchetti" userId="a75f4e4a3da9699a" providerId="LiveId" clId="{084419F9-6DB1-4AB0-A975-7996E77D67F8}" dt="2019-03-30T15:21:56.734" v="353" actId="26606"/>
          <ac:spMkLst>
            <pc:docMk/>
            <pc:sldMk cId="2478434242" sldId="287"/>
            <ac:spMk id="2054" creationId="{82A5F716-98EF-42EF-A471-87C6DFDCC799}"/>
          </ac:spMkLst>
        </pc:spChg>
        <pc:spChg chg="add del">
          <ac:chgData name="Giampietro Marchetti" userId="a75f4e4a3da9699a" providerId="LiveId" clId="{084419F9-6DB1-4AB0-A975-7996E77D67F8}" dt="2019-03-30T15:21:56.734" v="353" actId="26606"/>
          <ac:spMkLst>
            <pc:docMk/>
            <pc:sldMk cId="2478434242" sldId="287"/>
            <ac:spMk id="2055" creationId="{B87687D8-4EF1-4EF2-BF7E-74BB4A3D1806}"/>
          </ac:spMkLst>
        </pc:spChg>
        <pc:spChg chg="add">
          <ac:chgData name="Giampietro Marchetti" userId="a75f4e4a3da9699a" providerId="LiveId" clId="{084419F9-6DB1-4AB0-A975-7996E77D67F8}" dt="2019-03-30T15:22:05.235" v="358" actId="26606"/>
          <ac:spMkLst>
            <pc:docMk/>
            <pc:sldMk cId="2478434242" sldId="287"/>
            <ac:spMk id="2056" creationId="{A2509F26-B5DC-4BA7-B476-4CB044237A2E}"/>
          </ac:spMkLst>
        </pc:spChg>
        <pc:spChg chg="add">
          <ac:chgData name="Giampietro Marchetti" userId="a75f4e4a3da9699a" providerId="LiveId" clId="{084419F9-6DB1-4AB0-A975-7996E77D67F8}" dt="2019-03-30T15:22:05.235" v="358" actId="26606"/>
          <ac:spMkLst>
            <pc:docMk/>
            <pc:sldMk cId="2478434242" sldId="287"/>
            <ac:spMk id="2057" creationId="{DB103EB1-B135-4526-B883-33228FC27FF1}"/>
          </ac:spMkLst>
        </pc:spChg>
        <pc:picChg chg="add mod">
          <ac:chgData name="Giampietro Marchetti" userId="a75f4e4a3da9699a" providerId="LiveId" clId="{084419F9-6DB1-4AB0-A975-7996E77D67F8}" dt="2019-03-30T15:22:05.235" v="358" actId="26606"/>
          <ac:picMkLst>
            <pc:docMk/>
            <pc:sldMk cId="2478434242" sldId="287"/>
            <ac:picMk id="2050" creationId="{EF396A68-3FE3-4A35-857F-D14C5A1AF725}"/>
          </ac:picMkLst>
        </pc:picChg>
      </pc:sldChg>
      <pc:sldChg chg="addSp add ord">
        <pc:chgData name="Giampietro Marchetti" userId="a75f4e4a3da9699a" providerId="LiveId" clId="{084419F9-6DB1-4AB0-A975-7996E77D67F8}" dt="2019-04-01T17:59:09.848" v="875"/>
        <pc:sldMkLst>
          <pc:docMk/>
          <pc:sldMk cId="2664678413" sldId="288"/>
        </pc:sldMkLst>
        <pc:spChg chg="add">
          <ac:chgData name="Giampietro Marchetti" userId="a75f4e4a3da9699a" providerId="LiveId" clId="{084419F9-6DB1-4AB0-A975-7996E77D67F8}" dt="2019-03-30T15:38:01.926" v="360"/>
          <ac:spMkLst>
            <pc:docMk/>
            <pc:sldMk cId="2664678413" sldId="288"/>
            <ac:spMk id="2" creationId="{4D3378EF-141A-4844-9990-2C99C547AF4A}"/>
          </ac:spMkLst>
        </pc:spChg>
        <pc:spChg chg="add">
          <ac:chgData name="Giampietro Marchetti" userId="a75f4e4a3da9699a" providerId="LiveId" clId="{084419F9-6DB1-4AB0-A975-7996E77D67F8}" dt="2019-03-30T15:38:01.926" v="360"/>
          <ac:spMkLst>
            <pc:docMk/>
            <pc:sldMk cId="2664678413" sldId="288"/>
            <ac:spMk id="3" creationId="{88178F46-FB23-49C7-A9B0-D42DAF83A421}"/>
          </ac:spMkLst>
        </pc:spChg>
        <pc:spChg chg="add">
          <ac:chgData name="Giampietro Marchetti" userId="a75f4e4a3da9699a" providerId="LiveId" clId="{084419F9-6DB1-4AB0-A975-7996E77D67F8}" dt="2019-03-30T15:38:01.926" v="360"/>
          <ac:spMkLst>
            <pc:docMk/>
            <pc:sldMk cId="2664678413" sldId="288"/>
            <ac:spMk id="4" creationId="{7B96A5A5-2053-4E0B-899F-7C7148C11C26}"/>
          </ac:spMkLst>
        </pc:spChg>
      </pc:sldChg>
      <pc:sldChg chg="addSp add addCm">
        <pc:chgData name="Giampietro Marchetti" userId="a75f4e4a3da9699a" providerId="LiveId" clId="{084419F9-6DB1-4AB0-A975-7996E77D67F8}" dt="2019-03-30T15:52:44.785" v="426" actId="1589"/>
        <pc:sldMkLst>
          <pc:docMk/>
          <pc:sldMk cId="3047157577" sldId="289"/>
        </pc:sldMkLst>
        <pc:spChg chg="add">
          <ac:chgData name="Giampietro Marchetti" userId="a75f4e4a3da9699a" providerId="LiveId" clId="{084419F9-6DB1-4AB0-A975-7996E77D67F8}" dt="2019-03-30T15:38:52.692" v="362"/>
          <ac:spMkLst>
            <pc:docMk/>
            <pc:sldMk cId="3047157577" sldId="289"/>
            <ac:spMk id="2" creationId="{A3783B00-D706-437E-AB77-9A595CDF7C00}"/>
          </ac:spMkLst>
        </pc:spChg>
        <pc:spChg chg="add">
          <ac:chgData name="Giampietro Marchetti" userId="a75f4e4a3da9699a" providerId="LiveId" clId="{084419F9-6DB1-4AB0-A975-7996E77D67F8}" dt="2019-03-30T15:38:52.692" v="362"/>
          <ac:spMkLst>
            <pc:docMk/>
            <pc:sldMk cId="3047157577" sldId="289"/>
            <ac:spMk id="3" creationId="{F0581671-C001-4BD7-AF65-AF6D7C3C6CBD}"/>
          </ac:spMkLst>
        </pc:spChg>
        <pc:spChg chg="add">
          <ac:chgData name="Giampietro Marchetti" userId="a75f4e4a3da9699a" providerId="LiveId" clId="{084419F9-6DB1-4AB0-A975-7996E77D67F8}" dt="2019-03-30T15:38:52.692" v="362"/>
          <ac:spMkLst>
            <pc:docMk/>
            <pc:sldMk cId="3047157577" sldId="289"/>
            <ac:spMk id="4" creationId="{6669E5C2-26FD-45D0-BADE-98E71E407775}"/>
          </ac:spMkLst>
        </pc:spChg>
        <pc:spChg chg="add">
          <ac:chgData name="Giampietro Marchetti" userId="a75f4e4a3da9699a" providerId="LiveId" clId="{084419F9-6DB1-4AB0-A975-7996E77D67F8}" dt="2019-03-30T15:38:52.692" v="362"/>
          <ac:spMkLst>
            <pc:docMk/>
            <pc:sldMk cId="3047157577" sldId="289"/>
            <ac:spMk id="5" creationId="{1ED24412-A2BC-44E1-A8F6-C21DFA240FEF}"/>
          </ac:spMkLst>
        </pc:spChg>
        <pc:graphicFrameChg chg="add">
          <ac:chgData name="Giampietro Marchetti" userId="a75f4e4a3da9699a" providerId="LiveId" clId="{084419F9-6DB1-4AB0-A975-7996E77D67F8}" dt="2019-03-30T15:38:52.692" v="362"/>
          <ac:graphicFrameMkLst>
            <pc:docMk/>
            <pc:sldMk cId="3047157577" sldId="289"/>
            <ac:graphicFrameMk id="6" creationId="{BB7E653A-D6D8-423E-AC1B-057A00775E0C}"/>
          </ac:graphicFrameMkLst>
        </pc:graphicFrameChg>
      </pc:sldChg>
      <pc:sldChg chg="addSp add">
        <pc:chgData name="Giampietro Marchetti" userId="a75f4e4a3da9699a" providerId="LiveId" clId="{084419F9-6DB1-4AB0-A975-7996E77D67F8}" dt="2019-03-30T15:39:17.317" v="364"/>
        <pc:sldMkLst>
          <pc:docMk/>
          <pc:sldMk cId="1533510300" sldId="290"/>
        </pc:sldMkLst>
        <pc:graphicFrameChg chg="add">
          <ac:chgData name="Giampietro Marchetti" userId="a75f4e4a3da9699a" providerId="LiveId" clId="{084419F9-6DB1-4AB0-A975-7996E77D67F8}" dt="2019-03-30T15:39:17.317" v="364"/>
          <ac:graphicFrameMkLst>
            <pc:docMk/>
            <pc:sldMk cId="1533510300" sldId="290"/>
            <ac:graphicFrameMk id="2" creationId="{49B1F5F0-3BAE-488C-A7C8-EA8F67A43C64}"/>
          </ac:graphicFrameMkLst>
        </pc:graphicFrameChg>
        <pc:graphicFrameChg chg="add">
          <ac:chgData name="Giampietro Marchetti" userId="a75f4e4a3da9699a" providerId="LiveId" clId="{084419F9-6DB1-4AB0-A975-7996E77D67F8}" dt="2019-03-30T15:39:17.317" v="364"/>
          <ac:graphicFrameMkLst>
            <pc:docMk/>
            <pc:sldMk cId="1533510300" sldId="290"/>
            <ac:graphicFrameMk id="3" creationId="{7966E4D5-D998-4AEC-A623-3FC7AABF632E}"/>
          </ac:graphicFrameMkLst>
        </pc:graphicFrameChg>
        <pc:picChg chg="add">
          <ac:chgData name="Giampietro Marchetti" userId="a75f4e4a3da9699a" providerId="LiveId" clId="{084419F9-6DB1-4AB0-A975-7996E77D67F8}" dt="2019-03-30T15:39:17.317" v="364"/>
          <ac:picMkLst>
            <pc:docMk/>
            <pc:sldMk cId="1533510300" sldId="290"/>
            <ac:picMk id="4" creationId="{92F120F7-84A1-415D-990B-4A01B8D0874D}"/>
          </ac:picMkLst>
        </pc:picChg>
        <pc:picChg chg="add">
          <ac:chgData name="Giampietro Marchetti" userId="a75f4e4a3da9699a" providerId="LiveId" clId="{084419F9-6DB1-4AB0-A975-7996E77D67F8}" dt="2019-03-30T15:39:17.317" v="364"/>
          <ac:picMkLst>
            <pc:docMk/>
            <pc:sldMk cId="1533510300" sldId="290"/>
            <ac:picMk id="5" creationId="{821F9D34-8CFF-4133-AA2A-5B4DEACB0FFB}"/>
          </ac:picMkLst>
        </pc:picChg>
      </pc:sldChg>
      <pc:sldChg chg="addSp modSp add">
        <pc:chgData name="Giampietro Marchetti" userId="a75f4e4a3da9699a" providerId="LiveId" clId="{084419F9-6DB1-4AB0-A975-7996E77D67F8}" dt="2019-03-30T15:39:59.264" v="375" actId="1036"/>
        <pc:sldMkLst>
          <pc:docMk/>
          <pc:sldMk cId="697336609" sldId="291"/>
        </pc:sldMkLst>
        <pc:spChg chg="add mod">
          <ac:chgData name="Giampietro Marchetti" userId="a75f4e4a3da9699a" providerId="LiveId" clId="{084419F9-6DB1-4AB0-A975-7996E77D67F8}" dt="2019-03-30T15:39:59.264" v="375" actId="1036"/>
          <ac:spMkLst>
            <pc:docMk/>
            <pc:sldMk cId="697336609" sldId="291"/>
            <ac:spMk id="2" creationId="{C90A314F-3731-4AEB-8356-15ECD5110B3B}"/>
          </ac:spMkLst>
        </pc:spChg>
        <pc:spChg chg="add mod">
          <ac:chgData name="Giampietro Marchetti" userId="a75f4e4a3da9699a" providerId="LiveId" clId="{084419F9-6DB1-4AB0-A975-7996E77D67F8}" dt="2019-03-30T15:39:59.264" v="375" actId="1036"/>
          <ac:spMkLst>
            <pc:docMk/>
            <pc:sldMk cId="697336609" sldId="291"/>
            <ac:spMk id="3" creationId="{0AB609B1-235C-4A6A-9CC0-F0C981D4942D}"/>
          </ac:spMkLst>
        </pc:spChg>
        <pc:spChg chg="add mod">
          <ac:chgData name="Giampietro Marchetti" userId="a75f4e4a3da9699a" providerId="LiveId" clId="{084419F9-6DB1-4AB0-A975-7996E77D67F8}" dt="2019-03-30T15:39:59.264" v="375" actId="1036"/>
          <ac:spMkLst>
            <pc:docMk/>
            <pc:sldMk cId="697336609" sldId="291"/>
            <ac:spMk id="4" creationId="{55DDE1F9-F99F-4BCE-9C4E-1F69C92BACBA}"/>
          </ac:spMkLst>
        </pc:spChg>
        <pc:spChg chg="add mod">
          <ac:chgData name="Giampietro Marchetti" userId="a75f4e4a3da9699a" providerId="LiveId" clId="{084419F9-6DB1-4AB0-A975-7996E77D67F8}" dt="2019-03-30T15:39:59.264" v="375" actId="1036"/>
          <ac:spMkLst>
            <pc:docMk/>
            <pc:sldMk cId="697336609" sldId="291"/>
            <ac:spMk id="5" creationId="{184B7497-D683-4047-ACBB-B97DA5F3A73B}"/>
          </ac:spMkLst>
        </pc:spChg>
        <pc:spChg chg="add mod">
          <ac:chgData name="Giampietro Marchetti" userId="a75f4e4a3da9699a" providerId="LiveId" clId="{084419F9-6DB1-4AB0-A975-7996E77D67F8}" dt="2019-03-30T15:39:59.264" v="375" actId="1036"/>
          <ac:spMkLst>
            <pc:docMk/>
            <pc:sldMk cId="697336609" sldId="291"/>
            <ac:spMk id="6" creationId="{AAC6F22C-5A14-440D-8876-98A4AB2E2809}"/>
          </ac:spMkLst>
        </pc:spChg>
        <pc:picChg chg="add mod">
          <ac:chgData name="Giampietro Marchetti" userId="a75f4e4a3da9699a" providerId="LiveId" clId="{084419F9-6DB1-4AB0-A975-7996E77D67F8}" dt="2019-03-30T15:39:59.264" v="375" actId="1036"/>
          <ac:picMkLst>
            <pc:docMk/>
            <pc:sldMk cId="697336609" sldId="291"/>
            <ac:picMk id="7" creationId="{6C5F1024-45C5-49FE-BCAA-D2556E1EEB31}"/>
          </ac:picMkLst>
        </pc:picChg>
        <pc:picChg chg="add mod">
          <ac:chgData name="Giampietro Marchetti" userId="a75f4e4a3da9699a" providerId="LiveId" clId="{084419F9-6DB1-4AB0-A975-7996E77D67F8}" dt="2019-03-30T15:39:59.264" v="375" actId="1036"/>
          <ac:picMkLst>
            <pc:docMk/>
            <pc:sldMk cId="697336609" sldId="291"/>
            <ac:picMk id="8" creationId="{040A721B-27C0-4C85-87E6-C2ABF5E41BE3}"/>
          </ac:picMkLst>
        </pc:picChg>
      </pc:sldChg>
      <pc:sldChg chg="addSp modSp add">
        <pc:chgData name="Giampietro Marchetti" userId="a75f4e4a3da9699a" providerId="LiveId" clId="{084419F9-6DB1-4AB0-A975-7996E77D67F8}" dt="2019-03-30T15:40:51.419" v="379" actId="1076"/>
        <pc:sldMkLst>
          <pc:docMk/>
          <pc:sldMk cId="2958099985" sldId="292"/>
        </pc:sldMkLst>
        <pc:spChg chg="add mod">
          <ac:chgData name="Giampietro Marchetti" userId="a75f4e4a3da9699a" providerId="LiveId" clId="{084419F9-6DB1-4AB0-A975-7996E77D67F8}" dt="2019-03-30T15:40:46.233" v="378" actId="2711"/>
          <ac:spMkLst>
            <pc:docMk/>
            <pc:sldMk cId="2958099985" sldId="292"/>
            <ac:spMk id="2" creationId="{2EE0F1A1-D918-4943-A848-009299D0D3FE}"/>
          </ac:spMkLst>
        </pc:spChg>
        <pc:spChg chg="add mod">
          <ac:chgData name="Giampietro Marchetti" userId="a75f4e4a3da9699a" providerId="LiveId" clId="{084419F9-6DB1-4AB0-A975-7996E77D67F8}" dt="2019-03-30T15:40:46.233" v="378" actId="2711"/>
          <ac:spMkLst>
            <pc:docMk/>
            <pc:sldMk cId="2958099985" sldId="292"/>
            <ac:spMk id="3" creationId="{AFD4E618-6205-4CE9-984D-516812EF084D}"/>
          </ac:spMkLst>
        </pc:spChg>
        <pc:picChg chg="add mod">
          <ac:chgData name="Giampietro Marchetti" userId="a75f4e4a3da9699a" providerId="LiveId" clId="{084419F9-6DB1-4AB0-A975-7996E77D67F8}" dt="2019-03-30T15:40:51.419" v="379" actId="1076"/>
          <ac:picMkLst>
            <pc:docMk/>
            <pc:sldMk cId="2958099985" sldId="292"/>
            <ac:picMk id="4" creationId="{FF6B78BB-BEE9-42EA-9CE4-9B6F1BD3A8A3}"/>
          </ac:picMkLst>
        </pc:picChg>
      </pc:sldChg>
      <pc:sldChg chg="addSp delSp modSp add mod setBg">
        <pc:chgData name="Giampietro Marchetti" userId="a75f4e4a3da9699a" providerId="LiveId" clId="{084419F9-6DB1-4AB0-A975-7996E77D67F8}" dt="2019-04-01T18:04:52.563" v="888" actId="14100"/>
        <pc:sldMkLst>
          <pc:docMk/>
          <pc:sldMk cId="931252205" sldId="293"/>
        </pc:sldMkLst>
        <pc:spChg chg="add mod ord">
          <ac:chgData name="Giampietro Marchetti" userId="a75f4e4a3da9699a" providerId="LiveId" clId="{084419F9-6DB1-4AB0-A975-7996E77D67F8}" dt="2019-04-01T18:04:20.714" v="880" actId="1076"/>
          <ac:spMkLst>
            <pc:docMk/>
            <pc:sldMk cId="931252205" sldId="293"/>
            <ac:spMk id="4" creationId="{B7BFDD1F-FDAF-4562-87E9-85ABF5882529}"/>
          </ac:spMkLst>
        </pc:spChg>
        <pc:spChg chg="add del">
          <ac:chgData name="Giampietro Marchetti" userId="a75f4e4a3da9699a" providerId="LiveId" clId="{084419F9-6DB1-4AB0-A975-7996E77D67F8}" dt="2019-03-30T15:42:43.230" v="383" actId="26606"/>
          <ac:spMkLst>
            <pc:docMk/>
            <pc:sldMk cId="931252205" sldId="293"/>
            <ac:spMk id="9" creationId="{823AC064-BC96-4F32-8AE1-B2FD38754823}"/>
          </ac:spMkLst>
        </pc:spChg>
        <pc:spChg chg="add del">
          <ac:chgData name="Giampietro Marchetti" userId="a75f4e4a3da9699a" providerId="LiveId" clId="{084419F9-6DB1-4AB0-A975-7996E77D67F8}" dt="2019-03-30T15:42:59.626" v="385" actId="26606"/>
          <ac:spMkLst>
            <pc:docMk/>
            <pc:sldMk cId="931252205" sldId="293"/>
            <ac:spMk id="15" creationId="{765F4110-C0FC-4D61-ACD2-A7C950EAE908}"/>
          </ac:spMkLst>
        </pc:spChg>
        <pc:spChg chg="add del">
          <ac:chgData name="Giampietro Marchetti" userId="a75f4e4a3da9699a" providerId="LiveId" clId="{084419F9-6DB1-4AB0-A975-7996E77D67F8}" dt="2019-03-30T15:43:10.990" v="387" actId="26606"/>
          <ac:spMkLst>
            <pc:docMk/>
            <pc:sldMk cId="931252205" sldId="293"/>
            <ac:spMk id="18" creationId="{9BD0A92D-399A-41B4-B955-6B72A41B74A9}"/>
          </ac:spMkLst>
        </pc:spChg>
        <pc:spChg chg="add del">
          <ac:chgData name="Giampietro Marchetti" userId="a75f4e4a3da9699a" providerId="LiveId" clId="{084419F9-6DB1-4AB0-A975-7996E77D67F8}" dt="2019-03-30T15:43:10.990" v="387" actId="26606"/>
          <ac:spMkLst>
            <pc:docMk/>
            <pc:sldMk cId="931252205" sldId="293"/>
            <ac:spMk id="20" creationId="{9FA51AA9-DFBD-4CB2-9C70-26DAC24A34C0}"/>
          </ac:spMkLst>
        </pc:spChg>
        <pc:spChg chg="add del">
          <ac:chgData name="Giampietro Marchetti" userId="a75f4e4a3da9699a" providerId="LiveId" clId="{084419F9-6DB1-4AB0-A975-7996E77D67F8}" dt="2019-03-30T15:43:10.990" v="387" actId="26606"/>
          <ac:spMkLst>
            <pc:docMk/>
            <pc:sldMk cId="931252205" sldId="293"/>
            <ac:spMk id="21" creationId="{D5905D0D-FE5E-454B-A340-4DE821C09E8B}"/>
          </ac:spMkLst>
        </pc:spChg>
        <pc:spChg chg="add del">
          <ac:chgData name="Giampietro Marchetti" userId="a75f4e4a3da9699a" providerId="LiveId" clId="{084419F9-6DB1-4AB0-A975-7996E77D67F8}" dt="2019-03-30T15:43:18.550" v="389" actId="26606"/>
          <ac:spMkLst>
            <pc:docMk/>
            <pc:sldMk cId="931252205" sldId="293"/>
            <ac:spMk id="23" creationId="{823AC064-BC96-4F32-8AE1-B2FD38754823}"/>
          </ac:spMkLst>
        </pc:spChg>
        <pc:spChg chg="add del">
          <ac:chgData name="Giampietro Marchetti" userId="a75f4e4a3da9699a" providerId="LiveId" clId="{084419F9-6DB1-4AB0-A975-7996E77D67F8}" dt="2019-03-30T15:43:21.078" v="391" actId="26606"/>
          <ac:spMkLst>
            <pc:docMk/>
            <pc:sldMk cId="931252205" sldId="293"/>
            <ac:spMk id="27" creationId="{765F4110-C0FC-4D61-ACD2-A7C950EAE908}"/>
          </ac:spMkLst>
        </pc:spChg>
        <pc:spChg chg="add del">
          <ac:chgData name="Giampietro Marchetti" userId="a75f4e4a3da9699a" providerId="LiveId" clId="{084419F9-6DB1-4AB0-A975-7996E77D67F8}" dt="2019-03-30T15:43:40.180" v="393" actId="26606"/>
          <ac:spMkLst>
            <pc:docMk/>
            <pc:sldMk cId="931252205" sldId="293"/>
            <ac:spMk id="31" creationId="{823AC064-BC96-4F32-8AE1-B2FD38754823}"/>
          </ac:spMkLst>
        </pc:spChg>
        <pc:spChg chg="add del">
          <ac:chgData name="Giampietro Marchetti" userId="a75f4e4a3da9699a" providerId="LiveId" clId="{084419F9-6DB1-4AB0-A975-7996E77D67F8}" dt="2019-03-30T15:43:41.933" v="395" actId="26606"/>
          <ac:spMkLst>
            <pc:docMk/>
            <pc:sldMk cId="931252205" sldId="293"/>
            <ac:spMk id="34" creationId="{823AC064-BC96-4F32-8AE1-B2FD38754823}"/>
          </ac:spMkLst>
        </pc:spChg>
        <pc:spChg chg="add">
          <ac:chgData name="Giampietro Marchetti" userId="a75f4e4a3da9699a" providerId="LiveId" clId="{084419F9-6DB1-4AB0-A975-7996E77D67F8}" dt="2019-03-30T15:43:41.949" v="396" actId="26606"/>
          <ac:spMkLst>
            <pc:docMk/>
            <pc:sldMk cId="931252205" sldId="293"/>
            <ac:spMk id="38" creationId="{765F4110-C0FC-4D61-ACD2-A7C950EAE908}"/>
          </ac:spMkLst>
        </pc:spChg>
        <pc:grpChg chg="mod">
          <ac:chgData name="Giampietro Marchetti" userId="a75f4e4a3da9699a" providerId="LiveId" clId="{084419F9-6DB1-4AB0-A975-7996E77D67F8}" dt="2019-04-01T18:04:52.563" v="888" actId="14100"/>
          <ac:grpSpMkLst>
            <pc:docMk/>
            <pc:sldMk cId="931252205" sldId="293"/>
            <ac:grpSpMk id="6" creationId="{CBF7E75B-B275-411C-AC42-67E32F659F4C}"/>
          </ac:grpSpMkLst>
        </pc:grpChg>
        <pc:picChg chg="add del mod ord">
          <ac:chgData name="Giampietro Marchetti" userId="a75f4e4a3da9699a" providerId="LiveId" clId="{084419F9-6DB1-4AB0-A975-7996E77D67F8}" dt="2019-04-01T18:04:08.353" v="876" actId="478"/>
          <ac:picMkLst>
            <pc:docMk/>
            <pc:sldMk cId="931252205" sldId="293"/>
            <ac:picMk id="2" creationId="{2A7600F5-1385-4E9D-A2DF-2FFAEAE1FE41}"/>
          </ac:picMkLst>
        </pc:picChg>
        <pc:picChg chg="add mod ord">
          <ac:chgData name="Giampietro Marchetti" userId="a75f4e4a3da9699a" providerId="LiveId" clId="{084419F9-6DB1-4AB0-A975-7996E77D67F8}" dt="2019-03-30T15:43:41.949" v="396" actId="26606"/>
          <ac:picMkLst>
            <pc:docMk/>
            <pc:sldMk cId="931252205" sldId="293"/>
            <ac:picMk id="3" creationId="{8EC8213D-1B75-4FEE-9685-C7B867BCE3FF}"/>
          </ac:picMkLst>
        </pc:picChg>
        <pc:picChg chg="add del mod">
          <ac:chgData name="Giampietro Marchetti" userId="a75f4e4a3da9699a" providerId="LiveId" clId="{084419F9-6DB1-4AB0-A975-7996E77D67F8}" dt="2019-04-01T18:04:28.665" v="882" actId="338"/>
          <ac:picMkLst>
            <pc:docMk/>
            <pc:sldMk cId="931252205" sldId="293"/>
            <ac:picMk id="5" creationId="{5793BF06-5D01-4717-BDE9-8220F753C1BE}"/>
          </ac:picMkLst>
        </pc:picChg>
        <pc:picChg chg="add del">
          <ac:chgData name="Giampietro Marchetti" userId="a75f4e4a3da9699a" providerId="LiveId" clId="{084419F9-6DB1-4AB0-A975-7996E77D67F8}" dt="2019-03-30T15:43:10.990" v="387" actId="26606"/>
          <ac:picMkLst>
            <pc:docMk/>
            <pc:sldMk cId="931252205" sldId="293"/>
            <ac:picMk id="19" creationId="{D6A49DF9-534D-4905-8F46-02AB63EB6F34}"/>
          </ac:picMkLst>
        </pc:picChg>
        <pc:cxnChg chg="add del">
          <ac:chgData name="Giampietro Marchetti" userId="a75f4e4a3da9699a" providerId="LiveId" clId="{084419F9-6DB1-4AB0-A975-7996E77D67F8}" dt="2019-03-30T15:42:43.230" v="383" actId="26606"/>
          <ac:cxnSpMkLst>
            <pc:docMk/>
            <pc:sldMk cId="931252205" sldId="293"/>
            <ac:cxnSpMk id="11" creationId="{7E7C77BC-7138-40B1-A15B-20F57A494629}"/>
          </ac:cxnSpMkLst>
        </pc:cxnChg>
        <pc:cxnChg chg="add del">
          <ac:chgData name="Giampietro Marchetti" userId="a75f4e4a3da9699a" providerId="LiveId" clId="{084419F9-6DB1-4AB0-A975-7996E77D67F8}" dt="2019-03-30T15:42:43.230" v="383" actId="26606"/>
          <ac:cxnSpMkLst>
            <pc:docMk/>
            <pc:sldMk cId="931252205" sldId="293"/>
            <ac:cxnSpMk id="13" creationId="{DB146403-F3D6-484B-B2ED-97F9565D0370}"/>
          </ac:cxnSpMkLst>
        </pc:cxnChg>
        <pc:cxnChg chg="add del">
          <ac:chgData name="Giampietro Marchetti" userId="a75f4e4a3da9699a" providerId="LiveId" clId="{084419F9-6DB1-4AB0-A975-7996E77D67F8}" dt="2019-03-30T15:42:59.626" v="385" actId="26606"/>
          <ac:cxnSpMkLst>
            <pc:docMk/>
            <pc:sldMk cId="931252205" sldId="293"/>
            <ac:cxnSpMk id="16" creationId="{CC94CBDB-A76C-499E-95AB-C0A049E3154E}"/>
          </ac:cxnSpMkLst>
        </pc:cxnChg>
        <pc:cxnChg chg="add del">
          <ac:chgData name="Giampietro Marchetti" userId="a75f4e4a3da9699a" providerId="LiveId" clId="{084419F9-6DB1-4AB0-A975-7996E77D67F8}" dt="2019-03-30T15:43:18.550" v="389" actId="26606"/>
          <ac:cxnSpMkLst>
            <pc:docMk/>
            <pc:sldMk cId="931252205" sldId="293"/>
            <ac:cxnSpMk id="24" creationId="{7E7C77BC-7138-40B1-A15B-20F57A494629}"/>
          </ac:cxnSpMkLst>
        </pc:cxnChg>
        <pc:cxnChg chg="add del">
          <ac:chgData name="Giampietro Marchetti" userId="a75f4e4a3da9699a" providerId="LiveId" clId="{084419F9-6DB1-4AB0-A975-7996E77D67F8}" dt="2019-03-30T15:43:18.550" v="389" actId="26606"/>
          <ac:cxnSpMkLst>
            <pc:docMk/>
            <pc:sldMk cId="931252205" sldId="293"/>
            <ac:cxnSpMk id="25" creationId="{DB146403-F3D6-484B-B2ED-97F9565D0370}"/>
          </ac:cxnSpMkLst>
        </pc:cxnChg>
        <pc:cxnChg chg="add del">
          <ac:chgData name="Giampietro Marchetti" userId="a75f4e4a3da9699a" providerId="LiveId" clId="{084419F9-6DB1-4AB0-A975-7996E77D67F8}" dt="2019-03-30T15:43:21.078" v="391" actId="26606"/>
          <ac:cxnSpMkLst>
            <pc:docMk/>
            <pc:sldMk cId="931252205" sldId="293"/>
            <ac:cxnSpMk id="28" creationId="{CC94CBDB-A76C-499E-95AB-C0A049E3154E}"/>
          </ac:cxnSpMkLst>
        </pc:cxnChg>
        <pc:cxnChg chg="add del">
          <ac:chgData name="Giampietro Marchetti" userId="a75f4e4a3da9699a" providerId="LiveId" clId="{084419F9-6DB1-4AB0-A975-7996E77D67F8}" dt="2019-03-30T15:43:40.180" v="393" actId="26606"/>
          <ac:cxnSpMkLst>
            <pc:docMk/>
            <pc:sldMk cId="931252205" sldId="293"/>
            <ac:cxnSpMk id="30" creationId="{DB146403-F3D6-484B-B2ED-97F9565D0370}"/>
          </ac:cxnSpMkLst>
        </pc:cxnChg>
        <pc:cxnChg chg="add del">
          <ac:chgData name="Giampietro Marchetti" userId="a75f4e4a3da9699a" providerId="LiveId" clId="{084419F9-6DB1-4AB0-A975-7996E77D67F8}" dt="2019-03-30T15:43:40.180" v="393" actId="26606"/>
          <ac:cxnSpMkLst>
            <pc:docMk/>
            <pc:sldMk cId="931252205" sldId="293"/>
            <ac:cxnSpMk id="32" creationId="{7E7C77BC-7138-40B1-A15B-20F57A494629}"/>
          </ac:cxnSpMkLst>
        </pc:cxnChg>
        <pc:cxnChg chg="add del">
          <ac:chgData name="Giampietro Marchetti" userId="a75f4e4a3da9699a" providerId="LiveId" clId="{084419F9-6DB1-4AB0-A975-7996E77D67F8}" dt="2019-03-30T15:43:41.933" v="395" actId="26606"/>
          <ac:cxnSpMkLst>
            <pc:docMk/>
            <pc:sldMk cId="931252205" sldId="293"/>
            <ac:cxnSpMk id="35" creationId="{7E7C77BC-7138-40B1-A15B-20F57A494629}"/>
          </ac:cxnSpMkLst>
        </pc:cxnChg>
        <pc:cxnChg chg="add del">
          <ac:chgData name="Giampietro Marchetti" userId="a75f4e4a3da9699a" providerId="LiveId" clId="{084419F9-6DB1-4AB0-A975-7996E77D67F8}" dt="2019-03-30T15:43:41.933" v="395" actId="26606"/>
          <ac:cxnSpMkLst>
            <pc:docMk/>
            <pc:sldMk cId="931252205" sldId="293"/>
            <ac:cxnSpMk id="36" creationId="{DB146403-F3D6-484B-B2ED-97F9565D0370}"/>
          </ac:cxnSpMkLst>
        </pc:cxnChg>
        <pc:cxnChg chg="add">
          <ac:chgData name="Giampietro Marchetti" userId="a75f4e4a3da9699a" providerId="LiveId" clId="{084419F9-6DB1-4AB0-A975-7996E77D67F8}" dt="2019-03-30T15:43:41.949" v="396" actId="26606"/>
          <ac:cxnSpMkLst>
            <pc:docMk/>
            <pc:sldMk cId="931252205" sldId="293"/>
            <ac:cxnSpMk id="39" creationId="{CC94CBDB-A76C-499E-95AB-C0A049E3154E}"/>
          </ac:cxnSpMkLst>
        </pc:cxnChg>
      </pc:sldChg>
      <pc:sldChg chg="addSp modSp add">
        <pc:chgData name="Giampietro Marchetti" userId="a75f4e4a3da9699a" providerId="LiveId" clId="{084419F9-6DB1-4AB0-A975-7996E77D67F8}" dt="2019-03-30T15:55:17.738" v="438" actId="14100"/>
        <pc:sldMkLst>
          <pc:docMk/>
          <pc:sldMk cId="3411373688" sldId="294"/>
        </pc:sldMkLst>
        <pc:spChg chg="add mod">
          <ac:chgData name="Giampietro Marchetti" userId="a75f4e4a3da9699a" providerId="LiveId" clId="{084419F9-6DB1-4AB0-A975-7996E77D67F8}" dt="2019-03-30T15:46:00.986" v="408" actId="1076"/>
          <ac:spMkLst>
            <pc:docMk/>
            <pc:sldMk cId="3411373688" sldId="294"/>
            <ac:spMk id="2" creationId="{AC380E43-D900-4D33-BB10-E9B3D7BFF5CA}"/>
          </ac:spMkLst>
        </pc:spChg>
        <pc:spChg chg="add mod">
          <ac:chgData name="Giampietro Marchetti" userId="a75f4e4a3da9699a" providerId="LiveId" clId="{084419F9-6DB1-4AB0-A975-7996E77D67F8}" dt="2019-03-30T15:55:06.922" v="437" actId="1076"/>
          <ac:spMkLst>
            <pc:docMk/>
            <pc:sldMk cId="3411373688" sldId="294"/>
            <ac:spMk id="3" creationId="{EAFEE9CB-85E2-4FAA-B863-D293082C7159}"/>
          </ac:spMkLst>
        </pc:spChg>
        <pc:picChg chg="add mod">
          <ac:chgData name="Giampietro Marchetti" userId="a75f4e4a3da9699a" providerId="LiveId" clId="{084419F9-6DB1-4AB0-A975-7996E77D67F8}" dt="2019-03-30T15:55:01.073" v="436" actId="1076"/>
          <ac:picMkLst>
            <pc:docMk/>
            <pc:sldMk cId="3411373688" sldId="294"/>
            <ac:picMk id="4" creationId="{B635F9BB-C313-434D-BD07-7DD7AF24860E}"/>
          </ac:picMkLst>
        </pc:picChg>
        <pc:picChg chg="add mod">
          <ac:chgData name="Giampietro Marchetti" userId="a75f4e4a3da9699a" providerId="LiveId" clId="{084419F9-6DB1-4AB0-A975-7996E77D67F8}" dt="2019-03-30T15:55:17.738" v="438" actId="14100"/>
          <ac:picMkLst>
            <pc:docMk/>
            <pc:sldMk cId="3411373688" sldId="294"/>
            <ac:picMk id="4098" creationId="{013E3686-A3C0-442A-9ADE-C273393B4097}"/>
          </ac:picMkLst>
        </pc:picChg>
      </pc:sldChg>
      <pc:sldChg chg="addSp delSp modSp add">
        <pc:chgData name="Giampietro Marchetti" userId="a75f4e4a3da9699a" providerId="LiveId" clId="{084419F9-6DB1-4AB0-A975-7996E77D67F8}" dt="2019-04-01T18:09:46.137" v="910" actId="1076"/>
        <pc:sldMkLst>
          <pc:docMk/>
          <pc:sldMk cId="2430836547" sldId="295"/>
        </pc:sldMkLst>
        <pc:spChg chg="add mod">
          <ac:chgData name="Giampietro Marchetti" userId="a75f4e4a3da9699a" providerId="LiveId" clId="{084419F9-6DB1-4AB0-A975-7996E77D67F8}" dt="2019-04-01T18:09:46.137" v="910" actId="1076"/>
          <ac:spMkLst>
            <pc:docMk/>
            <pc:sldMk cId="2430836547" sldId="295"/>
            <ac:spMk id="2" creationId="{F04F6F65-C231-4731-8591-71FA5A10A9A6}"/>
          </ac:spMkLst>
        </pc:spChg>
        <pc:spChg chg="add del mod">
          <ac:chgData name="Giampietro Marchetti" userId="a75f4e4a3da9699a" providerId="LiveId" clId="{084419F9-6DB1-4AB0-A975-7996E77D67F8}" dt="2019-04-01T18:06:16.274" v="895" actId="478"/>
          <ac:spMkLst>
            <pc:docMk/>
            <pc:sldMk cId="2430836547" sldId="295"/>
            <ac:spMk id="3" creationId="{107510B5-2978-444A-9476-3E5100F3F60C}"/>
          </ac:spMkLst>
        </pc:spChg>
        <pc:picChg chg="add del mod">
          <ac:chgData name="Giampietro Marchetti" userId="a75f4e4a3da9699a" providerId="LiveId" clId="{084419F9-6DB1-4AB0-A975-7996E77D67F8}" dt="2019-04-01T18:09:05.093" v="903" actId="478"/>
          <ac:picMkLst>
            <pc:docMk/>
            <pc:sldMk cId="2430836547" sldId="295"/>
            <ac:picMk id="4" creationId="{B6662198-2666-4EC2-B0A1-B2298EC7746F}"/>
          </ac:picMkLst>
        </pc:picChg>
        <pc:picChg chg="add mod">
          <ac:chgData name="Giampietro Marchetti" userId="a75f4e4a3da9699a" providerId="LiveId" clId="{084419F9-6DB1-4AB0-A975-7996E77D67F8}" dt="2019-04-01T18:09:43.067" v="909" actId="1076"/>
          <ac:picMkLst>
            <pc:docMk/>
            <pc:sldMk cId="2430836547" sldId="295"/>
            <ac:picMk id="6" creationId="{FEA7CD36-0822-4FA8-AF3F-17DE1E8B4E58}"/>
          </ac:picMkLst>
        </pc:picChg>
      </pc:sldChg>
      <pc:sldChg chg="addSp add">
        <pc:chgData name="Giampietro Marchetti" userId="a75f4e4a3da9699a" providerId="LiveId" clId="{084419F9-6DB1-4AB0-A975-7996E77D67F8}" dt="2019-03-30T16:10:29.427" v="468"/>
        <pc:sldMkLst>
          <pc:docMk/>
          <pc:sldMk cId="1887431172" sldId="296"/>
        </pc:sldMkLst>
        <pc:grpChg chg="add">
          <ac:chgData name="Giampietro Marchetti" userId="a75f4e4a3da9699a" providerId="LiveId" clId="{084419F9-6DB1-4AB0-A975-7996E77D67F8}" dt="2019-03-30T16:10:29.427" v="468"/>
          <ac:grpSpMkLst>
            <pc:docMk/>
            <pc:sldMk cId="1887431172" sldId="296"/>
            <ac:grpSpMk id="3" creationId="{2AE4C7CA-1A5F-4535-8B03-28DE6971E3DE}"/>
          </ac:grpSpMkLst>
        </pc:grpChg>
        <pc:picChg chg="add">
          <ac:chgData name="Giampietro Marchetti" userId="a75f4e4a3da9699a" providerId="LiveId" clId="{084419F9-6DB1-4AB0-A975-7996E77D67F8}" dt="2019-03-30T16:10:29.427" v="468"/>
          <ac:picMkLst>
            <pc:docMk/>
            <pc:sldMk cId="1887431172" sldId="296"/>
            <ac:picMk id="2" creationId="{F798461D-2A83-4786-96B0-994481056202}"/>
          </ac:picMkLst>
        </pc:picChg>
        <pc:picChg chg="add">
          <ac:chgData name="Giampietro Marchetti" userId="a75f4e4a3da9699a" providerId="LiveId" clId="{084419F9-6DB1-4AB0-A975-7996E77D67F8}" dt="2019-03-30T16:10:29.427" v="468"/>
          <ac:picMkLst>
            <pc:docMk/>
            <pc:sldMk cId="1887431172" sldId="296"/>
            <ac:picMk id="6" creationId="{907F78C8-600B-449E-9A4C-C50BA629C065}"/>
          </ac:picMkLst>
        </pc:picChg>
      </pc:sldChg>
      <pc:sldChg chg="ord">
        <pc:chgData name="Giampietro Marchetti" userId="a75f4e4a3da9699a" providerId="LiveId" clId="{084419F9-6DB1-4AB0-A975-7996E77D67F8}" dt="2019-03-31T16:04:48.772" v="587"/>
        <pc:sldMkLst>
          <pc:docMk/>
          <pc:sldMk cId="467724871" sldId="299"/>
        </pc:sldMkLst>
      </pc:sldChg>
      <pc:sldChg chg="addSp delSp modSp add mod setBg">
        <pc:chgData name="Giampietro Marchetti" userId="a75f4e4a3da9699a" providerId="LiveId" clId="{084419F9-6DB1-4AB0-A975-7996E77D67F8}" dt="2019-03-31T16:14:26.495" v="617" actId="26606"/>
        <pc:sldMkLst>
          <pc:docMk/>
          <pc:sldMk cId="1485520963" sldId="304"/>
        </pc:sldMkLst>
        <pc:spChg chg="add del">
          <ac:chgData name="Giampietro Marchetti" userId="a75f4e4a3da9699a" providerId="LiveId" clId="{084419F9-6DB1-4AB0-A975-7996E77D67F8}" dt="2019-03-31T16:14:19.573" v="612" actId="26606"/>
          <ac:spMkLst>
            <pc:docMk/>
            <pc:sldMk cId="1485520963" sldId="304"/>
            <ac:spMk id="71" creationId="{A2509F26-B5DC-4BA7-B476-4CB044237A2E}"/>
          </ac:spMkLst>
        </pc:spChg>
        <pc:spChg chg="add del">
          <ac:chgData name="Giampietro Marchetti" userId="a75f4e4a3da9699a" providerId="LiveId" clId="{084419F9-6DB1-4AB0-A975-7996E77D67F8}" dt="2019-03-31T16:14:19.573" v="612" actId="26606"/>
          <ac:spMkLst>
            <pc:docMk/>
            <pc:sldMk cId="1485520963" sldId="304"/>
            <ac:spMk id="73" creationId="{DB103EB1-B135-4526-B883-33228FC27FF1}"/>
          </ac:spMkLst>
        </pc:spChg>
        <pc:spChg chg="add del">
          <ac:chgData name="Giampietro Marchetti" userId="a75f4e4a3da9699a" providerId="LiveId" clId="{084419F9-6DB1-4AB0-A975-7996E77D67F8}" dt="2019-03-31T16:14:21.305" v="614" actId="26606"/>
          <ac:spMkLst>
            <pc:docMk/>
            <pc:sldMk cId="1485520963" sldId="304"/>
            <ac:spMk id="75" creationId="{ADAD1991-FFD1-4E94-ABAB-7560D33008E4}"/>
          </ac:spMkLst>
        </pc:spChg>
        <pc:spChg chg="add del">
          <ac:chgData name="Giampietro Marchetti" userId="a75f4e4a3da9699a" providerId="LiveId" clId="{084419F9-6DB1-4AB0-A975-7996E77D67F8}" dt="2019-03-31T16:14:21.305" v="614" actId="26606"/>
          <ac:spMkLst>
            <pc:docMk/>
            <pc:sldMk cId="1485520963" sldId="304"/>
            <ac:spMk id="3076" creationId="{57845966-6EFC-468A-9CC7-BAB4B95854E7}"/>
          </ac:spMkLst>
        </pc:spChg>
        <pc:spChg chg="add del">
          <ac:chgData name="Giampietro Marchetti" userId="a75f4e4a3da9699a" providerId="LiveId" clId="{084419F9-6DB1-4AB0-A975-7996E77D67F8}" dt="2019-03-31T16:14:26.478" v="616" actId="26606"/>
          <ac:spMkLst>
            <pc:docMk/>
            <pc:sldMk cId="1485520963" sldId="304"/>
            <ac:spMk id="3079" creationId="{A2509F26-B5DC-4BA7-B476-4CB044237A2E}"/>
          </ac:spMkLst>
        </pc:spChg>
        <pc:spChg chg="add del">
          <ac:chgData name="Giampietro Marchetti" userId="a75f4e4a3da9699a" providerId="LiveId" clId="{084419F9-6DB1-4AB0-A975-7996E77D67F8}" dt="2019-03-31T16:14:26.478" v="616" actId="26606"/>
          <ac:spMkLst>
            <pc:docMk/>
            <pc:sldMk cId="1485520963" sldId="304"/>
            <ac:spMk id="3080" creationId="{DB103EB1-B135-4526-B883-33228FC27FF1}"/>
          </ac:spMkLst>
        </pc:spChg>
        <pc:picChg chg="add mod">
          <ac:chgData name="Giampietro Marchetti" userId="a75f4e4a3da9699a" providerId="LiveId" clId="{084419F9-6DB1-4AB0-A975-7996E77D67F8}" dt="2019-03-31T16:14:26.495" v="617" actId="26606"/>
          <ac:picMkLst>
            <pc:docMk/>
            <pc:sldMk cId="1485520963" sldId="304"/>
            <ac:picMk id="3074" creationId="{119DCB93-57CC-4E89-B64F-BDF41EE020D1}"/>
          </ac:picMkLst>
        </pc:picChg>
        <pc:picChg chg="add del">
          <ac:chgData name="Giampietro Marchetti" userId="a75f4e4a3da9699a" providerId="LiveId" clId="{084419F9-6DB1-4AB0-A975-7996E77D67F8}" dt="2019-03-31T16:14:21.305" v="614" actId="26606"/>
          <ac:picMkLst>
            <pc:docMk/>
            <pc:sldMk cId="1485520963" sldId="304"/>
            <ac:picMk id="3077" creationId="{75554383-98AF-4A47-BB65-705FAAA4BE6A}"/>
          </ac:picMkLst>
        </pc:picChg>
        <pc:picChg chg="add">
          <ac:chgData name="Giampietro Marchetti" userId="a75f4e4a3da9699a" providerId="LiveId" clId="{084419F9-6DB1-4AB0-A975-7996E77D67F8}" dt="2019-03-31T16:14:26.495" v="617" actId="26606"/>
          <ac:picMkLst>
            <pc:docMk/>
            <pc:sldMk cId="1485520963" sldId="304"/>
            <ac:picMk id="3082" creationId="{CB607B98-7700-4DC9-8BE8-A876255F9C52}"/>
          </ac:picMkLst>
        </pc:picChg>
      </pc:sldChg>
      <pc:sldChg chg="addSp modSp add">
        <pc:chgData name="Giampietro Marchetti" userId="a75f4e4a3da9699a" providerId="LiveId" clId="{084419F9-6DB1-4AB0-A975-7996E77D67F8}" dt="2019-03-31T16:19:21.736" v="635" actId="1076"/>
        <pc:sldMkLst>
          <pc:docMk/>
          <pc:sldMk cId="3104157373" sldId="305"/>
        </pc:sldMkLst>
        <pc:spChg chg="add">
          <ac:chgData name="Giampietro Marchetti" userId="a75f4e4a3da9699a" providerId="LiveId" clId="{084419F9-6DB1-4AB0-A975-7996E77D67F8}" dt="2019-03-31T16:17:59.582" v="624"/>
          <ac:spMkLst>
            <pc:docMk/>
            <pc:sldMk cId="3104157373" sldId="305"/>
            <ac:spMk id="3" creationId="{DFF64F3C-AB2E-4447-B29D-EE307DE03451}"/>
          </ac:spMkLst>
        </pc:spChg>
        <pc:spChg chg="add mod">
          <ac:chgData name="Giampietro Marchetti" userId="a75f4e4a3da9699a" providerId="LiveId" clId="{084419F9-6DB1-4AB0-A975-7996E77D67F8}" dt="2019-03-31T16:18:47.366" v="629" actId="207"/>
          <ac:spMkLst>
            <pc:docMk/>
            <pc:sldMk cId="3104157373" sldId="305"/>
            <ac:spMk id="4" creationId="{B36AD14F-6E4B-4882-9FB0-C68793F2EE01}"/>
          </ac:spMkLst>
        </pc:spChg>
        <pc:spChg chg="add mod">
          <ac:chgData name="Giampietro Marchetti" userId="a75f4e4a3da9699a" providerId="LiveId" clId="{084419F9-6DB1-4AB0-A975-7996E77D67F8}" dt="2019-03-31T16:18:47.366" v="629" actId="207"/>
          <ac:spMkLst>
            <pc:docMk/>
            <pc:sldMk cId="3104157373" sldId="305"/>
            <ac:spMk id="5" creationId="{6B0E0D29-66CC-48B2-8122-73C214FD65A1}"/>
          </ac:spMkLst>
        </pc:spChg>
        <pc:spChg chg="add mod">
          <ac:chgData name="Giampietro Marchetti" userId="a75f4e4a3da9699a" providerId="LiveId" clId="{084419F9-6DB1-4AB0-A975-7996E77D67F8}" dt="2019-03-31T16:18:47.366" v="629" actId="207"/>
          <ac:spMkLst>
            <pc:docMk/>
            <pc:sldMk cId="3104157373" sldId="305"/>
            <ac:spMk id="6" creationId="{258DAC9E-21D9-443F-8FEB-DEF7577EE44E}"/>
          </ac:spMkLst>
        </pc:spChg>
        <pc:spChg chg="add mod">
          <ac:chgData name="Giampietro Marchetti" userId="a75f4e4a3da9699a" providerId="LiveId" clId="{084419F9-6DB1-4AB0-A975-7996E77D67F8}" dt="2019-03-31T16:18:47.366" v="629" actId="207"/>
          <ac:spMkLst>
            <pc:docMk/>
            <pc:sldMk cId="3104157373" sldId="305"/>
            <ac:spMk id="7" creationId="{4FD39FC4-D003-48A8-96B4-5E961CD2B778}"/>
          </ac:spMkLst>
        </pc:spChg>
        <pc:spChg chg="add mod">
          <ac:chgData name="Giampietro Marchetti" userId="a75f4e4a3da9699a" providerId="LiveId" clId="{084419F9-6DB1-4AB0-A975-7996E77D67F8}" dt="2019-03-31T16:19:12.790" v="633" actId="1076"/>
          <ac:spMkLst>
            <pc:docMk/>
            <pc:sldMk cId="3104157373" sldId="305"/>
            <ac:spMk id="8" creationId="{31357DE5-5A15-4AB0-B242-78A6296B6C2F}"/>
          </ac:spMkLst>
        </pc:spChg>
        <pc:spChg chg="add mod">
          <ac:chgData name="Giampietro Marchetti" userId="a75f4e4a3da9699a" providerId="LiveId" clId="{084419F9-6DB1-4AB0-A975-7996E77D67F8}" dt="2019-03-31T16:19:16.183" v="634" actId="1076"/>
          <ac:spMkLst>
            <pc:docMk/>
            <pc:sldMk cId="3104157373" sldId="305"/>
            <ac:spMk id="9" creationId="{8A559D4B-C437-4362-8700-ACC1F65ED081}"/>
          </ac:spMkLst>
        </pc:spChg>
        <pc:spChg chg="add">
          <ac:chgData name="Giampietro Marchetti" userId="a75f4e4a3da9699a" providerId="LiveId" clId="{084419F9-6DB1-4AB0-A975-7996E77D67F8}" dt="2019-03-31T16:17:59.582" v="624"/>
          <ac:spMkLst>
            <pc:docMk/>
            <pc:sldMk cId="3104157373" sldId="305"/>
            <ac:spMk id="10" creationId="{C543DF6F-CD03-4DE6-9651-B0618B7F22E8}"/>
          </ac:spMkLst>
        </pc:spChg>
        <pc:spChg chg="add mod">
          <ac:chgData name="Giampietro Marchetti" userId="a75f4e4a3da9699a" providerId="LiveId" clId="{084419F9-6DB1-4AB0-A975-7996E77D67F8}" dt="2019-03-31T16:19:21.736" v="635" actId="1076"/>
          <ac:spMkLst>
            <pc:docMk/>
            <pc:sldMk cId="3104157373" sldId="305"/>
            <ac:spMk id="11" creationId="{448D4F02-0D80-4E88-97E8-7846A0E09A43}"/>
          </ac:spMkLst>
        </pc:spChg>
        <pc:picChg chg="add mod">
          <ac:chgData name="Giampietro Marchetti" userId="a75f4e4a3da9699a" providerId="LiveId" clId="{084419F9-6DB1-4AB0-A975-7996E77D67F8}" dt="2019-03-31T16:19:06.503" v="632" actId="1076"/>
          <ac:picMkLst>
            <pc:docMk/>
            <pc:sldMk cId="3104157373" sldId="305"/>
            <ac:picMk id="2" creationId="{D9DD3EE0-053C-43A9-8362-94406F218386}"/>
          </ac:picMkLst>
        </pc:picChg>
      </pc:sldChg>
      <pc:sldChg chg="addSp modSp add">
        <pc:chgData name="Giampietro Marchetti" userId="a75f4e4a3da9699a" providerId="LiveId" clId="{084419F9-6DB1-4AB0-A975-7996E77D67F8}" dt="2019-03-31T16:21:03.574" v="706" actId="20577"/>
        <pc:sldMkLst>
          <pc:docMk/>
          <pc:sldMk cId="3750171173" sldId="306"/>
        </pc:sldMkLst>
        <pc:spChg chg="add mod">
          <ac:chgData name="Giampietro Marchetti" userId="a75f4e4a3da9699a" providerId="LiveId" clId="{084419F9-6DB1-4AB0-A975-7996E77D67F8}" dt="2019-03-31T16:21:03.574" v="706" actId="20577"/>
          <ac:spMkLst>
            <pc:docMk/>
            <pc:sldMk cId="3750171173" sldId="306"/>
            <ac:spMk id="3" creationId="{E41B53BF-0ED2-4A06-8235-26FD600542E5}"/>
          </ac:spMkLst>
        </pc:spChg>
        <pc:spChg chg="add mod">
          <ac:chgData name="Giampietro Marchetti" userId="a75f4e4a3da9699a" providerId="LiveId" clId="{084419F9-6DB1-4AB0-A975-7996E77D67F8}" dt="2019-03-31T16:20:38.222" v="644" actId="1035"/>
          <ac:spMkLst>
            <pc:docMk/>
            <pc:sldMk cId="3750171173" sldId="306"/>
            <ac:spMk id="4" creationId="{6E96BB55-4698-413D-A18A-C1A0B8BF65CB}"/>
          </ac:spMkLst>
        </pc:spChg>
        <pc:picChg chg="add mod">
          <ac:chgData name="Giampietro Marchetti" userId="a75f4e4a3da9699a" providerId="LiveId" clId="{084419F9-6DB1-4AB0-A975-7996E77D67F8}" dt="2019-03-31T16:20:38.222" v="644" actId="1035"/>
          <ac:picMkLst>
            <pc:docMk/>
            <pc:sldMk cId="3750171173" sldId="306"/>
            <ac:picMk id="2" creationId="{64DDF043-2D01-4778-BAFC-8243A3D927EB}"/>
          </ac:picMkLst>
        </pc:picChg>
      </pc:sldChg>
      <pc:sldChg chg="addSp modSp add">
        <pc:chgData name="Giampietro Marchetti" userId="a75f4e4a3da9699a" providerId="LiveId" clId="{084419F9-6DB1-4AB0-A975-7996E77D67F8}" dt="2019-03-31T16:23:39.425" v="722" actId="1035"/>
        <pc:sldMkLst>
          <pc:docMk/>
          <pc:sldMk cId="1280111749" sldId="307"/>
        </pc:sldMkLst>
        <pc:spChg chg="add mod">
          <ac:chgData name="Giampietro Marchetti" userId="a75f4e4a3da9699a" providerId="LiveId" clId="{084419F9-6DB1-4AB0-A975-7996E77D67F8}" dt="2019-03-31T16:23:29.168" v="709" actId="2711"/>
          <ac:spMkLst>
            <pc:docMk/>
            <pc:sldMk cId="1280111749" sldId="307"/>
            <ac:spMk id="8" creationId="{700A3FDA-7D91-409C-90AC-6084AA535E03}"/>
          </ac:spMkLst>
        </pc:spChg>
        <pc:spChg chg="add mod">
          <ac:chgData name="Giampietro Marchetti" userId="a75f4e4a3da9699a" providerId="LiveId" clId="{084419F9-6DB1-4AB0-A975-7996E77D67F8}" dt="2019-03-31T16:23:29.168" v="709" actId="2711"/>
          <ac:spMkLst>
            <pc:docMk/>
            <pc:sldMk cId="1280111749" sldId="307"/>
            <ac:spMk id="9" creationId="{AE7DC852-5434-44AD-8DEC-05D7EB348186}"/>
          </ac:spMkLst>
        </pc:spChg>
        <pc:spChg chg="add mod">
          <ac:chgData name="Giampietro Marchetti" userId="a75f4e4a3da9699a" providerId="LiveId" clId="{084419F9-6DB1-4AB0-A975-7996E77D67F8}" dt="2019-03-31T16:23:29.168" v="709" actId="2711"/>
          <ac:spMkLst>
            <pc:docMk/>
            <pc:sldMk cId="1280111749" sldId="307"/>
            <ac:spMk id="11" creationId="{2B868AD4-86B1-4A66-8D71-ABF82E6DC6C8}"/>
          </ac:spMkLst>
        </pc:spChg>
        <pc:picChg chg="add mod">
          <ac:chgData name="Giampietro Marchetti" userId="a75f4e4a3da9699a" providerId="LiveId" clId="{084419F9-6DB1-4AB0-A975-7996E77D67F8}" dt="2019-03-31T16:23:39.425" v="722" actId="1035"/>
          <ac:picMkLst>
            <pc:docMk/>
            <pc:sldMk cId="1280111749" sldId="307"/>
            <ac:picMk id="2" creationId="{042B772E-EF9E-4636-9BC3-BA5C254997C2}"/>
          </ac:picMkLst>
        </pc:picChg>
        <pc:picChg chg="add mod">
          <ac:chgData name="Giampietro Marchetti" userId="a75f4e4a3da9699a" providerId="LiveId" clId="{084419F9-6DB1-4AB0-A975-7996E77D67F8}" dt="2019-03-31T16:23:29.168" v="709" actId="2711"/>
          <ac:picMkLst>
            <pc:docMk/>
            <pc:sldMk cId="1280111749" sldId="307"/>
            <ac:picMk id="3" creationId="{EE980909-803F-429C-9433-07D6E52BE281}"/>
          </ac:picMkLst>
        </pc:picChg>
        <pc:picChg chg="add mod">
          <ac:chgData name="Giampietro Marchetti" userId="a75f4e4a3da9699a" providerId="LiveId" clId="{084419F9-6DB1-4AB0-A975-7996E77D67F8}" dt="2019-03-31T16:23:29.168" v="709" actId="2711"/>
          <ac:picMkLst>
            <pc:docMk/>
            <pc:sldMk cId="1280111749" sldId="307"/>
            <ac:picMk id="4" creationId="{3E3E153F-ECE9-4117-A6A9-3C5348DEDDBE}"/>
          </ac:picMkLst>
        </pc:picChg>
        <pc:picChg chg="add mod">
          <ac:chgData name="Giampietro Marchetti" userId="a75f4e4a3da9699a" providerId="LiveId" clId="{084419F9-6DB1-4AB0-A975-7996E77D67F8}" dt="2019-03-31T16:23:29.168" v="709" actId="2711"/>
          <ac:picMkLst>
            <pc:docMk/>
            <pc:sldMk cId="1280111749" sldId="307"/>
            <ac:picMk id="5" creationId="{271C8421-9A21-4BF9-8228-4C5753D6F41E}"/>
          </ac:picMkLst>
        </pc:picChg>
        <pc:picChg chg="add mod">
          <ac:chgData name="Giampietro Marchetti" userId="a75f4e4a3da9699a" providerId="LiveId" clId="{084419F9-6DB1-4AB0-A975-7996E77D67F8}" dt="2019-03-31T16:23:29.168" v="709" actId="2711"/>
          <ac:picMkLst>
            <pc:docMk/>
            <pc:sldMk cId="1280111749" sldId="307"/>
            <ac:picMk id="6" creationId="{588ECB96-B76B-4953-BC77-A7701BD1EE38}"/>
          </ac:picMkLst>
        </pc:picChg>
        <pc:picChg chg="add mod">
          <ac:chgData name="Giampietro Marchetti" userId="a75f4e4a3da9699a" providerId="LiveId" clId="{084419F9-6DB1-4AB0-A975-7996E77D67F8}" dt="2019-03-31T16:23:29.168" v="709" actId="2711"/>
          <ac:picMkLst>
            <pc:docMk/>
            <pc:sldMk cId="1280111749" sldId="307"/>
            <ac:picMk id="7" creationId="{59AC9CCB-48DB-484C-A597-AD52F284F975}"/>
          </ac:picMkLst>
        </pc:picChg>
        <pc:picChg chg="add mod">
          <ac:chgData name="Giampietro Marchetti" userId="a75f4e4a3da9699a" providerId="LiveId" clId="{084419F9-6DB1-4AB0-A975-7996E77D67F8}" dt="2019-03-31T16:23:29.168" v="709" actId="2711"/>
          <ac:picMkLst>
            <pc:docMk/>
            <pc:sldMk cId="1280111749" sldId="307"/>
            <ac:picMk id="10" creationId="{3D901E53-8FD6-4D2A-B7E2-B0BA16F77E0B}"/>
          </ac:picMkLst>
        </pc:picChg>
      </pc:sldChg>
      <pc:sldChg chg="addSp delSp modSp add mod setBg">
        <pc:chgData name="Giampietro Marchetti" userId="a75f4e4a3da9699a" providerId="LiveId" clId="{084419F9-6DB1-4AB0-A975-7996E77D67F8}" dt="2019-03-31T16:26:15.869" v="763" actId="1038"/>
        <pc:sldMkLst>
          <pc:docMk/>
          <pc:sldMk cId="3224756119" sldId="308"/>
        </pc:sldMkLst>
        <pc:spChg chg="add del">
          <ac:chgData name="Giampietro Marchetti" userId="a75f4e4a3da9699a" providerId="LiveId" clId="{084419F9-6DB1-4AB0-A975-7996E77D67F8}" dt="2019-03-31T16:25:39.852" v="734" actId="26606"/>
          <ac:spMkLst>
            <pc:docMk/>
            <pc:sldMk cId="3224756119" sldId="308"/>
            <ac:spMk id="5" creationId="{E9DCA5EA-C9F1-43F7-8CD9-E7D77919EBE7}"/>
          </ac:spMkLst>
        </pc:spChg>
        <pc:spChg chg="add del">
          <ac:chgData name="Giampietro Marchetti" userId="a75f4e4a3da9699a" providerId="LiveId" clId="{084419F9-6DB1-4AB0-A975-7996E77D67F8}" dt="2019-03-31T16:25:57.812" v="740" actId="26606"/>
          <ac:spMkLst>
            <pc:docMk/>
            <pc:sldMk cId="3224756119" sldId="308"/>
            <ac:spMk id="6" creationId="{A9F529C3-C941-49FD-8C67-82F134F64BDB}"/>
          </ac:spMkLst>
        </pc:spChg>
        <pc:spChg chg="add del">
          <ac:chgData name="Giampietro Marchetti" userId="a75f4e4a3da9699a" providerId="LiveId" clId="{084419F9-6DB1-4AB0-A975-7996E77D67F8}" dt="2019-03-31T16:25:45.387" v="736" actId="26606"/>
          <ac:spMkLst>
            <pc:docMk/>
            <pc:sldMk cId="3224756119" sldId="308"/>
            <ac:spMk id="7" creationId="{A9F529C3-C941-49FD-8C67-82F134F64BDB}"/>
          </ac:spMkLst>
        </pc:spChg>
        <pc:spChg chg="add del">
          <ac:chgData name="Giampietro Marchetti" userId="a75f4e4a3da9699a" providerId="LiveId" clId="{084419F9-6DB1-4AB0-A975-7996E77D67F8}" dt="2019-03-31T16:25:26.123" v="728" actId="26606"/>
          <ac:spMkLst>
            <pc:docMk/>
            <pc:sldMk cId="3224756119" sldId="308"/>
            <ac:spMk id="8" creationId="{22C6C9C9-83BF-4A6C-A1BF-C1735C61B4FF}"/>
          </ac:spMkLst>
        </pc:spChg>
        <pc:spChg chg="add del">
          <ac:chgData name="Giampietro Marchetti" userId="a75f4e4a3da9699a" providerId="LiveId" clId="{084419F9-6DB1-4AB0-A975-7996E77D67F8}" dt="2019-03-31T16:25:57.812" v="740" actId="26606"/>
          <ac:spMkLst>
            <pc:docMk/>
            <pc:sldMk cId="3224756119" sldId="308"/>
            <ac:spMk id="9" creationId="{20586029-32A0-47E5-9AEC-AE3ABA6B94D0}"/>
          </ac:spMkLst>
        </pc:spChg>
        <pc:spChg chg="add del">
          <ac:chgData name="Giampietro Marchetti" userId="a75f4e4a3da9699a" providerId="LiveId" clId="{084419F9-6DB1-4AB0-A975-7996E77D67F8}" dt="2019-03-31T16:25:45.387" v="736" actId="26606"/>
          <ac:spMkLst>
            <pc:docMk/>
            <pc:sldMk cId="3224756119" sldId="308"/>
            <ac:spMk id="10" creationId="{20586029-32A0-47E5-9AEC-AE3ABA6B94D0}"/>
          </ac:spMkLst>
        </pc:spChg>
        <pc:picChg chg="add mod ord">
          <ac:chgData name="Giampietro Marchetti" userId="a75f4e4a3da9699a" providerId="LiveId" clId="{084419F9-6DB1-4AB0-A975-7996E77D67F8}" dt="2019-03-31T16:26:15.869" v="763" actId="1038"/>
          <ac:picMkLst>
            <pc:docMk/>
            <pc:sldMk cId="3224756119" sldId="308"/>
            <ac:picMk id="2" creationId="{2187B4D6-F1BB-46A4-A40C-32363471466B}"/>
          </ac:picMkLst>
        </pc:picChg>
        <pc:picChg chg="add mod">
          <ac:chgData name="Giampietro Marchetti" userId="a75f4e4a3da9699a" providerId="LiveId" clId="{084419F9-6DB1-4AB0-A975-7996E77D67F8}" dt="2019-03-31T16:26:15.869" v="763" actId="1038"/>
          <ac:picMkLst>
            <pc:docMk/>
            <pc:sldMk cId="3224756119" sldId="308"/>
            <ac:picMk id="3" creationId="{23A7AC02-70C8-470B-8A84-3B68C5C6873B}"/>
          </ac:picMkLst>
        </pc:picChg>
        <pc:cxnChg chg="add del">
          <ac:chgData name="Giampietro Marchetti" userId="a75f4e4a3da9699a" providerId="LiveId" clId="{084419F9-6DB1-4AB0-A975-7996E77D67F8}" dt="2019-03-31T16:25:57.812" v="740" actId="26606"/>
          <ac:cxnSpMkLst>
            <pc:docMk/>
            <pc:sldMk cId="3224756119" sldId="308"/>
            <ac:cxnSpMk id="11" creationId="{8C730EAB-A532-4295-A302-FB4B90DB9F5E}"/>
          </ac:cxnSpMkLst>
        </pc:cxnChg>
        <pc:cxnChg chg="add del">
          <ac:chgData name="Giampietro Marchetti" userId="a75f4e4a3da9699a" providerId="LiveId" clId="{084419F9-6DB1-4AB0-A975-7996E77D67F8}" dt="2019-03-31T16:25:45.387" v="736" actId="26606"/>
          <ac:cxnSpMkLst>
            <pc:docMk/>
            <pc:sldMk cId="3224756119" sldId="308"/>
            <ac:cxnSpMk id="12" creationId="{8C730EAB-A532-4295-A302-FB4B90DB9F5E}"/>
          </ac:cxnSpMkLst>
        </pc:cxnChg>
      </pc:sldChg>
      <pc:sldChg chg="addSp delSp modSp add">
        <pc:chgData name="Giampietro Marchetti" userId="a75f4e4a3da9699a" providerId="LiveId" clId="{084419F9-6DB1-4AB0-A975-7996E77D67F8}" dt="2019-03-31T20:17:40.774" v="782" actId="478"/>
        <pc:sldMkLst>
          <pc:docMk/>
          <pc:sldMk cId="2223809471" sldId="309"/>
        </pc:sldMkLst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3" creationId="{9826C3B2-BD15-4158-9BE1-21887D3888B8}"/>
          </ac:spMkLst>
        </pc:spChg>
        <pc:spChg chg="add mod">
          <ac:chgData name="Giampietro Marchetti" userId="a75f4e4a3da9699a" providerId="LiveId" clId="{084419F9-6DB1-4AB0-A975-7996E77D67F8}" dt="2019-03-31T16:28:33.851" v="771" actId="207"/>
          <ac:spMkLst>
            <pc:docMk/>
            <pc:sldMk cId="2223809471" sldId="309"/>
            <ac:spMk id="4" creationId="{24CE1624-C55F-450B-B242-7FAFA4D7EBDC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5" creationId="{EECCD8B4-4632-4448-951D-A686F8BD9A24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6" creationId="{335F7547-9A07-4670-B20D-35C4E25E9301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7" creationId="{ED5BE821-7A5A-443A-BB55-C692B9EF8BEF}"/>
          </ac:spMkLst>
        </pc:spChg>
        <pc:spChg chg="add mod">
          <ac:chgData name="Giampietro Marchetti" userId="a75f4e4a3da9699a" providerId="LiveId" clId="{084419F9-6DB1-4AB0-A975-7996E77D67F8}" dt="2019-03-31T16:28:56.691" v="772" actId="692"/>
          <ac:spMkLst>
            <pc:docMk/>
            <pc:sldMk cId="2223809471" sldId="309"/>
            <ac:spMk id="8" creationId="{4D917E5C-10CC-4F79-8D38-B39D43219131}"/>
          </ac:spMkLst>
        </pc:spChg>
        <pc:spChg chg="add del mod">
          <ac:chgData name="Giampietro Marchetti" userId="a75f4e4a3da9699a" providerId="LiveId" clId="{084419F9-6DB1-4AB0-A975-7996E77D67F8}" dt="2019-03-31T20:17:40.774" v="782" actId="478"/>
          <ac:spMkLst>
            <pc:docMk/>
            <pc:sldMk cId="2223809471" sldId="309"/>
            <ac:spMk id="9" creationId="{7129FEF5-9DC6-4EB8-8677-AA3FFB405E16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10" creationId="{D0CC3383-7339-48AB-A331-34D9618B21A0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11" creationId="{60902C02-C5E7-4EC8-A383-4266CC3BE3D0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12" creationId="{88C98FCA-DF5E-443D-AB51-45F2FD1266C2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13" creationId="{355BEFBB-EBD2-457E-BA12-6AA57AE42DB6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14" creationId="{747863C1-52B5-49B1-A765-18976477FB05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15" creationId="{4DAEBE8F-6050-4D70-BCFF-9314871C1CE7}"/>
          </ac:spMkLst>
        </pc:spChg>
        <pc:spChg chg="add mod">
          <ac:chgData name="Giampietro Marchetti" userId="a75f4e4a3da9699a" providerId="LiveId" clId="{084419F9-6DB1-4AB0-A975-7996E77D67F8}" dt="2019-03-31T16:27:48.179" v="766" actId="207"/>
          <ac:spMkLst>
            <pc:docMk/>
            <pc:sldMk cId="2223809471" sldId="309"/>
            <ac:spMk id="16" creationId="{A509395D-CA96-4B06-B63F-EC7F0E57D549}"/>
          </ac:spMkLst>
        </pc:spChg>
        <pc:spChg chg="add del mod">
          <ac:chgData name="Giampietro Marchetti" userId="a75f4e4a3da9699a" providerId="LiveId" clId="{084419F9-6DB1-4AB0-A975-7996E77D67F8}" dt="2019-03-31T16:29:08.033" v="773" actId="478"/>
          <ac:spMkLst>
            <pc:docMk/>
            <pc:sldMk cId="2223809471" sldId="309"/>
            <ac:spMk id="17" creationId="{E06995AC-9C2E-4001-B13B-520605D901E9}"/>
          </ac:spMkLst>
        </pc:spChg>
        <pc:spChg chg="add mod">
          <ac:chgData name="Giampietro Marchetti" userId="a75f4e4a3da9699a" providerId="LiveId" clId="{084419F9-6DB1-4AB0-A975-7996E77D67F8}" dt="2019-03-31T16:29:33.510" v="779" actId="1076"/>
          <ac:spMkLst>
            <pc:docMk/>
            <pc:sldMk cId="2223809471" sldId="309"/>
            <ac:spMk id="18" creationId="{F066449C-8171-4B94-B887-73B4ADD62CA9}"/>
          </ac:spMkLst>
        </pc:spChg>
        <pc:spChg chg="add mod">
          <ac:chgData name="Giampietro Marchetti" userId="a75f4e4a3da9699a" providerId="LiveId" clId="{084419F9-6DB1-4AB0-A975-7996E77D67F8}" dt="2019-03-31T16:29:24.679" v="778" actId="1076"/>
          <ac:spMkLst>
            <pc:docMk/>
            <pc:sldMk cId="2223809471" sldId="309"/>
            <ac:spMk id="19" creationId="{838797FB-6300-4C01-8A39-A8A37E370816}"/>
          </ac:spMkLst>
        </pc:spChg>
        <pc:spChg chg="add mod">
          <ac:chgData name="Giampietro Marchetti" userId="a75f4e4a3da9699a" providerId="LiveId" clId="{084419F9-6DB1-4AB0-A975-7996E77D67F8}" dt="2019-03-31T16:29:18.957" v="777" actId="1076"/>
          <ac:spMkLst>
            <pc:docMk/>
            <pc:sldMk cId="2223809471" sldId="309"/>
            <ac:spMk id="20" creationId="{52903FA2-28E9-4031-A966-F6B4A250EC88}"/>
          </ac:spMkLst>
        </pc:spChg>
        <pc:spChg chg="add mod">
          <ac:chgData name="Giampietro Marchetti" userId="a75f4e4a3da9699a" providerId="LiveId" clId="{084419F9-6DB1-4AB0-A975-7996E77D67F8}" dt="2019-03-31T16:29:48.206" v="781" actId="1076"/>
          <ac:spMkLst>
            <pc:docMk/>
            <pc:sldMk cId="2223809471" sldId="309"/>
            <ac:spMk id="21" creationId="{2E90ADC4-72A3-48DD-AA47-0A3D39F84CB4}"/>
          </ac:spMkLst>
        </pc:spChg>
        <pc:picChg chg="add mod">
          <ac:chgData name="Giampietro Marchetti" userId="a75f4e4a3da9699a" providerId="LiveId" clId="{084419F9-6DB1-4AB0-A975-7996E77D67F8}" dt="2019-03-31T16:28:12.111" v="770" actId="14100"/>
          <ac:picMkLst>
            <pc:docMk/>
            <pc:sldMk cId="2223809471" sldId="309"/>
            <ac:picMk id="2" creationId="{3DF498F4-FAAF-4C62-99A2-C249C7C92F87}"/>
          </ac:picMkLst>
        </pc:picChg>
      </pc:sldChg>
      <pc:sldChg chg="addSp delSp modSp add mod setBg">
        <pc:chgData name="Giampietro Marchetti" userId="a75f4e4a3da9699a" providerId="LiveId" clId="{084419F9-6DB1-4AB0-A975-7996E77D67F8}" dt="2019-03-31T20:30:12.340" v="790" actId="26606"/>
        <pc:sldMkLst>
          <pc:docMk/>
          <pc:sldMk cId="370484742" sldId="310"/>
        </pc:sldMkLst>
        <pc:spChg chg="add del">
          <ac:chgData name="Giampietro Marchetti" userId="a75f4e4a3da9699a" providerId="LiveId" clId="{084419F9-6DB1-4AB0-A975-7996E77D67F8}" dt="2019-03-31T20:30:12.321" v="789" actId="26606"/>
          <ac:spMkLst>
            <pc:docMk/>
            <pc:sldMk cId="370484742" sldId="310"/>
            <ac:spMk id="13" creationId="{57845966-6EFC-468A-9CC7-BAB4B95854E7}"/>
          </ac:spMkLst>
        </pc:spChg>
        <pc:spChg chg="add del">
          <ac:chgData name="Giampietro Marchetti" userId="a75f4e4a3da9699a" providerId="LiveId" clId="{084419F9-6DB1-4AB0-A975-7996E77D67F8}" dt="2019-03-31T20:30:12.321" v="789" actId="26606"/>
          <ac:spMkLst>
            <pc:docMk/>
            <pc:sldMk cId="370484742" sldId="310"/>
            <ac:spMk id="17" creationId="{ADAD1991-FFD1-4E94-ABAB-7560D33008E4}"/>
          </ac:spMkLst>
        </pc:spChg>
        <pc:picChg chg="add mod">
          <ac:chgData name="Giampietro Marchetti" userId="a75f4e4a3da9699a" providerId="LiveId" clId="{084419F9-6DB1-4AB0-A975-7996E77D67F8}" dt="2019-03-31T20:30:12.321" v="789" actId="26606"/>
          <ac:picMkLst>
            <pc:docMk/>
            <pc:sldMk cId="370484742" sldId="310"/>
            <ac:picMk id="3" creationId="{753388D0-6341-43AC-B804-5EFFD3D31465}"/>
          </ac:picMkLst>
        </pc:picChg>
        <pc:picChg chg="add del">
          <ac:chgData name="Giampietro Marchetti" userId="a75f4e4a3da9699a" providerId="LiveId" clId="{084419F9-6DB1-4AB0-A975-7996E77D67F8}" dt="2019-03-31T20:30:12.340" v="790" actId="26606"/>
          <ac:picMkLst>
            <pc:docMk/>
            <pc:sldMk cId="370484742" sldId="310"/>
            <ac:picMk id="8" creationId="{CB607B98-7700-4DC9-8BE8-A876255F9C52}"/>
          </ac:picMkLst>
        </pc:picChg>
        <pc:picChg chg="add del">
          <ac:chgData name="Giampietro Marchetti" userId="a75f4e4a3da9699a" providerId="LiveId" clId="{084419F9-6DB1-4AB0-A975-7996E77D67F8}" dt="2019-03-31T20:30:12.321" v="789" actId="26606"/>
          <ac:picMkLst>
            <pc:docMk/>
            <pc:sldMk cId="370484742" sldId="310"/>
            <ac:picMk id="15" creationId="{75554383-98AF-4A47-BB65-705FAAA4BE6A}"/>
          </ac:picMkLst>
        </pc:picChg>
        <pc:picChg chg="add">
          <ac:chgData name="Giampietro Marchetti" userId="a75f4e4a3da9699a" providerId="LiveId" clId="{084419F9-6DB1-4AB0-A975-7996E77D67F8}" dt="2019-03-31T20:30:12.340" v="790" actId="26606"/>
          <ac:picMkLst>
            <pc:docMk/>
            <pc:sldMk cId="370484742" sldId="310"/>
            <ac:picMk id="19" creationId="{CB607B98-7700-4DC9-8BE8-A876255F9C52}"/>
          </ac:picMkLst>
        </pc:picChg>
      </pc:sldChg>
      <pc:sldChg chg="ord">
        <pc:chgData name="Giampietro Marchetti" userId="a75f4e4a3da9699a" providerId="LiveId" clId="{084419F9-6DB1-4AB0-A975-7996E77D67F8}" dt="2019-04-01T17:05:42.650" v="855"/>
        <pc:sldMkLst>
          <pc:docMk/>
          <pc:sldMk cId="3765539033" sldId="311"/>
        </pc:sldMkLst>
      </pc:sldChg>
      <pc:sldChg chg="addSp delSp modSp add delAnim modAnim">
        <pc:chgData name="Giampietro Marchetti" userId="a75f4e4a3da9699a" providerId="LiveId" clId="{084419F9-6DB1-4AB0-A975-7996E77D67F8}" dt="2019-04-01T16:56:52.065" v="809" actId="1076"/>
        <pc:sldMkLst>
          <pc:docMk/>
          <pc:sldMk cId="2488910239" sldId="316"/>
        </pc:sldMkLst>
        <pc:spChg chg="add mod">
          <ac:chgData name="Giampietro Marchetti" userId="a75f4e4a3da9699a" providerId="LiveId" clId="{084419F9-6DB1-4AB0-A975-7996E77D67F8}" dt="2019-04-01T16:55:14.165" v="793" actId="2711"/>
          <ac:spMkLst>
            <pc:docMk/>
            <pc:sldMk cId="2488910239" sldId="316"/>
            <ac:spMk id="10" creationId="{0DD29B54-635E-401F-8315-B6DF2CDEDA4D}"/>
          </ac:spMkLst>
        </pc:spChg>
        <pc:picChg chg="add mod">
          <ac:chgData name="Giampietro Marchetti" userId="a75f4e4a3da9699a" providerId="LiveId" clId="{084419F9-6DB1-4AB0-A975-7996E77D67F8}" dt="2019-04-01T16:56:52.065" v="809" actId="1076"/>
          <ac:picMkLst>
            <pc:docMk/>
            <pc:sldMk cId="2488910239" sldId="316"/>
            <ac:picMk id="2" creationId="{66698D5F-AA02-440D-9A1C-1A3D0822F1FF}"/>
          </ac:picMkLst>
        </pc:picChg>
        <pc:picChg chg="add">
          <ac:chgData name="Giampietro Marchetti" userId="a75f4e4a3da9699a" providerId="LiveId" clId="{084419F9-6DB1-4AB0-A975-7996E77D67F8}" dt="2019-04-01T16:55:06.753" v="792"/>
          <ac:picMkLst>
            <pc:docMk/>
            <pc:sldMk cId="2488910239" sldId="316"/>
            <ac:picMk id="3" creationId="{ADD428B5-6B53-422D-A08A-A1BE1893D5AC}"/>
          </ac:picMkLst>
        </pc:picChg>
        <pc:picChg chg="add mod">
          <ac:chgData name="Giampietro Marchetti" userId="a75f4e4a3da9699a" providerId="LiveId" clId="{084419F9-6DB1-4AB0-A975-7996E77D67F8}" dt="2019-04-01T16:56:33.687" v="806" actId="1076"/>
          <ac:picMkLst>
            <pc:docMk/>
            <pc:sldMk cId="2488910239" sldId="316"/>
            <ac:picMk id="4" creationId="{3EFA6DD5-CCF2-4777-87BD-EB4F7F9D1E9E}"/>
          </ac:picMkLst>
        </pc:picChg>
        <pc:picChg chg="add">
          <ac:chgData name="Giampietro Marchetti" userId="a75f4e4a3da9699a" providerId="LiveId" clId="{084419F9-6DB1-4AB0-A975-7996E77D67F8}" dt="2019-04-01T16:55:06.753" v="792"/>
          <ac:picMkLst>
            <pc:docMk/>
            <pc:sldMk cId="2488910239" sldId="316"/>
            <ac:picMk id="5" creationId="{A04C779C-2287-484B-B931-454CF0878F65}"/>
          </ac:picMkLst>
        </pc:picChg>
        <pc:picChg chg="add mod">
          <ac:chgData name="Giampietro Marchetti" userId="a75f4e4a3da9699a" providerId="LiveId" clId="{084419F9-6DB1-4AB0-A975-7996E77D67F8}" dt="2019-04-01T16:56:26.922" v="804" actId="1076"/>
          <ac:picMkLst>
            <pc:docMk/>
            <pc:sldMk cId="2488910239" sldId="316"/>
            <ac:picMk id="6" creationId="{428A33B1-688F-406A-A00C-DD02CC4C6FA6}"/>
          </ac:picMkLst>
        </pc:picChg>
        <pc:picChg chg="add mod ord">
          <ac:chgData name="Giampietro Marchetti" userId="a75f4e4a3da9699a" providerId="LiveId" clId="{084419F9-6DB1-4AB0-A975-7996E77D67F8}" dt="2019-04-01T16:56:40.703" v="808" actId="1076"/>
          <ac:picMkLst>
            <pc:docMk/>
            <pc:sldMk cId="2488910239" sldId="316"/>
            <ac:picMk id="7" creationId="{EFEC922A-8670-48AD-B76D-022AD3E7DDF2}"/>
          </ac:picMkLst>
        </pc:picChg>
        <pc:picChg chg="add">
          <ac:chgData name="Giampietro Marchetti" userId="a75f4e4a3da9699a" providerId="LiveId" clId="{084419F9-6DB1-4AB0-A975-7996E77D67F8}" dt="2019-04-01T16:55:06.753" v="792"/>
          <ac:picMkLst>
            <pc:docMk/>
            <pc:sldMk cId="2488910239" sldId="316"/>
            <ac:picMk id="8" creationId="{8F62CF86-6723-44BB-AD11-D1C7E31BC4A7}"/>
          </ac:picMkLst>
        </pc:picChg>
        <pc:picChg chg="add del">
          <ac:chgData name="Giampietro Marchetti" userId="a75f4e4a3da9699a" providerId="LiveId" clId="{084419F9-6DB1-4AB0-A975-7996E77D67F8}" dt="2019-04-01T16:55:28.519" v="794" actId="478"/>
          <ac:picMkLst>
            <pc:docMk/>
            <pc:sldMk cId="2488910239" sldId="316"/>
            <ac:picMk id="9" creationId="{A24D8239-0259-40BB-A525-10BFC9C7C53A}"/>
          </ac:picMkLst>
        </pc:picChg>
        <pc:picChg chg="add mod">
          <ac:chgData name="Giampietro Marchetti" userId="a75f4e4a3da9699a" providerId="LiveId" clId="{084419F9-6DB1-4AB0-A975-7996E77D67F8}" dt="2019-04-01T16:56:36.247" v="807" actId="1076"/>
          <ac:picMkLst>
            <pc:docMk/>
            <pc:sldMk cId="2488910239" sldId="316"/>
            <ac:picMk id="11" creationId="{EF1E5B05-B7A6-4B7F-A38F-32AE7603B9A4}"/>
          </ac:picMkLst>
        </pc:picChg>
      </pc:sldChg>
      <pc:sldChg chg="addSp delSp modSp add">
        <pc:chgData name="Giampietro Marchetti" userId="a75f4e4a3da9699a" providerId="LiveId" clId="{084419F9-6DB1-4AB0-A975-7996E77D67F8}" dt="2019-04-01T16:58:00.938" v="816" actId="478"/>
        <pc:sldMkLst>
          <pc:docMk/>
          <pc:sldMk cId="15276841" sldId="317"/>
        </pc:sldMkLst>
        <pc:spChg chg="add mod">
          <ac:chgData name="Giampietro Marchetti" userId="a75f4e4a3da9699a" providerId="LiveId" clId="{084419F9-6DB1-4AB0-A975-7996E77D67F8}" dt="2019-04-01T16:57:37.114" v="812" actId="207"/>
          <ac:spMkLst>
            <pc:docMk/>
            <pc:sldMk cId="15276841" sldId="317"/>
            <ac:spMk id="2" creationId="{39B3240E-0F24-4A86-A739-876EF06D2169}"/>
          </ac:spMkLst>
        </pc:spChg>
        <pc:spChg chg="add mod">
          <ac:chgData name="Giampietro Marchetti" userId="a75f4e4a3da9699a" providerId="LiveId" clId="{084419F9-6DB1-4AB0-A975-7996E77D67F8}" dt="2019-04-01T16:57:37.114" v="812" actId="207"/>
          <ac:spMkLst>
            <pc:docMk/>
            <pc:sldMk cId="15276841" sldId="317"/>
            <ac:spMk id="3" creationId="{CF037801-8C3F-463A-9D81-7DF8968DD87F}"/>
          </ac:spMkLst>
        </pc:spChg>
        <pc:spChg chg="add mod">
          <ac:chgData name="Giampietro Marchetti" userId="a75f4e4a3da9699a" providerId="LiveId" clId="{084419F9-6DB1-4AB0-A975-7996E77D67F8}" dt="2019-04-01T16:57:37.114" v="812" actId="207"/>
          <ac:spMkLst>
            <pc:docMk/>
            <pc:sldMk cId="15276841" sldId="317"/>
            <ac:spMk id="4" creationId="{757D9523-E8F9-4A59-8253-6D7DEC35C857}"/>
          </ac:spMkLst>
        </pc:spChg>
        <pc:spChg chg="add mod">
          <ac:chgData name="Giampietro Marchetti" userId="a75f4e4a3da9699a" providerId="LiveId" clId="{084419F9-6DB1-4AB0-A975-7996E77D67F8}" dt="2019-04-01T16:57:37.114" v="812" actId="207"/>
          <ac:spMkLst>
            <pc:docMk/>
            <pc:sldMk cId="15276841" sldId="317"/>
            <ac:spMk id="5" creationId="{305C2994-9352-452A-A77C-2C2119DC96E9}"/>
          </ac:spMkLst>
        </pc:spChg>
        <pc:spChg chg="add mod">
          <ac:chgData name="Giampietro Marchetti" userId="a75f4e4a3da9699a" providerId="LiveId" clId="{084419F9-6DB1-4AB0-A975-7996E77D67F8}" dt="2019-04-01T16:57:37.114" v="812" actId="207"/>
          <ac:spMkLst>
            <pc:docMk/>
            <pc:sldMk cId="15276841" sldId="317"/>
            <ac:spMk id="6" creationId="{5B32FDE1-A40B-4F08-ADE7-F982D38FF0D9}"/>
          </ac:spMkLst>
        </pc:spChg>
        <pc:spChg chg="add mod">
          <ac:chgData name="Giampietro Marchetti" userId="a75f4e4a3da9699a" providerId="LiveId" clId="{084419F9-6DB1-4AB0-A975-7996E77D67F8}" dt="2019-04-01T16:57:37.114" v="812" actId="207"/>
          <ac:spMkLst>
            <pc:docMk/>
            <pc:sldMk cId="15276841" sldId="317"/>
            <ac:spMk id="7" creationId="{812E3CDC-7E1C-4317-9502-2B40E0521245}"/>
          </ac:spMkLst>
        </pc:spChg>
        <pc:spChg chg="add mod">
          <ac:chgData name="Giampietro Marchetti" userId="a75f4e4a3da9699a" providerId="LiveId" clId="{084419F9-6DB1-4AB0-A975-7996E77D67F8}" dt="2019-04-01T16:57:45.320" v="813" actId="207"/>
          <ac:spMkLst>
            <pc:docMk/>
            <pc:sldMk cId="15276841" sldId="317"/>
            <ac:spMk id="8" creationId="{EDE87225-6896-4B6B-9687-5ECC3A555874}"/>
          </ac:spMkLst>
        </pc:spChg>
        <pc:spChg chg="add del mod">
          <ac:chgData name="Giampietro Marchetti" userId="a75f4e4a3da9699a" providerId="LiveId" clId="{084419F9-6DB1-4AB0-A975-7996E77D67F8}" dt="2019-04-01T16:57:56.410" v="815" actId="478"/>
          <ac:spMkLst>
            <pc:docMk/>
            <pc:sldMk cId="15276841" sldId="317"/>
            <ac:spMk id="9" creationId="{36B0AC31-962E-4750-B2FE-13B46322F5D7}"/>
          </ac:spMkLst>
        </pc:spChg>
        <pc:spChg chg="add del mod">
          <ac:chgData name="Giampietro Marchetti" userId="a75f4e4a3da9699a" providerId="LiveId" clId="{084419F9-6DB1-4AB0-A975-7996E77D67F8}" dt="2019-04-01T16:58:00.938" v="816" actId="478"/>
          <ac:spMkLst>
            <pc:docMk/>
            <pc:sldMk cId="15276841" sldId="317"/>
            <ac:spMk id="10" creationId="{A67C42A1-8483-4F46-BA69-1A6E992F7E5E}"/>
          </ac:spMkLst>
        </pc:spChg>
        <pc:spChg chg="add del mod">
          <ac:chgData name="Giampietro Marchetti" userId="a75f4e4a3da9699a" providerId="LiveId" clId="{084419F9-6DB1-4AB0-A975-7996E77D67F8}" dt="2019-04-01T16:57:51.160" v="814" actId="478"/>
          <ac:spMkLst>
            <pc:docMk/>
            <pc:sldMk cId="15276841" sldId="317"/>
            <ac:spMk id="11" creationId="{1E0655E4-3FCD-4438-B569-2435D8208D0A}"/>
          </ac:spMkLst>
        </pc:spChg>
      </pc:sldChg>
      <pc:sldChg chg="addSp delSp modSp add mod setBg">
        <pc:chgData name="Giampietro Marchetti" userId="a75f4e4a3da9699a" providerId="LiveId" clId="{084419F9-6DB1-4AB0-A975-7996E77D67F8}" dt="2019-04-01T17:00:41.431" v="835" actId="1076"/>
        <pc:sldMkLst>
          <pc:docMk/>
          <pc:sldMk cId="3250423094" sldId="318"/>
        </pc:sldMkLst>
        <pc:spChg chg="add mod">
          <ac:chgData name="Giampietro Marchetti" userId="a75f4e4a3da9699a" providerId="LiveId" clId="{084419F9-6DB1-4AB0-A975-7996E77D67F8}" dt="2019-04-01T17:00:27.806" v="833" actId="27636"/>
          <ac:spMkLst>
            <pc:docMk/>
            <pc:sldMk cId="3250423094" sldId="318"/>
            <ac:spMk id="3" creationId="{300CD18A-21A4-4B5C-B2DE-70A2D0FCF26D}"/>
          </ac:spMkLst>
        </pc:spChg>
        <pc:spChg chg="add del">
          <ac:chgData name="Giampietro Marchetti" userId="a75f4e4a3da9699a" providerId="LiveId" clId="{084419F9-6DB1-4AB0-A975-7996E77D67F8}" dt="2019-04-01T17:00:27.766" v="832" actId="26606"/>
          <ac:spMkLst>
            <pc:docMk/>
            <pc:sldMk cId="3250423094" sldId="318"/>
            <ac:spMk id="8" creationId="{87CC2527-562A-4F69-B487-4371E5B243E7}"/>
          </ac:spMkLst>
        </pc:spChg>
        <pc:spChg chg="add del">
          <ac:chgData name="Giampietro Marchetti" userId="a75f4e4a3da9699a" providerId="LiveId" clId="{084419F9-6DB1-4AB0-A975-7996E77D67F8}" dt="2019-04-01T17:00:11.589" v="828" actId="26606"/>
          <ac:spMkLst>
            <pc:docMk/>
            <pc:sldMk cId="3250423094" sldId="318"/>
            <ac:spMk id="15" creationId="{0BC9EFE1-D8CB-4668-9980-DB108327A794}"/>
          </ac:spMkLst>
        </pc:spChg>
        <pc:spChg chg="add del">
          <ac:chgData name="Giampietro Marchetti" userId="a75f4e4a3da9699a" providerId="LiveId" clId="{084419F9-6DB1-4AB0-A975-7996E77D67F8}" dt="2019-04-01T17:00:11.589" v="828" actId="26606"/>
          <ac:spMkLst>
            <pc:docMk/>
            <pc:sldMk cId="3250423094" sldId="318"/>
            <ac:spMk id="19" creationId="{77DA6D33-2D62-458C-BF5D-DBF612FD557E}"/>
          </ac:spMkLst>
        </pc:spChg>
        <pc:spChg chg="add del">
          <ac:chgData name="Giampietro Marchetti" userId="a75f4e4a3da9699a" providerId="LiveId" clId="{084419F9-6DB1-4AB0-A975-7996E77D67F8}" dt="2019-04-01T17:00:27.745" v="831" actId="26606"/>
          <ac:spMkLst>
            <pc:docMk/>
            <pc:sldMk cId="3250423094" sldId="318"/>
            <ac:spMk id="21" creationId="{3A826B85-D58A-48FB-ABB8-881A5F8CC27B}"/>
          </ac:spMkLst>
        </pc:spChg>
        <pc:spChg chg="add del">
          <ac:chgData name="Giampietro Marchetti" userId="a75f4e4a3da9699a" providerId="LiveId" clId="{084419F9-6DB1-4AB0-A975-7996E77D67F8}" dt="2019-04-01T17:00:27.745" v="831" actId="26606"/>
          <ac:spMkLst>
            <pc:docMk/>
            <pc:sldMk cId="3250423094" sldId="318"/>
            <ac:spMk id="22" creationId="{20B579A7-44A3-4863-B4F6-E1E3D667A58D}"/>
          </ac:spMkLst>
        </pc:spChg>
        <pc:spChg chg="add">
          <ac:chgData name="Giampietro Marchetti" userId="a75f4e4a3da9699a" providerId="LiveId" clId="{084419F9-6DB1-4AB0-A975-7996E77D67F8}" dt="2019-04-01T17:00:27.766" v="832" actId="26606"/>
          <ac:spMkLst>
            <pc:docMk/>
            <pc:sldMk cId="3250423094" sldId="318"/>
            <ac:spMk id="24" creationId="{37C89E4B-3C9F-44B9-8B86-D9E3D112D8EC}"/>
          </ac:spMkLst>
        </pc:spChg>
        <pc:picChg chg="add mod ord">
          <ac:chgData name="Giampietro Marchetti" userId="a75f4e4a3da9699a" providerId="LiveId" clId="{084419F9-6DB1-4AB0-A975-7996E77D67F8}" dt="2019-04-01T17:00:41.431" v="835" actId="1076"/>
          <ac:picMkLst>
            <pc:docMk/>
            <pc:sldMk cId="3250423094" sldId="318"/>
            <ac:picMk id="2" creationId="{829B5787-CEE1-4EA0-96B3-1AF3C3AD3A62}"/>
          </ac:picMkLst>
        </pc:picChg>
        <pc:picChg chg="add del">
          <ac:chgData name="Giampietro Marchetti" userId="a75f4e4a3da9699a" providerId="LiveId" clId="{084419F9-6DB1-4AB0-A975-7996E77D67F8}" dt="2019-04-01T17:00:11.589" v="828" actId="26606"/>
          <ac:picMkLst>
            <pc:docMk/>
            <pc:sldMk cId="3250423094" sldId="318"/>
            <ac:picMk id="17" creationId="{7CBAE1BD-B8E4-4029-8AA2-C77E4FED9864}"/>
          </ac:picMkLst>
        </pc:picChg>
        <pc:cxnChg chg="add del">
          <ac:chgData name="Giampietro Marchetti" userId="a75f4e4a3da9699a" providerId="LiveId" clId="{084419F9-6DB1-4AB0-A975-7996E77D67F8}" dt="2019-04-01T17:00:27.766" v="832" actId="26606"/>
          <ac:cxnSpMkLst>
            <pc:docMk/>
            <pc:sldMk cId="3250423094" sldId="318"/>
            <ac:cxnSpMk id="10" creationId="{BCDAEC91-5BCE-4B55-9CC0-43EF94CB734B}"/>
          </ac:cxnSpMkLst>
        </pc:cxnChg>
        <pc:cxnChg chg="add">
          <ac:chgData name="Giampietro Marchetti" userId="a75f4e4a3da9699a" providerId="LiveId" clId="{084419F9-6DB1-4AB0-A975-7996E77D67F8}" dt="2019-04-01T17:00:27.766" v="832" actId="26606"/>
          <ac:cxnSpMkLst>
            <pc:docMk/>
            <pc:sldMk cId="3250423094" sldId="318"/>
            <ac:cxnSpMk id="25" creationId="{AA2EAA10-076F-46BD-8F0F-B9A2FB77A85C}"/>
          </ac:cxnSpMkLst>
        </pc:cxnChg>
        <pc:cxnChg chg="add">
          <ac:chgData name="Giampietro Marchetti" userId="a75f4e4a3da9699a" providerId="LiveId" clId="{084419F9-6DB1-4AB0-A975-7996E77D67F8}" dt="2019-04-01T17:00:27.766" v="832" actId="26606"/>
          <ac:cxnSpMkLst>
            <pc:docMk/>
            <pc:sldMk cId="3250423094" sldId="318"/>
            <ac:cxnSpMk id="26" creationId="{D891E407-403B-4764-86C9-33A56D3BCAA3}"/>
          </ac:cxnSpMkLst>
        </pc:cxnChg>
      </pc:sldChg>
      <pc:sldChg chg="addSp delSp modSp add mod setBg">
        <pc:chgData name="Giampietro Marchetti" userId="a75f4e4a3da9699a" providerId="LiveId" clId="{084419F9-6DB1-4AB0-A975-7996E77D67F8}" dt="2019-04-01T17:03:16.577" v="846" actId="1076"/>
        <pc:sldMkLst>
          <pc:docMk/>
          <pc:sldMk cId="518271906" sldId="319"/>
        </pc:sldMkLst>
        <pc:picChg chg="add mod">
          <ac:chgData name="Giampietro Marchetti" userId="a75f4e4a3da9699a" providerId="LiveId" clId="{084419F9-6DB1-4AB0-A975-7996E77D67F8}" dt="2019-04-01T17:03:16.577" v="846" actId="1076"/>
          <ac:picMkLst>
            <pc:docMk/>
            <pc:sldMk cId="518271906" sldId="319"/>
            <ac:picMk id="2" creationId="{3A6A8663-F442-415C-8E44-D9CB0EEF8A94}"/>
          </ac:picMkLst>
        </pc:picChg>
        <pc:picChg chg="add del">
          <ac:chgData name="Giampietro Marchetti" userId="a75f4e4a3da9699a" providerId="LiveId" clId="{084419F9-6DB1-4AB0-A975-7996E77D67F8}" dt="2019-04-01T17:02:47.835" v="840" actId="26606"/>
          <ac:picMkLst>
            <pc:docMk/>
            <pc:sldMk cId="518271906" sldId="319"/>
            <ac:picMk id="7" creationId="{7309214B-9B60-4A94-88B5-44CB8D263285}"/>
          </ac:picMkLst>
        </pc:picChg>
      </pc:sldChg>
      <pc:sldChg chg="addSp modSp add mod setBg">
        <pc:chgData name="Giampietro Marchetti" userId="a75f4e4a3da9699a" providerId="LiveId" clId="{084419F9-6DB1-4AB0-A975-7996E77D67F8}" dt="2019-04-01T17:05:30.985" v="854" actId="1076"/>
        <pc:sldMkLst>
          <pc:docMk/>
          <pc:sldMk cId="3549659722" sldId="320"/>
        </pc:sldMkLst>
        <pc:spChg chg="add">
          <ac:chgData name="Giampietro Marchetti" userId="a75f4e4a3da9699a" providerId="LiveId" clId="{084419F9-6DB1-4AB0-A975-7996E77D67F8}" dt="2019-04-01T17:05:17.405" v="851" actId="26606"/>
          <ac:spMkLst>
            <pc:docMk/>
            <pc:sldMk cId="3549659722" sldId="320"/>
            <ac:spMk id="8" creationId="{57845966-6EFC-468A-9CC7-BAB4B95854E7}"/>
          </ac:spMkLst>
        </pc:spChg>
        <pc:spChg chg="add">
          <ac:chgData name="Giampietro Marchetti" userId="a75f4e4a3da9699a" providerId="LiveId" clId="{084419F9-6DB1-4AB0-A975-7996E77D67F8}" dt="2019-04-01T17:05:17.405" v="851" actId="26606"/>
          <ac:spMkLst>
            <pc:docMk/>
            <pc:sldMk cId="3549659722" sldId="320"/>
            <ac:spMk id="12" creationId="{ADAD1991-FFD1-4E94-ABAB-7560D33008E4}"/>
          </ac:spMkLst>
        </pc:spChg>
        <pc:picChg chg="add mod">
          <ac:chgData name="Giampietro Marchetti" userId="a75f4e4a3da9699a" providerId="LiveId" clId="{084419F9-6DB1-4AB0-A975-7996E77D67F8}" dt="2019-04-01T17:05:30.985" v="854" actId="1076"/>
          <ac:picMkLst>
            <pc:docMk/>
            <pc:sldMk cId="3549659722" sldId="320"/>
            <ac:picMk id="3" creationId="{67831068-1BE1-4D0B-9701-87C8889400E3}"/>
          </ac:picMkLst>
        </pc:picChg>
        <pc:picChg chg="add">
          <ac:chgData name="Giampietro Marchetti" userId="a75f4e4a3da9699a" providerId="LiveId" clId="{084419F9-6DB1-4AB0-A975-7996E77D67F8}" dt="2019-04-01T17:05:17.405" v="851" actId="26606"/>
          <ac:picMkLst>
            <pc:docMk/>
            <pc:sldMk cId="3549659722" sldId="320"/>
            <ac:picMk id="10" creationId="{75554383-98AF-4A47-BB65-705FAAA4BE6A}"/>
          </ac:picMkLst>
        </pc:picChg>
      </pc:sldChg>
      <pc:sldChg chg="addSp delSp modSp add mod setBg">
        <pc:chgData name="Giampietro Marchetti" userId="a75f4e4a3da9699a" providerId="LiveId" clId="{084419F9-6DB1-4AB0-A975-7996E77D67F8}" dt="2019-04-01T17:11:00.785" v="874" actId="26606"/>
        <pc:sldMkLst>
          <pc:docMk/>
          <pc:sldMk cId="2042599295" sldId="321"/>
        </pc:sldMkLst>
        <pc:spChg chg="add del">
          <ac:chgData name="Giampietro Marchetti" userId="a75f4e4a3da9699a" providerId="LiveId" clId="{084419F9-6DB1-4AB0-A975-7996E77D67F8}" dt="2019-04-01T17:10:42.163" v="859" actId="26606"/>
          <ac:spMkLst>
            <pc:docMk/>
            <pc:sldMk cId="2042599295" sldId="321"/>
            <ac:spMk id="71" creationId="{A2509F26-B5DC-4BA7-B476-4CB044237A2E}"/>
          </ac:spMkLst>
        </pc:spChg>
        <pc:spChg chg="add del">
          <ac:chgData name="Giampietro Marchetti" userId="a75f4e4a3da9699a" providerId="LiveId" clId="{084419F9-6DB1-4AB0-A975-7996E77D67F8}" dt="2019-04-01T17:10:42.163" v="859" actId="26606"/>
          <ac:spMkLst>
            <pc:docMk/>
            <pc:sldMk cId="2042599295" sldId="321"/>
            <ac:spMk id="73" creationId="{DB103EB1-B135-4526-B883-33228FC27FF1}"/>
          </ac:spMkLst>
        </pc:spChg>
        <pc:spChg chg="add del">
          <ac:chgData name="Giampietro Marchetti" userId="a75f4e4a3da9699a" providerId="LiveId" clId="{084419F9-6DB1-4AB0-A975-7996E77D67F8}" dt="2019-04-01T17:10:43.757" v="861" actId="26606"/>
          <ac:spMkLst>
            <pc:docMk/>
            <pc:sldMk cId="2042599295" sldId="321"/>
            <ac:spMk id="75" creationId="{ADAD1991-FFD1-4E94-ABAB-7560D33008E4}"/>
          </ac:spMkLst>
        </pc:spChg>
        <pc:spChg chg="add del">
          <ac:chgData name="Giampietro Marchetti" userId="a75f4e4a3da9699a" providerId="LiveId" clId="{084419F9-6DB1-4AB0-A975-7996E77D67F8}" dt="2019-04-01T17:10:43.757" v="861" actId="26606"/>
          <ac:spMkLst>
            <pc:docMk/>
            <pc:sldMk cId="2042599295" sldId="321"/>
            <ac:spMk id="3076" creationId="{57845966-6EFC-468A-9CC7-BAB4B95854E7}"/>
          </ac:spMkLst>
        </pc:spChg>
        <pc:spChg chg="add del">
          <ac:chgData name="Giampietro Marchetti" userId="a75f4e4a3da9699a" providerId="LiveId" clId="{084419F9-6DB1-4AB0-A975-7996E77D67F8}" dt="2019-04-01T17:10:51.282" v="867" actId="26606"/>
          <ac:spMkLst>
            <pc:docMk/>
            <pc:sldMk cId="2042599295" sldId="321"/>
            <ac:spMk id="3078" creationId="{32BC26D8-82FB-445E-AA49-62A77D7C1EE0}"/>
          </ac:spMkLst>
        </pc:spChg>
        <pc:spChg chg="add del">
          <ac:chgData name="Giampietro Marchetti" userId="a75f4e4a3da9699a" providerId="LiveId" clId="{084419F9-6DB1-4AB0-A975-7996E77D67F8}" dt="2019-04-01T17:10:51.282" v="867" actId="26606"/>
          <ac:spMkLst>
            <pc:docMk/>
            <pc:sldMk cId="2042599295" sldId="321"/>
            <ac:spMk id="3080" creationId="{CB44330D-EA18-4254-AA95-EB49948539B8}"/>
          </ac:spMkLst>
        </pc:spChg>
        <pc:spChg chg="add del">
          <ac:chgData name="Giampietro Marchetti" userId="a75f4e4a3da9699a" providerId="LiveId" clId="{084419F9-6DB1-4AB0-A975-7996E77D67F8}" dt="2019-04-01T17:11:00.781" v="873" actId="26606"/>
          <ac:spMkLst>
            <pc:docMk/>
            <pc:sldMk cId="2042599295" sldId="321"/>
            <ac:spMk id="3081" creationId="{01D0AF59-99C3-4251-AB9A-C966C6AD4400}"/>
          </ac:spMkLst>
        </pc:spChg>
        <pc:spChg chg="add del">
          <ac:chgData name="Giampietro Marchetti" userId="a75f4e4a3da9699a" providerId="LiveId" clId="{084419F9-6DB1-4AB0-A975-7996E77D67F8}" dt="2019-04-01T17:10:53.637" v="869" actId="26606"/>
          <ac:spMkLst>
            <pc:docMk/>
            <pc:sldMk cId="2042599295" sldId="321"/>
            <ac:spMk id="3082" creationId="{B9FF99BD-075F-4761-A995-6FC574BD25EA}"/>
          </ac:spMkLst>
        </pc:spChg>
        <pc:spChg chg="add del">
          <ac:chgData name="Giampietro Marchetti" userId="a75f4e4a3da9699a" providerId="LiveId" clId="{084419F9-6DB1-4AB0-A975-7996E77D67F8}" dt="2019-04-01T17:10:53.637" v="869" actId="26606"/>
          <ac:spMkLst>
            <pc:docMk/>
            <pc:sldMk cId="2042599295" sldId="321"/>
            <ac:spMk id="3083" creationId="{A7B21A54-9BA3-4EA9-B460-5A829ADD9051}"/>
          </ac:spMkLst>
        </pc:spChg>
        <pc:spChg chg="add del">
          <ac:chgData name="Giampietro Marchetti" userId="a75f4e4a3da9699a" providerId="LiveId" clId="{084419F9-6DB1-4AB0-A975-7996E77D67F8}" dt="2019-04-01T17:10:53.637" v="869" actId="26606"/>
          <ac:spMkLst>
            <pc:docMk/>
            <pc:sldMk cId="2042599295" sldId="321"/>
            <ac:spMk id="3084" creationId="{6FA8F714-B9D8-488A-8CCA-E9948FF913A9}"/>
          </ac:spMkLst>
        </pc:spChg>
        <pc:spChg chg="add del">
          <ac:chgData name="Giampietro Marchetti" userId="a75f4e4a3da9699a" providerId="LiveId" clId="{084419F9-6DB1-4AB0-A975-7996E77D67F8}" dt="2019-04-01T17:11:00.781" v="873" actId="26606"/>
          <ac:spMkLst>
            <pc:docMk/>
            <pc:sldMk cId="2042599295" sldId="321"/>
            <ac:spMk id="3085" creationId="{1855405F-37A2-4869-9154-F8BE3BECE6C3}"/>
          </ac:spMkLst>
        </pc:spChg>
        <pc:picChg chg="add mod">
          <ac:chgData name="Giampietro Marchetti" userId="a75f4e4a3da9699a" providerId="LiveId" clId="{084419F9-6DB1-4AB0-A975-7996E77D67F8}" dt="2019-04-01T17:11:00.785" v="874" actId="26606"/>
          <ac:picMkLst>
            <pc:docMk/>
            <pc:sldMk cId="2042599295" sldId="321"/>
            <ac:picMk id="3074" creationId="{BD08E939-7715-41A9-98E3-DA23ED73D48E}"/>
          </ac:picMkLst>
        </pc:picChg>
        <pc:picChg chg="add del">
          <ac:chgData name="Giampietro Marchetti" userId="a75f4e4a3da9699a" providerId="LiveId" clId="{084419F9-6DB1-4AB0-A975-7996E77D67F8}" dt="2019-04-01T17:10:43.757" v="861" actId="26606"/>
          <ac:picMkLst>
            <pc:docMk/>
            <pc:sldMk cId="2042599295" sldId="321"/>
            <ac:picMk id="3077" creationId="{75554383-98AF-4A47-BB65-705FAAA4BE6A}"/>
          </ac:picMkLst>
        </pc:picChg>
        <pc:picChg chg="add del">
          <ac:chgData name="Giampietro Marchetti" userId="a75f4e4a3da9699a" providerId="LiveId" clId="{084419F9-6DB1-4AB0-A975-7996E77D67F8}" dt="2019-04-01T17:10:46.152" v="863" actId="26606"/>
          <ac:picMkLst>
            <pc:docMk/>
            <pc:sldMk cId="2042599295" sldId="321"/>
            <ac:picMk id="3079" creationId="{CB607B98-7700-4DC9-8BE8-A876255F9C52}"/>
          </ac:picMkLst>
        </pc:picChg>
      </pc:sldChg>
      <pc:sldChg chg="addSp modSp add mod setBg">
        <pc:chgData name="Giampietro Marchetti" userId="a75f4e4a3da9699a" providerId="LiveId" clId="{084419F9-6DB1-4AB0-A975-7996E77D67F8}" dt="2019-04-01T18:17:11.960" v="913" actId="26606"/>
        <pc:sldMkLst>
          <pc:docMk/>
          <pc:sldMk cId="2565882677" sldId="322"/>
        </pc:sldMkLst>
        <pc:spChg chg="add">
          <ac:chgData name="Giampietro Marchetti" userId="a75f4e4a3da9699a" providerId="LiveId" clId="{084419F9-6DB1-4AB0-A975-7996E77D67F8}" dt="2019-04-01T18:17:11.960" v="913" actId="26606"/>
          <ac:spMkLst>
            <pc:docMk/>
            <pc:sldMk cId="2565882677" sldId="322"/>
            <ac:spMk id="71" creationId="{A2509F26-B5DC-4BA7-B476-4CB044237A2E}"/>
          </ac:spMkLst>
        </pc:spChg>
        <pc:spChg chg="add">
          <ac:chgData name="Giampietro Marchetti" userId="a75f4e4a3da9699a" providerId="LiveId" clId="{084419F9-6DB1-4AB0-A975-7996E77D67F8}" dt="2019-04-01T18:17:11.960" v="913" actId="26606"/>
          <ac:spMkLst>
            <pc:docMk/>
            <pc:sldMk cId="2565882677" sldId="322"/>
            <ac:spMk id="73" creationId="{DB103EB1-B135-4526-B883-33228FC27FF1}"/>
          </ac:spMkLst>
        </pc:spChg>
        <pc:picChg chg="add mod">
          <ac:chgData name="Giampietro Marchetti" userId="a75f4e4a3da9699a" providerId="LiveId" clId="{084419F9-6DB1-4AB0-A975-7996E77D67F8}" dt="2019-04-01T18:17:11.960" v="913" actId="26606"/>
          <ac:picMkLst>
            <pc:docMk/>
            <pc:sldMk cId="2565882677" sldId="322"/>
            <ac:picMk id="5122" creationId="{7089E929-4CD6-459D-BA53-B30554A8CADE}"/>
          </ac:picMkLst>
        </pc:picChg>
      </pc:sldChg>
      <pc:sldChg chg="addSp delSp modSp add mod setBg">
        <pc:chgData name="Giampietro Marchetti" userId="a75f4e4a3da9699a" providerId="LiveId" clId="{084419F9-6DB1-4AB0-A975-7996E77D67F8}" dt="2019-04-01T18:20:58.402" v="944" actId="26606"/>
        <pc:sldMkLst>
          <pc:docMk/>
          <pc:sldMk cId="4151429554" sldId="323"/>
        </pc:sldMkLst>
        <pc:spChg chg="add ord">
          <ac:chgData name="Giampietro Marchetti" userId="a75f4e4a3da9699a" providerId="LiveId" clId="{084419F9-6DB1-4AB0-A975-7996E77D67F8}" dt="2019-04-01T18:20:58.402" v="944" actId="26606"/>
          <ac:spMkLst>
            <pc:docMk/>
            <pc:sldMk cId="4151429554" sldId="323"/>
            <ac:spMk id="2" creationId="{81C52A08-2A3E-4DB1-93B9-544BAAC34EC0}"/>
          </ac:spMkLst>
        </pc:spChg>
        <pc:spChg chg="add del">
          <ac:chgData name="Giampietro Marchetti" userId="a75f4e4a3da9699a" providerId="LiveId" clId="{084419F9-6DB1-4AB0-A975-7996E77D67F8}" dt="2019-04-01T18:20:44.008" v="933" actId="26606"/>
          <ac:spMkLst>
            <pc:docMk/>
            <pc:sldMk cId="4151429554" sldId="323"/>
            <ac:spMk id="73" creationId="{A9F529C3-C941-49FD-8C67-82F134F64BDB}"/>
          </ac:spMkLst>
        </pc:spChg>
        <pc:spChg chg="add del">
          <ac:chgData name="Giampietro Marchetti" userId="a75f4e4a3da9699a" providerId="LiveId" clId="{084419F9-6DB1-4AB0-A975-7996E77D67F8}" dt="2019-04-01T18:20:44.008" v="933" actId="26606"/>
          <ac:spMkLst>
            <pc:docMk/>
            <pc:sldMk cId="4151429554" sldId="323"/>
            <ac:spMk id="75" creationId="{20586029-32A0-47E5-9AEC-AE3ABA6B94D0}"/>
          </ac:spMkLst>
        </pc:spChg>
        <pc:spChg chg="add del">
          <ac:chgData name="Giampietro Marchetti" userId="a75f4e4a3da9699a" providerId="LiveId" clId="{084419F9-6DB1-4AB0-A975-7996E77D67F8}" dt="2019-04-01T18:20:47.408" v="935" actId="26606"/>
          <ac:spMkLst>
            <pc:docMk/>
            <pc:sldMk cId="4151429554" sldId="323"/>
            <ac:spMk id="6150" creationId="{22C6C9C9-83BF-4A6C-A1BF-C1735C61B4FF}"/>
          </ac:spMkLst>
        </pc:spChg>
        <pc:spChg chg="add">
          <ac:chgData name="Giampietro Marchetti" userId="a75f4e4a3da9699a" providerId="LiveId" clId="{084419F9-6DB1-4AB0-A975-7996E77D67F8}" dt="2019-04-01T18:20:58.402" v="944" actId="26606"/>
          <ac:spMkLst>
            <pc:docMk/>
            <pc:sldMk cId="4151429554" sldId="323"/>
            <ac:spMk id="6151" creationId="{A9F529C3-C941-49FD-8C67-82F134F64BDB}"/>
          </ac:spMkLst>
        </pc:spChg>
        <pc:spChg chg="add del">
          <ac:chgData name="Giampietro Marchetti" userId="a75f4e4a3da9699a" providerId="LiveId" clId="{084419F9-6DB1-4AB0-A975-7996E77D67F8}" dt="2019-04-01T18:20:49.609" v="937" actId="26606"/>
          <ac:spMkLst>
            <pc:docMk/>
            <pc:sldMk cId="4151429554" sldId="323"/>
            <ac:spMk id="6152" creationId="{E97C36FC-DEAA-4DCA-B0AB-7F9357FA4016}"/>
          </ac:spMkLst>
        </pc:spChg>
        <pc:spChg chg="add del">
          <ac:chgData name="Giampietro Marchetti" userId="a75f4e4a3da9699a" providerId="LiveId" clId="{084419F9-6DB1-4AB0-A975-7996E77D67F8}" dt="2019-04-01T18:20:49.609" v="937" actId="26606"/>
          <ac:spMkLst>
            <pc:docMk/>
            <pc:sldMk cId="4151429554" sldId="323"/>
            <ac:spMk id="6153" creationId="{278C38CD-A630-49FF-8417-6792A2B13FCA}"/>
          </ac:spMkLst>
        </pc:spChg>
        <pc:spChg chg="add">
          <ac:chgData name="Giampietro Marchetti" userId="a75f4e4a3da9699a" providerId="LiveId" clId="{084419F9-6DB1-4AB0-A975-7996E77D67F8}" dt="2019-04-01T18:20:58.402" v="944" actId="26606"/>
          <ac:spMkLst>
            <pc:docMk/>
            <pc:sldMk cId="4151429554" sldId="323"/>
            <ac:spMk id="6154" creationId="{20586029-32A0-47E5-9AEC-AE3ABA6B94D0}"/>
          </ac:spMkLst>
        </pc:spChg>
        <pc:spChg chg="add del">
          <ac:chgData name="Giampietro Marchetti" userId="a75f4e4a3da9699a" providerId="LiveId" clId="{084419F9-6DB1-4AB0-A975-7996E77D67F8}" dt="2019-04-01T18:20:51.155" v="939" actId="26606"/>
          <ac:spMkLst>
            <pc:docMk/>
            <pc:sldMk cId="4151429554" sldId="323"/>
            <ac:spMk id="6155" creationId="{73EDB3DA-AEF0-428A-A317-C42827E6C836}"/>
          </ac:spMkLst>
        </pc:spChg>
        <pc:spChg chg="add del">
          <ac:chgData name="Giampietro Marchetti" userId="a75f4e4a3da9699a" providerId="LiveId" clId="{084419F9-6DB1-4AB0-A975-7996E77D67F8}" dt="2019-04-01T18:20:51.155" v="939" actId="26606"/>
          <ac:spMkLst>
            <pc:docMk/>
            <pc:sldMk cId="4151429554" sldId="323"/>
            <ac:spMk id="6156" creationId="{4A06AD8B-0227-4FF6-AEB4-C66C5A5398C1}"/>
          </ac:spMkLst>
        </pc:spChg>
        <pc:spChg chg="add del">
          <ac:chgData name="Giampietro Marchetti" userId="a75f4e4a3da9699a" providerId="LiveId" clId="{084419F9-6DB1-4AB0-A975-7996E77D67F8}" dt="2019-04-01T18:20:51.155" v="939" actId="26606"/>
          <ac:spMkLst>
            <pc:docMk/>
            <pc:sldMk cId="4151429554" sldId="323"/>
            <ac:spMk id="6157" creationId="{5DFACEB2-7564-4FB9-B739-C2CE339BA3D2}"/>
          </ac:spMkLst>
        </pc:spChg>
        <pc:picChg chg="add mod ord">
          <ac:chgData name="Giampietro Marchetti" userId="a75f4e4a3da9699a" providerId="LiveId" clId="{084419F9-6DB1-4AB0-A975-7996E77D67F8}" dt="2019-04-01T18:20:58.402" v="944" actId="26606"/>
          <ac:picMkLst>
            <pc:docMk/>
            <pc:sldMk cId="4151429554" sldId="323"/>
            <ac:picMk id="3" creationId="{F78D0868-BB37-4076-BCE7-660F2645CB37}"/>
          </ac:picMkLst>
        </pc:picChg>
        <pc:picChg chg="add mod">
          <ac:chgData name="Giampietro Marchetti" userId="a75f4e4a3da9699a" providerId="LiveId" clId="{084419F9-6DB1-4AB0-A975-7996E77D67F8}" dt="2019-04-01T18:20:58.402" v="944" actId="26606"/>
          <ac:picMkLst>
            <pc:docMk/>
            <pc:sldMk cId="4151429554" sldId="323"/>
            <ac:picMk id="6148" creationId="{C8AB1967-94CF-4377-8C57-2E17E0F16F60}"/>
          </ac:picMkLst>
        </pc:picChg>
        <pc:cxnChg chg="add del">
          <ac:chgData name="Giampietro Marchetti" userId="a75f4e4a3da9699a" providerId="LiveId" clId="{084419F9-6DB1-4AB0-A975-7996E77D67F8}" dt="2019-04-01T18:20:44.008" v="933" actId="26606"/>
          <ac:cxnSpMkLst>
            <pc:docMk/>
            <pc:sldMk cId="4151429554" sldId="323"/>
            <ac:cxnSpMk id="77" creationId="{8C730EAB-A532-4295-A302-FB4B90DB9F5E}"/>
          </ac:cxnSpMkLst>
        </pc:cxnChg>
        <pc:cxnChg chg="add">
          <ac:chgData name="Giampietro Marchetti" userId="a75f4e4a3da9699a" providerId="LiveId" clId="{084419F9-6DB1-4AB0-A975-7996E77D67F8}" dt="2019-04-01T18:20:58.402" v="944" actId="26606"/>
          <ac:cxnSpMkLst>
            <pc:docMk/>
            <pc:sldMk cId="4151429554" sldId="323"/>
            <ac:cxnSpMk id="6158" creationId="{8C730EAB-A532-4295-A302-FB4B90DB9F5E}"/>
          </ac:cxnSpMkLst>
        </pc:cxnChg>
      </pc:sldChg>
      <pc:sldChg chg="addSp delSp modSp add mod setBg">
        <pc:chgData name="Giampietro Marchetti" userId="a75f4e4a3da9699a" providerId="LiveId" clId="{084419F9-6DB1-4AB0-A975-7996E77D67F8}" dt="2019-04-01T18:26:36.903" v="961" actId="26606"/>
        <pc:sldMkLst>
          <pc:docMk/>
          <pc:sldMk cId="2121841443" sldId="324"/>
        </pc:sldMkLst>
        <pc:spChg chg="add del">
          <ac:chgData name="Giampietro Marchetti" userId="a75f4e4a3da9699a" providerId="LiveId" clId="{084419F9-6DB1-4AB0-A975-7996E77D67F8}" dt="2019-04-01T18:26:14.498" v="950" actId="26606"/>
          <ac:spMkLst>
            <pc:docMk/>
            <pc:sldMk cId="2121841443" sldId="324"/>
            <ac:spMk id="71" creationId="{57845966-6EFC-468A-9CC7-BAB4B95854E7}"/>
          </ac:spMkLst>
        </pc:spChg>
        <pc:spChg chg="add del">
          <ac:chgData name="Giampietro Marchetti" userId="a75f4e4a3da9699a" providerId="LiveId" clId="{084419F9-6DB1-4AB0-A975-7996E77D67F8}" dt="2019-04-01T18:26:14.498" v="950" actId="26606"/>
          <ac:spMkLst>
            <pc:docMk/>
            <pc:sldMk cId="2121841443" sldId="324"/>
            <ac:spMk id="75" creationId="{ADAD1991-FFD1-4E94-ABAB-7560D33008E4}"/>
          </ac:spMkLst>
        </pc:spChg>
        <pc:spChg chg="add del">
          <ac:chgData name="Giampietro Marchetti" userId="a75f4e4a3da9699a" providerId="LiveId" clId="{084419F9-6DB1-4AB0-A975-7996E77D67F8}" dt="2019-04-01T18:26:19.212" v="954" actId="26606"/>
          <ac:spMkLst>
            <pc:docMk/>
            <pc:sldMk cId="2121841443" sldId="324"/>
            <ac:spMk id="7172" creationId="{32BC26D8-82FB-445E-AA49-62A77D7C1EE0}"/>
          </ac:spMkLst>
        </pc:spChg>
        <pc:spChg chg="add del">
          <ac:chgData name="Giampietro Marchetti" userId="a75f4e4a3da9699a" providerId="LiveId" clId="{084419F9-6DB1-4AB0-A975-7996E77D67F8}" dt="2019-04-01T18:26:19.212" v="954" actId="26606"/>
          <ac:spMkLst>
            <pc:docMk/>
            <pc:sldMk cId="2121841443" sldId="324"/>
            <ac:spMk id="7173" creationId="{CB44330D-EA18-4254-AA95-EB49948539B8}"/>
          </ac:spMkLst>
        </pc:spChg>
        <pc:spChg chg="add del">
          <ac:chgData name="Giampietro Marchetti" userId="a75f4e4a3da9699a" providerId="LiveId" clId="{084419F9-6DB1-4AB0-A975-7996E77D67F8}" dt="2019-04-01T18:26:27.580" v="958" actId="26606"/>
          <ac:spMkLst>
            <pc:docMk/>
            <pc:sldMk cId="2121841443" sldId="324"/>
            <ac:spMk id="7177" creationId="{01D0AF59-99C3-4251-AB9A-C966C6AD4400}"/>
          </ac:spMkLst>
        </pc:spChg>
        <pc:spChg chg="add del">
          <ac:chgData name="Giampietro Marchetti" userId="a75f4e4a3da9699a" providerId="LiveId" clId="{084419F9-6DB1-4AB0-A975-7996E77D67F8}" dt="2019-04-01T18:26:27.580" v="958" actId="26606"/>
          <ac:spMkLst>
            <pc:docMk/>
            <pc:sldMk cId="2121841443" sldId="324"/>
            <ac:spMk id="7178" creationId="{1855405F-37A2-4869-9154-F8BE3BECE6C3}"/>
          </ac:spMkLst>
        </pc:spChg>
        <pc:spChg chg="add del">
          <ac:chgData name="Giampietro Marchetti" userId="a75f4e4a3da9699a" providerId="LiveId" clId="{084419F9-6DB1-4AB0-A975-7996E77D67F8}" dt="2019-04-01T18:26:36.903" v="961" actId="26606"/>
          <ac:spMkLst>
            <pc:docMk/>
            <pc:sldMk cId="2121841443" sldId="324"/>
            <ac:spMk id="7180" creationId="{072326FC-7086-4F2D-9E6A-130E82BCB8E1}"/>
          </ac:spMkLst>
        </pc:spChg>
        <pc:spChg chg="add del">
          <ac:chgData name="Giampietro Marchetti" userId="a75f4e4a3da9699a" providerId="LiveId" clId="{084419F9-6DB1-4AB0-A975-7996E77D67F8}" dt="2019-04-01T18:26:36.903" v="961" actId="26606"/>
          <ac:spMkLst>
            <pc:docMk/>
            <pc:sldMk cId="2121841443" sldId="324"/>
            <ac:spMk id="7181" creationId="{8E683379-C21E-4309-8CF8-50646AFA4999}"/>
          </ac:spMkLst>
        </pc:spChg>
        <pc:picChg chg="add del">
          <ac:chgData name="Giampietro Marchetti" userId="a75f4e4a3da9699a" providerId="LiveId" clId="{084419F9-6DB1-4AB0-A975-7996E77D67F8}" dt="2019-04-01T18:26:14.498" v="950" actId="26606"/>
          <ac:picMkLst>
            <pc:docMk/>
            <pc:sldMk cId="2121841443" sldId="324"/>
            <ac:picMk id="73" creationId="{75554383-98AF-4A47-BB65-705FAAA4BE6A}"/>
          </ac:picMkLst>
        </pc:picChg>
        <pc:picChg chg="add mod">
          <ac:chgData name="Giampietro Marchetti" userId="a75f4e4a3da9699a" providerId="LiveId" clId="{084419F9-6DB1-4AB0-A975-7996E77D67F8}" dt="2019-04-01T18:26:36.903" v="961" actId="26606"/>
          <ac:picMkLst>
            <pc:docMk/>
            <pc:sldMk cId="2121841443" sldId="324"/>
            <ac:picMk id="7170" creationId="{A386131F-8B58-4452-B3E0-0CE29B01D4E3}"/>
          </ac:picMkLst>
        </pc:picChg>
        <pc:picChg chg="add del">
          <ac:chgData name="Giampietro Marchetti" userId="a75f4e4a3da9699a" providerId="LiveId" clId="{084419F9-6DB1-4AB0-A975-7996E77D67F8}" dt="2019-04-01T18:26:24.366" v="956" actId="26606"/>
          <ac:picMkLst>
            <pc:docMk/>
            <pc:sldMk cId="2121841443" sldId="324"/>
            <ac:picMk id="7175" creationId="{CB607B98-7700-4DC9-8BE8-A876255F9C52}"/>
          </ac:picMkLst>
        </pc:picChg>
      </pc:sldChg>
      <pc:sldChg chg="addSp delSp modSp add mod setBg">
        <pc:chgData name="Giampietro Marchetti" userId="a75f4e4a3da9699a" providerId="LiveId" clId="{084419F9-6DB1-4AB0-A975-7996E77D67F8}" dt="2019-04-01T21:01:05.254" v="992" actId="26606"/>
        <pc:sldMkLst>
          <pc:docMk/>
          <pc:sldMk cId="2813452229" sldId="325"/>
        </pc:sldMkLst>
        <pc:spChg chg="add del">
          <ac:chgData name="Giampietro Marchetti" userId="a75f4e4a3da9699a" providerId="LiveId" clId="{084419F9-6DB1-4AB0-A975-7996E77D67F8}" dt="2019-04-01T21:01:05.252" v="991" actId="26606"/>
          <ac:spMkLst>
            <pc:docMk/>
            <pc:sldMk cId="2813452229" sldId="325"/>
            <ac:spMk id="10" creationId="{799448F2-0E5B-42DA-B2D1-11A14E947BD4}"/>
          </ac:spMkLst>
        </pc:spChg>
        <pc:spChg chg="add del">
          <ac:chgData name="Giampietro Marchetti" userId="a75f4e4a3da9699a" providerId="LiveId" clId="{084419F9-6DB1-4AB0-A975-7996E77D67F8}" dt="2019-04-01T21:01:05.252" v="991" actId="26606"/>
          <ac:spMkLst>
            <pc:docMk/>
            <pc:sldMk cId="2813452229" sldId="325"/>
            <ac:spMk id="11" creationId="{4E8A7552-20E1-4F34-ADAB-C1DB6634D47E}"/>
          </ac:spMkLst>
        </pc:spChg>
        <pc:spChg chg="add del">
          <ac:chgData name="Giampietro Marchetti" userId="a75f4e4a3da9699a" providerId="LiveId" clId="{084419F9-6DB1-4AB0-A975-7996E77D67F8}" dt="2019-04-01T21:00:02.419" v="970" actId="26606"/>
          <ac:spMkLst>
            <pc:docMk/>
            <pc:sldMk cId="2813452229" sldId="325"/>
            <ac:spMk id="12" creationId="{6C2997EE-0889-44C3-AC0D-18F26AC9AAAB}"/>
          </ac:spMkLst>
        </pc:spChg>
        <pc:spChg chg="add del">
          <ac:chgData name="Giampietro Marchetti" userId="a75f4e4a3da9699a" providerId="LiveId" clId="{084419F9-6DB1-4AB0-A975-7996E77D67F8}" dt="2019-04-01T21:00:17.604" v="978" actId="26606"/>
          <ac:spMkLst>
            <pc:docMk/>
            <pc:sldMk cId="2813452229" sldId="325"/>
            <ac:spMk id="16" creationId="{806692FB-8FCB-4B46-A077-B6132E789B12}"/>
          </ac:spMkLst>
        </pc:spChg>
        <pc:spChg chg="add del">
          <ac:chgData name="Giampietro Marchetti" userId="a75f4e4a3da9699a" providerId="LiveId" clId="{084419F9-6DB1-4AB0-A975-7996E77D67F8}" dt="2019-04-01T21:00:17.604" v="978" actId="26606"/>
          <ac:spMkLst>
            <pc:docMk/>
            <pc:sldMk cId="2813452229" sldId="325"/>
            <ac:spMk id="17" creationId="{00FC960A-022A-4742-832C-FCE8ABEABA62}"/>
          </ac:spMkLst>
        </pc:spChg>
        <pc:spChg chg="add del">
          <ac:chgData name="Giampietro Marchetti" userId="a75f4e4a3da9699a" providerId="LiveId" clId="{084419F9-6DB1-4AB0-A975-7996E77D67F8}" dt="2019-04-01T21:00:21.767" v="980" actId="26606"/>
          <ac:spMkLst>
            <pc:docMk/>
            <pc:sldMk cId="2813452229" sldId="325"/>
            <ac:spMk id="19" creationId="{749FA6A2-2239-4EF2-9EB3-B1DC295FE14D}"/>
          </ac:spMkLst>
        </pc:spChg>
        <pc:spChg chg="add del">
          <ac:chgData name="Giampietro Marchetti" userId="a75f4e4a3da9699a" providerId="LiveId" clId="{084419F9-6DB1-4AB0-A975-7996E77D67F8}" dt="2019-04-01T21:00:33.660" v="984" actId="26606"/>
          <ac:spMkLst>
            <pc:docMk/>
            <pc:sldMk cId="2813452229" sldId="325"/>
            <ac:spMk id="21" creationId="{6C2997EE-0889-44C3-AC0D-18F26AC9AAAB}"/>
          </ac:spMkLst>
        </pc:spChg>
        <pc:picChg chg="add mod ord">
          <ac:chgData name="Giampietro Marchetti" userId="a75f4e4a3da9699a" providerId="LiveId" clId="{084419F9-6DB1-4AB0-A975-7996E77D67F8}" dt="2019-04-01T21:01:05.254" v="992" actId="26606"/>
          <ac:picMkLst>
            <pc:docMk/>
            <pc:sldMk cId="2813452229" sldId="325"/>
            <ac:picMk id="3" creationId="{BCAA8C5C-ECE4-406D-AB1F-19D0B502A36F}"/>
          </ac:picMkLst>
        </pc:picChg>
        <pc:picChg chg="add mod ord">
          <ac:chgData name="Giampietro Marchetti" userId="a75f4e4a3da9699a" providerId="LiveId" clId="{084419F9-6DB1-4AB0-A975-7996E77D67F8}" dt="2019-04-01T21:01:05.254" v="992" actId="26606"/>
          <ac:picMkLst>
            <pc:docMk/>
            <pc:sldMk cId="2813452229" sldId="325"/>
            <ac:picMk id="5" creationId="{03A528B4-A2CE-4622-8DF7-868BA61A3E67}"/>
          </ac:picMkLst>
        </pc:picChg>
        <pc:picChg chg="add mod ord">
          <ac:chgData name="Giampietro Marchetti" userId="a75f4e4a3da9699a" providerId="LiveId" clId="{084419F9-6DB1-4AB0-A975-7996E77D67F8}" dt="2019-04-01T21:01:05.254" v="992" actId="26606"/>
          <ac:picMkLst>
            <pc:docMk/>
            <pc:sldMk cId="2813452229" sldId="325"/>
            <ac:picMk id="7" creationId="{B1CEE4F3-39E9-44BB-84C3-B9820DD30954}"/>
          </ac:picMkLst>
        </pc:picChg>
        <pc:cxnChg chg="add del">
          <ac:chgData name="Giampietro Marchetti" userId="a75f4e4a3da9699a" providerId="LiveId" clId="{084419F9-6DB1-4AB0-A975-7996E77D67F8}" dt="2019-04-01T21:00:14.047" v="976" actId="26606"/>
          <ac:cxnSpMkLst>
            <pc:docMk/>
            <pc:sldMk cId="2813452229" sldId="325"/>
            <ac:cxnSpMk id="9" creationId="{DCD67800-37AC-4E14-89B0-F79DCB3FB86D}"/>
          </ac:cxnSpMkLst>
        </pc:cxnChg>
        <pc:cxnChg chg="add del">
          <ac:chgData name="Giampietro Marchetti" userId="a75f4e4a3da9699a" providerId="LiveId" clId="{084419F9-6DB1-4AB0-A975-7996E77D67F8}" dt="2019-04-01T21:00:14.047" v="976" actId="26606"/>
          <ac:cxnSpMkLst>
            <pc:docMk/>
            <pc:sldMk cId="2813452229" sldId="325"/>
            <ac:cxnSpMk id="14" creationId="{20F1788F-A5AE-4188-8274-F7F2E3833ECD}"/>
          </ac:cxnSpMkLst>
        </pc:cxnChg>
      </pc:sldChg>
      <pc:sldMasterChg chg="addSp modSp">
        <pc:chgData name="Giampietro Marchetti" userId="a75f4e4a3da9699a" providerId="LiveId" clId="{084419F9-6DB1-4AB0-A975-7996E77D67F8}" dt="2019-03-30T16:32:31.278" v="535" actId="1037"/>
        <pc:sldMasterMkLst>
          <pc:docMk/>
          <pc:sldMasterMk cId="3630199609" sldId="2147483660"/>
        </pc:sldMasterMkLst>
        <pc:picChg chg="add mod ord">
          <ac:chgData name="Giampietro Marchetti" userId="a75f4e4a3da9699a" providerId="LiveId" clId="{084419F9-6DB1-4AB0-A975-7996E77D67F8}" dt="2019-03-30T16:32:31.278" v="535" actId="1037"/>
          <ac:picMkLst>
            <pc:docMk/>
            <pc:sldMasterMk cId="3630199609" sldId="2147483660"/>
            <ac:picMk id="8" creationId="{8D5DF8E8-B8D7-4B0A-890A-1E836AF52066}"/>
          </ac:picMkLst>
        </pc:pic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30T16:09:57.683" idx="1">
    <p:pos x="5543" y="2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30T16:52:44.764" idx="3">
    <p:pos x="5576" y="19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30T16:11:50.880" idx="2">
    <p:pos x="5645" y="255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30T17:22:19.478" idx="4">
    <p:pos x="2662" y="26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72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24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5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48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56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12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42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50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74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46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97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DA576-0C3A-4ED8-A60A-A535FD38DB3C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45F1C-B835-4A6B-B626-1D534E7F16ED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D5DF8E8-B8D7-4B0A-890A-1E836AF520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08" y="6414266"/>
            <a:ext cx="2189773" cy="4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comments" Target="../comments/comment2.xml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3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hyperlink" Target="https://www.facebook.com/groups/pleural.hub/?ref=bookmark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1D80F22-8DCE-4BC1-A75E-4F33BC29B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r="3516" b="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7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675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A802D70-C50D-4EC8-AE14-CCA37BCB3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48" y="1172029"/>
            <a:ext cx="4629684" cy="45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3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67E78CAF-8BC1-4728-BC87-BDADEC16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" y="365125"/>
            <a:ext cx="3840085" cy="16927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700" b="1">
                <a:latin typeface="+mj-lt"/>
                <a:ea typeface="+mj-ea"/>
                <a:cs typeface="+mj-cs"/>
              </a:rPr>
              <a:t>F.X. BICHAT, </a:t>
            </a:r>
          </a:p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700" b="1">
                <a:latin typeface="+mj-lt"/>
                <a:ea typeface="+mj-ea"/>
                <a:cs typeface="+mj-cs"/>
              </a:rPr>
              <a:t>Trattato sulle membrane, 1800</a:t>
            </a:r>
          </a:p>
        </p:txBody>
      </p:sp>
      <p:cxnSp>
        <p:nvCxnSpPr>
          <p:cNvPr id="16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Bichat120">
            <a:extLst>
              <a:ext uri="{FF2B5EF4-FFF2-40B4-BE49-F238E27FC236}">
                <a16:creationId xmlns:a16="http://schemas.microsoft.com/office/drawing/2014/main" id="{788ACCE2-87D6-40C5-B2F5-96E2EE3AD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9" r="2" b="3406"/>
          <a:stretch/>
        </p:blipFill>
        <p:spPr bwMode="auto"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C03ED25A-6F38-444A-896B-BD784C5FC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91" y="3395762"/>
            <a:ext cx="4506638" cy="34622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 err="1">
                <a:latin typeface="+mn-lt"/>
              </a:rPr>
              <a:t>Superficie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ampia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superiore</a:t>
            </a:r>
            <a:r>
              <a:rPr lang="en-US" altLang="it-IT" sz="1000" dirty="0">
                <a:latin typeface="+mn-lt"/>
              </a:rPr>
              <a:t> a </a:t>
            </a:r>
            <a:r>
              <a:rPr lang="en-US" altLang="it-IT" sz="1000" dirty="0" err="1">
                <a:latin typeface="+mn-lt"/>
              </a:rPr>
              <a:t>quella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della</a:t>
            </a:r>
            <a:r>
              <a:rPr lang="en-US" altLang="it-IT" sz="1000" dirty="0">
                <a:latin typeface="+mn-lt"/>
              </a:rPr>
              <a:t> cute (cute “</a:t>
            </a:r>
            <a:r>
              <a:rPr lang="en-US" altLang="it-IT" sz="1000" dirty="0" err="1">
                <a:latin typeface="+mn-lt"/>
              </a:rPr>
              <a:t>interna</a:t>
            </a:r>
            <a:r>
              <a:rPr lang="en-US" altLang="it-IT" sz="1000" dirty="0">
                <a:latin typeface="+mn-lt"/>
              </a:rPr>
              <a:t>”)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 err="1">
                <a:latin typeface="+mn-lt"/>
              </a:rPr>
              <a:t>Tutte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sono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formate</a:t>
            </a:r>
            <a:r>
              <a:rPr lang="en-US" altLang="it-IT" sz="1000" dirty="0">
                <a:latin typeface="+mn-lt"/>
              </a:rPr>
              <a:t> da un </a:t>
            </a:r>
            <a:r>
              <a:rPr lang="en-US" altLang="it-IT" sz="1000" dirty="0" err="1">
                <a:latin typeface="+mn-lt"/>
              </a:rPr>
              <a:t>sacco</a:t>
            </a:r>
            <a:r>
              <a:rPr lang="en-US" altLang="it-IT" sz="1000" dirty="0">
                <a:latin typeface="+mn-lt"/>
              </a:rPr>
              <a:t> senza </a:t>
            </a:r>
            <a:r>
              <a:rPr lang="en-US" altLang="it-IT" sz="1000" dirty="0" err="1">
                <a:latin typeface="+mn-lt"/>
              </a:rPr>
              <a:t>apertura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che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abbraccia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più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organi</a:t>
            </a:r>
            <a:endParaRPr lang="en-US" altLang="it-IT" sz="1000" dirty="0">
              <a:latin typeface="+mn-lt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>
                <a:latin typeface="+mn-lt"/>
              </a:rPr>
              <a:t>Non </a:t>
            </a:r>
            <a:r>
              <a:rPr lang="en-US" altLang="it-IT" sz="1000" dirty="0" err="1">
                <a:latin typeface="+mn-lt"/>
              </a:rPr>
              <a:t>hanno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soluzioni</a:t>
            </a:r>
            <a:r>
              <a:rPr lang="en-US" altLang="it-IT" sz="1000" dirty="0">
                <a:latin typeface="+mn-lt"/>
              </a:rPr>
              <a:t> di continuo </a:t>
            </a:r>
            <a:r>
              <a:rPr lang="en-US" altLang="it-IT" sz="1000" dirty="0" err="1">
                <a:latin typeface="+mn-lt"/>
              </a:rPr>
              <a:t>che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lascino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penetrare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vasi</a:t>
            </a:r>
            <a:r>
              <a:rPr lang="en-US" altLang="it-IT" sz="1000" dirty="0">
                <a:latin typeface="+mn-lt"/>
              </a:rPr>
              <a:t> e </a:t>
            </a:r>
            <a:r>
              <a:rPr lang="en-US" altLang="it-IT" sz="1000" dirty="0" err="1">
                <a:latin typeface="+mn-lt"/>
              </a:rPr>
              <a:t>nervi</a:t>
            </a:r>
            <a:endParaRPr lang="en-US" altLang="it-IT" sz="1000" dirty="0">
              <a:latin typeface="+mn-lt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 err="1">
                <a:latin typeface="+mn-lt"/>
              </a:rPr>
              <a:t>Sono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composte</a:t>
            </a:r>
            <a:r>
              <a:rPr lang="en-US" altLang="it-IT" sz="1000" dirty="0">
                <a:latin typeface="+mn-lt"/>
              </a:rPr>
              <a:t> da due </a:t>
            </a:r>
            <a:r>
              <a:rPr lang="en-US" altLang="it-IT" sz="1000" dirty="0" err="1">
                <a:latin typeface="+mn-lt"/>
              </a:rPr>
              <a:t>parti</a:t>
            </a:r>
            <a:r>
              <a:rPr lang="en-US" altLang="it-IT" sz="1000" dirty="0">
                <a:latin typeface="+mn-lt"/>
              </a:rPr>
              <a:t> (</a:t>
            </a:r>
            <a:r>
              <a:rPr lang="en-US" altLang="it-IT" sz="1000" dirty="0" err="1">
                <a:latin typeface="+mn-lt"/>
              </a:rPr>
              <a:t>parietale</a:t>
            </a:r>
            <a:r>
              <a:rPr lang="en-US" altLang="it-IT" sz="1000" dirty="0">
                <a:latin typeface="+mn-lt"/>
              </a:rPr>
              <a:t> e </a:t>
            </a:r>
            <a:r>
              <a:rPr lang="en-US" altLang="it-IT" sz="1000" dirty="0" err="1">
                <a:latin typeface="+mn-lt"/>
              </a:rPr>
              <a:t>viscerale</a:t>
            </a:r>
            <a:r>
              <a:rPr lang="en-US" altLang="it-IT" sz="1000" dirty="0">
                <a:latin typeface="+mn-lt"/>
              </a:rPr>
              <a:t>)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 err="1">
                <a:latin typeface="+mn-lt"/>
              </a:rPr>
              <a:t>Possiedono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un’atmosfera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umida</a:t>
            </a:r>
            <a:endParaRPr lang="en-US" altLang="it-IT" sz="1000" dirty="0">
              <a:latin typeface="+mn-lt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>
                <a:latin typeface="+mn-lt"/>
              </a:rPr>
              <a:t>Vi è un </a:t>
            </a:r>
            <a:r>
              <a:rPr lang="en-US" altLang="it-IT" sz="1000" dirty="0" err="1">
                <a:latin typeface="+mn-lt"/>
              </a:rPr>
              <a:t>equilibrio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tra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potere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esalante</a:t>
            </a:r>
            <a:r>
              <a:rPr lang="en-US" altLang="it-IT" sz="1000" dirty="0">
                <a:latin typeface="+mn-lt"/>
              </a:rPr>
              <a:t> e </a:t>
            </a:r>
            <a:r>
              <a:rPr lang="en-US" altLang="it-IT" sz="1000" dirty="0" err="1">
                <a:latin typeface="+mn-lt"/>
              </a:rPr>
              <a:t>assorbente</a:t>
            </a:r>
            <a:endParaRPr lang="en-US" altLang="it-IT" sz="1000" dirty="0">
              <a:latin typeface="+mn-lt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>
                <a:latin typeface="+mn-lt"/>
              </a:rPr>
              <a:t>Si </a:t>
            </a:r>
            <a:r>
              <a:rPr lang="en-US" altLang="it-IT" sz="1000" dirty="0" err="1">
                <a:latin typeface="+mn-lt"/>
              </a:rPr>
              <a:t>sviluppano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separatamente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dagli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altri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organi</a:t>
            </a:r>
            <a:endParaRPr lang="en-US" altLang="it-IT" sz="1000" dirty="0">
              <a:latin typeface="+mn-lt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 err="1">
                <a:latin typeface="+mn-lt"/>
              </a:rPr>
              <a:t>Rappresentano</a:t>
            </a:r>
            <a:r>
              <a:rPr lang="en-US" altLang="it-IT" sz="1000" dirty="0">
                <a:latin typeface="+mn-lt"/>
              </a:rPr>
              <a:t> una </a:t>
            </a:r>
            <a:r>
              <a:rPr lang="en-US" altLang="it-IT" sz="1000" dirty="0" err="1">
                <a:latin typeface="+mn-lt"/>
              </a:rPr>
              <a:t>barriera</a:t>
            </a:r>
            <a:endParaRPr lang="en-US" altLang="it-IT" sz="1000" dirty="0">
              <a:latin typeface="+mn-lt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 err="1">
                <a:latin typeface="+mn-lt"/>
              </a:rPr>
              <a:t>L’umidità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delle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superfici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facilita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il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movimento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degli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organi</a:t>
            </a:r>
            <a:endParaRPr lang="en-US" altLang="it-IT" sz="1000" dirty="0">
              <a:latin typeface="+mn-lt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 err="1">
                <a:latin typeface="+mn-lt"/>
              </a:rPr>
              <a:t>Tutte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producono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aderenze</a:t>
            </a:r>
            <a:r>
              <a:rPr lang="en-US" altLang="it-IT" sz="1000" dirty="0">
                <a:latin typeface="+mn-lt"/>
              </a:rPr>
              <a:t> (la pleura </a:t>
            </a:r>
            <a:r>
              <a:rPr lang="en-US" altLang="it-IT" sz="1000" dirty="0" err="1">
                <a:latin typeface="+mn-lt"/>
              </a:rPr>
              <a:t>più</a:t>
            </a:r>
            <a:r>
              <a:rPr lang="en-US" altLang="it-IT" sz="1000" dirty="0">
                <a:latin typeface="+mn-lt"/>
              </a:rPr>
              <a:t> di </a:t>
            </a:r>
            <a:r>
              <a:rPr lang="en-US" altLang="it-IT" sz="1000" dirty="0" err="1">
                <a:latin typeface="+mn-lt"/>
              </a:rPr>
              <a:t>tutte</a:t>
            </a:r>
            <a:r>
              <a:rPr lang="en-US" altLang="it-IT" sz="1000" dirty="0">
                <a:latin typeface="+mn-lt"/>
              </a:rPr>
              <a:t>)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>
                <a:latin typeface="+mn-lt"/>
              </a:rPr>
              <a:t>Hanno </a:t>
            </a:r>
            <a:r>
              <a:rPr lang="en-US" altLang="it-IT" sz="1000" dirty="0" err="1">
                <a:latin typeface="+mn-lt"/>
              </a:rPr>
              <a:t>struttura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autonoma</a:t>
            </a:r>
            <a:r>
              <a:rPr lang="en-US" altLang="it-IT" sz="1000" dirty="0">
                <a:latin typeface="+mn-lt"/>
              </a:rPr>
              <a:t> ma </a:t>
            </a:r>
            <a:r>
              <a:rPr lang="en-US" altLang="it-IT" sz="1000" dirty="0" err="1">
                <a:latin typeface="+mn-lt"/>
              </a:rPr>
              <a:t>possono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ammalarsi</a:t>
            </a:r>
            <a:r>
              <a:rPr lang="en-US" altLang="it-IT" sz="1000" dirty="0">
                <a:latin typeface="+mn-lt"/>
              </a:rPr>
              <a:t> per </a:t>
            </a:r>
            <a:r>
              <a:rPr lang="en-US" altLang="it-IT" sz="1000" dirty="0" err="1">
                <a:latin typeface="+mn-lt"/>
              </a:rPr>
              <a:t>contiguità</a:t>
            </a:r>
            <a:endParaRPr lang="en-US" altLang="it-IT" sz="1000" dirty="0">
              <a:latin typeface="+mn-lt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 err="1">
                <a:latin typeface="+mn-lt"/>
              </a:rPr>
              <a:t>Sono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soggette</a:t>
            </a:r>
            <a:r>
              <a:rPr lang="en-US" altLang="it-IT" sz="1000" dirty="0">
                <a:latin typeface="+mn-lt"/>
              </a:rPr>
              <a:t> a </a:t>
            </a:r>
            <a:r>
              <a:rPr lang="en-US" altLang="it-IT" sz="1000" dirty="0" err="1">
                <a:latin typeface="+mn-lt"/>
              </a:rPr>
              <a:t>malattie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comuni</a:t>
            </a:r>
            <a:endParaRPr lang="en-US" altLang="it-IT" sz="1000" dirty="0">
              <a:latin typeface="+mn-lt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000" dirty="0" err="1">
                <a:latin typeface="+mn-lt"/>
              </a:rPr>
              <a:t>Sono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presenti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anche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nel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feto</a:t>
            </a:r>
            <a:r>
              <a:rPr lang="en-US" altLang="it-IT" sz="1000" dirty="0">
                <a:latin typeface="+mn-lt"/>
              </a:rPr>
              <a:t> e </a:t>
            </a:r>
            <a:r>
              <a:rPr lang="en-US" altLang="it-IT" sz="1000" dirty="0" err="1">
                <a:latin typeface="+mn-lt"/>
              </a:rPr>
              <a:t>simili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alle</a:t>
            </a:r>
            <a:r>
              <a:rPr lang="en-US" altLang="it-IT" sz="1000" dirty="0">
                <a:latin typeface="+mn-lt"/>
              </a:rPr>
              <a:t> </a:t>
            </a:r>
            <a:r>
              <a:rPr lang="en-US" altLang="it-IT" sz="1000" dirty="0" err="1">
                <a:latin typeface="+mn-lt"/>
              </a:rPr>
              <a:t>pareti</a:t>
            </a:r>
            <a:r>
              <a:rPr lang="en-US" altLang="it-IT" sz="1000" dirty="0">
                <a:latin typeface="+mn-lt"/>
              </a:rPr>
              <a:t> di </a:t>
            </a:r>
            <a:r>
              <a:rPr lang="en-US" altLang="it-IT" sz="1000" dirty="0" err="1">
                <a:latin typeface="+mn-lt"/>
              </a:rPr>
              <a:t>bolle</a:t>
            </a:r>
            <a:r>
              <a:rPr lang="en-US" altLang="it-IT" sz="1000" dirty="0">
                <a:latin typeface="+mn-lt"/>
              </a:rPr>
              <a:t> di </a:t>
            </a:r>
            <a:r>
              <a:rPr lang="en-US" altLang="it-IT" sz="1000" dirty="0" err="1">
                <a:latin typeface="+mn-lt"/>
              </a:rPr>
              <a:t>sapone</a:t>
            </a:r>
            <a:endParaRPr lang="en-US" altLang="it-IT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481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6B974116-86A8-4724-9F70-A515F627D5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7622" y="558045"/>
            <a:ext cx="6652099" cy="5603058"/>
            <a:chOff x="1523" y="1017"/>
            <a:chExt cx="2714" cy="2286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185677C8-E7B1-4C7C-A0C9-7D8A8D2D761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23" y="1017"/>
              <a:ext cx="2714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1F88F74A-ED5A-41FE-BE29-E2E4E7E6E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" y="1017"/>
              <a:ext cx="2718" cy="2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Ovale 1">
            <a:extLst>
              <a:ext uri="{FF2B5EF4-FFF2-40B4-BE49-F238E27FC236}">
                <a16:creationId xmlns:a16="http://schemas.microsoft.com/office/drawing/2014/main" id="{83019854-70B0-41D5-9428-922321140E9B}"/>
              </a:ext>
            </a:extLst>
          </p:cNvPr>
          <p:cNvSpPr/>
          <p:nvPr/>
        </p:nvSpPr>
        <p:spPr>
          <a:xfrm>
            <a:off x="4136994" y="2529209"/>
            <a:ext cx="1296140" cy="27520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7B6356A0-1808-430C-9D22-1F7A51FAF616}"/>
              </a:ext>
            </a:extLst>
          </p:cNvPr>
          <p:cNvSpPr/>
          <p:nvPr/>
        </p:nvSpPr>
        <p:spPr>
          <a:xfrm>
            <a:off x="3579180" y="2708242"/>
            <a:ext cx="1632011" cy="27520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99F580C-25C4-465C-A198-9D5E159A9DAD}"/>
              </a:ext>
            </a:extLst>
          </p:cNvPr>
          <p:cNvSpPr/>
          <p:nvPr/>
        </p:nvSpPr>
        <p:spPr>
          <a:xfrm>
            <a:off x="6130413" y="3257482"/>
            <a:ext cx="1296140" cy="27520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E1E3E12-F549-4F35-BD1E-BC0F37EACA59}"/>
              </a:ext>
            </a:extLst>
          </p:cNvPr>
          <p:cNvSpPr/>
          <p:nvPr/>
        </p:nvSpPr>
        <p:spPr>
          <a:xfrm>
            <a:off x="6322381" y="3826828"/>
            <a:ext cx="992819" cy="27520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DDBB3E3-EC55-4416-BECB-4CDF3497BC99}"/>
              </a:ext>
            </a:extLst>
          </p:cNvPr>
          <p:cNvSpPr/>
          <p:nvPr/>
        </p:nvSpPr>
        <p:spPr>
          <a:xfrm>
            <a:off x="1617214" y="5486951"/>
            <a:ext cx="1339049" cy="30128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18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852712-89E5-469E-9A1F-C7348E981A0B}"/>
              </a:ext>
            </a:extLst>
          </p:cNvPr>
          <p:cNvSpPr txBox="1"/>
          <p:nvPr/>
        </p:nvSpPr>
        <p:spPr bwMode="auto">
          <a:xfrm>
            <a:off x="1098678" y="516868"/>
            <a:ext cx="70906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Vpl</a:t>
            </a:r>
            <a:r>
              <a:rPr lang="it-IT" sz="3600" b="1" dirty="0">
                <a:solidFill>
                  <a:srgbClr val="FF0000"/>
                </a:solidFill>
                <a:cs typeface="Arial" panose="020B0604020202020204" pitchFamily="34" charset="0"/>
              </a:rPr>
              <a:t>: Intervallo fra sintomi e diagnosi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B5DFDB-8CCC-49E7-B26A-FCBE6BDD2BE6}"/>
              </a:ext>
            </a:extLst>
          </p:cNvPr>
          <p:cNvSpPr txBox="1"/>
          <p:nvPr/>
        </p:nvSpPr>
        <p:spPr bwMode="auto">
          <a:xfrm>
            <a:off x="600714" y="2207332"/>
            <a:ext cx="257397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b="1" dirty="0">
                <a:cs typeface="Arial" panose="020B0604020202020204" pitchFamily="34" charset="0"/>
              </a:rPr>
              <a:t>Neoplastici</a:t>
            </a:r>
          </a:p>
          <a:p>
            <a:pPr eaLnBrk="0" hangingPunct="0">
              <a:spcBef>
                <a:spcPct val="50000"/>
              </a:spcBef>
            </a:pPr>
            <a:r>
              <a:rPr lang="it-IT" sz="4000" b="1" dirty="0">
                <a:cs typeface="Arial" panose="020B0604020202020204" pitchFamily="34" charset="0"/>
              </a:rPr>
              <a:t>Aspecifici </a:t>
            </a:r>
          </a:p>
          <a:p>
            <a:pPr eaLnBrk="0" hangingPunct="0">
              <a:spcBef>
                <a:spcPct val="50000"/>
              </a:spcBef>
            </a:pPr>
            <a:r>
              <a:rPr lang="it-IT" sz="4000" b="1" dirty="0">
                <a:cs typeface="Arial" panose="020B0604020202020204" pitchFamily="34" charset="0"/>
              </a:rPr>
              <a:t>Infettivi</a:t>
            </a:r>
          </a:p>
          <a:p>
            <a:pPr eaLnBrk="0" hangingPunct="0">
              <a:spcBef>
                <a:spcPct val="50000"/>
              </a:spcBef>
            </a:pPr>
            <a:r>
              <a:rPr lang="it-IT" sz="4000" b="1" dirty="0">
                <a:cs typeface="Arial" panose="020B0604020202020204" pitchFamily="34" charset="0"/>
              </a:rPr>
              <a:t>Tubercolari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BA29599-910E-42BC-8207-172568DF066A}"/>
              </a:ext>
            </a:extLst>
          </p:cNvPr>
          <p:cNvSpPr/>
          <p:nvPr/>
        </p:nvSpPr>
        <p:spPr bwMode="auto">
          <a:xfrm>
            <a:off x="3913082" y="2117067"/>
            <a:ext cx="4752528" cy="3654153"/>
          </a:xfrm>
          <a:prstGeom prst="rect">
            <a:avLst/>
          </a:prstGeom>
          <a:noFill/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-2500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D4EE5B-7CD8-4012-86AE-8A140D73A54A}"/>
              </a:ext>
            </a:extLst>
          </p:cNvPr>
          <p:cNvSpPr txBox="1"/>
          <p:nvPr/>
        </p:nvSpPr>
        <p:spPr bwMode="auto">
          <a:xfrm>
            <a:off x="4057098" y="1685020"/>
            <a:ext cx="34515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600" dirty="0">
                <a:cs typeface="Arial" panose="020B0604020202020204" pitchFamily="34" charset="0"/>
              </a:rPr>
              <a:t>1 mese                2 mesi                  3 mesi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6AFDD68-8D75-4175-A880-A6A5A8982C9F}"/>
              </a:ext>
            </a:extLst>
          </p:cNvPr>
          <p:cNvSpPr/>
          <p:nvPr/>
        </p:nvSpPr>
        <p:spPr bwMode="auto">
          <a:xfrm>
            <a:off x="3961208" y="2165195"/>
            <a:ext cx="1344089" cy="864096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-2500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AA5832E-DCB9-4A50-9D80-FC2AC92709BE}"/>
              </a:ext>
            </a:extLst>
          </p:cNvPr>
          <p:cNvSpPr/>
          <p:nvPr/>
        </p:nvSpPr>
        <p:spPr bwMode="auto">
          <a:xfrm>
            <a:off x="3961208" y="3053172"/>
            <a:ext cx="2472154" cy="864096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400" b="0" i="0" u="none" strike="noStrike" cap="none" normalizeH="0" baseline="-25000" dirty="0">
                <a:ln>
                  <a:noFill/>
                </a:ln>
                <a:effectLst/>
                <a:cs typeface="Arial" panose="020B0604020202020204" pitchFamily="34" charset="0"/>
              </a:rPr>
              <a:t> Il problema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D12F4D8-EF3A-459B-A03E-1559CDF4DE26}"/>
              </a:ext>
            </a:extLst>
          </p:cNvPr>
          <p:cNvSpPr/>
          <p:nvPr/>
        </p:nvSpPr>
        <p:spPr bwMode="auto">
          <a:xfrm>
            <a:off x="3957198" y="3936921"/>
            <a:ext cx="543980" cy="904419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-2500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4DCE453-7BD0-4CDD-895E-EAA5258344C1}"/>
              </a:ext>
            </a:extLst>
          </p:cNvPr>
          <p:cNvSpPr/>
          <p:nvPr/>
        </p:nvSpPr>
        <p:spPr bwMode="auto">
          <a:xfrm>
            <a:off x="3945166" y="4863353"/>
            <a:ext cx="3136267" cy="856999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-2500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852BC9-AC36-4579-9350-33D321945BAE}"/>
              </a:ext>
            </a:extLst>
          </p:cNvPr>
          <p:cNvSpPr txBox="1"/>
          <p:nvPr/>
        </p:nvSpPr>
        <p:spPr bwMode="auto">
          <a:xfrm>
            <a:off x="4777178" y="4126649"/>
            <a:ext cx="1957972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ts val="1000"/>
              </a:lnSpc>
              <a:spcBef>
                <a:spcPct val="50000"/>
              </a:spcBef>
            </a:pPr>
            <a:r>
              <a:rPr lang="it-IT" sz="1600" dirty="0">
                <a:cs typeface="Arial" panose="020B0604020202020204" pitchFamily="34" charset="0"/>
              </a:rPr>
              <a:t>Diagnosi precoce ma </a:t>
            </a:r>
          </a:p>
          <a:p>
            <a:pPr eaLnBrk="0" hangingPunct="0">
              <a:lnSpc>
                <a:spcPts val="1000"/>
              </a:lnSpc>
              <a:spcBef>
                <a:spcPct val="50000"/>
              </a:spcBef>
            </a:pPr>
            <a:r>
              <a:rPr lang="it-IT" sz="1600" dirty="0">
                <a:cs typeface="Arial" panose="020B0604020202020204" pitchFamily="34" charset="0"/>
              </a:rPr>
              <a:t>intervento ritardato</a:t>
            </a:r>
          </a:p>
        </p:txBody>
      </p:sp>
    </p:spTree>
    <p:extLst>
      <p:ext uri="{BB962C8B-B14F-4D97-AF65-F5344CB8AC3E}">
        <p14:creationId xmlns:p14="http://schemas.microsoft.com/office/powerpoint/2010/main" val="1299985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4B5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831068-1BE1-4D0B-9701-87C888940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87" y="484085"/>
            <a:ext cx="4584225" cy="573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5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2212C0-AE57-4018-9A8E-7D7B0169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" y="773083"/>
            <a:ext cx="8171411" cy="53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39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5F47265-7206-46FE-91B8-79D2CEB55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5" r="-1" b="9587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71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4458052-EC51-49E1-8AED-B63F403E8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4443586" cy="24995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AD9BAD-AA4C-4F2B-A7D7-B9CA066F0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3800" y="1681316"/>
            <a:ext cx="6165302" cy="34679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BB78D4-4848-4F97-A649-3091E754BDBC}"/>
              </a:ext>
            </a:extLst>
          </p:cNvPr>
          <p:cNvSpPr txBox="1"/>
          <p:nvPr/>
        </p:nvSpPr>
        <p:spPr>
          <a:xfrm>
            <a:off x="4572000" y="3047469"/>
            <a:ext cx="400635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+mj-lt"/>
                <a:cs typeface="Arial" panose="020B0604020202020204" pitchFamily="34" charset="0"/>
              </a:rPr>
              <a:t>Toracentesi secondo </a:t>
            </a:r>
            <a:r>
              <a:rPr lang="it-IT" sz="2000" dirty="0" err="1">
                <a:latin typeface="+mj-lt"/>
                <a:cs typeface="Arial" panose="020B0604020202020204" pitchFamily="34" charset="0"/>
              </a:rPr>
              <a:t>Auenbrugger</a:t>
            </a:r>
            <a:endParaRPr lang="it-IT" sz="2000" dirty="0">
              <a:latin typeface="+mj-lt"/>
              <a:cs typeface="Arial" panose="020B0604020202020204" pitchFamily="34" charset="0"/>
            </a:endParaRPr>
          </a:p>
          <a:p>
            <a:endParaRPr lang="it-IT" sz="2000" dirty="0">
              <a:latin typeface="+mj-lt"/>
              <a:cs typeface="Arial" panose="020B0604020202020204" pitchFamily="34" charset="0"/>
            </a:endParaRPr>
          </a:p>
          <a:p>
            <a:r>
              <a:rPr lang="it-IT" sz="2000" dirty="0">
                <a:latin typeface="+mj-lt"/>
                <a:cs typeface="Arial" panose="020B0604020202020204" pitchFamily="34" charset="0"/>
              </a:rPr>
              <a:t>Drenaggio secondo siringa</a:t>
            </a:r>
          </a:p>
          <a:p>
            <a:endParaRPr lang="it-IT" sz="2000" dirty="0">
              <a:latin typeface="+mj-lt"/>
              <a:cs typeface="Arial" panose="020B0604020202020204" pitchFamily="34" charset="0"/>
            </a:endParaRPr>
          </a:p>
          <a:p>
            <a:r>
              <a:rPr lang="it-IT" sz="2000" dirty="0">
                <a:latin typeface="+mj-lt"/>
                <a:cs typeface="Arial" panose="020B0604020202020204" pitchFamily="34" charset="0"/>
              </a:rPr>
              <a:t>Toracoscopia secondo pneumotorace</a:t>
            </a:r>
          </a:p>
          <a:p>
            <a:endParaRPr lang="it-IT" sz="2000" dirty="0">
              <a:latin typeface="+mj-lt"/>
              <a:cs typeface="Arial" panose="020B0604020202020204" pitchFamily="34" charset="0"/>
            </a:endParaRPr>
          </a:p>
          <a:p>
            <a:r>
              <a:rPr lang="it-IT" sz="2000" dirty="0">
                <a:latin typeface="+mj-lt"/>
                <a:cs typeface="Arial" panose="020B0604020202020204" pitchFamily="34" charset="0"/>
              </a:rPr>
              <a:t>Parete non mi riguarda</a:t>
            </a:r>
          </a:p>
          <a:p>
            <a:endParaRPr lang="it-IT" sz="2000" dirty="0">
              <a:latin typeface="+mj-lt"/>
              <a:cs typeface="Arial" panose="020B0604020202020204" pitchFamily="34" charset="0"/>
            </a:endParaRPr>
          </a:p>
          <a:p>
            <a:r>
              <a:rPr lang="it-IT" sz="2000" dirty="0">
                <a:latin typeface="+mj-lt"/>
                <a:cs typeface="Arial" panose="020B0604020202020204" pitchFamily="34" charset="0"/>
              </a:rPr>
              <a:t>Biopsie secondo TC</a:t>
            </a:r>
          </a:p>
          <a:p>
            <a:endParaRPr lang="it-IT" sz="2000" dirty="0">
              <a:latin typeface="+mj-lt"/>
              <a:cs typeface="Arial" panose="020B0604020202020204" pitchFamily="34" charset="0"/>
            </a:endParaRPr>
          </a:p>
          <a:p>
            <a:r>
              <a:rPr lang="it-IT" sz="2000" dirty="0">
                <a:latin typeface="+mj-lt"/>
                <a:cs typeface="Arial" panose="020B0604020202020204" pitchFamily="34" charset="0"/>
              </a:rPr>
              <a:t>Complicazioni secondo cosa c’è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AD1B427C-A7D6-4814-9801-D0A8F35CA74E}"/>
              </a:ext>
            </a:extLst>
          </p:cNvPr>
          <p:cNvSpPr/>
          <p:nvPr/>
        </p:nvSpPr>
        <p:spPr>
          <a:xfrm>
            <a:off x="3167743" y="668014"/>
            <a:ext cx="1404257" cy="914400"/>
          </a:xfrm>
          <a:prstGeom prst="rightArrow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33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calzini bianchi">
            <a:extLst>
              <a:ext uri="{FF2B5EF4-FFF2-40B4-BE49-F238E27FC236}">
                <a16:creationId xmlns:a16="http://schemas.microsoft.com/office/drawing/2014/main" id="{57D78E27-1A2B-4748-8C85-1BA8AA325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5663" b="9617"/>
          <a:stretch/>
        </p:blipFill>
        <p:spPr bwMode="auto">
          <a:xfrm>
            <a:off x="426375" y="299526"/>
            <a:ext cx="8345256" cy="62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: Shape 2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62605" y="-2"/>
            <a:ext cx="4081395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D576F6-5032-4042-92A0-5BFCF0C8BD3B}"/>
              </a:ext>
            </a:extLst>
          </p:cNvPr>
          <p:cNvSpPr txBox="1"/>
          <p:nvPr/>
        </p:nvSpPr>
        <p:spPr>
          <a:xfrm>
            <a:off x="5579811" y="597480"/>
            <a:ext cx="3046982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Basta</a:t>
            </a:r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8631C2F-939A-4111-B3A6-D778AE286701}"/>
              </a:ext>
            </a:extLst>
          </p:cNvPr>
          <p:cNvSpPr txBox="1"/>
          <p:nvPr/>
        </p:nvSpPr>
        <p:spPr>
          <a:xfrm>
            <a:off x="6097019" y="2519010"/>
            <a:ext cx="3046981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Pleurite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/>
              <a:t>uguale</a:t>
            </a:r>
            <a:endParaRPr lang="en-US" sz="3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/>
              <a:t>antibiotico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9678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539469C-175F-457E-861D-CDFA3D061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31" y="193417"/>
            <a:ext cx="5429309" cy="304693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DAB4880-C4B3-4B0D-A190-E821A7792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0" y="3451597"/>
            <a:ext cx="3385760" cy="32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14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DA6F347-F9A3-4BFA-AC81-AC81C71F0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5" r="-1" b="8737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5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9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15622"/>
            <a:ext cx="5534025" cy="6340936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7059B6-FCEE-451B-97F9-0197325DE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  <a14:imgEffect>
                      <a14:saturation sat="16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4" r="6722" b="1"/>
          <a:stretch/>
        </p:blipFill>
        <p:spPr>
          <a:xfrm>
            <a:off x="0" y="589647"/>
            <a:ext cx="5381626" cy="6192886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A94B2A0-FC9F-428E-B996-88C69969BF92}"/>
              </a:ext>
            </a:extLst>
          </p:cNvPr>
          <p:cNvSpPr/>
          <p:nvPr/>
        </p:nvSpPr>
        <p:spPr>
          <a:xfrm>
            <a:off x="5340473" y="170986"/>
            <a:ext cx="358214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 o TAO?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ECO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9A38CE-A54B-4076-846C-9E8A9D81A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83" y="6436314"/>
            <a:ext cx="2100458" cy="3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6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Vasipleurici (1).jpg">
            <a:extLst>
              <a:ext uri="{FF2B5EF4-FFF2-40B4-BE49-F238E27FC236}">
                <a16:creationId xmlns:a16="http://schemas.microsoft.com/office/drawing/2014/main" id="{D684FBCF-9EF0-482A-A6EA-D2F1CCF84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806" y="379312"/>
            <a:ext cx="4940524" cy="395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433DE6-D62A-43B3-9A69-25401DD59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404" y="240004"/>
            <a:ext cx="3643338" cy="247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AD066DE-BCFD-4F69-8B15-4FF6DB744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404" y="2747194"/>
            <a:ext cx="4536504" cy="171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453B75F-2DB0-48E8-899C-43CC5EA13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404" y="4521192"/>
            <a:ext cx="5976664" cy="219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8" descr="Toracentesi1949.JPG">
            <a:extLst>
              <a:ext uri="{FF2B5EF4-FFF2-40B4-BE49-F238E27FC236}">
                <a16:creationId xmlns:a16="http://schemas.microsoft.com/office/drawing/2014/main" id="{418E8558-6350-4AAB-9A27-251A09964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3717032"/>
            <a:ext cx="1815748" cy="2412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FF8B1C-CF95-42BE-9141-3AFC5B006131}"/>
              </a:ext>
            </a:extLst>
          </p:cNvPr>
          <p:cNvSpPr txBox="1"/>
          <p:nvPr/>
        </p:nvSpPr>
        <p:spPr>
          <a:xfrm>
            <a:off x="4267200" y="39624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153145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2554EC-D1C5-4398-A695-424BF1D4E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596"/>
            <a:ext cx="4266016" cy="30810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CF17A17-6C30-49C7-8EC9-5DA30B2AC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4" y="373380"/>
            <a:ext cx="4266016" cy="30810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B6A4396-8360-4FC2-B902-47825BD13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7" y="3403608"/>
            <a:ext cx="4266016" cy="30810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3C91AA-193D-4A51-B859-70E37858C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66" y="3296220"/>
            <a:ext cx="4266016" cy="30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4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6957165-2FD5-40C1-A1BE-B24713DE7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21945" y="1118235"/>
            <a:ext cx="6162040" cy="462153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9F5A82-CE55-4790-9715-09E649E4906D}"/>
              </a:ext>
            </a:extLst>
          </p:cNvPr>
          <p:cNvSpPr txBox="1"/>
          <p:nvPr/>
        </p:nvSpPr>
        <p:spPr>
          <a:xfrm>
            <a:off x="5544312" y="3075057"/>
            <a:ext cx="2642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cs typeface="Arial" panose="020B0604020202020204" pitchFamily="34" charset="0"/>
              </a:rPr>
              <a:t>Si osa di più</a:t>
            </a:r>
          </a:p>
        </p:txBody>
      </p:sp>
    </p:spTree>
    <p:extLst>
      <p:ext uri="{BB962C8B-B14F-4D97-AF65-F5344CB8AC3E}">
        <p14:creationId xmlns:p14="http://schemas.microsoft.com/office/powerpoint/2010/main" val="3778710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magine correlata">
            <a:extLst>
              <a:ext uri="{FF2B5EF4-FFF2-40B4-BE49-F238E27FC236}">
                <a16:creationId xmlns:a16="http://schemas.microsoft.com/office/drawing/2014/main" id="{BD08E939-7715-41A9-98E3-DA23ED73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558099"/>
            <a:ext cx="8178799" cy="37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599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3388D0-6341-43AC-B804-5EFFD3D31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r="41125" b="-1"/>
          <a:stretch/>
        </p:blipFill>
        <p:spPr>
          <a:xfrm rot="5400000">
            <a:off x="849630" y="-1539238"/>
            <a:ext cx="6858001" cy="992886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4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6A8663-F442-415C-8E44-D9CB0EEF8A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1" b="1"/>
          <a:stretch/>
        </p:blipFill>
        <p:spPr>
          <a:xfrm>
            <a:off x="963228" y="114338"/>
            <a:ext cx="7217544" cy="6193741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8271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6698D5F-AA02-440D-9A1C-1A3D0822F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90" y="162723"/>
            <a:ext cx="5843588" cy="2005992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" name="Segnaposto contenuto 3">
            <a:extLst>
              <a:ext uri="{FF2B5EF4-FFF2-40B4-BE49-F238E27FC236}">
                <a16:creationId xmlns:a16="http://schemas.microsoft.com/office/drawing/2014/main" id="{ADD428B5-6B53-422D-A08A-A1BE1893D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190" y="2666969"/>
            <a:ext cx="5408085" cy="1261174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tx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EFA6DD5-CCF2-4777-87BD-EB4F7F9D1E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9804" y="3482821"/>
            <a:ext cx="1387671" cy="4285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4C779C-2287-484B-B931-454CF0878F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190" y="4050302"/>
            <a:ext cx="4613163" cy="1215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A33B1-688F-406A-A00C-DD02CC4C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598" y="4972569"/>
            <a:ext cx="4470529" cy="1406948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F62CF86-6723-44BB-AD11-D1C7E31B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191" y="5378506"/>
            <a:ext cx="4203624" cy="1314297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D29B54-635E-401F-8315-B6DF2CDEDA4D}"/>
              </a:ext>
            </a:extLst>
          </p:cNvPr>
          <p:cNvSpPr txBox="1"/>
          <p:nvPr/>
        </p:nvSpPr>
        <p:spPr>
          <a:xfrm>
            <a:off x="1159005" y="2168715"/>
            <a:ext cx="229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+mj-lt"/>
              </a:rPr>
              <a:t>Piccolo è meglio</a:t>
            </a:r>
            <a:r>
              <a:rPr lang="it-IT" sz="24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1E5B05-B7A6-4B7F-A38F-32AE7603B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38" y="203355"/>
            <a:ext cx="2336272" cy="3232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C922A-8670-48AD-B76D-022AD3E7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34604" y="3496577"/>
            <a:ext cx="4583459" cy="1353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891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39B3240E-0F24-4A86-A739-876EF06D2169}"/>
              </a:ext>
            </a:extLst>
          </p:cNvPr>
          <p:cNvSpPr txBox="1">
            <a:spLocks/>
          </p:cNvSpPr>
          <p:nvPr/>
        </p:nvSpPr>
        <p:spPr>
          <a:xfrm>
            <a:off x="25888" y="1905000"/>
            <a:ext cx="2946866" cy="5762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u="sng" kern="0" dirty="0">
                <a:solidFill>
                  <a:schemeClr val="tx1"/>
                </a:solidFill>
              </a:rPr>
              <a:t>SELDINGER</a:t>
            </a:r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CF037801-8C3F-463A-9D81-7DF8968DD87F}"/>
              </a:ext>
            </a:extLst>
          </p:cNvPr>
          <p:cNvSpPr txBox="1">
            <a:spLocks/>
          </p:cNvSpPr>
          <p:nvPr/>
        </p:nvSpPr>
        <p:spPr>
          <a:xfrm>
            <a:off x="472173" y="3352800"/>
            <a:ext cx="2469196" cy="2362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it-IT" sz="1600" kern="0" dirty="0">
                <a:solidFill>
                  <a:schemeClr val="tx1"/>
                </a:solidFill>
              </a:rPr>
              <a:t>Bisturi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Siringa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Ago introduttore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Filo Guida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Dilatatori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Drenaggio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Raccordo conico</a:t>
            </a:r>
          </a:p>
          <a:p>
            <a:endParaRPr lang="it-IT" sz="1600" kern="0" dirty="0">
              <a:solidFill>
                <a:schemeClr val="tx1"/>
              </a:solidFill>
            </a:endParaRPr>
          </a:p>
          <a:p>
            <a:endParaRPr lang="it-IT" sz="1600" kern="0" dirty="0">
              <a:solidFill>
                <a:schemeClr val="tx1"/>
              </a:solidFill>
            </a:endParaRPr>
          </a:p>
        </p:txBody>
      </p:sp>
      <p:sp>
        <p:nvSpPr>
          <p:cNvPr id="4" name="Segnaposto testo 4">
            <a:extLst>
              <a:ext uri="{FF2B5EF4-FFF2-40B4-BE49-F238E27FC236}">
                <a16:creationId xmlns:a16="http://schemas.microsoft.com/office/drawing/2014/main" id="{757D9523-E8F9-4A59-8253-6D7DEC35C857}"/>
              </a:ext>
            </a:extLst>
          </p:cNvPr>
          <p:cNvSpPr txBox="1">
            <a:spLocks/>
          </p:cNvSpPr>
          <p:nvPr/>
        </p:nvSpPr>
        <p:spPr>
          <a:xfrm>
            <a:off x="3276600" y="1905000"/>
            <a:ext cx="2936241" cy="5762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u="sng" kern="0" dirty="0">
                <a:solidFill>
                  <a:schemeClr val="tx1"/>
                </a:solidFill>
              </a:rPr>
              <a:t>PLEUROCATH</a:t>
            </a: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305C2994-9352-452A-A77C-2C2119DC96E9}"/>
              </a:ext>
            </a:extLst>
          </p:cNvPr>
          <p:cNvSpPr txBox="1">
            <a:spLocks/>
          </p:cNvSpPr>
          <p:nvPr/>
        </p:nvSpPr>
        <p:spPr>
          <a:xfrm>
            <a:off x="3256108" y="3352800"/>
            <a:ext cx="2946794" cy="25146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it-IT" sz="1600" kern="0" dirty="0">
                <a:solidFill>
                  <a:schemeClr val="tx1"/>
                </a:solidFill>
              </a:rPr>
              <a:t>Ago mandrino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Drenaggio protetto e montato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Raccordo conico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Rubinetto tre vie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Valvola </a:t>
            </a:r>
            <a:r>
              <a:rPr lang="it-IT" sz="1600" kern="0" dirty="0" err="1">
                <a:solidFill>
                  <a:schemeClr val="tx1"/>
                </a:solidFill>
              </a:rPr>
              <a:t>Heimlich</a:t>
            </a:r>
            <a:endParaRPr lang="it-IT" sz="1600" kern="0" dirty="0">
              <a:solidFill>
                <a:schemeClr val="tx1"/>
              </a:solidFill>
            </a:endParaRPr>
          </a:p>
          <a:p>
            <a:r>
              <a:rPr lang="it-IT" sz="1600" kern="0" dirty="0">
                <a:solidFill>
                  <a:schemeClr val="tx1"/>
                </a:solidFill>
              </a:rPr>
              <a:t>Sacchetto drenaggio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Rubinetti 3 vie</a:t>
            </a:r>
          </a:p>
          <a:p>
            <a:endParaRPr lang="it-IT" sz="1600" kern="0" dirty="0">
              <a:solidFill>
                <a:schemeClr val="tx1"/>
              </a:solidFill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B32FDE1-A40B-4F08-ADE7-F982D38FF0D9}"/>
              </a:ext>
            </a:extLst>
          </p:cNvPr>
          <p:cNvSpPr txBox="1">
            <a:spLocks/>
          </p:cNvSpPr>
          <p:nvPr/>
        </p:nvSpPr>
        <p:spPr>
          <a:xfrm>
            <a:off x="6288563" y="1905000"/>
            <a:ext cx="2932113" cy="5762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u="sng" kern="0" dirty="0">
                <a:solidFill>
                  <a:schemeClr val="tx1"/>
                </a:solidFill>
              </a:rPr>
              <a:t>UNICO</a:t>
            </a:r>
          </a:p>
        </p:txBody>
      </p:sp>
      <p:sp>
        <p:nvSpPr>
          <p:cNvPr id="7" name="Segnaposto testo 8">
            <a:extLst>
              <a:ext uri="{FF2B5EF4-FFF2-40B4-BE49-F238E27FC236}">
                <a16:creationId xmlns:a16="http://schemas.microsoft.com/office/drawing/2014/main" id="{812E3CDC-7E1C-4317-9502-2B40E0521245}"/>
              </a:ext>
            </a:extLst>
          </p:cNvPr>
          <p:cNvSpPr txBox="1">
            <a:spLocks/>
          </p:cNvSpPr>
          <p:nvPr/>
        </p:nvSpPr>
        <p:spPr>
          <a:xfrm>
            <a:off x="6517641" y="3276600"/>
            <a:ext cx="2473959" cy="2514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it-IT" sz="1600" kern="0" dirty="0">
                <a:solidFill>
                  <a:schemeClr val="tx1"/>
                </a:solidFill>
              </a:rPr>
              <a:t>Bisturi “sistema di sicurezza”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Siringa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Ago </a:t>
            </a:r>
            <a:r>
              <a:rPr lang="it-IT" sz="1600" kern="0" dirty="0" err="1">
                <a:solidFill>
                  <a:schemeClr val="tx1"/>
                </a:solidFill>
              </a:rPr>
              <a:t>trocar</a:t>
            </a:r>
            <a:r>
              <a:rPr lang="it-IT" sz="1600" kern="0" dirty="0">
                <a:solidFill>
                  <a:schemeClr val="tx1"/>
                </a:solidFill>
              </a:rPr>
              <a:t> “Verres”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Drenaggio 9-12CH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Raccordo conico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Raccordo prolunga</a:t>
            </a:r>
          </a:p>
          <a:p>
            <a:r>
              <a:rPr lang="it-IT" sz="1600" kern="0" dirty="0">
                <a:solidFill>
                  <a:schemeClr val="tx1"/>
                </a:solidFill>
              </a:rPr>
              <a:t>Sacchetto drenaggio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DE87225-6896-4B6B-9687-5ECC3A555874}"/>
              </a:ext>
            </a:extLst>
          </p:cNvPr>
          <p:cNvSpPr txBox="1">
            <a:spLocks/>
          </p:cNvSpPr>
          <p:nvPr/>
        </p:nvSpPr>
        <p:spPr>
          <a:xfrm>
            <a:off x="1905000" y="685800"/>
            <a:ext cx="5447793" cy="7345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it-IT" kern="0" dirty="0">
                <a:solidFill>
                  <a:srgbClr val="FF0000"/>
                </a:solidFill>
              </a:rPr>
              <a:t>Piccoli cateteri: SET</a:t>
            </a:r>
          </a:p>
        </p:txBody>
      </p:sp>
    </p:spTree>
    <p:extLst>
      <p:ext uri="{BB962C8B-B14F-4D97-AF65-F5344CB8AC3E}">
        <p14:creationId xmlns:p14="http://schemas.microsoft.com/office/powerpoint/2010/main" val="15276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122" name="Picture 2" descr="Immagine correlata">
            <a:extLst>
              <a:ext uri="{FF2B5EF4-FFF2-40B4-BE49-F238E27FC236}">
                <a16:creationId xmlns:a16="http://schemas.microsoft.com/office/drawing/2014/main" id="{7089E929-4CD6-459D-BA53-B30554A8C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84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88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10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14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065B5D44-CFEF-4A24-BE9A-6B263F819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30" y="2050959"/>
            <a:ext cx="3491365" cy="27600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600" b="1" kern="1200" dirty="0" err="1">
                <a:solidFill>
                  <a:srgbClr val="FFFFFF"/>
                </a:solidFill>
                <a:ea typeface="+mj-ea"/>
                <a:cs typeface="Arial" panose="020B0604020202020204" pitchFamily="34" charset="0"/>
              </a:rPr>
              <a:t>Pleuropatie</a:t>
            </a:r>
            <a:endParaRPr lang="en-US" altLang="it-IT" sz="3600" b="1" kern="1200" dirty="0">
              <a:solidFill>
                <a:srgbClr val="FFFFFF"/>
              </a:solidFill>
              <a:ea typeface="+mj-ea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600" b="1" kern="1200" dirty="0" err="1">
                <a:solidFill>
                  <a:srgbClr val="FFFFFF"/>
                </a:solidFill>
                <a:ea typeface="+mj-ea"/>
                <a:cs typeface="Arial" panose="020B0604020202020204" pitchFamily="34" charset="0"/>
              </a:rPr>
              <a:t>novità</a:t>
            </a:r>
            <a:r>
              <a:rPr lang="en-US" altLang="it-IT" sz="3600" b="1" kern="1200" dirty="0">
                <a:solidFill>
                  <a:srgbClr val="FFFFFF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it-IT" sz="3600" b="1" kern="1200" dirty="0" err="1">
                <a:solidFill>
                  <a:srgbClr val="FFFFFF"/>
                </a:solidFill>
                <a:ea typeface="+mj-ea"/>
                <a:cs typeface="Arial" panose="020B0604020202020204" pitchFamily="34" charset="0"/>
              </a:rPr>
              <a:t>negli</a:t>
            </a:r>
            <a:r>
              <a:rPr lang="en-US" altLang="it-IT" sz="3600" b="1" kern="1200" dirty="0">
                <a:solidFill>
                  <a:srgbClr val="FFFFFF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it-IT" sz="3600" b="1" kern="1200" dirty="0" err="1">
                <a:solidFill>
                  <a:srgbClr val="FFFFFF"/>
                </a:solidFill>
                <a:ea typeface="+mj-ea"/>
                <a:cs typeface="Arial" panose="020B0604020202020204" pitchFamily="34" charset="0"/>
              </a:rPr>
              <a:t>ultimi</a:t>
            </a:r>
            <a:r>
              <a:rPr lang="en-US" altLang="it-IT" sz="3600" b="1" kern="1200" dirty="0">
                <a:solidFill>
                  <a:srgbClr val="FFFFFF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it-IT" sz="3600" b="1" kern="1200" dirty="0" err="1">
                <a:solidFill>
                  <a:srgbClr val="FFFFFF"/>
                </a:solidFill>
                <a:ea typeface="+mj-ea"/>
                <a:cs typeface="Arial" panose="020B0604020202020204" pitchFamily="34" charset="0"/>
              </a:rPr>
              <a:t>anni</a:t>
            </a:r>
            <a:endParaRPr lang="en-US" altLang="it-IT" sz="3600" b="1" kern="1200" dirty="0">
              <a:solidFill>
                <a:srgbClr val="FFFFFF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43" name="Text Box 12">
            <a:extLst>
              <a:ext uri="{FF2B5EF4-FFF2-40B4-BE49-F238E27FC236}">
                <a16:creationId xmlns:a16="http://schemas.microsoft.com/office/drawing/2014/main" id="{C7714A3E-5673-41FD-B802-12BFC68D6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192" y="704211"/>
            <a:ext cx="5030091" cy="52306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Articoli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su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riviste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alto IF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aumentati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del 50%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negli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ultimi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10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anni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Trattati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monografici</a:t>
            </a:r>
            <a:endParaRPr lang="en-US" altLang="it-IT" sz="1300" dirty="0">
              <a:solidFill>
                <a:srgbClr val="000000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Linee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guida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Migliore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conoscenza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della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fisiopatologia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del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liquido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pleurico</a:t>
            </a:r>
            <a:endParaRPr lang="en-US" altLang="it-IT" sz="1300" dirty="0">
              <a:solidFill>
                <a:srgbClr val="000000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Ruolo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della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fibrosi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pleurica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.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Modelli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di studio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animale</a:t>
            </a:r>
            <a:endParaRPr lang="en-US" altLang="it-IT" sz="1300" dirty="0">
              <a:solidFill>
                <a:srgbClr val="000000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Studi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biochimici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sul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liquido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citochine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, markers,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mesotelina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, BAP1)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Aggiunta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di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nuovi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capitoli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quali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pleuropatie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nell’AIDS</a:t>
            </a:r>
            <a:endParaRPr lang="en-US" altLang="it-IT" sz="1300" dirty="0">
              <a:solidFill>
                <a:srgbClr val="000000"/>
              </a:solidFill>
              <a:latin typeface="+mn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     e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nei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trapiantati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d’organo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dopo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by-pass, etc.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Perfezionamento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diagnosi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non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invasiva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(Eco, TC, RM,PET)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Mentalità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più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aggressiva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da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parte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dello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pneumologo</a:t>
            </a:r>
            <a:endParaRPr lang="en-US" altLang="it-IT" sz="1300" dirty="0">
              <a:solidFill>
                <a:srgbClr val="000000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Approccio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combinato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medico/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chirurgico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nel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pnt</a:t>
            </a:r>
            <a:endParaRPr lang="en-US" altLang="it-IT" sz="1300" dirty="0">
              <a:solidFill>
                <a:srgbClr val="000000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Miglioramento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diagnostica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invasiva</a:t>
            </a:r>
            <a:endParaRPr lang="en-US" altLang="it-IT" sz="1300" dirty="0">
              <a:solidFill>
                <a:srgbClr val="000000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Indicazioni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chiare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per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toracoscopia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medica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e VATS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Ricorso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più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ragionato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e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precoce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alla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pleurodesi</a:t>
            </a:r>
            <a:endParaRPr lang="en-US" altLang="it-IT" sz="1300" dirty="0">
              <a:solidFill>
                <a:srgbClr val="000000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Terapia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«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biologica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»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Drenaggi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a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permanenza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(IPC)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Terapia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antineoplastica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1300" dirty="0" err="1">
                <a:solidFill>
                  <a:srgbClr val="000000"/>
                </a:solidFill>
                <a:latin typeface="+mn-lt"/>
              </a:rPr>
              <a:t>endocavo</a:t>
            </a:r>
            <a:r>
              <a:rPr lang="en-US" altLang="it-IT" sz="1300" dirty="0">
                <a:solidFill>
                  <a:srgbClr val="000000"/>
                </a:solidFill>
                <a:latin typeface="+mn-lt"/>
              </a:rPr>
              <a:t>?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247DFC8-8B3D-4B8E-9C7A-F17CD0CB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792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it-IT" sz="2400"/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0D56EB26-C14E-4184-8F55-5AA97BDB1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792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it-IT" sz="24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443A6D0-1A7F-4273-9D71-9EDC20F42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83" y="6436314"/>
            <a:ext cx="2100458" cy="3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49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4" name="Rectangle 7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78D0868-BB37-4076-BCE7-660F2645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113593"/>
            <a:ext cx="3971037" cy="2630811"/>
          </a:xfrm>
          <a:prstGeom prst="rect">
            <a:avLst/>
          </a:prstGeom>
        </p:spPr>
      </p:pic>
      <p:cxnSp>
        <p:nvCxnSpPr>
          <p:cNvPr id="6158" name="Straight Connector 7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Risultati immagini per spiral drain">
            <a:extLst>
              <a:ext uri="{FF2B5EF4-FFF2-40B4-BE49-F238E27FC236}">
                <a16:creationId xmlns:a16="http://schemas.microsoft.com/office/drawing/2014/main" id="{C8AB1967-94CF-4377-8C57-2E17E0F16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62" y="1443481"/>
            <a:ext cx="3971037" cy="39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isultati immagini per spiral drain">
            <a:extLst>
              <a:ext uri="{FF2B5EF4-FFF2-40B4-BE49-F238E27FC236}">
                <a16:creationId xmlns:a16="http://schemas.microsoft.com/office/drawing/2014/main" id="{81C52A08-2A3E-4DB1-93B9-544BAAC34E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429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15680C2B-3FAD-4975-994E-897654104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14295" y="425306"/>
            <a:ext cx="4815840" cy="242407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5F1F53-461D-4EEC-ACCB-D24085A3EF88}"/>
              </a:ext>
            </a:extLst>
          </p:cNvPr>
          <p:cNvSpPr txBox="1"/>
          <p:nvPr/>
        </p:nvSpPr>
        <p:spPr>
          <a:xfrm>
            <a:off x="1120061" y="5971029"/>
            <a:ext cx="6903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>
                <a:latin typeface="+mj-lt"/>
                <a:cs typeface="Arial" panose="020B0604020202020204" pitchFamily="34" charset="0"/>
              </a:rPr>
              <a:t>Ecografo protagonista della quotidianità pneumologica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F38C66C6-BA59-4551-8611-6CBB457A6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95" y="2985240"/>
            <a:ext cx="4815840" cy="27089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622141B-2865-4E80-A662-DE426508D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87" y="425306"/>
            <a:ext cx="3600377" cy="526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77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Freeform: Shape 9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630437" y="2300932"/>
            <a:ext cx="331406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B07BF25-5B65-4437-952D-86391DAC8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r="-1" b="-1"/>
          <a:stretch/>
        </p:blipFill>
        <p:spPr>
          <a:xfrm>
            <a:off x="1765933" y="544297"/>
            <a:ext cx="5821443" cy="5343065"/>
          </a:xfrm>
          <a:custGeom>
            <a:avLst/>
            <a:gdLst>
              <a:gd name="connsiteX0" fmla="*/ 3025687 w 7761924"/>
              <a:gd name="connsiteY0" fmla="*/ 76 h 5343065"/>
              <a:gd name="connsiteX1" fmla="*/ 3372722 w 7761924"/>
              <a:gd name="connsiteY1" fmla="*/ 16088 h 5343065"/>
              <a:gd name="connsiteX2" fmla="*/ 7761924 w 7761924"/>
              <a:gd name="connsiteY2" fmla="*/ 3316816 h 5343065"/>
              <a:gd name="connsiteX3" fmla="*/ 3701109 w 7761924"/>
              <a:gd name="connsiteY3" fmla="*/ 5320611 h 5343065"/>
              <a:gd name="connsiteX4" fmla="*/ 36290 w 7761924"/>
              <a:gd name="connsiteY4" fmla="*/ 2696959 h 5343065"/>
              <a:gd name="connsiteX5" fmla="*/ 3025687 w 7761924"/>
              <a:gd name="connsiteY5" fmla="*/ 76 h 53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9462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6E7712-4B62-4E49-A1FB-0B6DC4887596}"/>
              </a:ext>
            </a:extLst>
          </p:cNvPr>
          <p:cNvSpPr txBox="1"/>
          <p:nvPr/>
        </p:nvSpPr>
        <p:spPr>
          <a:xfrm>
            <a:off x="698796" y="797510"/>
            <a:ext cx="733066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+mj-lt"/>
              </a:rPr>
              <a:t>Nessuna tecnica bioptica è la più appropriata e sicura</a:t>
            </a:r>
          </a:p>
          <a:p>
            <a:r>
              <a:rPr lang="it-IT" sz="2400" dirty="0">
                <a:latin typeface="+mj-lt"/>
              </a:rPr>
              <a:t>per quella singola lesione in quella sede e con quelle </a:t>
            </a:r>
          </a:p>
          <a:p>
            <a:r>
              <a:rPr lang="it-IT" sz="2400" dirty="0">
                <a:latin typeface="+mj-lt"/>
              </a:rPr>
              <a:t>caratteristiche. Andrebbe pertanto personalizzata.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La scelta dell’approccio più idoneo non può essere basato </a:t>
            </a:r>
          </a:p>
          <a:p>
            <a:r>
              <a:rPr lang="it-IT" sz="2400" dirty="0">
                <a:latin typeface="+mj-lt"/>
              </a:rPr>
              <a:t>solamente sulla resa diagnostica e sulle complicazioni.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Può variare nei vari Centri e dalla loro esperienza.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Le esigenze del paziente sono anche importanti.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Bisogna conoscere tutte le tecniche invasive e adattarle</a:t>
            </a:r>
          </a:p>
          <a:p>
            <a:r>
              <a:rPr lang="it-IT" sz="2400" dirty="0">
                <a:latin typeface="+mj-lt"/>
              </a:rPr>
              <a:t>quindi in quello specifico caso</a:t>
            </a:r>
          </a:p>
          <a:p>
            <a:endParaRPr 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4932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EAD294-65DA-4E0A-BE4C-F29B78723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4294993" y="1853528"/>
            <a:ext cx="5968377" cy="32521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33B57F-19F2-45D1-BAAF-5B4498B80545}"/>
              </a:ext>
            </a:extLst>
          </p:cNvPr>
          <p:cNvSpPr txBox="1">
            <a:spLocks/>
          </p:cNvSpPr>
          <p:nvPr/>
        </p:nvSpPr>
        <p:spPr bwMode="auto">
          <a:xfrm>
            <a:off x="348912" y="1139255"/>
            <a:ext cx="6144631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u="sng" dirty="0">
                <a:latin typeface="Arial" panose="020B0604020202020204" pitchFamily="34" charset="0"/>
                <a:cs typeface="Arial" panose="020B0604020202020204" pitchFamily="34" charset="0"/>
              </a:rPr>
              <a:t>La diagnosi del </a:t>
            </a:r>
            <a:r>
              <a:rPr lang="it-IT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Vpl</a:t>
            </a:r>
            <a:r>
              <a:rPr lang="it-IT" sz="2000" u="sng" dirty="0">
                <a:latin typeface="Arial" panose="020B0604020202020204" pitchFamily="34" charset="0"/>
                <a:cs typeface="Arial" panose="020B0604020202020204" pitchFamily="34" charset="0"/>
              </a:rPr>
              <a:t> la deve fare lo pneumologo!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Quante volte gli esami di laboratorio hanno reso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inutile il ricorso alla toracoscopia?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Un liquido pleurico è sicuramente diagnostico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solo in poche patologie e di raro impatto clinico.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Anche in presenza di citologia positiva per neoplasia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si ricorre alla toracoscopia per prelievo tissutale,</a:t>
            </a:r>
          </a:p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e/o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pleurodesi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Alcune volte, quando la clinica lo richiede, si passa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alla toracoscopia senza prima eseguire esami sul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liquido.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Minimo traumatismo, alta resa, poche complicazioni.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22CBB78-E908-4F37-B863-A004DACA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12" y="232558"/>
            <a:ext cx="6406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Toracoscopia medica: perché?</a:t>
            </a:r>
          </a:p>
        </p:txBody>
      </p:sp>
    </p:spTree>
    <p:extLst>
      <p:ext uri="{BB962C8B-B14F-4D97-AF65-F5344CB8AC3E}">
        <p14:creationId xmlns:p14="http://schemas.microsoft.com/office/powerpoint/2010/main" val="2061611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C562D5-9839-4CED-B5A5-096E259203C5}"/>
              </a:ext>
            </a:extLst>
          </p:cNvPr>
          <p:cNvSpPr txBox="1"/>
          <p:nvPr/>
        </p:nvSpPr>
        <p:spPr>
          <a:xfrm>
            <a:off x="573959" y="1074509"/>
            <a:ext cx="451674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/>
              <a:t>Lo studio della patologia pleurica non</a:t>
            </a:r>
          </a:p>
          <a:p>
            <a:r>
              <a:rPr lang="it-IT" sz="2000" i="1" dirty="0"/>
              <a:t>ha sicuramente avuto negli ultimi anni</a:t>
            </a:r>
          </a:p>
          <a:p>
            <a:r>
              <a:rPr lang="it-IT" sz="2000" i="1" dirty="0"/>
              <a:t>un progresso tecnico e metodologico</a:t>
            </a:r>
          </a:p>
          <a:p>
            <a:r>
              <a:rPr lang="it-IT" sz="2000" i="1" dirty="0"/>
              <a:t>paragonabile a quello della broncoscopia.</a:t>
            </a:r>
          </a:p>
          <a:p>
            <a:endParaRPr lang="it-IT" sz="2000" i="1" dirty="0"/>
          </a:p>
          <a:p>
            <a:r>
              <a:rPr lang="it-IT" sz="2000" i="1" dirty="0"/>
              <a:t>Le indicazioni alle manovre</a:t>
            </a:r>
          </a:p>
          <a:p>
            <a:r>
              <a:rPr lang="it-IT" sz="2000" i="1" dirty="0"/>
              <a:t>invasive sono le stesse di sempre</a:t>
            </a:r>
          </a:p>
          <a:p>
            <a:endParaRPr lang="it-IT" sz="2000" i="1" dirty="0"/>
          </a:p>
          <a:p>
            <a:r>
              <a:rPr lang="it-IT" sz="2000" i="1" dirty="0"/>
              <a:t>Ha migliorato sicuramente con l’ecografia</a:t>
            </a:r>
          </a:p>
          <a:p>
            <a:r>
              <a:rPr lang="it-IT" sz="2000" i="1" dirty="0"/>
              <a:t>il suo raggio d’azione rendendo più</a:t>
            </a:r>
          </a:p>
          <a:p>
            <a:r>
              <a:rPr lang="it-IT" sz="2000" i="1" dirty="0"/>
              <a:t>efficace e sicura la diagnostica invasiva</a:t>
            </a:r>
          </a:p>
          <a:p>
            <a:r>
              <a:rPr lang="it-IT" sz="2000" i="1" dirty="0"/>
              <a:t>sulla pleura.</a:t>
            </a:r>
          </a:p>
          <a:p>
            <a:endParaRPr lang="it-IT" sz="2000" i="1" dirty="0"/>
          </a:p>
          <a:p>
            <a:r>
              <a:rPr lang="it-IT" sz="2000" i="1" dirty="0"/>
              <a:t>Non bisogna forse puntare a farla meglio</a:t>
            </a:r>
          </a:p>
          <a:p>
            <a:r>
              <a:rPr lang="it-IT" sz="2000" i="1" dirty="0"/>
              <a:t>ma a farla tutti e di più.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EA9618-0564-4F15-97C2-D767A98F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177" y="408212"/>
            <a:ext cx="3398385" cy="6041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682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84E59909-ED30-4E53-A20D-678DA1484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 err="1">
                <a:latin typeface="+mj-lt"/>
                <a:ea typeface="+mj-ea"/>
                <a:cs typeface="+mj-cs"/>
              </a:rPr>
              <a:t>Toracoscopia</a:t>
            </a:r>
            <a:r>
              <a:rPr lang="en-US" sz="3700" dirty="0">
                <a:latin typeface="+mj-lt"/>
                <a:ea typeface="+mj-ea"/>
                <a:cs typeface="+mj-cs"/>
              </a:rPr>
              <a:t> </a:t>
            </a:r>
            <a:r>
              <a:rPr lang="en-US" sz="3700" dirty="0" err="1">
                <a:latin typeface="+mj-lt"/>
                <a:ea typeface="+mj-ea"/>
                <a:cs typeface="+mj-cs"/>
              </a:rPr>
              <a:t>medica</a:t>
            </a:r>
            <a:r>
              <a:rPr lang="en-US" sz="3700" dirty="0">
                <a:latin typeface="+mj-lt"/>
                <a:ea typeface="+mj-ea"/>
                <a:cs typeface="+mj-cs"/>
              </a:rPr>
              <a:t>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 err="1">
                <a:latin typeface="+mj-lt"/>
                <a:ea typeface="+mj-ea"/>
                <a:cs typeface="+mj-cs"/>
              </a:rPr>
              <a:t>cosa</a:t>
            </a:r>
            <a:r>
              <a:rPr lang="en-US" sz="3700" dirty="0">
                <a:latin typeface="+mj-lt"/>
                <a:ea typeface="+mj-ea"/>
                <a:cs typeface="+mj-cs"/>
              </a:rPr>
              <a:t> </a:t>
            </a:r>
            <a:r>
              <a:rPr lang="en-US" sz="3700" dirty="0" err="1">
                <a:latin typeface="+mj-lt"/>
                <a:ea typeface="+mj-ea"/>
                <a:cs typeface="+mj-cs"/>
              </a:rPr>
              <a:t>c’è</a:t>
            </a:r>
            <a:r>
              <a:rPr lang="en-US" sz="3700" dirty="0">
                <a:latin typeface="+mj-lt"/>
                <a:ea typeface="+mj-ea"/>
                <a:cs typeface="+mj-cs"/>
              </a:rPr>
              <a:t> di nuovo</a:t>
            </a:r>
          </a:p>
        </p:txBody>
      </p:sp>
      <p:cxnSp>
        <p:nvCxnSpPr>
          <p:cNvPr id="17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ABCD0C3C-02B5-41F5-A420-D26EABE2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" y="2575034"/>
            <a:ext cx="3840085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Minitoracoscopia</a:t>
            </a:r>
            <a:endParaRPr lang="en-US" sz="16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u="sng" dirty="0" err="1"/>
              <a:t>Toraco</a:t>
            </a:r>
            <a:r>
              <a:rPr lang="en-US" sz="1600" u="sng" dirty="0"/>
              <a:t> eco-</a:t>
            </a:r>
            <a:r>
              <a:rPr lang="en-US" sz="1600" u="sng" dirty="0" err="1"/>
              <a:t>guidata</a:t>
            </a:r>
            <a:endParaRPr lang="en-US" sz="1600" u="sng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Sedazione</a:t>
            </a:r>
            <a:r>
              <a:rPr lang="en-US" sz="1600" dirty="0"/>
              <a:t> </a:t>
            </a:r>
            <a:r>
              <a:rPr lang="en-US" sz="1600" dirty="0" err="1"/>
              <a:t>sempre</a:t>
            </a:r>
            <a:endParaRPr lang="en-US" sz="16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Autofluorescenza</a:t>
            </a:r>
            <a:r>
              <a:rPr lang="en-US" sz="1600" dirty="0"/>
              <a:t> (?)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NBI (?)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Impianto</a:t>
            </a:r>
            <a:r>
              <a:rPr lang="en-US" sz="1600" dirty="0"/>
              <a:t> IPC o reservoir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Toracoscopio</a:t>
            </a:r>
            <a:r>
              <a:rPr lang="en-US" sz="1600" dirty="0"/>
              <a:t> </a:t>
            </a:r>
            <a:r>
              <a:rPr lang="en-US" sz="1600" dirty="0" err="1"/>
              <a:t>flessibile</a:t>
            </a:r>
            <a:endParaRPr lang="en-US" sz="16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Endomicroscopia</a:t>
            </a:r>
            <a:endParaRPr lang="en-US" sz="16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Pleural team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691BDE5-BA27-45E5-AE05-F86024248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31" r="1983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2C150682-2565-420C-922D-B5CAB357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9958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66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1F51955-98E4-4316-B639-4F2B06234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210" y="718814"/>
            <a:ext cx="7272337" cy="116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+mj-lt"/>
              </a:rPr>
              <a:t>TORACOSCOPIA MEDICA</a:t>
            </a:r>
          </a:p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FF0000"/>
                </a:solidFill>
                <a:latin typeface="+mj-lt"/>
              </a:rPr>
              <a:t>Nuove indicazioni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A696F01-4276-46DE-B5C2-583569FA8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82" y="2350765"/>
            <a:ext cx="80645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nl-BE" sz="2400" dirty="0">
                <a:latin typeface="+mj-lt"/>
              </a:rPr>
              <a:t> </a:t>
            </a:r>
            <a:r>
              <a:rPr lang="nl-BE" sz="2400" b="1" u="sng" dirty="0">
                <a:latin typeface="+mj-lt"/>
              </a:rPr>
              <a:t>Ripetizione della toracoscopia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1400" dirty="0">
                <a:latin typeface="+mj-lt"/>
              </a:rPr>
              <a:t>         Breen D et al. Redo medical thoracoscopy is feasible in patients with pleural diseases.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it-IT" sz="1400" dirty="0">
                <a:latin typeface="+mj-lt"/>
              </a:rPr>
              <a:t>         </a:t>
            </a:r>
            <a:r>
              <a:rPr lang="it-IT" sz="1400" dirty="0" err="1">
                <a:latin typeface="+mj-lt"/>
              </a:rPr>
              <a:t>Interact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Cardiovasc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Thorac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Surg</a:t>
            </a:r>
            <a:r>
              <a:rPr lang="it-IT" sz="1400" dirty="0">
                <a:latin typeface="+mj-lt"/>
              </a:rPr>
              <a:t>. 2009; 8:330-3.</a:t>
            </a:r>
            <a:endParaRPr lang="it-IT" sz="1400" b="1" dirty="0"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nl-BE" sz="2400" b="1" i="1" u="sng" dirty="0">
                <a:latin typeface="+mj-lt"/>
              </a:rPr>
              <a:t>Toracoscopia in day hospital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1400" dirty="0">
                <a:latin typeface="+mj-lt"/>
              </a:rPr>
              <a:t>         </a:t>
            </a:r>
            <a:r>
              <a:rPr lang="en-GB" sz="1400" dirty="0" err="1">
                <a:latin typeface="+mj-lt"/>
              </a:rPr>
              <a:t>Psallidas</a:t>
            </a:r>
            <a:r>
              <a:rPr lang="en-GB" sz="1400" dirty="0">
                <a:latin typeface="+mj-lt"/>
              </a:rPr>
              <a:t> I et al. Provision of Day-Case Local </a:t>
            </a:r>
            <a:r>
              <a:rPr lang="en-GB" sz="1400" dirty="0" err="1">
                <a:latin typeface="+mj-lt"/>
              </a:rPr>
              <a:t>Anesthetic</a:t>
            </a:r>
            <a:r>
              <a:rPr lang="en-GB" sz="1400" dirty="0">
                <a:latin typeface="+mj-lt"/>
              </a:rPr>
              <a:t> Thoracoscopy: A </a:t>
            </a:r>
            <a:r>
              <a:rPr lang="en-GB" sz="1400" dirty="0" err="1">
                <a:latin typeface="+mj-lt"/>
              </a:rPr>
              <a:t>Multicenter</a:t>
            </a:r>
            <a:r>
              <a:rPr lang="en-GB" sz="1400" dirty="0">
                <a:latin typeface="+mj-lt"/>
              </a:rPr>
              <a:t> Review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1400" dirty="0">
                <a:latin typeface="+mj-lt"/>
              </a:rPr>
              <a:t>         of Practice. Chest 2017;151: 511-512</a:t>
            </a:r>
            <a:endParaRPr lang="it-IT" sz="1400" b="1" dirty="0"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nl-BE" sz="2400" b="1" u="sng" dirty="0">
                <a:latin typeface="+mj-lt"/>
              </a:rPr>
              <a:t>Toracoscopia nella patologia pleurica senza versamento</a:t>
            </a:r>
          </a:p>
          <a:p>
            <a:pPr marL="342900" indent="-342900">
              <a:lnSpc>
                <a:spcPct val="90000"/>
              </a:lnSpc>
            </a:pPr>
            <a:r>
              <a:rPr lang="nl-BE" sz="2400" dirty="0">
                <a:solidFill>
                  <a:srgbClr val="4D4D4D"/>
                </a:solidFill>
                <a:latin typeface="+mj-lt"/>
              </a:rPr>
              <a:t>    </a:t>
            </a:r>
            <a:r>
              <a:rPr lang="it-IT" sz="1400" dirty="0">
                <a:latin typeface="+mj-lt"/>
              </a:rPr>
              <a:t>Marchetti G et al. </a:t>
            </a:r>
            <a:r>
              <a:rPr lang="it-IT" sz="1400" dirty="0" err="1">
                <a:latin typeface="+mj-lt"/>
              </a:rPr>
              <a:t>Ultrasound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guided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MTin</a:t>
            </a:r>
            <a:r>
              <a:rPr lang="it-IT" sz="1400" dirty="0">
                <a:latin typeface="+mj-lt"/>
              </a:rPr>
              <a:t> the </a:t>
            </a:r>
            <a:r>
              <a:rPr lang="it-IT" sz="1400" dirty="0" err="1">
                <a:latin typeface="+mj-lt"/>
              </a:rPr>
              <a:t>absence</a:t>
            </a:r>
            <a:r>
              <a:rPr lang="it-IT" sz="1400" dirty="0">
                <a:latin typeface="+mj-lt"/>
              </a:rPr>
              <a:t> of </a:t>
            </a:r>
            <a:r>
              <a:rPr lang="it-IT" sz="1400" dirty="0" err="1">
                <a:latin typeface="+mj-lt"/>
              </a:rPr>
              <a:t>pleural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effusion</a:t>
            </a:r>
            <a:r>
              <a:rPr lang="it-IT" sz="1400" dirty="0">
                <a:latin typeface="+mj-lt"/>
              </a:rPr>
              <a:t>. </a:t>
            </a:r>
            <a:r>
              <a:rPr lang="it-IT" sz="1400" dirty="0" err="1">
                <a:latin typeface="+mj-lt"/>
              </a:rPr>
              <a:t>Chest</a:t>
            </a:r>
            <a:r>
              <a:rPr lang="it-IT" sz="1400" dirty="0">
                <a:latin typeface="+mj-lt"/>
              </a:rPr>
              <a:t>. 2015 </a:t>
            </a:r>
            <a:r>
              <a:rPr lang="it-IT" sz="1400" dirty="0">
                <a:solidFill>
                  <a:srgbClr val="777777"/>
                </a:solidFill>
                <a:latin typeface="+mj-lt"/>
              </a:rPr>
              <a:t>–  </a:t>
            </a:r>
            <a:r>
              <a:rPr lang="it-IT" sz="1400" dirty="0" err="1">
                <a:latin typeface="+mj-lt"/>
              </a:rPr>
              <a:t>Corcoran</a:t>
            </a:r>
            <a:r>
              <a:rPr lang="it-IT" sz="1400" dirty="0">
                <a:latin typeface="+mj-lt"/>
              </a:rPr>
              <a:t> JP et Al: US </a:t>
            </a:r>
            <a:r>
              <a:rPr lang="it-IT" sz="1400" dirty="0" err="1">
                <a:latin typeface="+mj-lt"/>
              </a:rPr>
              <a:t>pnx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induction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prior</a:t>
            </a:r>
            <a:r>
              <a:rPr lang="it-IT" sz="1400" dirty="0">
                <a:latin typeface="+mj-lt"/>
              </a:rPr>
              <a:t> to </a:t>
            </a:r>
            <a:r>
              <a:rPr lang="it-IT" sz="1400" dirty="0" err="1">
                <a:latin typeface="+mj-lt"/>
              </a:rPr>
              <a:t>local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anaesthetic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thoracoscopy</a:t>
            </a:r>
            <a:r>
              <a:rPr lang="it-IT" sz="1400" dirty="0">
                <a:latin typeface="+mj-lt"/>
              </a:rPr>
              <a:t>. </a:t>
            </a:r>
            <a:r>
              <a:rPr lang="it-IT" sz="1400" dirty="0" err="1">
                <a:latin typeface="+mj-lt"/>
              </a:rPr>
              <a:t>Thorax</a:t>
            </a:r>
            <a:r>
              <a:rPr lang="it-IT" sz="1400" dirty="0">
                <a:latin typeface="+mj-lt"/>
              </a:rPr>
              <a:t> 2015</a:t>
            </a:r>
          </a:p>
          <a:p>
            <a:pPr marL="342900" indent="-342900"/>
            <a:endParaRPr lang="nl-BE" sz="1400" b="1" dirty="0">
              <a:solidFill>
                <a:srgbClr val="777777"/>
              </a:solidFill>
              <a:latin typeface="+mj-lt"/>
            </a:endParaRPr>
          </a:p>
          <a:p>
            <a:pPr marL="342900" indent="-342900" eaLnBrk="0" hangingPunct="0">
              <a:lnSpc>
                <a:spcPct val="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nl-BE" sz="2400" b="1" u="sng" dirty="0">
                <a:latin typeface="+mj-lt"/>
              </a:rPr>
              <a:t>Bedside pleuroscopy in the Intensive Care Unit</a:t>
            </a:r>
          </a:p>
          <a:p>
            <a:pPr marL="342900" indent="-342900" eaLnBrk="0" hangingPunct="0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BE" sz="2400" dirty="0">
                <a:solidFill>
                  <a:srgbClr val="4D4D4D"/>
                </a:solidFill>
                <a:latin typeface="+mj-lt"/>
              </a:rPr>
              <a:t>    </a:t>
            </a:r>
            <a:r>
              <a:rPr lang="it-IT" sz="1400" dirty="0" err="1">
                <a:latin typeface="+mj-lt"/>
              </a:rPr>
              <a:t>Ooi</a:t>
            </a:r>
            <a:r>
              <a:rPr lang="it-IT" sz="1400" dirty="0">
                <a:latin typeface="+mj-lt"/>
              </a:rPr>
              <a:t> H. </a:t>
            </a:r>
            <a:r>
              <a:rPr lang="en-GB" sz="1400" dirty="0">
                <a:latin typeface="+mj-lt"/>
              </a:rPr>
              <a:t>Bedside </a:t>
            </a:r>
            <a:r>
              <a:rPr lang="en-GB" sz="1400" dirty="0" err="1">
                <a:latin typeface="+mj-lt"/>
              </a:rPr>
              <a:t>pleuroscopy</a:t>
            </a:r>
            <a:r>
              <a:rPr lang="en-GB" sz="1400" dirty="0">
                <a:latin typeface="+mj-lt"/>
              </a:rPr>
              <a:t> in the Intensive Care Unit. </a:t>
            </a:r>
            <a:r>
              <a:rPr lang="it-IT" sz="1400" dirty="0" err="1">
                <a:latin typeface="+mj-lt"/>
              </a:rPr>
              <a:t>Tzu</a:t>
            </a:r>
            <a:r>
              <a:rPr lang="it-IT" sz="1400" dirty="0">
                <a:latin typeface="+mj-lt"/>
              </a:rPr>
              <a:t> Chi </a:t>
            </a:r>
            <a:r>
              <a:rPr lang="it-IT" sz="1400" dirty="0" err="1">
                <a:latin typeface="+mj-lt"/>
              </a:rPr>
              <a:t>Medical</a:t>
            </a:r>
            <a:r>
              <a:rPr lang="it-IT" sz="1400" dirty="0">
                <a:latin typeface="+mj-lt"/>
              </a:rPr>
              <a:t> Journal </a:t>
            </a:r>
            <a:r>
              <a:rPr lang="pl-PL" sz="1400" dirty="0">
                <a:latin typeface="+mj-lt"/>
              </a:rPr>
              <a:t>2018;30:97-101</a:t>
            </a:r>
            <a:endParaRPr lang="it-IT" sz="1400" b="1" dirty="0">
              <a:latin typeface="+mj-lt"/>
            </a:endParaRPr>
          </a:p>
          <a:p>
            <a:pPr marL="342900" indent="-342900" eaLnBrk="0" hangingPunct="0">
              <a:lnSpc>
                <a:spcPct val="50000"/>
              </a:lnSpc>
              <a:spcBef>
                <a:spcPct val="20000"/>
              </a:spcBef>
              <a:buFont typeface="Arial" charset="0"/>
              <a:buNone/>
            </a:pPr>
            <a:r>
              <a:rPr lang="nl-BE" sz="2400" dirty="0">
                <a:solidFill>
                  <a:srgbClr val="4D4D4D"/>
                </a:solidFill>
                <a:latin typeface="+mj-lt"/>
              </a:rPr>
              <a:t>        </a:t>
            </a:r>
          </a:p>
          <a:p>
            <a:pPr marL="342900" indent="-342900" eaLnBrk="0" hangingPunct="0">
              <a:lnSpc>
                <a:spcPct val="50000"/>
              </a:lnSpc>
              <a:spcBef>
                <a:spcPct val="20000"/>
              </a:spcBef>
              <a:buFont typeface="Arial" charset="0"/>
              <a:buNone/>
            </a:pPr>
            <a:endParaRPr lang="nl-NL" sz="2400" dirty="0">
              <a:solidFill>
                <a:srgbClr val="4D4D4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4164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A7AC02-70C8-470B-8A84-3B68C5C68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32576" b="-2"/>
          <a:stretch/>
        </p:blipFill>
        <p:spPr>
          <a:xfrm>
            <a:off x="267932" y="153050"/>
            <a:ext cx="4296411" cy="62145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187B4D6-F1BB-46A4-A40C-323634714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r="8502" b="-2"/>
          <a:stretch/>
        </p:blipFill>
        <p:spPr>
          <a:xfrm>
            <a:off x="4632924" y="153050"/>
            <a:ext cx="4296411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56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5C532E6-DC0F-4CB6-8498-E60D27497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r="-1" b="3541"/>
          <a:stretch/>
        </p:blipFill>
        <p:spPr>
          <a:xfrm>
            <a:off x="-685799" y="-3809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4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A251ADE5-EF24-444F-B5A1-A586292442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184" y="291742"/>
            <a:ext cx="5592670" cy="3534687"/>
            <a:chOff x="263" y="506"/>
            <a:chExt cx="5234" cy="330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60D614C1-A83D-477D-AC7C-3161D5C9F3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3" y="506"/>
              <a:ext cx="5234" cy="3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0C0CABEB-9F0F-4008-B555-597506A4F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" y="506"/>
              <a:ext cx="5238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34B057F7-C251-42E0-B03F-A65215F35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62349" y="408373"/>
            <a:ext cx="3581651" cy="2692610"/>
            <a:chOff x="223" y="2410"/>
            <a:chExt cx="2389" cy="1796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4213BE23-74B0-4280-8BD4-16F2741D31E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3" y="2410"/>
              <a:ext cx="2389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id="{BB357FA1-45A3-438C-8282-D79E6B88C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" y="2410"/>
              <a:ext cx="2393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D5BD6AA4-A8F5-4FD8-A919-A1550563C7C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982" y="3826429"/>
            <a:ext cx="5699200" cy="2921064"/>
            <a:chOff x="328" y="852"/>
            <a:chExt cx="5104" cy="2616"/>
          </a:xfrm>
        </p:grpSpPr>
        <p:sp>
          <p:nvSpPr>
            <p:cNvPr id="13" name="AutoShape 15">
              <a:extLst>
                <a:ext uri="{FF2B5EF4-FFF2-40B4-BE49-F238E27FC236}">
                  <a16:creationId xmlns:a16="http://schemas.microsoft.com/office/drawing/2014/main" id="{3E87DE8A-24FD-41ED-B316-E21ED64D747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8" y="852"/>
              <a:ext cx="5104" cy="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3089" name="Picture 17">
              <a:extLst>
                <a:ext uri="{FF2B5EF4-FFF2-40B4-BE49-F238E27FC236}">
                  <a16:creationId xmlns:a16="http://schemas.microsoft.com/office/drawing/2014/main" id="{2EC4F9DD-BF75-49EC-A381-536F8AE67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" y="852"/>
              <a:ext cx="5108" cy="2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C0CF10F6-4185-44DF-AA7D-57DFAC50A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2" y="3284738"/>
            <a:ext cx="2995360" cy="308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29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0E2B56F-4319-45E1-ABBF-457195A4B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9" y="369153"/>
            <a:ext cx="778097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46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228FC61-961B-485E-97B0-F6C82507C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57" y="460746"/>
            <a:ext cx="7089018" cy="39875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D2AD20A-8539-465C-BC99-C71B6FB96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2" y="297458"/>
            <a:ext cx="3460851" cy="51380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352B45-A2BF-4C1E-964E-B7666E4E2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422" y="1589252"/>
            <a:ext cx="2698158" cy="47967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3F574A-6415-44FB-9B51-92AC1D94E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966" y="3571304"/>
            <a:ext cx="3351578" cy="28146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618820-9363-41FD-AE4F-FBCC7DA8B5C7}"/>
              </a:ext>
            </a:extLst>
          </p:cNvPr>
          <p:cNvSpPr txBox="1"/>
          <p:nvPr/>
        </p:nvSpPr>
        <p:spPr>
          <a:xfrm>
            <a:off x="484352" y="5598803"/>
            <a:ext cx="1795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Biopsia</a:t>
            </a:r>
          </a:p>
          <a:p>
            <a:r>
              <a:rPr lang="it-IT" sz="2400" dirty="0">
                <a:solidFill>
                  <a:srgbClr val="FF0000"/>
                </a:solidFill>
              </a:rPr>
              <a:t>eco-guidata</a:t>
            </a:r>
          </a:p>
        </p:txBody>
      </p:sp>
    </p:spTree>
    <p:extLst>
      <p:ext uri="{BB962C8B-B14F-4D97-AF65-F5344CB8AC3E}">
        <p14:creationId xmlns:p14="http://schemas.microsoft.com/office/powerpoint/2010/main" val="4248361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rare diseases">
            <a:extLst>
              <a:ext uri="{FF2B5EF4-FFF2-40B4-BE49-F238E27FC236}">
                <a16:creationId xmlns:a16="http://schemas.microsoft.com/office/drawing/2014/main" id="{119DCB93-57CC-4E89-B64F-BDF41EE02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5" b="-1"/>
          <a:stretch/>
        </p:blipFill>
        <p:spPr bwMode="auto">
          <a:xfrm>
            <a:off x="-685799" y="-3809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20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E242603F-E72B-4EDC-AC3D-7A1F22FAB418}"/>
              </a:ext>
            </a:extLst>
          </p:cNvPr>
          <p:cNvSpPr txBox="1"/>
          <p:nvPr/>
        </p:nvSpPr>
        <p:spPr>
          <a:xfrm>
            <a:off x="4032448" y="620688"/>
            <a:ext cx="5220072" cy="908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Pleuropatie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rare</a:t>
            </a:r>
          </a:p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 in 30 anni a Brescia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DC0558-C021-4854-998A-4CDE6B3A1C2A}"/>
              </a:ext>
            </a:extLst>
          </p:cNvPr>
          <p:cNvSpPr txBox="1"/>
          <p:nvPr/>
        </p:nvSpPr>
        <p:spPr>
          <a:xfrm>
            <a:off x="4932042" y="5032607"/>
            <a:ext cx="3923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Nella nostra esperienza 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toracoscopica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l’1.6 % dei casi si è rivelato essere una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pleuropatia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rara (media di 1-2 casi/anno).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7DEED4-7753-4973-AF77-4280C2E9779A}"/>
              </a:ext>
            </a:extLst>
          </p:cNvPr>
          <p:cNvSpPr txBox="1"/>
          <p:nvPr/>
        </p:nvSpPr>
        <p:spPr>
          <a:xfrm>
            <a:off x="357838" y="472018"/>
            <a:ext cx="267252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Tumori rari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Sarcoidosi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Yellow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Nail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Syndrome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Sindrome di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Meigs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kern="0" dirty="0" err="1">
                <a:latin typeface="Arial" pitchFamily="34" charset="0"/>
                <a:cs typeface="Arial" pitchFamily="34" charset="0"/>
              </a:rPr>
              <a:t>Amiloidosi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Waldestrom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Mieloma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Actinomicosi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kern="0" dirty="0">
                <a:latin typeface="Arial" pitchFamily="34" charset="0"/>
                <a:cs typeface="Arial" pitchFamily="34" charset="0"/>
              </a:rPr>
              <a:t>Sindrome di </a:t>
            </a:r>
            <a:r>
              <a:rPr lang="it-IT" sz="1800" kern="0" dirty="0" err="1">
                <a:latin typeface="Arial" pitchFamily="34" charset="0"/>
                <a:cs typeface="Arial" pitchFamily="34" charset="0"/>
              </a:rPr>
              <a:t>Gorham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Pleurite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asbestosica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Pseudochilotorace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Linfangioleiomiomatosi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Post-RT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kern="0" dirty="0">
                <a:latin typeface="Arial" pitchFamily="34" charset="0"/>
                <a:cs typeface="Arial" pitchFamily="34" charset="0"/>
              </a:rPr>
              <a:t>Dialisi peritoneale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Tumore fibroso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Pancreatite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Iperstimolazione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ovarica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kern="0" dirty="0">
                <a:latin typeface="Arial" pitchFamily="34" charset="0"/>
                <a:cs typeface="Arial" pitchFamily="34" charset="0"/>
              </a:rPr>
              <a:t>PEL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Endometriosi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Farmaci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Virali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9DACB4-C8AE-4FE1-AAFF-FCFBB2BA94B2}"/>
              </a:ext>
            </a:extLst>
          </p:cNvPr>
          <p:cNvSpPr txBox="1"/>
          <p:nvPr/>
        </p:nvSpPr>
        <p:spPr>
          <a:xfrm>
            <a:off x="3886230" y="444634"/>
            <a:ext cx="32573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latin typeface="Arial" pitchFamily="34" charset="0"/>
                <a:cs typeface="Arial" pitchFamily="34" charset="0"/>
              </a:rPr>
              <a:t>7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latin typeface="Arial" pitchFamily="34" charset="0"/>
                <a:cs typeface="Arial" pitchFamily="34" charset="0"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latin typeface="Arial" pitchFamily="34" charset="0"/>
                <a:cs typeface="Arial" pitchFamily="34" charset="0"/>
              </a:rPr>
              <a:t>3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latin typeface="Arial" pitchFamily="34" charset="0"/>
                <a:cs typeface="Arial" pitchFamily="34" charset="0"/>
              </a:rPr>
              <a:t>4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latin typeface="Arial" pitchFamily="34" charset="0"/>
                <a:cs typeface="Arial" pitchFamily="34" charset="0"/>
              </a:rPr>
              <a:t>5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latin typeface="Arial" pitchFamily="34" charset="0"/>
                <a:cs typeface="Arial" pitchFamily="34" charset="0"/>
              </a:rPr>
              <a:t>2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latin typeface="Arial" pitchFamily="34" charset="0"/>
                <a:cs typeface="Arial" pitchFamily="34" charset="0"/>
              </a:rPr>
              <a:t>1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latin typeface="Arial" pitchFamily="34" charset="0"/>
                <a:cs typeface="Arial" pitchFamily="34" charset="0"/>
              </a:rPr>
              <a:t>2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6" name="Immagine 5" descr="MalattieRare.jpg">
            <a:extLst>
              <a:ext uri="{FF2B5EF4-FFF2-40B4-BE49-F238E27FC236}">
                <a16:creationId xmlns:a16="http://schemas.microsoft.com/office/drawing/2014/main" id="{71200606-CDF4-4CFC-A5AF-E4EA12C1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475" y="2211157"/>
            <a:ext cx="4204687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7488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DD3EE0-053C-43A9-8362-94406F218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9" y="863653"/>
            <a:ext cx="5365173" cy="548067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F64F3C-AB2E-4447-B29D-EE307DE03451}"/>
              </a:ext>
            </a:extLst>
          </p:cNvPr>
          <p:cNvSpPr txBox="1"/>
          <p:nvPr/>
        </p:nvSpPr>
        <p:spPr>
          <a:xfrm>
            <a:off x="2339752" y="155767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versamenti pleurici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6AD14F-6E4B-4882-9FB0-C68793F2EE01}"/>
              </a:ext>
            </a:extLst>
          </p:cNvPr>
          <p:cNvSpPr txBox="1"/>
          <p:nvPr/>
        </p:nvSpPr>
        <p:spPr>
          <a:xfrm>
            <a:off x="551890" y="287384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Facile diagnosi</a:t>
            </a:r>
          </a:p>
          <a:p>
            <a:r>
              <a:rPr lang="it-IT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difficile gestione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0E0D29-66CC-48B2-8122-73C214FD65A1}"/>
              </a:ext>
            </a:extLst>
          </p:cNvPr>
          <p:cNvSpPr txBox="1"/>
          <p:nvPr/>
        </p:nvSpPr>
        <p:spPr>
          <a:xfrm>
            <a:off x="489432" y="1628800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8DAC9E-21D9-443F-8FEB-DEF7577EE44E}"/>
              </a:ext>
            </a:extLst>
          </p:cNvPr>
          <p:cNvSpPr txBox="1"/>
          <p:nvPr/>
        </p:nvSpPr>
        <p:spPr>
          <a:xfrm>
            <a:off x="580803" y="4118882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D39FC4-D003-48A8-96B4-5E961CD2B778}"/>
              </a:ext>
            </a:extLst>
          </p:cNvPr>
          <p:cNvSpPr txBox="1"/>
          <p:nvPr/>
        </p:nvSpPr>
        <p:spPr>
          <a:xfrm>
            <a:off x="611560" y="5436513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follow-up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357DE5-5A15-4AB0-B242-78A6296B6C2F}"/>
              </a:ext>
            </a:extLst>
          </p:cNvPr>
          <p:cNvSpPr txBox="1"/>
          <p:nvPr/>
        </p:nvSpPr>
        <p:spPr>
          <a:xfrm>
            <a:off x="3437040" y="1505689"/>
            <a:ext cx="2125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Trasudati</a:t>
            </a: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Citologia positiva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559D4B-C437-4362-8700-ACC1F65ED081}"/>
              </a:ext>
            </a:extLst>
          </p:cNvPr>
          <p:cNvSpPr txBox="1"/>
          <p:nvPr/>
        </p:nvSpPr>
        <p:spPr>
          <a:xfrm>
            <a:off x="4127206" y="2843063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Infettivo</a:t>
            </a: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Malattie sistemiche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543DF6F-CD03-4DE6-9651-B0618B7F22E8}"/>
              </a:ext>
            </a:extLst>
          </p:cNvPr>
          <p:cNvSpPr txBox="1"/>
          <p:nvPr/>
        </p:nvSpPr>
        <p:spPr>
          <a:xfrm>
            <a:off x="3527350" y="3913517"/>
            <a:ext cx="25939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Recidivanti "benigni "</a:t>
            </a: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Patologie rare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48D4F02-0D80-4E88-97E8-7846A0E09A43}"/>
              </a:ext>
            </a:extLst>
          </p:cNvPr>
          <p:cNvSpPr txBox="1"/>
          <p:nvPr/>
        </p:nvSpPr>
        <p:spPr>
          <a:xfrm>
            <a:off x="4127206" y="5556738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Cronica aspecifica</a:t>
            </a:r>
          </a:p>
        </p:txBody>
      </p:sp>
    </p:spTree>
    <p:extLst>
      <p:ext uri="{BB962C8B-B14F-4D97-AF65-F5344CB8AC3E}">
        <p14:creationId xmlns:p14="http://schemas.microsoft.com/office/powerpoint/2010/main" val="3104157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4DDF043-2D01-4778-BAFC-8243A3D92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1" y="210707"/>
            <a:ext cx="7514466" cy="6011573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E41B53BF-0ED2-4A06-8235-26FD60054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985" y="604227"/>
            <a:ext cx="39684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La patologia pleurica</a:t>
            </a:r>
          </a:p>
          <a:p>
            <a:pPr algn="ctr"/>
            <a:r>
              <a:rPr lang="it-IT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è tanto più grave e a prognosi sfavorevole</a:t>
            </a:r>
          </a:p>
          <a:p>
            <a:pPr algn="ctr"/>
            <a:r>
              <a:rPr lang="it-IT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quanto meno è sintomatica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E96BB55-4698-413D-A18A-C1A0B8BF6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923" y="4160177"/>
            <a:ext cx="51705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3200" i="1" dirty="0">
                <a:solidFill>
                  <a:srgbClr val="FFFF00"/>
                </a:solidFill>
                <a:latin typeface="+mj-lt"/>
                <a:cs typeface="Arial" pitchFamily="34" charset="0"/>
              </a:rPr>
              <a:t>Pertanto è ragionevole essere</a:t>
            </a:r>
          </a:p>
          <a:p>
            <a:pPr algn="ctr"/>
            <a:r>
              <a:rPr lang="it-IT" sz="3200" i="1" dirty="0">
                <a:solidFill>
                  <a:srgbClr val="FFFF00"/>
                </a:solidFill>
                <a:latin typeface="+mj-lt"/>
                <a:cs typeface="Arial" pitchFamily="34" charset="0"/>
              </a:rPr>
              <a:t>aggressivi nella diagnosi </a:t>
            </a:r>
          </a:p>
          <a:p>
            <a:pPr algn="ctr"/>
            <a:r>
              <a:rPr lang="it-IT" sz="3200" i="1" dirty="0">
                <a:solidFill>
                  <a:srgbClr val="FFFF00"/>
                </a:solidFill>
                <a:latin typeface="+mj-lt"/>
                <a:cs typeface="Arial" pitchFamily="34" charset="0"/>
              </a:rPr>
              <a:t>soprattutto in presenza di</a:t>
            </a:r>
          </a:p>
          <a:p>
            <a:pPr algn="ctr"/>
            <a:r>
              <a:rPr lang="it-IT" sz="3200" i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pleuropatie</a:t>
            </a:r>
            <a:r>
              <a:rPr lang="it-IT" sz="3200" i="1" dirty="0">
                <a:solidFill>
                  <a:srgbClr val="FFFF00"/>
                </a:solidFill>
                <a:latin typeface="+mj-lt"/>
                <a:cs typeface="Arial" pitchFamily="34" charset="0"/>
              </a:rPr>
              <a:t> paucisintomatiche</a:t>
            </a:r>
          </a:p>
        </p:txBody>
      </p:sp>
    </p:spTree>
    <p:extLst>
      <p:ext uri="{BB962C8B-B14F-4D97-AF65-F5344CB8AC3E}">
        <p14:creationId xmlns:p14="http://schemas.microsoft.com/office/powerpoint/2010/main" val="3750171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age_020">
            <a:extLst>
              <a:ext uri="{FF2B5EF4-FFF2-40B4-BE49-F238E27FC236}">
                <a16:creationId xmlns:a16="http://schemas.microsoft.com/office/drawing/2014/main" id="{042B772E-EF9E-4636-9BC3-BA5C25499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8220" y="3216770"/>
            <a:ext cx="39608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6" descr="Image_015">
            <a:extLst>
              <a:ext uri="{FF2B5EF4-FFF2-40B4-BE49-F238E27FC236}">
                <a16:creationId xmlns:a16="http://schemas.microsoft.com/office/drawing/2014/main" id="{EE980909-803F-429C-9433-07D6E52BE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3909" y="285728"/>
            <a:ext cx="39608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6" descr="Image_001">
            <a:extLst>
              <a:ext uri="{FF2B5EF4-FFF2-40B4-BE49-F238E27FC236}">
                <a16:creationId xmlns:a16="http://schemas.microsoft.com/office/drawing/2014/main" id="{3E3E153F-ECE9-4117-A6A9-3C5348DE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21" y="214291"/>
            <a:ext cx="41433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6" descr="Image_001">
            <a:extLst>
              <a:ext uri="{FF2B5EF4-FFF2-40B4-BE49-F238E27FC236}">
                <a16:creationId xmlns:a16="http://schemas.microsoft.com/office/drawing/2014/main" id="{271C8421-9A21-4BF9-8228-4C5753D6F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14313"/>
            <a:ext cx="41433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age_015">
            <a:extLst>
              <a:ext uri="{FF2B5EF4-FFF2-40B4-BE49-F238E27FC236}">
                <a16:creationId xmlns:a16="http://schemas.microsoft.com/office/drawing/2014/main" id="{588ECB96-B76B-4953-BC77-A7701BD1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85750"/>
            <a:ext cx="39608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age_002">
            <a:extLst>
              <a:ext uri="{FF2B5EF4-FFF2-40B4-BE49-F238E27FC236}">
                <a16:creationId xmlns:a16="http://schemas.microsoft.com/office/drawing/2014/main" id="{59AC9CCB-48DB-484C-A597-AD52F284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7563"/>
            <a:ext cx="396398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6">
            <a:extLst>
              <a:ext uri="{FF2B5EF4-FFF2-40B4-BE49-F238E27FC236}">
                <a16:creationId xmlns:a16="http://schemas.microsoft.com/office/drawing/2014/main" id="{700A3FDA-7D91-409C-90AC-6084AA535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14313"/>
            <a:ext cx="75212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it-IT" altLang="it-IT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PCA</a:t>
            </a:r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AE7DC852-5434-44AD-8DEC-05D7EB348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7188"/>
            <a:ext cx="1041952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lnSpc>
                <a:spcPct val="90000"/>
              </a:lnSpc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it-IT" altLang="it-IT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MESO</a:t>
            </a:r>
          </a:p>
        </p:txBody>
      </p:sp>
      <p:pic>
        <p:nvPicPr>
          <p:cNvPr id="10" name="Picture 7" descr="Image_002">
            <a:extLst>
              <a:ext uri="{FF2B5EF4-FFF2-40B4-BE49-F238E27FC236}">
                <a16:creationId xmlns:a16="http://schemas.microsoft.com/office/drawing/2014/main" id="{3D901E53-8FD6-4D2A-B7E2-B0BA16F7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971" y="3357541"/>
            <a:ext cx="3963988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2B868AD4-86B1-4A66-8D71-ABF82E6DC6C8}"/>
              </a:ext>
            </a:extLst>
          </p:cNvPr>
          <p:cNvSpPr/>
          <p:nvPr/>
        </p:nvSpPr>
        <p:spPr bwMode="auto">
          <a:xfrm>
            <a:off x="2690769" y="2786058"/>
            <a:ext cx="3714776" cy="928694"/>
          </a:xfrm>
          <a:prstGeom prst="rightArrow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lnSpc>
                <a:spcPct val="90000"/>
              </a:lnSpc>
              <a:defRPr/>
            </a:pPr>
            <a:r>
              <a:rPr lang="it-IT" dirty="0">
                <a:solidFill>
                  <a:srgbClr val="FFFF00"/>
                </a:solidFill>
                <a:latin typeface="+mj-lt"/>
                <a:cs typeface="Arial" pitchFamily="34" charset="0"/>
              </a:rPr>
              <a:t>   Dopo un anno</a:t>
            </a:r>
          </a:p>
        </p:txBody>
      </p:sp>
    </p:spTree>
    <p:extLst>
      <p:ext uri="{BB962C8B-B14F-4D97-AF65-F5344CB8AC3E}">
        <p14:creationId xmlns:p14="http://schemas.microsoft.com/office/powerpoint/2010/main" val="1280111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94FD12D-D28D-48EB-88C9-CD020D261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9" b="25716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3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9886A2-46B8-40D7-91AD-B69F4D7E0B7F}"/>
              </a:ext>
            </a:extLst>
          </p:cNvPr>
          <p:cNvSpPr txBox="1"/>
          <p:nvPr/>
        </p:nvSpPr>
        <p:spPr>
          <a:xfrm>
            <a:off x="491490" y="2671011"/>
            <a:ext cx="3943352" cy="2427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i="1">
                <a:latin typeface="+mj-lt"/>
                <a:ea typeface="+mj-ea"/>
                <a:cs typeface="+mj-cs"/>
              </a:rPr>
              <a:t>Il vero “artigiano della qualità” delle malattie pleuriche lo si vede da come tratta le infezioni</a:t>
            </a:r>
            <a:endParaRPr lang="en-US" sz="3300" b="1" i="1"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Arrow Connector 9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0861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5">
            <a:extLst>
              <a:ext uri="{FF2B5EF4-FFF2-40B4-BE49-F238E27FC236}">
                <a16:creationId xmlns:a16="http://schemas.microsoft.com/office/drawing/2014/main" id="{C431C4FB-9E1C-4E32-BC9E-B4A8EBA7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1" r="16344"/>
          <a:stretch/>
        </p:blipFill>
        <p:spPr>
          <a:xfrm>
            <a:off x="4434843" y="10"/>
            <a:ext cx="470915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5495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loFibrina.bmp">
            <a:extLst>
              <a:ext uri="{FF2B5EF4-FFF2-40B4-BE49-F238E27FC236}">
                <a16:creationId xmlns:a16="http://schemas.microsoft.com/office/drawing/2014/main" id="{8430A2BD-AE4B-459B-91E8-C4A15D2E8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29" y="422421"/>
            <a:ext cx="2643188" cy="2657475"/>
          </a:xfrm>
          <a:prstGeom prst="rect">
            <a:avLst/>
          </a:prstGeom>
        </p:spPr>
      </p:pic>
      <p:pic>
        <p:nvPicPr>
          <p:cNvPr id="3" name="Immagine 2" descr="FiloFibrina (3).jpg">
            <a:extLst>
              <a:ext uri="{FF2B5EF4-FFF2-40B4-BE49-F238E27FC236}">
                <a16:creationId xmlns:a16="http://schemas.microsoft.com/office/drawing/2014/main" id="{850EA580-F6E3-4D4A-A439-8430215F6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211" y="422421"/>
            <a:ext cx="2877838" cy="264320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E04324B-C52D-4475-B75F-8D30FD9CF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129" y="3351379"/>
            <a:ext cx="269982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A4B09A5-E6D7-4DEE-BE38-B2CEAB472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0169" y="422420"/>
            <a:ext cx="2786082" cy="265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35284-C8DF-4BB3-BF12-887EC49A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1522" y="3369069"/>
            <a:ext cx="2643206" cy="23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B0F5DC15-C881-4666-A3E6-F86A2CB91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2648" y="3368490"/>
            <a:ext cx="2790337" cy="23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377191-07EA-4856-8AAA-289F2A73376C}"/>
              </a:ext>
            </a:extLst>
          </p:cNvPr>
          <p:cNvSpPr txBox="1"/>
          <p:nvPr/>
        </p:nvSpPr>
        <p:spPr>
          <a:xfrm>
            <a:off x="323528" y="5823020"/>
            <a:ext cx="7221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Non esiste infezione pleurica senza fibrina!</a:t>
            </a:r>
          </a:p>
        </p:txBody>
      </p:sp>
      <p:pic>
        <p:nvPicPr>
          <p:cNvPr id="9" name="Immagine 8" descr="ArtyriteReumatoide1.JPG">
            <a:extLst>
              <a:ext uri="{FF2B5EF4-FFF2-40B4-BE49-F238E27FC236}">
                <a16:creationId xmlns:a16="http://schemas.microsoft.com/office/drawing/2014/main" id="{82019EE7-4688-4BCF-8764-ECB860930E5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2431" y="2408691"/>
            <a:ext cx="2117137" cy="1407671"/>
          </a:xfrm>
          <a:prstGeom prst="rect">
            <a:avLst/>
          </a:prstGeom>
        </p:spPr>
      </p:pic>
      <p:pic>
        <p:nvPicPr>
          <p:cNvPr id="10" name="Immagine 9" descr="EmboliaPolm.JPG">
            <a:extLst>
              <a:ext uri="{FF2B5EF4-FFF2-40B4-BE49-F238E27FC236}">
                <a16:creationId xmlns:a16="http://schemas.microsoft.com/office/drawing/2014/main" id="{F7A87490-F97B-40DD-9851-FF192B9A5EE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98105" y="2742920"/>
            <a:ext cx="2117139" cy="1407672"/>
          </a:xfrm>
          <a:prstGeom prst="rect">
            <a:avLst/>
          </a:prstGeom>
        </p:spPr>
      </p:pic>
      <p:pic>
        <p:nvPicPr>
          <p:cNvPr id="11" name="Immagine 10" descr="TBC.JPG">
            <a:extLst>
              <a:ext uri="{FF2B5EF4-FFF2-40B4-BE49-F238E27FC236}">
                <a16:creationId xmlns:a16="http://schemas.microsoft.com/office/drawing/2014/main" id="{8A712675-399E-49C7-87D8-F277C226883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23781" y="3207830"/>
            <a:ext cx="1981747" cy="13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7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DF2DA414-B29E-4A3E-A98C-0D54051D38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908" y="372862"/>
            <a:ext cx="8976183" cy="5797118"/>
            <a:chOff x="288" y="486"/>
            <a:chExt cx="5184" cy="334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B27921B4-6AC8-49F3-A68E-5F94EF47AD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486"/>
              <a:ext cx="5184" cy="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622E2D29-DC4D-4171-8D16-35A5DF06D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486"/>
              <a:ext cx="5188" cy="3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6355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29B5787-CEE1-4EA0-96B3-1AF3C3AD3A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r="2153" b="-1"/>
          <a:stretch/>
        </p:blipFill>
        <p:spPr>
          <a:xfrm>
            <a:off x="392906" y="125720"/>
            <a:ext cx="8408195" cy="6306151"/>
          </a:xfrm>
          <a:prstGeom prst="rect">
            <a:avLst/>
          </a:prstGeom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00CD18A-21A4-4B5C-B2DE-70A2D0FCF26D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Stesso trauma, stesse complicazioni, stesse controindicazioni</a:t>
            </a:r>
          </a:p>
        </p:txBody>
      </p:sp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4230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sultati immagini per urokinasi drug">
            <a:extLst>
              <a:ext uri="{FF2B5EF4-FFF2-40B4-BE49-F238E27FC236}">
                <a16:creationId xmlns:a16="http://schemas.microsoft.com/office/drawing/2014/main" id="{A386131F-8B58-4452-B3E0-0CE29B01D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7" b="4976"/>
          <a:stretch/>
        </p:blipFill>
        <p:spPr bwMode="auto">
          <a:xfrm>
            <a:off x="482611" y="643466"/>
            <a:ext cx="8178776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41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48CED58-8796-450A-8E06-6A706D457DE2}"/>
              </a:ext>
            </a:extLst>
          </p:cNvPr>
          <p:cNvSpPr txBox="1"/>
          <p:nvPr/>
        </p:nvSpPr>
        <p:spPr>
          <a:xfrm>
            <a:off x="720090" y="4178407"/>
            <a:ext cx="7703820" cy="13409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i="1" kern="12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Aumenteranno</a:t>
            </a:r>
            <a:r>
              <a:rPr lang="en-US" sz="42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i="1" kern="12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en-US" sz="42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200" b="1" i="1" kern="12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Vpl</a:t>
            </a:r>
            <a:r>
              <a:rPr lang="en-US" sz="42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200" b="1" i="1" kern="12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iatrogeni</a:t>
            </a:r>
            <a:endParaRPr lang="en-US" sz="4200" b="1" i="1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Immagine 8" descr="Coil (13).bmp">
            <a:extLst>
              <a:ext uri="{FF2B5EF4-FFF2-40B4-BE49-F238E27FC236}">
                <a16:creationId xmlns:a16="http://schemas.microsoft.com/office/drawing/2014/main" id="{CFF5F6B4-BA0E-4606-8ADD-7BC5692CD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8" r="16946" b="4"/>
          <a:stretch/>
        </p:blipFill>
        <p:spPr>
          <a:xfrm>
            <a:off x="960120" y="1280159"/>
            <a:ext cx="2358327" cy="2745477"/>
          </a:xfrm>
          <a:prstGeom prst="rect">
            <a:avLst/>
          </a:prstGeom>
        </p:spPr>
      </p:pic>
      <p:pic>
        <p:nvPicPr>
          <p:cNvPr id="8" name="Immagine 7" descr="Coil (2).bmp">
            <a:extLst>
              <a:ext uri="{FF2B5EF4-FFF2-40B4-BE49-F238E27FC236}">
                <a16:creationId xmlns:a16="http://schemas.microsoft.com/office/drawing/2014/main" id="{82EB76E2-487A-4313-B4B7-B07E0DBED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65" r="10898" b="4"/>
          <a:stretch/>
        </p:blipFill>
        <p:spPr>
          <a:xfrm>
            <a:off x="3420593" y="1280159"/>
            <a:ext cx="2321317" cy="2745478"/>
          </a:xfrm>
          <a:prstGeom prst="rect">
            <a:avLst/>
          </a:prstGeom>
        </p:spPr>
      </p:pic>
      <p:pic>
        <p:nvPicPr>
          <p:cNvPr id="7" name="Immagine 6" descr="CoilDrenaggio2.jpg">
            <a:extLst>
              <a:ext uri="{FF2B5EF4-FFF2-40B4-BE49-F238E27FC236}">
                <a16:creationId xmlns:a16="http://schemas.microsoft.com/office/drawing/2014/main" id="{31310C1F-94C3-4458-B26B-F09FF72A1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315" r="2" b="2"/>
          <a:stretch/>
        </p:blipFill>
        <p:spPr>
          <a:xfrm>
            <a:off x="5844055" y="1280159"/>
            <a:ext cx="2339825" cy="274547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0836E9-E252-4DD6-AF4A-094E50C6C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478293"/>
            <a:ext cx="6858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2302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057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50" name="Picture 2" descr="Immagine correlata">
            <a:extLst>
              <a:ext uri="{FF2B5EF4-FFF2-40B4-BE49-F238E27FC236}">
                <a16:creationId xmlns:a16="http://schemas.microsoft.com/office/drawing/2014/main" id="{EF396A68-3FE3-4A35-857F-D14C5A1AF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9" r="-1" b="18259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34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D3378EF-141A-4844-9990-2C99C547A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6250"/>
            <a:ext cx="7412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it-IT" sz="4000" b="1">
                <a:solidFill>
                  <a:srgbClr val="0033CC"/>
                </a:solidFill>
              </a:rPr>
              <a:t>Pleurodesi: tecniche primitive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178F46-FB23-49C7-A9B0-D42DAF83A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628775"/>
            <a:ext cx="80565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altLang="it-IT" sz="2000" b="1">
                <a:solidFill>
                  <a:srgbClr val="FF0000"/>
                </a:solidFill>
              </a:rPr>
              <a:t>Nel 1896 Quenu e Longuet pubblicarono uno studio sperimentale</a:t>
            </a:r>
          </a:p>
          <a:p>
            <a:pPr algn="ctr" eaLnBrk="0" hangingPunct="0"/>
            <a:r>
              <a:rPr lang="it-IT" altLang="it-IT" sz="2000" b="1">
                <a:solidFill>
                  <a:srgbClr val="FF0000"/>
                </a:solidFill>
              </a:rPr>
              <a:t>e critico dove discutevano i vari metodi usati per provocare</a:t>
            </a:r>
          </a:p>
          <a:p>
            <a:pPr algn="ctr" eaLnBrk="0" hangingPunct="0"/>
            <a:r>
              <a:rPr lang="it-IT" altLang="it-IT" sz="2000" b="1">
                <a:solidFill>
                  <a:srgbClr val="FF0000"/>
                </a:solidFill>
              </a:rPr>
              <a:t>aderenze allo scopo di tener disteso il polmone dopo l’apertura</a:t>
            </a:r>
          </a:p>
          <a:p>
            <a:pPr algn="ctr" eaLnBrk="0" hangingPunct="0"/>
            <a:r>
              <a:rPr lang="it-IT" altLang="it-IT" sz="2000" b="1">
                <a:solidFill>
                  <a:srgbClr val="FF0000"/>
                </a:solidFill>
              </a:rPr>
              <a:t>del torace. 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7B96A5A5-2053-4E0B-899F-7C7148C11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330575"/>
            <a:ext cx="777398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 typeface="Wingdings" panose="05000000000000000000" pitchFamily="2" charset="2"/>
              <a:buChar char="K"/>
            </a:pPr>
            <a:r>
              <a:rPr lang="it-IT" altLang="it-IT" sz="2000"/>
              <a:t> Uso di semplici irritanti (es. garza iodoformica) : no aderenze</a:t>
            </a:r>
          </a:p>
          <a:p>
            <a:pPr eaLnBrk="0" hangingPunct="0">
              <a:buFont typeface="Wingdings" panose="05000000000000000000" pitchFamily="2" charset="2"/>
              <a:buChar char="K"/>
            </a:pPr>
            <a:r>
              <a:rPr lang="it-IT" altLang="it-IT" sz="2000"/>
              <a:t> Introduzione di aghi caldi nel polmone, senza successo</a:t>
            </a:r>
          </a:p>
          <a:p>
            <a:pPr eaLnBrk="0" hangingPunct="0">
              <a:buFont typeface="Wingdings" panose="05000000000000000000" pitchFamily="2" charset="2"/>
              <a:buChar char="K"/>
            </a:pPr>
            <a:r>
              <a:rPr lang="it-IT" altLang="it-IT" sz="2000"/>
              <a:t> Ago-punture, senza esito</a:t>
            </a:r>
          </a:p>
          <a:p>
            <a:pPr eaLnBrk="0" hangingPunct="0">
              <a:buFont typeface="Wingdings" panose="05000000000000000000" pitchFamily="2" charset="2"/>
              <a:buChar char="K"/>
            </a:pPr>
            <a:r>
              <a:rPr lang="it-IT" altLang="it-IT" sz="2000"/>
              <a:t> Irritazione termo-elettrica della pleura esposta, senza esito</a:t>
            </a:r>
          </a:p>
          <a:p>
            <a:pPr eaLnBrk="0" hangingPunct="0">
              <a:buFont typeface="Wingdings" panose="05000000000000000000" pitchFamily="2" charset="2"/>
              <a:buChar char="K"/>
            </a:pPr>
            <a:r>
              <a:rPr lang="it-IT" altLang="it-IT" sz="2000"/>
              <a:t> Irritanti chimici (cloridrato di zinco, idrossido di potassio),</a:t>
            </a:r>
          </a:p>
          <a:p>
            <a:pPr eaLnBrk="0" hangingPunct="0">
              <a:buFont typeface="Wingdings" panose="05000000000000000000" pitchFamily="2" charset="2"/>
              <a:buNone/>
            </a:pPr>
            <a:r>
              <a:rPr lang="it-IT" altLang="it-IT" sz="2000"/>
              <a:t>    molto pericolosi, talora mortali</a:t>
            </a:r>
          </a:p>
          <a:p>
            <a:pPr eaLnBrk="0" hangingPunct="0">
              <a:buFont typeface="Wingdings" panose="05000000000000000000" pitchFamily="2" charset="2"/>
              <a:buChar char="K"/>
            </a:pPr>
            <a:r>
              <a:rPr lang="it-IT" altLang="it-IT" sz="2000"/>
              <a:t> Agglutinanti (colla, ceralacca, vischio), senza risultati</a:t>
            </a:r>
          </a:p>
          <a:p>
            <a:pPr eaLnBrk="0" hangingPunct="0">
              <a:buFont typeface="Wingdings" panose="05000000000000000000" pitchFamily="2" charset="2"/>
              <a:buChar char="K"/>
            </a:pPr>
            <a:r>
              <a:rPr lang="it-IT" altLang="it-IT" sz="2000"/>
              <a:t> Mezzi meccanici (scarificazione, fettucce in cavo)</a:t>
            </a:r>
          </a:p>
          <a:p>
            <a:pPr eaLnBrk="0" hangingPunct="0">
              <a:buFont typeface="Wingdings" panose="05000000000000000000" pitchFamily="2" charset="2"/>
              <a:buChar char="K"/>
            </a:pPr>
            <a:r>
              <a:rPr lang="it-IT" altLang="it-IT" sz="2000"/>
              <a:t> Sutura del polmone alla parete (senza apertura del torace) </a:t>
            </a:r>
          </a:p>
        </p:txBody>
      </p:sp>
    </p:spTree>
    <p:extLst>
      <p:ext uri="{BB962C8B-B14F-4D97-AF65-F5344CB8AC3E}">
        <p14:creationId xmlns:p14="http://schemas.microsoft.com/office/powerpoint/2010/main" val="26646784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49B1F5F0-3BAE-488C-A7C8-EA8F67A43C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0988" y="322263"/>
          <a:ext cx="4164012" cy="623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3" imgW="4044704" imgH="6058923" progId="Photoshop.Image.6">
                  <p:embed/>
                </p:oleObj>
              </mc:Choice>
              <mc:Fallback>
                <p:oleObj name="Image" r:id="rId3" imgW="4044704" imgH="6058923" progId="Photoshop.Image.6">
                  <p:embed/>
                  <p:pic>
                    <p:nvPicPr>
                      <p:cNvPr id="2" name="Object 4">
                        <a:extLst>
                          <a:ext uri="{FF2B5EF4-FFF2-40B4-BE49-F238E27FC236}">
                            <a16:creationId xmlns:a16="http://schemas.microsoft.com/office/drawing/2014/main" id="{49B1F5F0-3BAE-488C-A7C8-EA8F67A43C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8" y="322263"/>
                        <a:ext cx="4164012" cy="623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7966E4D5-D998-4AEC-A623-3FC7AABF6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2338" y="2536825"/>
          <a:ext cx="4079875" cy="404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5" imgW="3986792" imgH="3949881" progId="Photoshop.Image.6">
                  <p:embed/>
                </p:oleObj>
              </mc:Choice>
              <mc:Fallback>
                <p:oleObj name="Image" r:id="rId5" imgW="3986792" imgH="3949881" progId="Photoshop.Image.6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7966E4D5-D998-4AEC-A623-3FC7AABF6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338" y="2536825"/>
                        <a:ext cx="4079875" cy="404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6" descr="AderenzaAnPat">
            <a:extLst>
              <a:ext uri="{FF2B5EF4-FFF2-40B4-BE49-F238E27FC236}">
                <a16:creationId xmlns:a16="http://schemas.microsoft.com/office/drawing/2014/main" id="{92F120F7-84A1-415D-990B-4A01B8D08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213201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bethune3">
            <a:extLst>
              <a:ext uri="{FF2B5EF4-FFF2-40B4-BE49-F238E27FC236}">
                <a16:creationId xmlns:a16="http://schemas.microsoft.com/office/drawing/2014/main" id="{821F9D34-8CFF-4133-AA2A-5B4DEACB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33375"/>
            <a:ext cx="144303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510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3783B00-D706-437E-AB77-9A595CDF7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692150"/>
            <a:ext cx="45370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4000" b="1" dirty="0">
                <a:solidFill>
                  <a:srgbClr val="0033CC"/>
                </a:solidFill>
              </a:rPr>
              <a:t>PLEURODESI</a:t>
            </a:r>
          </a:p>
          <a:p>
            <a:pPr algn="ctr" eaLnBrk="0" hangingPunct="0"/>
            <a:r>
              <a:rPr lang="it-IT" altLang="it-IT" sz="4000" b="1" dirty="0">
                <a:solidFill>
                  <a:srgbClr val="0033CC"/>
                </a:solidFill>
              </a:rPr>
              <a:t> storia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0581671-C001-4BD7-AF65-AF6D7C3C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636838"/>
            <a:ext cx="979488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1906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1935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1937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1945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1948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1955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1958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1961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1964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1972</a:t>
            </a:r>
          </a:p>
          <a:p>
            <a:pPr eaLnBrk="0" hangingPunct="0"/>
            <a:r>
              <a:rPr lang="it-IT" altLang="it-IT" sz="2000" b="1">
                <a:solidFill>
                  <a:srgbClr val="FF0000"/>
                </a:solidFill>
              </a:rPr>
              <a:t>1972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6669E5C2-26FD-45D0-BADE-98E71E407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513" y="2649538"/>
            <a:ext cx="3281362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Spengler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Bethune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Sattler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Muller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Karnofsky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Bateman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Chambers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Gelhorn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Botsford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Israel</a:t>
            </a:r>
          </a:p>
          <a:p>
            <a:pPr eaLnBrk="0" hangingPunct="0"/>
            <a:r>
              <a:rPr lang="it-IT" altLang="it-IT" sz="2000" b="1">
                <a:solidFill>
                  <a:srgbClr val="008000"/>
                </a:solidFill>
              </a:rPr>
              <a:t>Rubinson-Bolooki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ED24412-A2BC-44E1-A8F6-C21DFA240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413" y="2649538"/>
            <a:ext cx="26162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it-IT" sz="2000" b="1"/>
              <a:t>Nitrato Ag</a:t>
            </a:r>
          </a:p>
          <a:p>
            <a:pPr eaLnBrk="0" hangingPunct="0"/>
            <a:r>
              <a:rPr lang="it-IT" altLang="it-IT" sz="2000" b="1"/>
              <a:t>Talco</a:t>
            </a:r>
          </a:p>
          <a:p>
            <a:pPr eaLnBrk="0" hangingPunct="0"/>
            <a:r>
              <a:rPr lang="it-IT" altLang="it-IT" sz="2000" b="1"/>
              <a:t>Talco</a:t>
            </a:r>
          </a:p>
          <a:p>
            <a:pPr eaLnBrk="0" hangingPunct="0"/>
            <a:r>
              <a:rPr lang="it-IT" altLang="it-IT" sz="2000" b="1"/>
              <a:t>Zn63</a:t>
            </a:r>
          </a:p>
          <a:p>
            <a:pPr eaLnBrk="0" hangingPunct="0"/>
            <a:r>
              <a:rPr lang="it-IT" altLang="it-IT" sz="2000" b="1"/>
              <a:t>Mostarda Az.</a:t>
            </a:r>
          </a:p>
          <a:p>
            <a:pPr eaLnBrk="0" hangingPunct="0"/>
            <a:r>
              <a:rPr lang="it-IT" altLang="it-IT" sz="2000" b="1"/>
              <a:t>Thiotepa</a:t>
            </a:r>
          </a:p>
          <a:p>
            <a:pPr eaLnBrk="0" hangingPunct="0"/>
            <a:r>
              <a:rPr lang="it-IT" altLang="it-IT" sz="2000" b="1"/>
              <a:t>Talco</a:t>
            </a:r>
          </a:p>
          <a:p>
            <a:pPr eaLnBrk="0" hangingPunct="0"/>
            <a:r>
              <a:rPr lang="it-IT" altLang="it-IT" sz="2000" b="1"/>
              <a:t>Quinacrina</a:t>
            </a:r>
          </a:p>
          <a:p>
            <a:pPr eaLnBrk="0" hangingPunct="0"/>
            <a:r>
              <a:rPr lang="it-IT" altLang="it-IT" sz="2000" b="1"/>
              <a:t>Iodio radioattivo</a:t>
            </a:r>
          </a:p>
          <a:p>
            <a:pPr eaLnBrk="0" hangingPunct="0"/>
            <a:r>
              <a:rPr lang="it-IT" altLang="it-IT" sz="2000" b="1"/>
              <a:t>Corynebacterium</a:t>
            </a:r>
          </a:p>
          <a:p>
            <a:pPr eaLnBrk="0" hangingPunct="0"/>
            <a:r>
              <a:rPr lang="it-IT" altLang="it-IT" sz="2000" b="1"/>
              <a:t>Tetracicline</a:t>
            </a:r>
          </a:p>
        </p:txBody>
      </p:sp>
      <p:graphicFrame>
        <p:nvGraphicFramePr>
          <p:cNvPr id="6" name="Object 10">
            <a:extLst>
              <a:ext uri="{FF2B5EF4-FFF2-40B4-BE49-F238E27FC236}">
                <a16:creationId xmlns:a16="http://schemas.microsoft.com/office/drawing/2014/main" id="{BB7E653A-D6D8-423E-AC1B-057A00775E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5775" y="301625"/>
          <a:ext cx="3286125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3" imgW="5079365" imgH="3161905" progId="Photoshop.Image.8">
                  <p:embed/>
                </p:oleObj>
              </mc:Choice>
              <mc:Fallback>
                <p:oleObj name="Image" r:id="rId3" imgW="5079365" imgH="3161905" progId="Photoshop.Image.8">
                  <p:embed/>
                  <p:pic>
                    <p:nvPicPr>
                      <p:cNvPr id="6" name="Object 10">
                        <a:extLst>
                          <a:ext uri="{FF2B5EF4-FFF2-40B4-BE49-F238E27FC236}">
                            <a16:creationId xmlns:a16="http://schemas.microsoft.com/office/drawing/2014/main" id="{BB7E653A-D6D8-423E-AC1B-057A00775E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775" y="301625"/>
                        <a:ext cx="3286125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157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90A314F-3731-4AEB-8356-15ECD511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5454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b="1">
                <a:solidFill>
                  <a:srgbClr val="0033CC"/>
                </a:solidFill>
              </a:rPr>
              <a:t>Ruolo del mesotelio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0AB609B1-235C-4A6A-9CC0-F0C981D49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470552"/>
            <a:ext cx="2393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b="1">
                <a:solidFill>
                  <a:srgbClr val="FF0000"/>
                </a:solidFill>
              </a:rPr>
              <a:t>Ampia superficie pleurica sana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55DDE1F9-F99F-4BCE-9C4E-1F69C92B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38" y="1473727"/>
            <a:ext cx="2449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b="1">
                <a:solidFill>
                  <a:srgbClr val="FF0000"/>
                </a:solidFill>
              </a:rPr>
              <a:t>Ridotta superficie pleurica sana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184B7497-D683-4047-ACBB-B97DA5F3A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669490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400" b="1"/>
              <a:t>Buona efficacia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AAC6F22C-5A14-440D-8876-98A4AB2E2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669490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400" b="1"/>
              <a:t>Scarsa efficacia</a:t>
            </a:r>
          </a:p>
        </p:txBody>
      </p:sp>
      <p:pic>
        <p:nvPicPr>
          <p:cNvPr id="7" name="Picture 12" descr="Kpulmo1">
            <a:extLst>
              <a:ext uri="{FF2B5EF4-FFF2-40B4-BE49-F238E27FC236}">
                <a16:creationId xmlns:a16="http://schemas.microsoft.com/office/drawing/2014/main" id="{6C5F1024-45C5-49FE-BCAA-D2556E1E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2277002"/>
            <a:ext cx="403225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Kpolmone1">
            <a:extLst>
              <a:ext uri="{FF2B5EF4-FFF2-40B4-BE49-F238E27FC236}">
                <a16:creationId xmlns:a16="http://schemas.microsoft.com/office/drawing/2014/main" id="{040A721B-27C0-4C85-87E6-C2ABF5E4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272240"/>
            <a:ext cx="4049712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3366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8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B7BFDD1F-FDAF-4562-87E9-85ABF5882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365" y="3812954"/>
            <a:ext cx="4848966" cy="15160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 </a:t>
            </a:r>
            <a:r>
              <a:rPr lang="en-US" altLang="it-IT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senso</a:t>
            </a:r>
            <a:r>
              <a:rPr lang="en-US" altLang="it-IT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talcare</a:t>
            </a:r>
            <a:endParaRPr lang="en-US" altLang="it-IT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</a:t>
            </a:r>
            <a:r>
              <a:rPr lang="en-US" altLang="it-IT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trasudato</a:t>
            </a:r>
            <a:r>
              <a:rPr lang="en-US" altLang="it-IT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39" name="Straight Connector 10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DiluvioCappella Sistina">
            <a:extLst>
              <a:ext uri="{FF2B5EF4-FFF2-40B4-BE49-F238E27FC236}">
                <a16:creationId xmlns:a16="http://schemas.microsoft.com/office/drawing/2014/main" id="{8EC8213D-1B75-4FEE-9685-C7B867BCE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r="30880" b="-2"/>
          <a:stretch/>
        </p:blipFill>
        <p:spPr bwMode="auto">
          <a:xfrm>
            <a:off x="238226" y="321733"/>
            <a:ext cx="3120339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CBF7E75B-B275-411C-AC42-67E32F659F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7615" y="221942"/>
            <a:ext cx="2934947" cy="3065441"/>
            <a:chOff x="2680" y="88"/>
            <a:chExt cx="2519" cy="2631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8F6B9842-801C-4CF9-9FEB-3F6198C0774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80" y="88"/>
              <a:ext cx="2519" cy="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CA5D637F-0CFA-4420-8FF2-D5D476F5B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" y="88"/>
              <a:ext cx="2523" cy="2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1252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4F6F65-C231-4731-8591-71FA5A10A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291620"/>
            <a:ext cx="37433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800" b="1" dirty="0">
                <a:solidFill>
                  <a:srgbClr val="FF0000"/>
                </a:solidFill>
              </a:rPr>
              <a:t>TALCO nel PNX</a:t>
            </a:r>
            <a:r>
              <a:rPr lang="it-IT" altLang="it-IT" sz="2400" b="1" dirty="0">
                <a:solidFill>
                  <a:srgbClr val="FF0000"/>
                </a:solidFill>
              </a:rPr>
              <a:t> </a:t>
            </a:r>
            <a:endParaRPr lang="it-IT" altLang="it-IT" sz="1800" b="1" dirty="0">
              <a:solidFill>
                <a:srgbClr val="FF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A7CD36-0822-4FA8-AF3F-17DE1E8B4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6" y="1979720"/>
            <a:ext cx="8254283" cy="409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36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avole della legge">
            <a:extLst>
              <a:ext uri="{FF2B5EF4-FFF2-40B4-BE49-F238E27FC236}">
                <a16:creationId xmlns:a16="http://schemas.microsoft.com/office/drawing/2014/main" id="{3DF498F4-FAAF-4C62-99A2-C249C7C9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545" y="1064184"/>
            <a:ext cx="4432448" cy="552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9826C3B2-BD15-4158-9BE1-21887D388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188913"/>
            <a:ext cx="819647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>
                <a:latin typeface="Arial" charset="0"/>
                <a:cs typeface="Arial" charset="0"/>
              </a:rPr>
              <a:t>Malattie pleuriche: Linee Guida BTS 2010</a:t>
            </a:r>
          </a:p>
          <a:p>
            <a:pPr algn="ctr"/>
            <a:r>
              <a:rPr lang="it-IT" b="1" dirty="0">
                <a:latin typeface="Arial" charset="0"/>
                <a:cs typeface="Arial" charset="0"/>
              </a:rPr>
              <a:t>Gradi di evidenza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24CE1624-C55F-450B-B242-7FAFA4D7E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65300"/>
            <a:ext cx="42608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Diagnosi pleurite</a:t>
            </a:r>
          </a:p>
          <a:p>
            <a:endParaRPr lang="it-IT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it-IT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Trattamento </a:t>
            </a:r>
            <a:r>
              <a:rPr lang="it-IT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pleuropatie</a:t>
            </a:r>
            <a:endParaRPr lang="it-IT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it-IT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infettive</a:t>
            </a:r>
          </a:p>
          <a:p>
            <a:endParaRPr lang="it-IT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it-IT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Trattamento pleuriti </a:t>
            </a:r>
            <a:r>
              <a:rPr lang="it-IT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npl</a:t>
            </a:r>
            <a:endParaRPr lang="it-IT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endParaRPr lang="it-IT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it-IT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Trattamento </a:t>
            </a:r>
            <a:r>
              <a:rPr lang="it-IT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pnx</a:t>
            </a:r>
            <a:endParaRPr lang="it-IT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endParaRPr lang="it-IT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it-IT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Drenaggio pleurico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ECCD8B4-4632-4448-951D-A686F8BD9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400" y="1752600"/>
            <a:ext cx="38258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latin typeface="Arial" charset="0"/>
                <a:cs typeface="Arial" charset="0"/>
              </a:rPr>
              <a:t>1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2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2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2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35F7547-9A07-4670-B20D-35C4E25E9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1730375"/>
            <a:ext cx="5810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latin typeface="Arial" charset="0"/>
                <a:cs typeface="Arial" charset="0"/>
              </a:rPr>
              <a:t>8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14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16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16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ED5BE821-7A5A-443A-BB55-C692B9EF8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200" y="1722438"/>
            <a:ext cx="5810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latin typeface="Arial" charset="0"/>
                <a:cs typeface="Arial" charset="0"/>
              </a:rPr>
              <a:t>16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23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11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16</a:t>
            </a:r>
          </a:p>
          <a:p>
            <a:endParaRPr lang="it-IT" sz="2800" b="1" dirty="0">
              <a:latin typeface="Arial" charset="0"/>
              <a:cs typeface="Arial" charset="0"/>
            </a:endParaRPr>
          </a:p>
          <a:p>
            <a:r>
              <a:rPr lang="it-IT" sz="2800" b="1" dirty="0"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4D917E5C-10CC-4F79-8D38-B39D432191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1752600"/>
            <a:ext cx="84455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D0CC3383-7339-48AB-A331-34D9618B2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1189038"/>
            <a:ext cx="0" cy="4968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60902C02-C5E7-4EC8-A383-4266CC3BE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788" y="1200150"/>
            <a:ext cx="0" cy="4968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88C98FCA-DF5E-443D-AB51-45F2FD1266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3325" y="1208088"/>
            <a:ext cx="0" cy="4968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355BEFBB-EBD2-457E-BA12-6AA57AE42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6963" y="1220788"/>
            <a:ext cx="0" cy="4968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747863C1-52B5-49B1-A765-18976477F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1143000"/>
            <a:ext cx="477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4DAEBE8F-6050-4D70-BCFF-9314871C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1165225"/>
            <a:ext cx="477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A509395D-CA96-4B06-B63F-EC7F0E57D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513" y="1176338"/>
            <a:ext cx="477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8" name="Line 9">
            <a:extLst>
              <a:ext uri="{FF2B5EF4-FFF2-40B4-BE49-F238E27FC236}">
                <a16:creationId xmlns:a16="http://schemas.microsoft.com/office/drawing/2014/main" id="{F066449C-8171-4B94-B887-73B4ADD62C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064" y="5464946"/>
            <a:ext cx="84455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838797FB-6300-4C01-8A39-A8A37E370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064" y="4596414"/>
            <a:ext cx="84455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" name="Line 9">
            <a:extLst>
              <a:ext uri="{FF2B5EF4-FFF2-40B4-BE49-F238E27FC236}">
                <a16:creationId xmlns:a16="http://schemas.microsoft.com/office/drawing/2014/main" id="{52903FA2-28E9-4031-A966-F6B4A250EC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064" y="3713363"/>
            <a:ext cx="84455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2E90ADC4-72A3-48DD-AA47-0A3D39F84C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2428783"/>
            <a:ext cx="84455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8094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E0F1A1-D918-4943-A848-009299D0D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44675"/>
            <a:ext cx="7772400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it-IT" altLang="it-IT" sz="1800" b="1">
                <a:latin typeface="+mj-lt"/>
              </a:rPr>
              <a:t>Le </a:t>
            </a:r>
            <a:r>
              <a:rPr lang="it-IT" altLang="it-IT" sz="1800" b="1">
                <a:solidFill>
                  <a:srgbClr val="FF0000"/>
                </a:solidFill>
                <a:latin typeface="+mj-lt"/>
              </a:rPr>
              <a:t>tetracicline</a:t>
            </a:r>
            <a:r>
              <a:rPr lang="it-IT" altLang="it-IT" sz="1800" b="1">
                <a:latin typeface="+mj-lt"/>
              </a:rPr>
              <a:t> non sono più disponibili in Italia</a:t>
            </a:r>
          </a:p>
          <a:p>
            <a:pPr>
              <a:lnSpc>
                <a:spcPct val="90000"/>
              </a:lnSpc>
            </a:pPr>
            <a:r>
              <a:rPr lang="it-IT" altLang="it-IT" sz="1800" b="1">
                <a:latin typeface="+mj-lt"/>
              </a:rPr>
              <a:t>La </a:t>
            </a:r>
            <a:r>
              <a:rPr lang="it-IT" altLang="it-IT" sz="1800" b="1">
                <a:solidFill>
                  <a:srgbClr val="FF0000"/>
                </a:solidFill>
                <a:latin typeface="+mj-lt"/>
              </a:rPr>
              <a:t>bleomicina </a:t>
            </a:r>
            <a:r>
              <a:rPr lang="it-IT" altLang="it-IT" sz="1800" b="1">
                <a:latin typeface="+mj-lt"/>
              </a:rPr>
              <a:t>è costosa e poco maneggevole.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1800" b="1">
                <a:latin typeface="+mj-lt"/>
              </a:rPr>
              <a:t>     Effetti collaterali non trascurabili</a:t>
            </a:r>
          </a:p>
          <a:p>
            <a:pPr>
              <a:lnSpc>
                <a:spcPct val="90000"/>
              </a:lnSpc>
            </a:pPr>
            <a:r>
              <a:rPr lang="it-IT" altLang="it-IT" sz="1800" b="1">
                <a:latin typeface="+mj-lt"/>
              </a:rPr>
              <a:t>Il </a:t>
            </a:r>
            <a:r>
              <a:rPr lang="it-IT" altLang="it-IT" sz="1800" b="1">
                <a:solidFill>
                  <a:srgbClr val="FF0000"/>
                </a:solidFill>
                <a:latin typeface="+mj-lt"/>
              </a:rPr>
              <a:t>Corynebacterium Parvum</a:t>
            </a:r>
            <a:r>
              <a:rPr lang="it-IT" altLang="it-IT" sz="1800" b="1">
                <a:latin typeface="+mj-lt"/>
              </a:rPr>
              <a:t> è utilizzato ormai solo in Giappone</a:t>
            </a:r>
          </a:p>
          <a:p>
            <a:pPr>
              <a:lnSpc>
                <a:spcPct val="90000"/>
              </a:lnSpc>
            </a:pPr>
            <a:r>
              <a:rPr lang="it-IT" altLang="it-IT" sz="1800" b="1">
                <a:latin typeface="+mj-lt"/>
              </a:rPr>
              <a:t>L’</a:t>
            </a:r>
            <a:r>
              <a:rPr lang="it-IT" altLang="it-IT" sz="1800" b="1">
                <a:solidFill>
                  <a:srgbClr val="FF0000"/>
                </a:solidFill>
                <a:latin typeface="+mj-lt"/>
              </a:rPr>
              <a:t>interleukina2</a:t>
            </a:r>
            <a:r>
              <a:rPr lang="it-IT" altLang="it-IT" sz="1800" b="1">
                <a:latin typeface="+mj-lt"/>
              </a:rPr>
              <a:t> non è usata solo come agente pleurodetico, viene sfruttata anche la sua attività antitumorale verso il mesotelioma. E’ costosa, ha un protocollo delicato con somministrazione continua, alcuni effetti collaterali (iperpiressia, ipotensione, empiema) </a:t>
            </a:r>
          </a:p>
          <a:p>
            <a:pPr>
              <a:lnSpc>
                <a:spcPct val="90000"/>
              </a:lnSpc>
            </a:pPr>
            <a:r>
              <a:rPr lang="it-IT" altLang="it-IT" sz="1800" b="1">
                <a:latin typeface="+mj-lt"/>
              </a:rPr>
              <a:t>La </a:t>
            </a:r>
            <a:r>
              <a:rPr lang="it-IT" altLang="it-IT" sz="1800" b="1">
                <a:solidFill>
                  <a:srgbClr val="FF0000"/>
                </a:solidFill>
                <a:latin typeface="+mj-lt"/>
              </a:rPr>
              <a:t>quinacrina</a:t>
            </a:r>
            <a:r>
              <a:rPr lang="it-IT" altLang="it-IT" sz="1800" b="1">
                <a:latin typeface="+mj-lt"/>
              </a:rPr>
              <a:t> è utilizzata in Scandinavia con risultati alterni ed effetti collaterali non trascurabili</a:t>
            </a:r>
          </a:p>
          <a:p>
            <a:pPr>
              <a:lnSpc>
                <a:spcPct val="90000"/>
              </a:lnSpc>
            </a:pPr>
            <a:r>
              <a:rPr lang="it-IT" altLang="it-IT" sz="1800" b="1">
                <a:latin typeface="+mj-lt"/>
              </a:rPr>
              <a:t>Il </a:t>
            </a:r>
            <a:r>
              <a:rPr lang="it-IT" altLang="it-IT" sz="1800" b="1">
                <a:solidFill>
                  <a:srgbClr val="FF0000"/>
                </a:solidFill>
                <a:latin typeface="+mj-lt"/>
              </a:rPr>
              <a:t>nitrato Ag</a:t>
            </a:r>
            <a:r>
              <a:rPr lang="it-IT" altLang="it-IT" sz="1800" b="1">
                <a:latin typeface="+mj-lt"/>
              </a:rPr>
              <a:t> ha effetto caustico anche se usato a basse diluizioni, può danneggiare il polmone, buona l’efficacia</a:t>
            </a:r>
          </a:p>
          <a:p>
            <a:pPr>
              <a:lnSpc>
                <a:spcPct val="90000"/>
              </a:lnSpc>
            </a:pPr>
            <a:r>
              <a:rPr lang="it-IT" altLang="it-IT" sz="1800" b="1">
                <a:latin typeface="+mj-lt"/>
              </a:rPr>
              <a:t>Lo </a:t>
            </a:r>
            <a:r>
              <a:rPr lang="it-IT" altLang="it-IT" sz="1800" b="1">
                <a:solidFill>
                  <a:srgbClr val="FF0000"/>
                </a:solidFill>
                <a:latin typeface="+mj-lt"/>
              </a:rPr>
              <a:t>iodopovidone</a:t>
            </a:r>
            <a:r>
              <a:rPr lang="it-IT" altLang="it-IT" sz="1800" b="1">
                <a:latin typeface="+mj-lt"/>
              </a:rPr>
              <a:t> è abbondantemente riassorbito in circolo, buona l’efficacia, casistica piccola</a:t>
            </a:r>
          </a:p>
          <a:p>
            <a:pPr>
              <a:lnSpc>
                <a:spcPct val="90000"/>
              </a:lnSpc>
            </a:pPr>
            <a:r>
              <a:rPr lang="it-IT" altLang="it-IT" sz="1800" b="1">
                <a:solidFill>
                  <a:srgbClr val="FF0000"/>
                </a:solidFill>
                <a:latin typeface="+mj-lt"/>
              </a:rPr>
              <a:t>TGF-</a:t>
            </a:r>
            <a:r>
              <a:rPr lang="en-US" altLang="it-IT" sz="1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ß </a:t>
            </a:r>
            <a:r>
              <a:rPr lang="en-US" altLang="it-IT" sz="1800" b="1">
                <a:latin typeface="+mj-lt"/>
                <a:cs typeface="Arial" panose="020B0604020202020204" pitchFamily="34" charset="0"/>
              </a:rPr>
              <a:t>è una potente citochina pro-fibrotica che agisce sulla matrice extracellulare. Meno infiammazione, più fibrosi. Futuro?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FD4E618-6205-4CE9-984D-516812EF0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20713"/>
            <a:ext cx="39482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4000" b="1">
                <a:solidFill>
                  <a:srgbClr val="0033CC"/>
                </a:solidFill>
                <a:latin typeface="+mj-lt"/>
              </a:rPr>
              <a:t>Alternative al talco</a:t>
            </a:r>
          </a:p>
        </p:txBody>
      </p:sp>
      <p:pic>
        <p:nvPicPr>
          <p:cNvPr id="4" name="Picture 8" descr="TalcoGeografia1">
            <a:extLst>
              <a:ext uri="{FF2B5EF4-FFF2-40B4-BE49-F238E27FC236}">
                <a16:creationId xmlns:a16="http://schemas.microsoft.com/office/drawing/2014/main" id="{FF6B78BB-BEE9-42EA-9CE4-9B6F1BD3A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77" y="222667"/>
            <a:ext cx="2765425" cy="24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0999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dumbo">
            <a:extLst>
              <a:ext uri="{FF2B5EF4-FFF2-40B4-BE49-F238E27FC236}">
                <a16:creationId xmlns:a16="http://schemas.microsoft.com/office/drawing/2014/main" id="{013E3686-A3C0-442A-9ADE-C273393B4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87" y="1979720"/>
            <a:ext cx="3297658" cy="445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C380E43-D900-4D33-BB10-E9B3D7BF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163" y="600552"/>
            <a:ext cx="6769100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it-IT" altLang="it-IT" sz="2800" b="1" i="1" dirty="0">
                <a:solidFill>
                  <a:srgbClr val="0033CC"/>
                </a:solidFill>
              </a:rPr>
              <a:t>I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believe</a:t>
            </a:r>
            <a:r>
              <a:rPr lang="it-IT" altLang="it-IT" sz="2800" b="1" i="1" dirty="0">
                <a:solidFill>
                  <a:srgbClr val="0033CC"/>
                </a:solidFill>
              </a:rPr>
              <a:t>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that</a:t>
            </a:r>
            <a:r>
              <a:rPr lang="it-IT" altLang="it-IT" sz="2800" b="1" i="1" dirty="0">
                <a:solidFill>
                  <a:srgbClr val="0033CC"/>
                </a:solidFill>
              </a:rPr>
              <a:t> the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ideal</a:t>
            </a:r>
            <a:r>
              <a:rPr lang="it-IT" altLang="it-IT" sz="2800" b="1" i="1" dirty="0">
                <a:solidFill>
                  <a:srgbClr val="0033CC"/>
                </a:solidFill>
              </a:rPr>
              <a:t> agent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will</a:t>
            </a:r>
            <a:r>
              <a:rPr lang="it-IT" altLang="it-IT" sz="2800" b="1" i="1" dirty="0">
                <a:solidFill>
                  <a:srgbClr val="0033CC"/>
                </a:solidFill>
              </a:rPr>
              <a:t>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not</a:t>
            </a:r>
            <a:r>
              <a:rPr lang="it-IT" altLang="it-IT" sz="2800" b="1" i="1" dirty="0">
                <a:solidFill>
                  <a:srgbClr val="0033CC"/>
                </a:solidFill>
              </a:rPr>
              <a:t>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injure</a:t>
            </a:r>
            <a:r>
              <a:rPr lang="it-IT" altLang="it-IT" sz="2800" b="1" i="1" dirty="0">
                <a:solidFill>
                  <a:srgbClr val="0033CC"/>
                </a:solidFill>
              </a:rPr>
              <a:t> the pleura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but</a:t>
            </a:r>
            <a:r>
              <a:rPr lang="it-IT" altLang="it-IT" sz="2800" b="1" i="1" dirty="0">
                <a:solidFill>
                  <a:srgbClr val="0033CC"/>
                </a:solidFill>
              </a:rPr>
              <a:t>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will</a:t>
            </a:r>
            <a:r>
              <a:rPr lang="it-IT" altLang="it-IT" sz="2800" b="1" i="1" dirty="0">
                <a:solidFill>
                  <a:srgbClr val="0033CC"/>
                </a:solidFill>
              </a:rPr>
              <a:t>,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rather</a:t>
            </a:r>
            <a:r>
              <a:rPr lang="it-IT" altLang="it-IT" sz="2800" b="1" i="1" dirty="0">
                <a:solidFill>
                  <a:srgbClr val="0033CC"/>
                </a:solidFill>
              </a:rPr>
              <a:t>, induce the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mesothelial</a:t>
            </a:r>
            <a:r>
              <a:rPr lang="it-IT" altLang="it-IT" sz="2800" b="1" i="1" dirty="0">
                <a:solidFill>
                  <a:srgbClr val="0033CC"/>
                </a:solidFill>
              </a:rPr>
              <a:t>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cells</a:t>
            </a:r>
            <a:r>
              <a:rPr lang="it-IT" altLang="it-IT" sz="2800" b="1" i="1" dirty="0">
                <a:solidFill>
                  <a:srgbClr val="0033CC"/>
                </a:solidFill>
              </a:rPr>
              <a:t> to produce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collagen</a:t>
            </a:r>
            <a:r>
              <a:rPr lang="it-IT" altLang="it-IT" sz="2800" b="1" i="1" dirty="0">
                <a:solidFill>
                  <a:srgbClr val="0033CC"/>
                </a:solidFill>
              </a:rPr>
              <a:t> and induce a </a:t>
            </a:r>
            <a:r>
              <a:rPr lang="it-IT" altLang="it-IT" sz="2800" b="1" i="1" dirty="0" err="1">
                <a:solidFill>
                  <a:srgbClr val="0033CC"/>
                </a:solidFill>
              </a:rPr>
              <a:t>pleurodesis</a:t>
            </a:r>
            <a:endParaRPr lang="it-IT" altLang="it-IT" sz="2800" b="1" i="1" dirty="0">
              <a:solidFill>
                <a:srgbClr val="0033CC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AFEE9CB-85E2-4FAA-B863-D293082C7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023" y="2822293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rgbClr val="FF0000"/>
                </a:solidFill>
              </a:rPr>
              <a:t>RW Light, 2001</a:t>
            </a:r>
          </a:p>
        </p:txBody>
      </p:sp>
      <p:pic>
        <p:nvPicPr>
          <p:cNvPr id="4" name="Picture 7" descr="sinfisielefante">
            <a:extLst>
              <a:ext uri="{FF2B5EF4-FFF2-40B4-BE49-F238E27FC236}">
                <a16:creationId xmlns:a16="http://schemas.microsoft.com/office/drawing/2014/main" id="{B635F9BB-C313-434D-BD07-7DD7AF248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55" y="3189005"/>
            <a:ext cx="5266616" cy="324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736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2A9A677-27E9-4E88-8DDA-43B6D130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16690"/>
            <a:ext cx="3618748" cy="702522"/>
          </a:xfrm>
          <a:prstGeom prst="rect">
            <a:avLst/>
          </a:prstGeom>
        </p:spPr>
      </p:pic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E87DBB06-6389-4F61-ABBE-87CD8B5C4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2652" y="1267213"/>
            <a:ext cx="3618746" cy="977061"/>
          </a:xfrm>
          <a:prstGeom prst="rect">
            <a:avLst/>
          </a:prstGeom>
          <a:noFill/>
        </p:spPr>
      </p:pic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716306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4247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707342" y="3197412"/>
            <a:ext cx="37170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2702052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0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400800" y="3994133"/>
            <a:ext cx="27432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Documents and Settings\marchetti\Desktop\Toraco-Immagini\ImmaginiToraco\IMMAGINI TORACO\Castiello2toraco\Castiello2 (2).JPG">
            <a:extLst>
              <a:ext uri="{FF2B5EF4-FFF2-40B4-BE49-F238E27FC236}">
                <a16:creationId xmlns:a16="http://schemas.microsoft.com/office/drawing/2014/main" id="{F10AC522-B311-461D-BC27-E76A33D24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30137" y="4266218"/>
            <a:ext cx="2665168" cy="2352565"/>
          </a:xfrm>
          <a:prstGeom prst="rect">
            <a:avLst/>
          </a:prstGeom>
          <a:noFill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2F1E670-1BB0-49E6-AEAE-F31BEDEA7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247" y="4374119"/>
            <a:ext cx="3129803" cy="10192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D4FB557-BC1B-4B36-AB10-88CEEA7D8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548" y="4843255"/>
            <a:ext cx="2005851" cy="8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51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1CEE4F3-39E9-44BB-84C3-B9820DD30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9358"/>
          <a:stretch/>
        </p:blipFill>
        <p:spPr>
          <a:xfrm>
            <a:off x="480957" y="643469"/>
            <a:ext cx="3009765" cy="20459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3A528B4-A2CE-4622-8DF7-868BA61A3E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r="13177" b="4"/>
          <a:stretch/>
        </p:blipFill>
        <p:spPr>
          <a:xfrm>
            <a:off x="482600" y="2831252"/>
            <a:ext cx="3008122" cy="338328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CAA8C5C-ECE4-406D-AB1F-19D0B502A3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15993" b="-1"/>
          <a:stretch/>
        </p:blipFill>
        <p:spPr>
          <a:xfrm>
            <a:off x="3609474" y="643466"/>
            <a:ext cx="50519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522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mpiema2.JPG">
            <a:extLst>
              <a:ext uri="{FF2B5EF4-FFF2-40B4-BE49-F238E27FC236}">
                <a16:creationId xmlns:a16="http://schemas.microsoft.com/office/drawing/2014/main" id="{F798461D-2A83-4786-96B0-994481056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535488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2AE4C7CA-1A5F-4535-8B03-28DE6971E3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84663" y="1052513"/>
            <a:ext cx="4710112" cy="4464050"/>
            <a:chOff x="608" y="7"/>
            <a:chExt cx="4544" cy="4306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87498102-0FBC-42C4-A393-29561F4D9A0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08" y="7"/>
              <a:ext cx="4544" cy="4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BCBAAF37-DBC7-4308-99D2-569767BD2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7"/>
              <a:ext cx="4552" cy="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907F78C8-600B-449E-9A4C-C50BA629C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076700"/>
            <a:ext cx="4089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431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E3493A-2F25-43F8-81E4-AD1CF5217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295" y="688671"/>
            <a:ext cx="2693987" cy="987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32F885-C1D6-43F1-9444-49B8BC52E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995" y="687084"/>
            <a:ext cx="3006725" cy="987425"/>
          </a:xfrm>
          <a:prstGeom prst="rect">
            <a:avLst/>
          </a:prstGeom>
          <a:solidFill>
            <a:srgbClr val="808080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2BA943-D6B6-4DA4-9B74-BA0036842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682" y="674384"/>
            <a:ext cx="2851150" cy="987425"/>
          </a:xfrm>
          <a:prstGeom prst="rect">
            <a:avLst/>
          </a:prstGeom>
          <a:solidFill>
            <a:srgbClr val="92D050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AFA89D-974A-4754-8D66-8C022FDBE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645" y="1812621"/>
            <a:ext cx="2693987" cy="35575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127B7-63A0-4087-A181-C18E9E41A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995" y="1812621"/>
            <a:ext cx="3008312" cy="35575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6021-00D6-4AF6-B7CD-DA017A482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07" y="1812621"/>
            <a:ext cx="285115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B7BD5-5AFE-4A62-850B-983E0E22B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54352"/>
            <a:ext cx="9142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b="1" kern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Toracoscopia</a:t>
            </a:r>
            <a:r>
              <a:rPr lang="de-DE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b="1" kern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medica</a:t>
            </a:r>
            <a:r>
              <a:rPr lang="de-DE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 VATS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D76BB-43E8-4F06-BCC6-609290D1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7" y="879171"/>
            <a:ext cx="27686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de-DE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Toracoscopia</a:t>
            </a:r>
            <a:r>
              <a:rPr lang="de-DE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medica</a:t>
            </a:r>
            <a:b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  <a:defRPr/>
            </a:pPr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  <a:defRPr/>
            </a:pP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kern="0" dirty="0" err="1">
                <a:latin typeface="Arial" panose="020B0604020202020204" pitchFamily="34" charset="0"/>
                <a:cs typeface="Arial" panose="020B0604020202020204" pitchFamily="34" charset="0"/>
              </a:rPr>
              <a:t>Pleuroscopia</a:t>
            </a:r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Biopsia</a:t>
            </a:r>
            <a:r>
              <a:rPr lang="de-DE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pleurica</a:t>
            </a:r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kern="0" dirty="0" err="1">
                <a:latin typeface="Arial" panose="020B0604020202020204" pitchFamily="34" charset="0"/>
                <a:cs typeface="Arial" panose="020B0604020202020204" pitchFamily="34" charset="0"/>
              </a:rPr>
              <a:t>Pleurodesi</a:t>
            </a:r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FontTx/>
              <a:buAutoNum type="arabicPeriod"/>
              <a:defRPr/>
            </a:pPr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DFF6FE-FC95-42FC-83FD-CFBE0475E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420" y="968071"/>
            <a:ext cx="3008312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tabLst>
                <a:tab pos="387350" algn="l"/>
              </a:tabLst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grigia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tabLst>
                <a:tab pos="387350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tabLst>
                <a:tab pos="387350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Pneumotorace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I II III IV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tabLst>
                <a:tab pos="387350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2. Empiema/PPE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ct val="20000"/>
              </a:spcBef>
              <a:buClr>
                <a:schemeClr val="tx2"/>
              </a:buClr>
              <a:tabLst>
                <a:tab pos="387350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Biopsia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polmonare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Pinza/Stapler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AutoNum type="arabicPeriod"/>
              <a:tabLst>
                <a:tab pos="387350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FB4F12-5D4D-4094-83BD-F850921A1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107" y="968071"/>
            <a:ext cx="241935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457200" indent="-457200" algn="ctr">
              <a:spcBef>
                <a:spcPct val="20000"/>
              </a:spcBef>
              <a:buClr>
                <a:schemeClr val="tx2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VATS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Polmone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FontTx/>
              <a:buAutoNum type="arabicPeriod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Esofago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Pericardio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4. Etc.</a:t>
            </a: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A3C9D12E-1C4A-4BF9-AA63-A613452C5F40}"/>
              </a:ext>
            </a:extLst>
          </p:cNvPr>
          <p:cNvSpPr/>
          <p:nvPr/>
        </p:nvSpPr>
        <p:spPr bwMode="auto">
          <a:xfrm>
            <a:off x="4999835" y="2231719"/>
            <a:ext cx="1500198" cy="42862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18609DE6-C2F4-414A-976F-4B18093BA59D}"/>
              </a:ext>
            </a:extLst>
          </p:cNvPr>
          <p:cNvSpPr/>
          <p:nvPr/>
        </p:nvSpPr>
        <p:spPr bwMode="auto">
          <a:xfrm>
            <a:off x="4999835" y="4303421"/>
            <a:ext cx="1500198" cy="42862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0AFBCE9A-25D4-432E-AA6E-6250D40C10B5}"/>
              </a:ext>
            </a:extLst>
          </p:cNvPr>
          <p:cNvSpPr/>
          <p:nvPr/>
        </p:nvSpPr>
        <p:spPr bwMode="auto">
          <a:xfrm>
            <a:off x="5714215" y="3144388"/>
            <a:ext cx="785818" cy="42862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63EBC091-7D50-4BA8-BDF8-6F43958392AB}"/>
              </a:ext>
            </a:extLst>
          </p:cNvPr>
          <p:cNvSpPr/>
          <p:nvPr/>
        </p:nvSpPr>
        <p:spPr bwMode="auto">
          <a:xfrm rot="10800000">
            <a:off x="2785257" y="2231719"/>
            <a:ext cx="785818" cy="42862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546DF32E-23D4-4547-8698-741EC2279B7E}"/>
              </a:ext>
            </a:extLst>
          </p:cNvPr>
          <p:cNvSpPr/>
          <p:nvPr/>
        </p:nvSpPr>
        <p:spPr bwMode="auto">
          <a:xfrm rot="10800000">
            <a:off x="2785256" y="3160413"/>
            <a:ext cx="2362807" cy="42862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389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541002A-9404-49D9-A6BB-276F35A9C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7818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74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C555A08-4B81-4711-A289-13CAC5A72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980655"/>
            <a:ext cx="4070073" cy="1587328"/>
          </a:xfrm>
          <a:prstGeom prst="rect">
            <a:avLst/>
          </a:prstGeom>
        </p:spPr>
      </p:pic>
      <p:sp>
        <p:nvSpPr>
          <p:cNvPr id="46" name="Rectangle 10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final lungs in progress lt yellow.jpg">
            <a:extLst>
              <a:ext uri="{FF2B5EF4-FFF2-40B4-BE49-F238E27FC236}">
                <a16:creationId xmlns:a16="http://schemas.microsoft.com/office/drawing/2014/main" id="{8D2772B0-4B27-47D8-B27D-F460D1DAB6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7584" y="321734"/>
            <a:ext cx="3301328" cy="29051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7" name="Rectangle 12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914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3545136-24A1-4C54-92C8-B7AFA4BC6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533142"/>
            <a:ext cx="4070073" cy="95646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95CC2A0-E550-4D4D-A685-28DD41442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5" y="4210935"/>
            <a:ext cx="3834446" cy="16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37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8CE9986C-F284-4A57-B2C4-D6DDEA2C8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" y="723448"/>
            <a:ext cx="3530744" cy="5411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D9432640-5EF3-479C-9E23-48092DD78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74" y="643467"/>
            <a:ext cx="3078013" cy="55710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70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8D69FAB4-AA58-4FC2-9DBE-5BA60A632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206" y="4213379"/>
            <a:ext cx="446949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 sz="1600" dirty="0">
                <a:latin typeface="Arial" charset="0"/>
                <a:cs typeface="Arial" charset="0"/>
              </a:rPr>
              <a:t>Successivamente, fu colpito da pleurite e, </a:t>
            </a:r>
          </a:p>
          <a:p>
            <a:pPr algn="ctr"/>
            <a:r>
              <a:rPr lang="it-IT" sz="1600" dirty="0">
                <a:latin typeface="Arial" charset="0"/>
                <a:cs typeface="Arial" charset="0"/>
              </a:rPr>
              <a:t>prossimo alla morte, si fece sistemare </a:t>
            </a:r>
          </a:p>
          <a:p>
            <a:pPr algn="ctr"/>
            <a:r>
              <a:rPr lang="it-IT" sz="1600" dirty="0">
                <a:latin typeface="Arial" charset="0"/>
                <a:cs typeface="Arial" charset="0"/>
              </a:rPr>
              <a:t>a terra su della cenere e dei rottami di tegole </a:t>
            </a:r>
          </a:p>
          <a:p>
            <a:pPr algn="ctr"/>
            <a:r>
              <a:rPr lang="it-IT" sz="1600" dirty="0">
                <a:latin typeface="Arial" charset="0"/>
                <a:cs typeface="Arial" charset="0"/>
              </a:rPr>
              <a:t>(da qui l’usanza di salire sul monte San </a:t>
            </a:r>
            <a:r>
              <a:rPr lang="it-IT" sz="1600" dirty="0" err="1">
                <a:latin typeface="Arial" charset="0"/>
                <a:cs typeface="Arial" charset="0"/>
              </a:rPr>
              <a:t>Leucio</a:t>
            </a:r>
            <a:r>
              <a:rPr lang="it-IT" sz="1600" dirty="0">
                <a:latin typeface="Arial" charset="0"/>
                <a:cs typeface="Arial" charset="0"/>
              </a:rPr>
              <a:t> </a:t>
            </a:r>
          </a:p>
          <a:p>
            <a:pPr algn="ctr"/>
            <a:r>
              <a:rPr lang="it-IT" sz="1600" dirty="0">
                <a:latin typeface="Arial" charset="0"/>
                <a:cs typeface="Arial" charset="0"/>
              </a:rPr>
              <a:t>per prendere pezzi di tegole e di mattoni della </a:t>
            </a:r>
          </a:p>
          <a:p>
            <a:pPr algn="ctr"/>
            <a:r>
              <a:rPr lang="it-IT" sz="1600" dirty="0">
                <a:latin typeface="Arial" charset="0"/>
                <a:cs typeface="Arial" charset="0"/>
              </a:rPr>
              <a:t>chiesetta eretta in suo onore e applicarli </a:t>
            </a:r>
          </a:p>
          <a:p>
            <a:pPr algn="ctr"/>
            <a:r>
              <a:rPr lang="it-IT" sz="1600" dirty="0">
                <a:latin typeface="Arial" charset="0"/>
                <a:cs typeface="Arial" charset="0"/>
              </a:rPr>
              <a:t>ai malati di febbre di punta).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8A053D5F-56C8-4E10-92FF-939318B1A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013" y="2383107"/>
            <a:ext cx="3147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" charset="0"/>
                <a:cs typeface="Arial" charset="0"/>
              </a:rPr>
              <a:t>Santo Protettore dei pleuritici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465ACDB-EE2B-4675-A8B1-E6CC75EF1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348" y="754694"/>
            <a:ext cx="3031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>
                <a:latin typeface="Arial" charset="0"/>
                <a:cs typeface="Arial" charset="0"/>
              </a:rPr>
              <a:t>Festeggiato il 11 gennaio</a:t>
            </a:r>
          </a:p>
        </p:txBody>
      </p:sp>
      <p:pic>
        <p:nvPicPr>
          <p:cNvPr id="7" name="Picture 2" descr="Risultati immagini per santo leucio">
            <a:extLst>
              <a:ext uri="{FF2B5EF4-FFF2-40B4-BE49-F238E27FC236}">
                <a16:creationId xmlns:a16="http://schemas.microsoft.com/office/drawing/2014/main" id="{732B46DE-6806-4425-8455-0BA3F9987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1" y="422760"/>
            <a:ext cx="3924243" cy="6112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79278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52DAAE80-DEA2-4C78-AF41-4C8F45EC2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24" y="181768"/>
            <a:ext cx="324762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it-IT" sz="1600" b="1" dirty="0">
                <a:latin typeface="+mj-lt"/>
                <a:cs typeface="Arial" charset="0"/>
              </a:rPr>
              <a:t> I versamenti pleurici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rappresentano il 20%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dei ricoveri nelle Divisioni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di Pneumologia</a:t>
            </a:r>
          </a:p>
          <a:p>
            <a:pPr>
              <a:buFont typeface="Wingdings" pitchFamily="2" charset="2"/>
              <a:buNone/>
            </a:pPr>
            <a:endParaRPr lang="it-IT" sz="1600" b="1" dirty="0">
              <a:latin typeface="+mj-lt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r>
              <a:rPr lang="it-IT" sz="1600" b="1" dirty="0">
                <a:latin typeface="+mj-lt"/>
                <a:cs typeface="Arial" charset="0"/>
              </a:rPr>
              <a:t> Nel mondo ogni anno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si registrano circa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10 milioni di versamenti pleurici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 (incidenza 300casi/100.000 ab)</a:t>
            </a:r>
          </a:p>
          <a:p>
            <a:pPr>
              <a:buFont typeface="Wingdings" pitchFamily="2" charset="2"/>
              <a:buNone/>
            </a:pPr>
            <a:endParaRPr lang="it-IT" sz="1600" b="1" dirty="0">
              <a:latin typeface="+mj-lt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r>
              <a:rPr lang="it-IT" sz="1600" b="1" dirty="0">
                <a:latin typeface="+mj-lt"/>
                <a:cs typeface="Arial" charset="0"/>
              </a:rPr>
              <a:t> Circa 1/4 delle neoplasie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determinano coinvolgimento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pleurico (all’autopsia)</a:t>
            </a:r>
          </a:p>
          <a:p>
            <a:pPr>
              <a:buFont typeface="Wingdings" pitchFamily="2" charset="2"/>
              <a:buNone/>
            </a:pPr>
            <a:endParaRPr lang="it-IT" sz="1600" b="1" dirty="0">
              <a:latin typeface="+mj-lt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r>
              <a:rPr lang="it-IT" sz="1600" b="1" dirty="0">
                <a:latin typeface="+mj-lt"/>
                <a:cs typeface="Arial" charset="0"/>
              </a:rPr>
              <a:t> Circa 1/6 delle neoplasie di tutti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gli organi coinvolgono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clinicamente la pleura </a:t>
            </a:r>
          </a:p>
          <a:p>
            <a:pPr>
              <a:buFont typeface="Wingdings" pitchFamily="2" charset="2"/>
              <a:buNone/>
            </a:pPr>
            <a:endParaRPr lang="it-IT" sz="1600" b="1" dirty="0">
              <a:latin typeface="+mj-lt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r>
              <a:rPr lang="it-IT" sz="1600" b="1" dirty="0">
                <a:latin typeface="+mj-lt"/>
                <a:cs typeface="Arial" charset="0"/>
              </a:rPr>
              <a:t> Al primo accertamento, il 15%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dei pazienti con tumore polmonare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sono portatori di un </a:t>
            </a:r>
            <a:r>
              <a:rPr lang="it-IT" sz="1600" b="1" dirty="0" err="1">
                <a:latin typeface="+mj-lt"/>
                <a:cs typeface="Arial" charset="0"/>
              </a:rPr>
              <a:t>Vpl</a:t>
            </a:r>
            <a:endParaRPr lang="it-IT" sz="1600" b="1" dirty="0">
              <a:latin typeface="+mj-lt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it-IT" sz="1600" b="1" dirty="0">
              <a:latin typeface="+mj-lt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r>
              <a:rPr lang="it-IT" sz="1600" b="1" dirty="0">
                <a:latin typeface="+mj-lt"/>
                <a:cs typeface="Arial" charset="0"/>
              </a:rPr>
              <a:t> Durante il decorso della malattia,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il 50 % dei pazienti con tumore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polmonare esteso sono portatori </a:t>
            </a:r>
          </a:p>
          <a:p>
            <a:pPr>
              <a:buFont typeface="Wingdings" pitchFamily="2" charset="2"/>
              <a:buNone/>
            </a:pPr>
            <a:r>
              <a:rPr lang="it-IT" sz="1600" b="1" dirty="0">
                <a:latin typeface="+mj-lt"/>
                <a:cs typeface="Arial" charset="0"/>
              </a:rPr>
              <a:t>    di un </a:t>
            </a:r>
            <a:r>
              <a:rPr lang="it-IT" sz="1600" b="1" dirty="0" err="1">
                <a:latin typeface="+mj-lt"/>
                <a:cs typeface="Arial" charset="0"/>
              </a:rPr>
              <a:t>Vpl</a:t>
            </a:r>
            <a:endParaRPr lang="it-IT" sz="1600" b="1" dirty="0">
              <a:latin typeface="+mj-lt"/>
              <a:cs typeface="Arial" charset="0"/>
            </a:endParaRPr>
          </a:p>
        </p:txBody>
      </p:sp>
      <p:pic>
        <p:nvPicPr>
          <p:cNvPr id="3" name="Picture 6" descr="Tavolozzepolmoni">
            <a:extLst>
              <a:ext uri="{FF2B5EF4-FFF2-40B4-BE49-F238E27FC236}">
                <a16:creationId xmlns:a16="http://schemas.microsoft.com/office/drawing/2014/main" id="{F5133DE8-2E67-4080-95D5-36D7866F7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9026" y="1400333"/>
            <a:ext cx="4177868" cy="4826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89E7474-3E36-42AD-A469-6628D7189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281856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285750" algn="l"/>
              </a:tabLst>
            </a:pPr>
            <a:r>
              <a:rPr lang="it-IT" sz="1600" b="1" dirty="0">
                <a:latin typeface="+mj-lt"/>
                <a:cs typeface="Arial" charset="0"/>
              </a:rPr>
              <a:t>Circa il 25% - 33% dei </a:t>
            </a:r>
            <a:r>
              <a:rPr lang="it-IT" sz="1600" b="1" dirty="0" err="1">
                <a:latin typeface="+mj-lt"/>
                <a:cs typeface="Arial" charset="0"/>
              </a:rPr>
              <a:t>Vpl</a:t>
            </a:r>
            <a:r>
              <a:rPr lang="it-IT" sz="1600" b="1" dirty="0">
                <a:latin typeface="+mj-lt"/>
                <a:cs typeface="Arial" charset="0"/>
              </a:rPr>
              <a:t> può essere considerato di tipo persistente o recidivante e richiede un approccio diagnostico più invasivo</a:t>
            </a:r>
          </a:p>
        </p:txBody>
      </p:sp>
    </p:spTree>
    <p:extLst>
      <p:ext uri="{BB962C8B-B14F-4D97-AF65-F5344CB8AC3E}">
        <p14:creationId xmlns:p14="http://schemas.microsoft.com/office/powerpoint/2010/main" val="4695748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DE8AE75-E933-4E2E-87D1-F921F2063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r="15335" b="1"/>
          <a:stretch/>
        </p:blipFill>
        <p:spPr>
          <a:xfrm>
            <a:off x="20" y="-97645"/>
            <a:ext cx="9143980" cy="6857990"/>
          </a:xfrm>
          <a:prstGeom prst="rect">
            <a:avLst/>
          </a:prstGeom>
        </p:spPr>
      </p:pic>
      <p:sp>
        <p:nvSpPr>
          <p:cNvPr id="11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2393" y="1"/>
            <a:ext cx="547160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02C4623-55E7-4A23-8385-67313D7B9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0" r="33777" b="1"/>
          <a:stretch/>
        </p:blipFill>
        <p:spPr>
          <a:xfrm>
            <a:off x="3797316" y="1"/>
            <a:ext cx="5346685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6F5C9E-AC01-4BBE-A5A3-B24CEE01963B}"/>
              </a:ext>
            </a:extLst>
          </p:cNvPr>
          <p:cNvSpPr txBox="1"/>
          <p:nvPr/>
        </p:nvSpPr>
        <p:spPr>
          <a:xfrm>
            <a:off x="626130" y="97655"/>
            <a:ext cx="8272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https://www.facebook.com/groups/pleural.hub/?ref=bookmarks</a:t>
            </a:r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2D1D030-E2C0-458D-981C-E0721B9E7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84" y="6419392"/>
            <a:ext cx="2100458" cy="3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79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ED241EA-3742-4238-820F-FC56CE42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3027"/>
            <a:ext cx="5235769" cy="306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A0492F8D-DD61-44D8-9BBE-1E44B3F18C17}"/>
              </a:ext>
            </a:extLst>
          </p:cNvPr>
          <p:cNvSpPr txBox="1">
            <a:spLocks noChangeArrowheads="1"/>
          </p:cNvSpPr>
          <p:nvPr/>
        </p:nvSpPr>
        <p:spPr>
          <a:xfrm>
            <a:off x="1403648" y="257644"/>
            <a:ext cx="6309270" cy="11551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SDO Italia 2005 </a:t>
            </a:r>
            <a:r>
              <a:rPr lang="it-IT" alt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pleuropatie</a:t>
            </a:r>
            <a:r>
              <a:rPr lang="it-IT" alt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1° diagnosi: </a:t>
            </a:r>
            <a:br>
              <a:rPr lang="it-IT" alt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0,04%/tutti i ricoveri</a:t>
            </a:r>
            <a:br>
              <a:rPr lang="it-IT" alt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32.598</a:t>
            </a:r>
            <a:r>
              <a:rPr lang="it-IT" alt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SDO: </a:t>
            </a:r>
            <a:r>
              <a:rPr lang="it-IT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/100.000 abitanti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9A4208E-71A1-407E-9240-CF6049F7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47371"/>
            <a:ext cx="4833333" cy="181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5073591-A02C-4ECF-8581-C8AB9ECD2F4A}"/>
              </a:ext>
            </a:extLst>
          </p:cNvPr>
          <p:cNvSpPr/>
          <p:nvPr/>
        </p:nvSpPr>
        <p:spPr>
          <a:xfrm>
            <a:off x="5397449" y="5181835"/>
            <a:ext cx="3787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procedura diagnostica pleurica: </a:t>
            </a:r>
          </a:p>
          <a:p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circa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25/100.000 ab.</a:t>
            </a:r>
            <a:b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14.628 procedure/32.598 SDO </a:t>
            </a:r>
          </a:p>
          <a:p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pleuropatia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9A814AF-0B71-4A2E-9CD5-4A04E2E52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8803" y="1844191"/>
            <a:ext cx="3769311" cy="282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71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provincia brescia">
            <a:extLst>
              <a:ext uri="{FF2B5EF4-FFF2-40B4-BE49-F238E27FC236}">
                <a16:creationId xmlns:a16="http://schemas.microsoft.com/office/drawing/2014/main" id="{CDA8766B-7BCA-4024-B690-DEA78248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78" y="750683"/>
            <a:ext cx="3443047" cy="5462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EE8116-3925-4864-BC65-6751162832C2}"/>
              </a:ext>
            </a:extLst>
          </p:cNvPr>
          <p:cNvSpPr txBox="1"/>
          <p:nvPr/>
        </p:nvSpPr>
        <p:spPr>
          <a:xfrm>
            <a:off x="724253" y="418390"/>
            <a:ext cx="5583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Provincia di Brescia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8CC617-5E98-409D-A121-F17E86E544AE}"/>
              </a:ext>
            </a:extLst>
          </p:cNvPr>
          <p:cNvSpPr txBox="1"/>
          <p:nvPr/>
        </p:nvSpPr>
        <p:spPr>
          <a:xfrm>
            <a:off x="1665894" y="1149239"/>
            <a:ext cx="3688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1.200.000  abitanti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F5080C-4736-437C-9E07-1D7C9CB911C4}"/>
              </a:ext>
            </a:extLst>
          </p:cNvPr>
          <p:cNvSpPr txBox="1"/>
          <p:nvPr/>
        </p:nvSpPr>
        <p:spPr>
          <a:xfrm>
            <a:off x="180097" y="2892952"/>
            <a:ext cx="5716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60 ricoveri/anno  per pleurite/100.000 ab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5C0F2A-2835-4A93-B477-FD0BD49FF075}"/>
              </a:ext>
            </a:extLst>
          </p:cNvPr>
          <p:cNvSpPr txBox="1"/>
          <p:nvPr/>
        </p:nvSpPr>
        <p:spPr>
          <a:xfrm>
            <a:off x="723970" y="3482167"/>
            <a:ext cx="4847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700 ricoveri per pleurite/anno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0146CB-EA47-40F1-8D0C-0131FD01BF46}"/>
              </a:ext>
            </a:extLst>
          </p:cNvPr>
          <p:cNvSpPr txBox="1"/>
          <p:nvPr/>
        </p:nvSpPr>
        <p:spPr>
          <a:xfrm>
            <a:off x="196865" y="4808748"/>
            <a:ext cx="6110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25 procedure/anno  per pleurite/100.000 ab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C4654B-3823-4383-9E2F-ECD4A2B5BE64}"/>
              </a:ext>
            </a:extLst>
          </p:cNvPr>
          <p:cNvSpPr txBox="1"/>
          <p:nvPr/>
        </p:nvSpPr>
        <p:spPr>
          <a:xfrm>
            <a:off x="710021" y="5459518"/>
            <a:ext cx="5309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300 procedure per pleurite/anno</a:t>
            </a:r>
          </a:p>
        </p:txBody>
      </p:sp>
    </p:spTree>
    <p:extLst>
      <p:ext uri="{BB962C8B-B14F-4D97-AF65-F5344CB8AC3E}">
        <p14:creationId xmlns:p14="http://schemas.microsoft.com/office/powerpoint/2010/main" val="30077276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1656</Words>
  <Application>Microsoft Office PowerPoint</Application>
  <PresentationFormat>Presentazione su schermo (4:3)</PresentationFormat>
  <Paragraphs>420</Paragraphs>
  <Slides>70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Impact</vt:lpstr>
      <vt:lpstr>Rockwell</vt:lpstr>
      <vt:lpstr>Wingdings</vt:lpstr>
      <vt:lpstr>Tema di Office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Giampietro Marchetti</dc:creator>
  <cp:lastModifiedBy>Giampietro Marchetti</cp:lastModifiedBy>
  <cp:revision>2</cp:revision>
  <dcterms:created xsi:type="dcterms:W3CDTF">2019-04-01T18:26:36Z</dcterms:created>
  <dcterms:modified xsi:type="dcterms:W3CDTF">2019-04-02T20:24:36Z</dcterms:modified>
</cp:coreProperties>
</file>